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4"/>
    <p:sldMasterId id="2147483710" r:id="rId5"/>
    <p:sldMasterId id="2147483736" r:id="rId6"/>
  </p:sldMasterIdLst>
  <p:notesMasterIdLst>
    <p:notesMasterId r:id="rId91"/>
  </p:notesMasterIdLst>
  <p:handoutMasterIdLst>
    <p:handoutMasterId r:id="rId92"/>
  </p:handoutMasterIdLst>
  <p:sldIdLst>
    <p:sldId id="426" r:id="rId7"/>
    <p:sldId id="428" r:id="rId8"/>
    <p:sldId id="429" r:id="rId9"/>
    <p:sldId id="432" r:id="rId10"/>
    <p:sldId id="433" r:id="rId11"/>
    <p:sldId id="434" r:id="rId12"/>
    <p:sldId id="435" r:id="rId13"/>
    <p:sldId id="436" r:id="rId14"/>
    <p:sldId id="437" r:id="rId15"/>
    <p:sldId id="438" r:id="rId16"/>
    <p:sldId id="439" r:id="rId17"/>
    <p:sldId id="440" r:id="rId18"/>
    <p:sldId id="441" r:id="rId19"/>
    <p:sldId id="442" r:id="rId20"/>
    <p:sldId id="443" r:id="rId21"/>
    <p:sldId id="444" r:id="rId22"/>
    <p:sldId id="445" r:id="rId23"/>
    <p:sldId id="446" r:id="rId24"/>
    <p:sldId id="447" r:id="rId25"/>
    <p:sldId id="448" r:id="rId26"/>
    <p:sldId id="449" r:id="rId27"/>
    <p:sldId id="450" r:id="rId28"/>
    <p:sldId id="451" r:id="rId29"/>
    <p:sldId id="452" r:id="rId30"/>
    <p:sldId id="425" r:id="rId31"/>
    <p:sldId id="383" r:id="rId32"/>
    <p:sldId id="326" r:id="rId33"/>
    <p:sldId id="385" r:id="rId34"/>
    <p:sldId id="328" r:id="rId35"/>
    <p:sldId id="330" r:id="rId36"/>
    <p:sldId id="331" r:id="rId37"/>
    <p:sldId id="332" r:id="rId38"/>
    <p:sldId id="386" r:id="rId39"/>
    <p:sldId id="333" r:id="rId40"/>
    <p:sldId id="334" r:id="rId41"/>
    <p:sldId id="327" r:id="rId42"/>
    <p:sldId id="335" r:id="rId43"/>
    <p:sldId id="336" r:id="rId44"/>
    <p:sldId id="337" r:id="rId45"/>
    <p:sldId id="338" r:id="rId46"/>
    <p:sldId id="388" r:id="rId47"/>
    <p:sldId id="339" r:id="rId48"/>
    <p:sldId id="341" r:id="rId49"/>
    <p:sldId id="343" r:id="rId50"/>
    <p:sldId id="342" r:id="rId51"/>
    <p:sldId id="340" r:id="rId52"/>
    <p:sldId id="344" r:id="rId53"/>
    <p:sldId id="353" r:id="rId54"/>
    <p:sldId id="352" r:id="rId55"/>
    <p:sldId id="354" r:id="rId56"/>
    <p:sldId id="362" r:id="rId57"/>
    <p:sldId id="391" r:id="rId58"/>
    <p:sldId id="356" r:id="rId59"/>
    <p:sldId id="357" r:id="rId60"/>
    <p:sldId id="358" r:id="rId61"/>
    <p:sldId id="359" r:id="rId62"/>
    <p:sldId id="360" r:id="rId63"/>
    <p:sldId id="361" r:id="rId64"/>
    <p:sldId id="318" r:id="rId65"/>
    <p:sldId id="367" r:id="rId66"/>
    <p:sldId id="368" r:id="rId67"/>
    <p:sldId id="369" r:id="rId68"/>
    <p:sldId id="390" r:id="rId69"/>
    <p:sldId id="363" r:id="rId70"/>
    <p:sldId id="365" r:id="rId71"/>
    <p:sldId id="370" r:id="rId72"/>
    <p:sldId id="371" r:id="rId73"/>
    <p:sldId id="389" r:id="rId74"/>
    <p:sldId id="372" r:id="rId75"/>
    <p:sldId id="458" r:id="rId76"/>
    <p:sldId id="366" r:id="rId77"/>
    <p:sldId id="374" r:id="rId78"/>
    <p:sldId id="375" r:id="rId79"/>
    <p:sldId id="364" r:id="rId80"/>
    <p:sldId id="376" r:id="rId81"/>
    <p:sldId id="377" r:id="rId82"/>
    <p:sldId id="378" r:id="rId83"/>
    <p:sldId id="392" r:id="rId84"/>
    <p:sldId id="380" r:id="rId85"/>
    <p:sldId id="379" r:id="rId86"/>
    <p:sldId id="381" r:id="rId87"/>
    <p:sldId id="382" r:id="rId88"/>
    <p:sldId id="319" r:id="rId89"/>
    <p:sldId id="320" r:id="rId90"/>
  </p:sldIdLst>
  <p:sldSz cx="18288000" cy="10287000"/>
  <p:notesSz cx="9926638" cy="6797675"/>
  <p:embeddedFontLst>
    <p:embeddedFont>
      <p:font typeface="Arial Rounded MT Bold" panose="020F0704030504030204" pitchFamily="34" charset="0"/>
      <p:regular r:id="rId93"/>
    </p:embeddedFont>
    <p:embeddedFont>
      <p:font typeface="Calibri" panose="020F0502020204030204" pitchFamily="34" charset="0"/>
      <p:regular r:id="rId94"/>
      <p:bold r:id="rId95"/>
      <p:italic r:id="rId96"/>
      <p:boldItalic r:id="rId97"/>
    </p:embeddedFont>
    <p:embeddedFont>
      <p:font typeface="Calibri Light" panose="020F0302020204030204" pitchFamily="34" charset="0"/>
      <p:regular r:id="rId98"/>
      <p:italic r:id="rId9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D00"/>
    <a:srgbClr val="F9C700"/>
    <a:srgbClr val="F7FDFF"/>
    <a:srgbClr val="44C8F5"/>
    <a:srgbClr val="009A93"/>
    <a:srgbClr val="FFE3F5"/>
    <a:srgbClr val="FFFCDD"/>
    <a:srgbClr val="AFABAB"/>
    <a:srgbClr val="FFFFFF"/>
    <a:srgbClr val="CA48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C5458A-F3C0-40D3-8690-8A8D1D8B3407}" v="2" dt="2021-09-22T10:50:39.267"/>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43" autoAdjust="0"/>
    <p:restoredTop sz="73913" autoAdjust="0"/>
  </p:normalViewPr>
  <p:slideViewPr>
    <p:cSldViewPr snapToGrid="0" showGuides="1">
      <p:cViewPr varScale="1">
        <p:scale>
          <a:sx n="42" d="100"/>
          <a:sy n="42" d="100"/>
        </p:scale>
        <p:origin x="1853" y="96"/>
      </p:cViewPr>
      <p:guideLst/>
    </p:cSldViewPr>
  </p:slideViewPr>
  <p:outlineViewPr>
    <p:cViewPr>
      <p:scale>
        <a:sx n="33" d="100"/>
        <a:sy n="33" d="100"/>
      </p:scale>
      <p:origin x="0" y="-108006"/>
    </p:cViewPr>
  </p:outlineViewPr>
  <p:notesTextViewPr>
    <p:cViewPr>
      <p:scale>
        <a:sx n="1" d="1"/>
        <a:sy n="1" d="1"/>
      </p:scale>
      <p:origin x="0" y="0"/>
    </p:cViewPr>
  </p:notesTextViewPr>
  <p:sorterViewPr>
    <p:cViewPr>
      <p:scale>
        <a:sx n="50" d="100"/>
        <a:sy n="50" d="100"/>
      </p:scale>
      <p:origin x="0" y="0"/>
    </p:cViewPr>
  </p:sorterViewPr>
  <p:notesViewPr>
    <p:cSldViewPr snapToGrid="0" showGuides="1">
      <p:cViewPr>
        <p:scale>
          <a:sx n="150" d="100"/>
          <a:sy n="150" d="100"/>
        </p:scale>
        <p:origin x="2454" y="336"/>
      </p:cViewPr>
      <p:guideLst/>
    </p:cSldViewPr>
  </p:notesViewPr>
  <p:gridSpacing cx="719999" cy="719999"/>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theme" Target="theme/theme1.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font" Target="fonts/font3.fntdata"/><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notesMaster" Target="notesMasters/notesMaster1.xml"/><Relationship Id="rId96"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font" Target="fonts/font2.fntdata"/><Relationship Id="rId99" Type="http://schemas.openxmlformats.org/officeDocument/2006/relationships/font" Target="fonts/font7.fntdata"/><Relationship Id="rId10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font" Target="fonts/font5.fntdata"/><Relationship Id="rId104" Type="http://schemas.microsoft.com/office/2016/11/relationships/changesInfo" Target="changesInfos/changesInfo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presProps" Target="presProps.xml"/><Relationship Id="rId105"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font" Target="fonts/font1.fntdata"/><Relationship Id="rId98" Type="http://schemas.openxmlformats.org/officeDocument/2006/relationships/font" Target="fonts/font6.fntdata"/><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rlop Florence" userId="89236eb7-ee26-4f89-90e5-0ec62d5eff9b" providerId="ADAL" clId="{51C5458A-F3C0-40D3-8690-8A8D1D8B3407}"/>
    <pc:docChg chg="custSel modSld">
      <pc:chgData name="Warlop Florence" userId="89236eb7-ee26-4f89-90e5-0ec62d5eff9b" providerId="ADAL" clId="{51C5458A-F3C0-40D3-8690-8A8D1D8B3407}" dt="2021-10-14T06:30:12.508" v="111" actId="368"/>
      <pc:docMkLst>
        <pc:docMk/>
      </pc:docMkLst>
      <pc:sldChg chg="modNotes">
        <pc:chgData name="Warlop Florence" userId="89236eb7-ee26-4f89-90e5-0ec62d5eff9b" providerId="ADAL" clId="{51C5458A-F3C0-40D3-8690-8A8D1D8B3407}" dt="2021-10-14T06:30:12.396" v="81" actId="368"/>
        <pc:sldMkLst>
          <pc:docMk/>
          <pc:sldMk cId="1858393696" sldId="318"/>
        </pc:sldMkLst>
      </pc:sldChg>
      <pc:sldChg chg="modNotes">
        <pc:chgData name="Warlop Florence" userId="89236eb7-ee26-4f89-90e5-0ec62d5eff9b" providerId="ADAL" clId="{51C5458A-F3C0-40D3-8690-8A8D1D8B3407}" dt="2021-10-14T06:30:12.508" v="111" actId="368"/>
        <pc:sldMkLst>
          <pc:docMk/>
          <pc:sldMk cId="1439504390" sldId="319"/>
        </pc:sldMkLst>
      </pc:sldChg>
      <pc:sldChg chg="modNotes">
        <pc:chgData name="Warlop Florence" userId="89236eb7-ee26-4f89-90e5-0ec62d5eff9b" providerId="ADAL" clId="{51C5458A-F3C0-40D3-8690-8A8D1D8B3407}" dt="2021-10-14T06:30:12.239" v="39" actId="368"/>
        <pc:sldMkLst>
          <pc:docMk/>
          <pc:sldMk cId="2761446991" sldId="326"/>
        </pc:sldMkLst>
      </pc:sldChg>
      <pc:sldChg chg="modNotes">
        <pc:chgData name="Warlop Florence" userId="89236eb7-ee26-4f89-90e5-0ec62d5eff9b" providerId="ADAL" clId="{51C5458A-F3C0-40D3-8690-8A8D1D8B3407}" dt="2021-10-14T06:30:12.255" v="43" actId="368"/>
        <pc:sldMkLst>
          <pc:docMk/>
          <pc:sldMk cId="4198035153" sldId="328"/>
        </pc:sldMkLst>
      </pc:sldChg>
      <pc:sldChg chg="modNotes">
        <pc:chgData name="Warlop Florence" userId="89236eb7-ee26-4f89-90e5-0ec62d5eff9b" providerId="ADAL" clId="{51C5458A-F3C0-40D3-8690-8A8D1D8B3407}" dt="2021-10-14T06:30:12.255" v="45" actId="368"/>
        <pc:sldMkLst>
          <pc:docMk/>
          <pc:sldMk cId="350234865" sldId="330"/>
        </pc:sldMkLst>
      </pc:sldChg>
      <pc:sldChg chg="modNotes">
        <pc:chgData name="Warlop Florence" userId="89236eb7-ee26-4f89-90e5-0ec62d5eff9b" providerId="ADAL" clId="{51C5458A-F3C0-40D3-8690-8A8D1D8B3407}" dt="2021-10-14T06:30:12.264" v="47" actId="368"/>
        <pc:sldMkLst>
          <pc:docMk/>
          <pc:sldMk cId="1933353400" sldId="331"/>
        </pc:sldMkLst>
      </pc:sldChg>
      <pc:sldChg chg="modNotes">
        <pc:chgData name="Warlop Florence" userId="89236eb7-ee26-4f89-90e5-0ec62d5eff9b" providerId="ADAL" clId="{51C5458A-F3C0-40D3-8690-8A8D1D8B3407}" dt="2021-10-14T06:30:12.276" v="49" actId="368"/>
        <pc:sldMkLst>
          <pc:docMk/>
          <pc:sldMk cId="3855612576" sldId="333"/>
        </pc:sldMkLst>
      </pc:sldChg>
      <pc:sldChg chg="modNotes">
        <pc:chgData name="Warlop Florence" userId="89236eb7-ee26-4f89-90e5-0ec62d5eff9b" providerId="ADAL" clId="{51C5458A-F3C0-40D3-8690-8A8D1D8B3407}" dt="2021-10-14T06:30:12.284" v="51" actId="368"/>
        <pc:sldMkLst>
          <pc:docMk/>
          <pc:sldMk cId="746252245" sldId="334"/>
        </pc:sldMkLst>
      </pc:sldChg>
      <pc:sldChg chg="modNotes">
        <pc:chgData name="Warlop Florence" userId="89236eb7-ee26-4f89-90e5-0ec62d5eff9b" providerId="ADAL" clId="{51C5458A-F3C0-40D3-8690-8A8D1D8B3407}" dt="2021-10-14T06:30:12.292" v="53" actId="368"/>
        <pc:sldMkLst>
          <pc:docMk/>
          <pc:sldMk cId="1333230739" sldId="335"/>
        </pc:sldMkLst>
      </pc:sldChg>
      <pc:sldChg chg="modNotes">
        <pc:chgData name="Warlop Florence" userId="89236eb7-ee26-4f89-90e5-0ec62d5eff9b" providerId="ADAL" clId="{51C5458A-F3C0-40D3-8690-8A8D1D8B3407}" dt="2021-10-14T06:30:12.308" v="55" actId="368"/>
        <pc:sldMkLst>
          <pc:docMk/>
          <pc:sldMk cId="3880803108" sldId="339"/>
        </pc:sldMkLst>
      </pc:sldChg>
      <pc:sldChg chg="modNotes">
        <pc:chgData name="Warlop Florence" userId="89236eb7-ee26-4f89-90e5-0ec62d5eff9b" providerId="ADAL" clId="{51C5458A-F3C0-40D3-8690-8A8D1D8B3407}" dt="2021-10-14T06:30:12.324" v="59" actId="368"/>
        <pc:sldMkLst>
          <pc:docMk/>
          <pc:sldMk cId="1464128250" sldId="340"/>
        </pc:sldMkLst>
      </pc:sldChg>
      <pc:sldChg chg="modNotes">
        <pc:chgData name="Warlop Florence" userId="89236eb7-ee26-4f89-90e5-0ec62d5eff9b" providerId="ADAL" clId="{51C5458A-F3C0-40D3-8690-8A8D1D8B3407}" dt="2021-10-14T06:30:12.316" v="57" actId="368"/>
        <pc:sldMkLst>
          <pc:docMk/>
          <pc:sldMk cId="2279648986" sldId="342"/>
        </pc:sldMkLst>
      </pc:sldChg>
      <pc:sldChg chg="modNotes">
        <pc:chgData name="Warlop Florence" userId="89236eb7-ee26-4f89-90e5-0ec62d5eff9b" providerId="ADAL" clId="{51C5458A-F3C0-40D3-8690-8A8D1D8B3407}" dt="2021-10-14T06:30:12.324" v="61" actId="368"/>
        <pc:sldMkLst>
          <pc:docMk/>
          <pc:sldMk cId="2640392436" sldId="344"/>
        </pc:sldMkLst>
      </pc:sldChg>
      <pc:sldChg chg="modNotes">
        <pc:chgData name="Warlop Florence" userId="89236eb7-ee26-4f89-90e5-0ec62d5eff9b" providerId="ADAL" clId="{51C5458A-F3C0-40D3-8690-8A8D1D8B3407}" dt="2021-10-14T06:30:12.340" v="65" actId="368"/>
        <pc:sldMkLst>
          <pc:docMk/>
          <pc:sldMk cId="3488016751" sldId="352"/>
        </pc:sldMkLst>
      </pc:sldChg>
      <pc:sldChg chg="modNotes">
        <pc:chgData name="Warlop Florence" userId="89236eb7-ee26-4f89-90e5-0ec62d5eff9b" providerId="ADAL" clId="{51C5458A-F3C0-40D3-8690-8A8D1D8B3407}" dt="2021-10-14T06:30:12.332" v="63" actId="368"/>
        <pc:sldMkLst>
          <pc:docMk/>
          <pc:sldMk cId="2984318943" sldId="353"/>
        </pc:sldMkLst>
      </pc:sldChg>
      <pc:sldChg chg="modNotes">
        <pc:chgData name="Warlop Florence" userId="89236eb7-ee26-4f89-90e5-0ec62d5eff9b" providerId="ADAL" clId="{51C5458A-F3C0-40D3-8690-8A8D1D8B3407}" dt="2021-10-14T06:30:12.348" v="67" actId="368"/>
        <pc:sldMkLst>
          <pc:docMk/>
          <pc:sldMk cId="7911983" sldId="354"/>
        </pc:sldMkLst>
      </pc:sldChg>
      <pc:sldChg chg="modNotes">
        <pc:chgData name="Warlop Florence" userId="89236eb7-ee26-4f89-90e5-0ec62d5eff9b" providerId="ADAL" clId="{51C5458A-F3C0-40D3-8690-8A8D1D8B3407}" dt="2021-10-14T06:30:12.356" v="71" actId="368"/>
        <pc:sldMkLst>
          <pc:docMk/>
          <pc:sldMk cId="3977647955" sldId="356"/>
        </pc:sldMkLst>
      </pc:sldChg>
      <pc:sldChg chg="modNotes">
        <pc:chgData name="Warlop Florence" userId="89236eb7-ee26-4f89-90e5-0ec62d5eff9b" providerId="ADAL" clId="{51C5458A-F3C0-40D3-8690-8A8D1D8B3407}" dt="2021-10-14T06:30:12.372" v="73" actId="368"/>
        <pc:sldMkLst>
          <pc:docMk/>
          <pc:sldMk cId="1483733061" sldId="358"/>
        </pc:sldMkLst>
      </pc:sldChg>
      <pc:sldChg chg="modNotes">
        <pc:chgData name="Warlop Florence" userId="89236eb7-ee26-4f89-90e5-0ec62d5eff9b" providerId="ADAL" clId="{51C5458A-F3C0-40D3-8690-8A8D1D8B3407}" dt="2021-10-14T06:30:12.372" v="75" actId="368"/>
        <pc:sldMkLst>
          <pc:docMk/>
          <pc:sldMk cId="2197906386" sldId="359"/>
        </pc:sldMkLst>
      </pc:sldChg>
      <pc:sldChg chg="modNotes">
        <pc:chgData name="Warlop Florence" userId="89236eb7-ee26-4f89-90e5-0ec62d5eff9b" providerId="ADAL" clId="{51C5458A-F3C0-40D3-8690-8A8D1D8B3407}" dt="2021-10-14T06:30:12.380" v="77" actId="368"/>
        <pc:sldMkLst>
          <pc:docMk/>
          <pc:sldMk cId="352869090" sldId="360"/>
        </pc:sldMkLst>
      </pc:sldChg>
      <pc:sldChg chg="modNotes">
        <pc:chgData name="Warlop Florence" userId="89236eb7-ee26-4f89-90e5-0ec62d5eff9b" providerId="ADAL" clId="{51C5458A-F3C0-40D3-8690-8A8D1D8B3407}" dt="2021-10-14T06:30:12.388" v="79" actId="368"/>
        <pc:sldMkLst>
          <pc:docMk/>
          <pc:sldMk cId="362662237" sldId="361"/>
        </pc:sldMkLst>
      </pc:sldChg>
      <pc:sldChg chg="modNotes">
        <pc:chgData name="Warlop Florence" userId="89236eb7-ee26-4f89-90e5-0ec62d5eff9b" providerId="ADAL" clId="{51C5458A-F3C0-40D3-8690-8A8D1D8B3407}" dt="2021-10-14T06:30:12.348" v="69" actId="368"/>
        <pc:sldMkLst>
          <pc:docMk/>
          <pc:sldMk cId="2962277800" sldId="362"/>
        </pc:sldMkLst>
      </pc:sldChg>
      <pc:sldChg chg="modNotes">
        <pc:chgData name="Warlop Florence" userId="89236eb7-ee26-4f89-90e5-0ec62d5eff9b" providerId="ADAL" clId="{51C5458A-F3C0-40D3-8690-8A8D1D8B3407}" dt="2021-10-14T06:30:12.420" v="89" actId="368"/>
        <pc:sldMkLst>
          <pc:docMk/>
          <pc:sldMk cId="3182119239" sldId="363"/>
        </pc:sldMkLst>
      </pc:sldChg>
      <pc:sldChg chg="modNotes">
        <pc:chgData name="Warlop Florence" userId="89236eb7-ee26-4f89-90e5-0ec62d5eff9b" providerId="ADAL" clId="{51C5458A-F3C0-40D3-8690-8A8D1D8B3407}" dt="2021-10-14T06:30:12.396" v="83" actId="368"/>
        <pc:sldMkLst>
          <pc:docMk/>
          <pc:sldMk cId="4102734272" sldId="367"/>
        </pc:sldMkLst>
      </pc:sldChg>
      <pc:sldChg chg="modNotes">
        <pc:chgData name="Warlop Florence" userId="89236eb7-ee26-4f89-90e5-0ec62d5eff9b" providerId="ADAL" clId="{51C5458A-F3C0-40D3-8690-8A8D1D8B3407}" dt="2021-10-14T06:30:12.404" v="85" actId="368"/>
        <pc:sldMkLst>
          <pc:docMk/>
          <pc:sldMk cId="1271631845" sldId="368"/>
        </pc:sldMkLst>
      </pc:sldChg>
      <pc:sldChg chg="modNotes">
        <pc:chgData name="Warlop Florence" userId="89236eb7-ee26-4f89-90e5-0ec62d5eff9b" providerId="ADAL" clId="{51C5458A-F3C0-40D3-8690-8A8D1D8B3407}" dt="2021-10-14T06:30:12.412" v="87" actId="368"/>
        <pc:sldMkLst>
          <pc:docMk/>
          <pc:sldMk cId="1167136543" sldId="369"/>
        </pc:sldMkLst>
      </pc:sldChg>
      <pc:sldChg chg="modNotes">
        <pc:chgData name="Warlop Florence" userId="89236eb7-ee26-4f89-90e5-0ec62d5eff9b" providerId="ADAL" clId="{51C5458A-F3C0-40D3-8690-8A8D1D8B3407}" dt="2021-10-14T06:30:12.436" v="93" actId="368"/>
        <pc:sldMkLst>
          <pc:docMk/>
          <pc:sldMk cId="658944415" sldId="372"/>
        </pc:sldMkLst>
      </pc:sldChg>
      <pc:sldChg chg="modNotes">
        <pc:chgData name="Warlop Florence" userId="89236eb7-ee26-4f89-90e5-0ec62d5eff9b" providerId="ADAL" clId="{51C5458A-F3C0-40D3-8690-8A8D1D8B3407}" dt="2021-10-14T06:30:12.452" v="97" actId="368"/>
        <pc:sldMkLst>
          <pc:docMk/>
          <pc:sldMk cId="727899542" sldId="374"/>
        </pc:sldMkLst>
      </pc:sldChg>
      <pc:sldChg chg="modNotes">
        <pc:chgData name="Warlop Florence" userId="89236eb7-ee26-4f89-90e5-0ec62d5eff9b" providerId="ADAL" clId="{51C5458A-F3C0-40D3-8690-8A8D1D8B3407}" dt="2021-10-14T06:30:12.460" v="99" actId="368"/>
        <pc:sldMkLst>
          <pc:docMk/>
          <pc:sldMk cId="2735161407" sldId="375"/>
        </pc:sldMkLst>
      </pc:sldChg>
      <pc:sldChg chg="modNotes">
        <pc:chgData name="Warlop Florence" userId="89236eb7-ee26-4f89-90e5-0ec62d5eff9b" providerId="ADAL" clId="{51C5458A-F3C0-40D3-8690-8A8D1D8B3407}" dt="2021-10-14T06:30:12.484" v="105" actId="368"/>
        <pc:sldMkLst>
          <pc:docMk/>
          <pc:sldMk cId="3956384694" sldId="379"/>
        </pc:sldMkLst>
      </pc:sldChg>
      <pc:sldChg chg="modNotes">
        <pc:chgData name="Warlop Florence" userId="89236eb7-ee26-4f89-90e5-0ec62d5eff9b" providerId="ADAL" clId="{51C5458A-F3C0-40D3-8690-8A8D1D8B3407}" dt="2021-10-14T06:30:12.484" v="103" actId="368"/>
        <pc:sldMkLst>
          <pc:docMk/>
          <pc:sldMk cId="4146504385" sldId="380"/>
        </pc:sldMkLst>
      </pc:sldChg>
      <pc:sldChg chg="modNotes">
        <pc:chgData name="Warlop Florence" userId="89236eb7-ee26-4f89-90e5-0ec62d5eff9b" providerId="ADAL" clId="{51C5458A-F3C0-40D3-8690-8A8D1D8B3407}" dt="2021-10-14T06:30:12.492" v="107" actId="368"/>
        <pc:sldMkLst>
          <pc:docMk/>
          <pc:sldMk cId="3287503521" sldId="381"/>
        </pc:sldMkLst>
      </pc:sldChg>
      <pc:sldChg chg="modNotes">
        <pc:chgData name="Warlop Florence" userId="89236eb7-ee26-4f89-90e5-0ec62d5eff9b" providerId="ADAL" clId="{51C5458A-F3C0-40D3-8690-8A8D1D8B3407}" dt="2021-10-14T06:30:12.500" v="109" actId="368"/>
        <pc:sldMkLst>
          <pc:docMk/>
          <pc:sldMk cId="959974156" sldId="382"/>
        </pc:sldMkLst>
      </pc:sldChg>
      <pc:sldChg chg="modNotes">
        <pc:chgData name="Warlop Florence" userId="89236eb7-ee26-4f89-90e5-0ec62d5eff9b" providerId="ADAL" clId="{51C5458A-F3C0-40D3-8690-8A8D1D8B3407}" dt="2021-10-14T06:30:12.231" v="37" actId="368"/>
        <pc:sldMkLst>
          <pc:docMk/>
          <pc:sldMk cId="137134552" sldId="383"/>
        </pc:sldMkLst>
      </pc:sldChg>
      <pc:sldChg chg="modNotes">
        <pc:chgData name="Warlop Florence" userId="89236eb7-ee26-4f89-90e5-0ec62d5eff9b" providerId="ADAL" clId="{51C5458A-F3C0-40D3-8690-8A8D1D8B3407}" dt="2021-10-14T06:30:12.247" v="41" actId="368"/>
        <pc:sldMkLst>
          <pc:docMk/>
          <pc:sldMk cId="967159045" sldId="385"/>
        </pc:sldMkLst>
      </pc:sldChg>
      <pc:sldChg chg="modNotes">
        <pc:chgData name="Warlop Florence" userId="89236eb7-ee26-4f89-90e5-0ec62d5eff9b" providerId="ADAL" clId="{51C5458A-F3C0-40D3-8690-8A8D1D8B3407}" dt="2021-10-14T06:30:12.436" v="91" actId="368"/>
        <pc:sldMkLst>
          <pc:docMk/>
          <pc:sldMk cId="258922012" sldId="389"/>
        </pc:sldMkLst>
      </pc:sldChg>
      <pc:sldChg chg="modNotes">
        <pc:chgData name="Warlop Florence" userId="89236eb7-ee26-4f89-90e5-0ec62d5eff9b" providerId="ADAL" clId="{51C5458A-F3C0-40D3-8690-8A8D1D8B3407}" dt="2021-10-14T06:30:12.476" v="101" actId="368"/>
        <pc:sldMkLst>
          <pc:docMk/>
          <pc:sldMk cId="3893597904" sldId="392"/>
        </pc:sldMkLst>
      </pc:sldChg>
      <pc:sldChg chg="modNotes">
        <pc:chgData name="Warlop Florence" userId="89236eb7-ee26-4f89-90e5-0ec62d5eff9b" providerId="ADAL" clId="{51C5458A-F3C0-40D3-8690-8A8D1D8B3407}" dt="2021-10-14T06:30:12.223" v="35" actId="368"/>
        <pc:sldMkLst>
          <pc:docMk/>
          <pc:sldMk cId="1259528761" sldId="425"/>
        </pc:sldMkLst>
      </pc:sldChg>
      <pc:sldChg chg="modNotes">
        <pc:chgData name="Warlop Florence" userId="89236eb7-ee26-4f89-90e5-0ec62d5eff9b" providerId="ADAL" clId="{51C5458A-F3C0-40D3-8690-8A8D1D8B3407}" dt="2021-10-14T06:30:12.087" v="1" actId="368"/>
        <pc:sldMkLst>
          <pc:docMk/>
          <pc:sldMk cId="852621347" sldId="428"/>
        </pc:sldMkLst>
      </pc:sldChg>
      <pc:sldChg chg="modNotes">
        <pc:chgData name="Warlop Florence" userId="89236eb7-ee26-4f89-90e5-0ec62d5eff9b" providerId="ADAL" clId="{51C5458A-F3C0-40D3-8690-8A8D1D8B3407}" dt="2021-10-14T06:30:12.095" v="3" actId="368"/>
        <pc:sldMkLst>
          <pc:docMk/>
          <pc:sldMk cId="2542834403" sldId="432"/>
        </pc:sldMkLst>
      </pc:sldChg>
      <pc:sldChg chg="modNotes">
        <pc:chgData name="Warlop Florence" userId="89236eb7-ee26-4f89-90e5-0ec62d5eff9b" providerId="ADAL" clId="{51C5458A-F3C0-40D3-8690-8A8D1D8B3407}" dt="2021-10-14T06:30:12.103" v="5" actId="368"/>
        <pc:sldMkLst>
          <pc:docMk/>
          <pc:sldMk cId="869730860" sldId="433"/>
        </pc:sldMkLst>
      </pc:sldChg>
      <pc:sldChg chg="modNotes">
        <pc:chgData name="Warlop Florence" userId="89236eb7-ee26-4f89-90e5-0ec62d5eff9b" providerId="ADAL" clId="{51C5458A-F3C0-40D3-8690-8A8D1D8B3407}" dt="2021-10-14T06:30:12.111" v="7" actId="368"/>
        <pc:sldMkLst>
          <pc:docMk/>
          <pc:sldMk cId="2144517220" sldId="434"/>
        </pc:sldMkLst>
      </pc:sldChg>
      <pc:sldChg chg="modNotes">
        <pc:chgData name="Warlop Florence" userId="89236eb7-ee26-4f89-90e5-0ec62d5eff9b" providerId="ADAL" clId="{51C5458A-F3C0-40D3-8690-8A8D1D8B3407}" dt="2021-10-14T06:30:12.119" v="9" actId="368"/>
        <pc:sldMkLst>
          <pc:docMk/>
          <pc:sldMk cId="1727869518" sldId="435"/>
        </pc:sldMkLst>
      </pc:sldChg>
      <pc:sldChg chg="modNotes">
        <pc:chgData name="Warlop Florence" userId="89236eb7-ee26-4f89-90e5-0ec62d5eff9b" providerId="ADAL" clId="{51C5458A-F3C0-40D3-8690-8A8D1D8B3407}" dt="2021-10-14T06:30:12.135" v="11" actId="368"/>
        <pc:sldMkLst>
          <pc:docMk/>
          <pc:sldMk cId="3684214185" sldId="437"/>
        </pc:sldMkLst>
      </pc:sldChg>
      <pc:sldChg chg="modNotes">
        <pc:chgData name="Warlop Florence" userId="89236eb7-ee26-4f89-90e5-0ec62d5eff9b" providerId="ADAL" clId="{51C5458A-F3C0-40D3-8690-8A8D1D8B3407}" dt="2021-10-14T06:30:12.143" v="13" actId="368"/>
        <pc:sldMkLst>
          <pc:docMk/>
          <pc:sldMk cId="4240447097" sldId="439"/>
        </pc:sldMkLst>
      </pc:sldChg>
      <pc:sldChg chg="modNotes">
        <pc:chgData name="Warlop Florence" userId="89236eb7-ee26-4f89-90e5-0ec62d5eff9b" providerId="ADAL" clId="{51C5458A-F3C0-40D3-8690-8A8D1D8B3407}" dt="2021-10-14T06:30:12.151" v="15" actId="368"/>
        <pc:sldMkLst>
          <pc:docMk/>
          <pc:sldMk cId="1928416317" sldId="440"/>
        </pc:sldMkLst>
      </pc:sldChg>
      <pc:sldChg chg="modNotes">
        <pc:chgData name="Warlop Florence" userId="89236eb7-ee26-4f89-90e5-0ec62d5eff9b" providerId="ADAL" clId="{51C5458A-F3C0-40D3-8690-8A8D1D8B3407}" dt="2021-10-14T06:30:12.167" v="17" actId="368"/>
        <pc:sldMkLst>
          <pc:docMk/>
          <pc:sldMk cId="2193388960" sldId="443"/>
        </pc:sldMkLst>
      </pc:sldChg>
      <pc:sldChg chg="modNotes">
        <pc:chgData name="Warlop Florence" userId="89236eb7-ee26-4f89-90e5-0ec62d5eff9b" providerId="ADAL" clId="{51C5458A-F3C0-40D3-8690-8A8D1D8B3407}" dt="2021-10-14T06:30:12.167" v="19" actId="368"/>
        <pc:sldMkLst>
          <pc:docMk/>
          <pc:sldMk cId="3228737986" sldId="444"/>
        </pc:sldMkLst>
      </pc:sldChg>
      <pc:sldChg chg="modNotes">
        <pc:chgData name="Warlop Florence" userId="89236eb7-ee26-4f89-90e5-0ec62d5eff9b" providerId="ADAL" clId="{51C5458A-F3C0-40D3-8690-8A8D1D8B3407}" dt="2021-10-14T06:30:12.175" v="21" actId="368"/>
        <pc:sldMkLst>
          <pc:docMk/>
          <pc:sldMk cId="2849839053" sldId="445"/>
        </pc:sldMkLst>
      </pc:sldChg>
      <pc:sldChg chg="modNotes">
        <pc:chgData name="Warlop Florence" userId="89236eb7-ee26-4f89-90e5-0ec62d5eff9b" providerId="ADAL" clId="{51C5458A-F3C0-40D3-8690-8A8D1D8B3407}" dt="2021-10-14T06:30:12.183" v="23" actId="368"/>
        <pc:sldMkLst>
          <pc:docMk/>
          <pc:sldMk cId="689573975" sldId="446"/>
        </pc:sldMkLst>
      </pc:sldChg>
      <pc:sldChg chg="modNotes">
        <pc:chgData name="Warlop Florence" userId="89236eb7-ee26-4f89-90e5-0ec62d5eff9b" providerId="ADAL" clId="{51C5458A-F3C0-40D3-8690-8A8D1D8B3407}" dt="2021-10-14T06:30:12.191" v="25" actId="368"/>
        <pc:sldMkLst>
          <pc:docMk/>
          <pc:sldMk cId="3695854630" sldId="447"/>
        </pc:sldMkLst>
      </pc:sldChg>
      <pc:sldChg chg="modNotes">
        <pc:chgData name="Warlop Florence" userId="89236eb7-ee26-4f89-90e5-0ec62d5eff9b" providerId="ADAL" clId="{51C5458A-F3C0-40D3-8690-8A8D1D8B3407}" dt="2021-10-14T06:30:12.199" v="27" actId="368"/>
        <pc:sldMkLst>
          <pc:docMk/>
          <pc:sldMk cId="3174253634" sldId="449"/>
        </pc:sldMkLst>
      </pc:sldChg>
      <pc:sldChg chg="modNotes">
        <pc:chgData name="Warlop Florence" userId="89236eb7-ee26-4f89-90e5-0ec62d5eff9b" providerId="ADAL" clId="{51C5458A-F3C0-40D3-8690-8A8D1D8B3407}" dt="2021-10-14T06:30:12.207" v="29" actId="368"/>
        <pc:sldMkLst>
          <pc:docMk/>
          <pc:sldMk cId="4012161016" sldId="450"/>
        </pc:sldMkLst>
      </pc:sldChg>
      <pc:sldChg chg="modNotes">
        <pc:chgData name="Warlop Florence" userId="89236eb7-ee26-4f89-90e5-0ec62d5eff9b" providerId="ADAL" clId="{51C5458A-F3C0-40D3-8690-8A8D1D8B3407}" dt="2021-10-14T06:30:12.215" v="31" actId="368"/>
        <pc:sldMkLst>
          <pc:docMk/>
          <pc:sldMk cId="3094568186" sldId="451"/>
        </pc:sldMkLst>
      </pc:sldChg>
      <pc:sldChg chg="modNotes">
        <pc:chgData name="Warlop Florence" userId="89236eb7-ee26-4f89-90e5-0ec62d5eff9b" providerId="ADAL" clId="{51C5458A-F3C0-40D3-8690-8A8D1D8B3407}" dt="2021-10-14T06:30:12.223" v="33" actId="368"/>
        <pc:sldMkLst>
          <pc:docMk/>
          <pc:sldMk cId="2298124043" sldId="452"/>
        </pc:sldMkLst>
      </pc:sldChg>
      <pc:sldChg chg="modNotes">
        <pc:chgData name="Warlop Florence" userId="89236eb7-ee26-4f89-90e5-0ec62d5eff9b" providerId="ADAL" clId="{51C5458A-F3C0-40D3-8690-8A8D1D8B3407}" dt="2021-10-14T06:30:12.444" v="95" actId="368"/>
        <pc:sldMkLst>
          <pc:docMk/>
          <pc:sldMk cId="270832141" sldId="458"/>
        </pc:sldMkLst>
      </pc:sldChg>
    </pc:docChg>
  </pc:docChgLst>
  <pc:docChgLst>
    <pc:chgData name="Florence Warlop" userId="89236eb7-ee26-4f89-90e5-0ec62d5eff9b" providerId="ADAL" clId="{51C5458A-F3C0-40D3-8690-8A8D1D8B3407}"/>
    <pc:docChg chg="modSld">
      <pc:chgData name="Florence Warlop" userId="89236eb7-ee26-4f89-90e5-0ec62d5eff9b" providerId="ADAL" clId="{51C5458A-F3C0-40D3-8690-8A8D1D8B3407}" dt="2021-09-27T11:20:54.176" v="25" actId="20577"/>
      <pc:docMkLst>
        <pc:docMk/>
      </pc:docMkLst>
      <pc:sldChg chg="modSp mod modNotesTx">
        <pc:chgData name="Florence Warlop" userId="89236eb7-ee26-4f89-90e5-0ec62d5eff9b" providerId="ADAL" clId="{51C5458A-F3C0-40D3-8690-8A8D1D8B3407}" dt="2021-09-27T11:20:54.176" v="25" actId="20577"/>
        <pc:sldMkLst>
          <pc:docMk/>
          <pc:sldMk cId="2542834403" sldId="432"/>
        </pc:sldMkLst>
        <pc:spChg chg="mod">
          <ac:chgData name="Florence Warlop" userId="89236eb7-ee26-4f89-90e5-0ec62d5eff9b" providerId="ADAL" clId="{51C5458A-F3C0-40D3-8690-8A8D1D8B3407}" dt="2021-09-27T11:20:27.883" v="16" actId="20577"/>
          <ac:spMkLst>
            <pc:docMk/>
            <pc:sldMk cId="2542834403" sldId="432"/>
            <ac:spMk id="11" creationId="{C1F8FAB9-C210-4F78-8D67-15FD08C3A7B1}"/>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2523E6-3F5E-4D9D-9C12-AB59B4D11475}" type="doc">
      <dgm:prSet loTypeId="urn:microsoft.com/office/officeart/2005/8/layout/hProcess11" loCatId="process" qsTypeId="urn:microsoft.com/office/officeart/2005/8/quickstyle/simple1" qsCatId="simple" csTypeId="urn:microsoft.com/office/officeart/2005/8/colors/accent1_2" csCatId="accent1" phldr="1"/>
      <dgm:spPr/>
    </dgm:pt>
    <dgm:pt modelId="{CC1B7890-DE35-4760-87A4-487BCB37C0F0}">
      <dgm:prSet phldrT="[Tekst]" custT="1"/>
      <dgm:spPr/>
      <dgm:t>
        <a:bodyPr/>
        <a:lstStyle/>
        <a:p>
          <a:r>
            <a:rPr lang="nl-BE" sz="1800" dirty="0"/>
            <a:t>Wat is problematisch uitstelgedrag? </a:t>
          </a:r>
        </a:p>
      </dgm:t>
    </dgm:pt>
    <dgm:pt modelId="{76E69A6D-69FB-4306-930B-2554DF1EACD2}" type="parTrans" cxnId="{CF60FF9E-7942-482D-9C53-A870E0B90CEE}">
      <dgm:prSet/>
      <dgm:spPr/>
      <dgm:t>
        <a:bodyPr/>
        <a:lstStyle/>
        <a:p>
          <a:endParaRPr lang="nl-BE" sz="1800"/>
        </a:p>
      </dgm:t>
    </dgm:pt>
    <dgm:pt modelId="{143CBB35-A3AD-4E42-9644-E8ABA05AC55C}" type="sibTrans" cxnId="{CF60FF9E-7942-482D-9C53-A870E0B90CEE}">
      <dgm:prSet/>
      <dgm:spPr/>
      <dgm:t>
        <a:bodyPr/>
        <a:lstStyle/>
        <a:p>
          <a:endParaRPr lang="nl-BE" sz="1800"/>
        </a:p>
      </dgm:t>
    </dgm:pt>
    <dgm:pt modelId="{341DFEC2-1A8A-4C4A-B4FF-047B5A624A8E}">
      <dgm:prSet phldrT="[Tekst]" custT="1"/>
      <dgm:spPr/>
      <dgm:t>
        <a:bodyPr/>
        <a:lstStyle/>
        <a:p>
          <a:r>
            <a:rPr lang="nl-BE" sz="1800" dirty="0"/>
            <a:t>Welke invloed heeft uitstelgedrag op mij?</a:t>
          </a:r>
        </a:p>
      </dgm:t>
    </dgm:pt>
    <dgm:pt modelId="{30B6F064-2CA2-4121-A91C-D8718278B832}" type="parTrans" cxnId="{2FE1095F-BD66-4C6B-8780-CCFB58CCEED0}">
      <dgm:prSet/>
      <dgm:spPr/>
      <dgm:t>
        <a:bodyPr/>
        <a:lstStyle/>
        <a:p>
          <a:endParaRPr lang="nl-BE" sz="1800"/>
        </a:p>
      </dgm:t>
    </dgm:pt>
    <dgm:pt modelId="{CE4E4DBC-2B45-4BC5-9C3E-48A1353489F3}" type="sibTrans" cxnId="{2FE1095F-BD66-4C6B-8780-CCFB58CCEED0}">
      <dgm:prSet/>
      <dgm:spPr/>
      <dgm:t>
        <a:bodyPr/>
        <a:lstStyle/>
        <a:p>
          <a:endParaRPr lang="nl-BE" sz="1800"/>
        </a:p>
      </dgm:t>
    </dgm:pt>
    <dgm:pt modelId="{650B815E-D91E-4ABD-B305-7C0F8272A0B1}">
      <dgm:prSet phldrT="[Tekst]" custT="1"/>
      <dgm:spPr/>
      <dgm:t>
        <a:bodyPr/>
        <a:lstStyle/>
        <a:p>
          <a:r>
            <a:rPr lang="nl-BE" sz="1800" dirty="0"/>
            <a:t>Wat kan ik wel en niet aanpakken? </a:t>
          </a:r>
        </a:p>
      </dgm:t>
    </dgm:pt>
    <dgm:pt modelId="{80AF89D7-58FE-4EFC-92E9-E813AF649B56}" type="parTrans" cxnId="{F301BAB7-2B50-4E8F-82C0-E94647B7A862}">
      <dgm:prSet/>
      <dgm:spPr/>
      <dgm:t>
        <a:bodyPr/>
        <a:lstStyle/>
        <a:p>
          <a:endParaRPr lang="nl-BE" sz="1800"/>
        </a:p>
      </dgm:t>
    </dgm:pt>
    <dgm:pt modelId="{6A9BFD21-7212-4FC9-B91A-C6ABA12635DD}" type="sibTrans" cxnId="{F301BAB7-2B50-4E8F-82C0-E94647B7A862}">
      <dgm:prSet/>
      <dgm:spPr/>
      <dgm:t>
        <a:bodyPr/>
        <a:lstStyle/>
        <a:p>
          <a:endParaRPr lang="nl-BE" sz="1800"/>
        </a:p>
      </dgm:t>
    </dgm:pt>
    <dgm:pt modelId="{166EEC89-1191-46FD-BA6B-A299F8336754}">
      <dgm:prSet phldrT="[Tekst]" custT="1"/>
      <dgm:spPr/>
      <dgm:t>
        <a:bodyPr/>
        <a:lstStyle/>
        <a:p>
          <a:r>
            <a:rPr lang="nl-BE" sz="1800" dirty="0"/>
            <a:t>Wat werkt, wat niet?</a:t>
          </a:r>
        </a:p>
      </dgm:t>
    </dgm:pt>
    <dgm:pt modelId="{20033654-BB55-4C28-ABA5-40F38954EE8B}" type="parTrans" cxnId="{39C83B31-0D49-4664-A054-65FF74E97FE7}">
      <dgm:prSet/>
      <dgm:spPr/>
      <dgm:t>
        <a:bodyPr/>
        <a:lstStyle/>
        <a:p>
          <a:endParaRPr lang="nl-BE" sz="1800"/>
        </a:p>
      </dgm:t>
    </dgm:pt>
    <dgm:pt modelId="{68D37268-5EA4-4BFD-8061-4F68C1CA72BA}" type="sibTrans" cxnId="{39C83B31-0D49-4664-A054-65FF74E97FE7}">
      <dgm:prSet/>
      <dgm:spPr/>
      <dgm:t>
        <a:bodyPr/>
        <a:lstStyle/>
        <a:p>
          <a:endParaRPr lang="nl-BE" sz="1800"/>
        </a:p>
      </dgm:t>
    </dgm:pt>
    <dgm:pt modelId="{32487974-CB1C-4558-8CDB-67B00CDB3AED}">
      <dgm:prSet phldrT="[Tekst]" custT="1"/>
      <dgm:spPr/>
      <dgm:t>
        <a:bodyPr/>
        <a:lstStyle/>
        <a:p>
          <a:r>
            <a:rPr lang="nl-BE" sz="1800" dirty="0"/>
            <a:t>We pakken het uitstellen aan! </a:t>
          </a:r>
        </a:p>
      </dgm:t>
    </dgm:pt>
    <dgm:pt modelId="{F43D9B78-61A9-4B11-AD31-184FF72E4A28}" type="parTrans" cxnId="{66EF226A-F73C-4A48-A5B5-6EC05C131826}">
      <dgm:prSet/>
      <dgm:spPr/>
      <dgm:t>
        <a:bodyPr/>
        <a:lstStyle/>
        <a:p>
          <a:endParaRPr lang="nl-BE" sz="1800"/>
        </a:p>
      </dgm:t>
    </dgm:pt>
    <dgm:pt modelId="{67B0C543-62EB-4A23-9E4D-C4727727B260}" type="sibTrans" cxnId="{66EF226A-F73C-4A48-A5B5-6EC05C131826}">
      <dgm:prSet/>
      <dgm:spPr/>
      <dgm:t>
        <a:bodyPr/>
        <a:lstStyle/>
        <a:p>
          <a:endParaRPr lang="nl-BE" sz="1800"/>
        </a:p>
      </dgm:t>
    </dgm:pt>
    <dgm:pt modelId="{58731B97-0A40-4315-815B-9E5C057BB391}">
      <dgm:prSet phldrT="[Tekst]" custT="1"/>
      <dgm:spPr/>
      <dgm:t>
        <a:bodyPr/>
        <a:lstStyle/>
        <a:p>
          <a:r>
            <a:rPr lang="nl-BE" sz="1800" dirty="0"/>
            <a:t>Stuur tijdig bij </a:t>
          </a:r>
        </a:p>
      </dgm:t>
    </dgm:pt>
    <dgm:pt modelId="{0EF6088F-937F-4ADA-9B53-8EBF2E0F4179}" type="parTrans" cxnId="{767FC91A-3AF3-4856-8D6B-3D4927183839}">
      <dgm:prSet/>
      <dgm:spPr/>
      <dgm:t>
        <a:bodyPr/>
        <a:lstStyle/>
        <a:p>
          <a:endParaRPr lang="nl-BE" sz="1800"/>
        </a:p>
      </dgm:t>
    </dgm:pt>
    <dgm:pt modelId="{7B567842-10A4-4209-9AF4-7DB330CEE1BF}" type="sibTrans" cxnId="{767FC91A-3AF3-4856-8D6B-3D4927183839}">
      <dgm:prSet/>
      <dgm:spPr/>
      <dgm:t>
        <a:bodyPr/>
        <a:lstStyle/>
        <a:p>
          <a:endParaRPr lang="nl-BE" sz="1800"/>
        </a:p>
      </dgm:t>
    </dgm:pt>
    <dgm:pt modelId="{27619847-FB85-41F5-8D0E-04E771E85920}" type="pres">
      <dgm:prSet presAssocID="{D52523E6-3F5E-4D9D-9C12-AB59B4D11475}" presName="Name0" presStyleCnt="0">
        <dgm:presLayoutVars>
          <dgm:dir/>
          <dgm:resizeHandles val="exact"/>
        </dgm:presLayoutVars>
      </dgm:prSet>
      <dgm:spPr/>
    </dgm:pt>
    <dgm:pt modelId="{251636A4-1344-45DD-9094-4C1EEBD5BB52}" type="pres">
      <dgm:prSet presAssocID="{D52523E6-3F5E-4D9D-9C12-AB59B4D11475}" presName="arrow" presStyleLbl="bgShp" presStyleIdx="0" presStyleCnt="1"/>
      <dgm:spPr>
        <a:solidFill>
          <a:schemeClr val="tx2"/>
        </a:solidFill>
      </dgm:spPr>
    </dgm:pt>
    <dgm:pt modelId="{7A8B457D-F0A5-4A34-85A1-DEB0F6732A46}" type="pres">
      <dgm:prSet presAssocID="{D52523E6-3F5E-4D9D-9C12-AB59B4D11475}" presName="points" presStyleCnt="0"/>
      <dgm:spPr/>
    </dgm:pt>
    <dgm:pt modelId="{354927EB-3596-4ABE-AF38-E56DB763BC46}" type="pres">
      <dgm:prSet presAssocID="{CC1B7890-DE35-4760-87A4-487BCB37C0F0}" presName="compositeA" presStyleCnt="0"/>
      <dgm:spPr/>
    </dgm:pt>
    <dgm:pt modelId="{5379D331-5C0D-4F99-927A-1D2F2B8B614E}" type="pres">
      <dgm:prSet presAssocID="{CC1B7890-DE35-4760-87A4-487BCB37C0F0}" presName="textA" presStyleLbl="revTx" presStyleIdx="0" presStyleCnt="6">
        <dgm:presLayoutVars>
          <dgm:bulletEnabled val="1"/>
        </dgm:presLayoutVars>
      </dgm:prSet>
      <dgm:spPr/>
    </dgm:pt>
    <dgm:pt modelId="{2D27A2B4-0233-49D1-A9DE-3F3758DE2A87}" type="pres">
      <dgm:prSet presAssocID="{CC1B7890-DE35-4760-87A4-487BCB37C0F0}" presName="circleA" presStyleLbl="node1" presStyleIdx="0" presStyleCnt="6"/>
      <dgm:spPr>
        <a:ln>
          <a:noFill/>
        </a:ln>
      </dgm:spPr>
    </dgm:pt>
    <dgm:pt modelId="{F2245321-CFF6-498C-AAA5-326F61C9AA5F}" type="pres">
      <dgm:prSet presAssocID="{CC1B7890-DE35-4760-87A4-487BCB37C0F0}" presName="spaceA" presStyleCnt="0"/>
      <dgm:spPr/>
    </dgm:pt>
    <dgm:pt modelId="{A5099353-89E6-4C2F-8859-763BAA09D234}" type="pres">
      <dgm:prSet presAssocID="{143CBB35-A3AD-4E42-9644-E8ABA05AC55C}" presName="space" presStyleCnt="0"/>
      <dgm:spPr/>
    </dgm:pt>
    <dgm:pt modelId="{42A851C5-FB96-4E61-88B7-AAA42C8B0CCC}" type="pres">
      <dgm:prSet presAssocID="{341DFEC2-1A8A-4C4A-B4FF-047B5A624A8E}" presName="compositeB" presStyleCnt="0"/>
      <dgm:spPr/>
    </dgm:pt>
    <dgm:pt modelId="{BCED84D5-9DA5-4D0A-8C21-E3390EDAE540}" type="pres">
      <dgm:prSet presAssocID="{341DFEC2-1A8A-4C4A-B4FF-047B5A624A8E}" presName="textB" presStyleLbl="revTx" presStyleIdx="1" presStyleCnt="6">
        <dgm:presLayoutVars>
          <dgm:bulletEnabled val="1"/>
        </dgm:presLayoutVars>
      </dgm:prSet>
      <dgm:spPr/>
    </dgm:pt>
    <dgm:pt modelId="{7A092626-9299-444D-87B1-97F7D2533D7E}" type="pres">
      <dgm:prSet presAssocID="{341DFEC2-1A8A-4C4A-B4FF-047B5A624A8E}" presName="circleB" presStyleLbl="node1" presStyleIdx="1" presStyleCnt="6"/>
      <dgm:spPr>
        <a:ln>
          <a:noFill/>
        </a:ln>
      </dgm:spPr>
    </dgm:pt>
    <dgm:pt modelId="{3C861A0D-C4F9-4CE6-B8AB-EAA84A4490AF}" type="pres">
      <dgm:prSet presAssocID="{341DFEC2-1A8A-4C4A-B4FF-047B5A624A8E}" presName="spaceB" presStyleCnt="0"/>
      <dgm:spPr/>
    </dgm:pt>
    <dgm:pt modelId="{AC0AEDBA-156D-4020-8755-714AD4F66EC0}" type="pres">
      <dgm:prSet presAssocID="{CE4E4DBC-2B45-4BC5-9C3E-48A1353489F3}" presName="space" presStyleCnt="0"/>
      <dgm:spPr/>
    </dgm:pt>
    <dgm:pt modelId="{DFE2F8A7-5608-435F-B0FF-B1901D50CC6F}" type="pres">
      <dgm:prSet presAssocID="{650B815E-D91E-4ABD-B305-7C0F8272A0B1}" presName="compositeA" presStyleCnt="0"/>
      <dgm:spPr/>
    </dgm:pt>
    <dgm:pt modelId="{7A039D66-2A94-4E9D-912A-1B7B60D89D4C}" type="pres">
      <dgm:prSet presAssocID="{650B815E-D91E-4ABD-B305-7C0F8272A0B1}" presName="textA" presStyleLbl="revTx" presStyleIdx="2" presStyleCnt="6">
        <dgm:presLayoutVars>
          <dgm:bulletEnabled val="1"/>
        </dgm:presLayoutVars>
      </dgm:prSet>
      <dgm:spPr/>
    </dgm:pt>
    <dgm:pt modelId="{3077F474-336C-4408-B49F-9275FFB360CD}" type="pres">
      <dgm:prSet presAssocID="{650B815E-D91E-4ABD-B305-7C0F8272A0B1}" presName="circleA" presStyleLbl="node1" presStyleIdx="2" presStyleCnt="6"/>
      <dgm:spPr>
        <a:ln>
          <a:noFill/>
        </a:ln>
      </dgm:spPr>
    </dgm:pt>
    <dgm:pt modelId="{BD5A9185-EE2C-4D44-B96E-21DD42FE47AF}" type="pres">
      <dgm:prSet presAssocID="{650B815E-D91E-4ABD-B305-7C0F8272A0B1}" presName="spaceA" presStyleCnt="0"/>
      <dgm:spPr/>
    </dgm:pt>
    <dgm:pt modelId="{C282B347-1D12-4148-9ACD-78C98550EAA3}" type="pres">
      <dgm:prSet presAssocID="{6A9BFD21-7212-4FC9-B91A-C6ABA12635DD}" presName="space" presStyleCnt="0"/>
      <dgm:spPr/>
    </dgm:pt>
    <dgm:pt modelId="{D8979A94-1CEA-4D69-816E-01274C40242A}" type="pres">
      <dgm:prSet presAssocID="{166EEC89-1191-46FD-BA6B-A299F8336754}" presName="compositeB" presStyleCnt="0"/>
      <dgm:spPr/>
    </dgm:pt>
    <dgm:pt modelId="{992E0C78-67C9-456A-BE19-E9CC49659C88}" type="pres">
      <dgm:prSet presAssocID="{166EEC89-1191-46FD-BA6B-A299F8336754}" presName="textB" presStyleLbl="revTx" presStyleIdx="3" presStyleCnt="6">
        <dgm:presLayoutVars>
          <dgm:bulletEnabled val="1"/>
        </dgm:presLayoutVars>
      </dgm:prSet>
      <dgm:spPr/>
    </dgm:pt>
    <dgm:pt modelId="{D6C73DF5-DA86-4620-B58C-FF7A913956DE}" type="pres">
      <dgm:prSet presAssocID="{166EEC89-1191-46FD-BA6B-A299F8336754}" presName="circleB" presStyleLbl="node1" presStyleIdx="3" presStyleCnt="6"/>
      <dgm:spPr>
        <a:ln>
          <a:noFill/>
        </a:ln>
      </dgm:spPr>
    </dgm:pt>
    <dgm:pt modelId="{A466BC1D-3C10-450A-B0C9-0FADDC4EA48E}" type="pres">
      <dgm:prSet presAssocID="{166EEC89-1191-46FD-BA6B-A299F8336754}" presName="spaceB" presStyleCnt="0"/>
      <dgm:spPr/>
    </dgm:pt>
    <dgm:pt modelId="{7CA7EAA8-0720-4172-8C47-584E768AC6D3}" type="pres">
      <dgm:prSet presAssocID="{68D37268-5EA4-4BFD-8061-4F68C1CA72BA}" presName="space" presStyleCnt="0"/>
      <dgm:spPr/>
    </dgm:pt>
    <dgm:pt modelId="{7D3182D7-880D-4702-BA4A-4E5BD26A6EE0}" type="pres">
      <dgm:prSet presAssocID="{32487974-CB1C-4558-8CDB-67B00CDB3AED}" presName="compositeA" presStyleCnt="0"/>
      <dgm:spPr/>
    </dgm:pt>
    <dgm:pt modelId="{C44043A6-B589-4AE9-9F14-9318EB4C64D1}" type="pres">
      <dgm:prSet presAssocID="{32487974-CB1C-4558-8CDB-67B00CDB3AED}" presName="textA" presStyleLbl="revTx" presStyleIdx="4" presStyleCnt="6">
        <dgm:presLayoutVars>
          <dgm:bulletEnabled val="1"/>
        </dgm:presLayoutVars>
      </dgm:prSet>
      <dgm:spPr/>
    </dgm:pt>
    <dgm:pt modelId="{D1634DBD-4216-456C-9529-41E1FC1DE691}" type="pres">
      <dgm:prSet presAssocID="{32487974-CB1C-4558-8CDB-67B00CDB3AED}" presName="circleA" presStyleLbl="node1" presStyleIdx="4" presStyleCnt="6"/>
      <dgm:spPr>
        <a:ln>
          <a:noFill/>
        </a:ln>
      </dgm:spPr>
    </dgm:pt>
    <dgm:pt modelId="{EC4FA211-ED31-4E84-ACE0-DCC7EC91A09E}" type="pres">
      <dgm:prSet presAssocID="{32487974-CB1C-4558-8CDB-67B00CDB3AED}" presName="spaceA" presStyleCnt="0"/>
      <dgm:spPr/>
    </dgm:pt>
    <dgm:pt modelId="{F037E4A3-3F00-4BF5-96A2-FC6B9CD6E3E1}" type="pres">
      <dgm:prSet presAssocID="{67B0C543-62EB-4A23-9E4D-C4727727B260}" presName="space" presStyleCnt="0"/>
      <dgm:spPr/>
    </dgm:pt>
    <dgm:pt modelId="{87F72EE6-96AF-4E4B-905D-BE0D7874AA02}" type="pres">
      <dgm:prSet presAssocID="{58731B97-0A40-4315-815B-9E5C057BB391}" presName="compositeB" presStyleCnt="0"/>
      <dgm:spPr/>
    </dgm:pt>
    <dgm:pt modelId="{6B360F3E-EEC6-412F-9935-2EE9D9B31D01}" type="pres">
      <dgm:prSet presAssocID="{58731B97-0A40-4315-815B-9E5C057BB391}" presName="textB" presStyleLbl="revTx" presStyleIdx="5" presStyleCnt="6">
        <dgm:presLayoutVars>
          <dgm:bulletEnabled val="1"/>
        </dgm:presLayoutVars>
      </dgm:prSet>
      <dgm:spPr/>
    </dgm:pt>
    <dgm:pt modelId="{16EF8D9D-8C14-419D-88B9-9E3C93E54813}" type="pres">
      <dgm:prSet presAssocID="{58731B97-0A40-4315-815B-9E5C057BB391}" presName="circleB" presStyleLbl="node1" presStyleIdx="5" presStyleCnt="6"/>
      <dgm:spPr>
        <a:ln>
          <a:noFill/>
        </a:ln>
      </dgm:spPr>
    </dgm:pt>
    <dgm:pt modelId="{F9936E5F-49CB-4EF0-BA8E-B333214AB366}" type="pres">
      <dgm:prSet presAssocID="{58731B97-0A40-4315-815B-9E5C057BB391}" presName="spaceB" presStyleCnt="0"/>
      <dgm:spPr/>
    </dgm:pt>
  </dgm:ptLst>
  <dgm:cxnLst>
    <dgm:cxn modelId="{7AFF5C1A-495A-4B78-8B37-A74FDD5333DA}" type="presOf" srcId="{58731B97-0A40-4315-815B-9E5C057BB391}" destId="{6B360F3E-EEC6-412F-9935-2EE9D9B31D01}" srcOrd="0" destOrd="0" presId="urn:microsoft.com/office/officeart/2005/8/layout/hProcess11"/>
    <dgm:cxn modelId="{767FC91A-3AF3-4856-8D6B-3D4927183839}" srcId="{D52523E6-3F5E-4D9D-9C12-AB59B4D11475}" destId="{58731B97-0A40-4315-815B-9E5C057BB391}" srcOrd="5" destOrd="0" parTransId="{0EF6088F-937F-4ADA-9B53-8EBF2E0F4179}" sibTransId="{7B567842-10A4-4209-9AF4-7DB330CEE1BF}"/>
    <dgm:cxn modelId="{91C8E01A-175E-4213-840F-E5C5B8FE5367}" type="presOf" srcId="{166EEC89-1191-46FD-BA6B-A299F8336754}" destId="{992E0C78-67C9-456A-BE19-E9CC49659C88}" srcOrd="0" destOrd="0" presId="urn:microsoft.com/office/officeart/2005/8/layout/hProcess11"/>
    <dgm:cxn modelId="{A234EE2B-A9A3-4897-B940-C9B6A8167024}" type="presOf" srcId="{CC1B7890-DE35-4760-87A4-487BCB37C0F0}" destId="{5379D331-5C0D-4F99-927A-1D2F2B8B614E}" srcOrd="0" destOrd="0" presId="urn:microsoft.com/office/officeart/2005/8/layout/hProcess11"/>
    <dgm:cxn modelId="{39C83B31-0D49-4664-A054-65FF74E97FE7}" srcId="{D52523E6-3F5E-4D9D-9C12-AB59B4D11475}" destId="{166EEC89-1191-46FD-BA6B-A299F8336754}" srcOrd="3" destOrd="0" parTransId="{20033654-BB55-4C28-ABA5-40F38954EE8B}" sibTransId="{68D37268-5EA4-4BFD-8061-4F68C1CA72BA}"/>
    <dgm:cxn modelId="{2FE1095F-BD66-4C6B-8780-CCFB58CCEED0}" srcId="{D52523E6-3F5E-4D9D-9C12-AB59B4D11475}" destId="{341DFEC2-1A8A-4C4A-B4FF-047B5A624A8E}" srcOrd="1" destOrd="0" parTransId="{30B6F064-2CA2-4121-A91C-D8718278B832}" sibTransId="{CE4E4DBC-2B45-4BC5-9C3E-48A1353489F3}"/>
    <dgm:cxn modelId="{66EF226A-F73C-4A48-A5B5-6EC05C131826}" srcId="{D52523E6-3F5E-4D9D-9C12-AB59B4D11475}" destId="{32487974-CB1C-4558-8CDB-67B00CDB3AED}" srcOrd="4" destOrd="0" parTransId="{F43D9B78-61A9-4B11-AD31-184FF72E4A28}" sibTransId="{67B0C543-62EB-4A23-9E4D-C4727727B260}"/>
    <dgm:cxn modelId="{42F62A8A-A1B5-4843-96B5-8C9175F89A56}" type="presOf" srcId="{D52523E6-3F5E-4D9D-9C12-AB59B4D11475}" destId="{27619847-FB85-41F5-8D0E-04E771E85920}" srcOrd="0" destOrd="0" presId="urn:microsoft.com/office/officeart/2005/8/layout/hProcess11"/>
    <dgm:cxn modelId="{CF60FF9E-7942-482D-9C53-A870E0B90CEE}" srcId="{D52523E6-3F5E-4D9D-9C12-AB59B4D11475}" destId="{CC1B7890-DE35-4760-87A4-487BCB37C0F0}" srcOrd="0" destOrd="0" parTransId="{76E69A6D-69FB-4306-930B-2554DF1EACD2}" sibTransId="{143CBB35-A3AD-4E42-9644-E8ABA05AC55C}"/>
    <dgm:cxn modelId="{291135A4-A7F5-4A4D-8E88-DB37E2635B71}" type="presOf" srcId="{32487974-CB1C-4558-8CDB-67B00CDB3AED}" destId="{C44043A6-B589-4AE9-9F14-9318EB4C64D1}" srcOrd="0" destOrd="0" presId="urn:microsoft.com/office/officeart/2005/8/layout/hProcess11"/>
    <dgm:cxn modelId="{D659F5A7-A04F-48E5-82A7-E5CF16D2822E}" type="presOf" srcId="{650B815E-D91E-4ABD-B305-7C0F8272A0B1}" destId="{7A039D66-2A94-4E9D-912A-1B7B60D89D4C}" srcOrd="0" destOrd="0" presId="urn:microsoft.com/office/officeart/2005/8/layout/hProcess11"/>
    <dgm:cxn modelId="{F301BAB7-2B50-4E8F-82C0-E94647B7A862}" srcId="{D52523E6-3F5E-4D9D-9C12-AB59B4D11475}" destId="{650B815E-D91E-4ABD-B305-7C0F8272A0B1}" srcOrd="2" destOrd="0" parTransId="{80AF89D7-58FE-4EFC-92E9-E813AF649B56}" sibTransId="{6A9BFD21-7212-4FC9-B91A-C6ABA12635DD}"/>
    <dgm:cxn modelId="{56A49DF9-5C8C-46C4-B834-5C893E08E7AB}" type="presOf" srcId="{341DFEC2-1A8A-4C4A-B4FF-047B5A624A8E}" destId="{BCED84D5-9DA5-4D0A-8C21-E3390EDAE540}" srcOrd="0" destOrd="0" presId="urn:microsoft.com/office/officeart/2005/8/layout/hProcess11"/>
    <dgm:cxn modelId="{D3CE1508-0572-40D7-92DE-B47B608FE1A6}" type="presParOf" srcId="{27619847-FB85-41F5-8D0E-04E771E85920}" destId="{251636A4-1344-45DD-9094-4C1EEBD5BB52}" srcOrd="0" destOrd="0" presId="urn:microsoft.com/office/officeart/2005/8/layout/hProcess11"/>
    <dgm:cxn modelId="{C3474708-8F6B-40F7-945B-45962CBAEAAD}" type="presParOf" srcId="{27619847-FB85-41F5-8D0E-04E771E85920}" destId="{7A8B457D-F0A5-4A34-85A1-DEB0F6732A46}" srcOrd="1" destOrd="0" presId="urn:microsoft.com/office/officeart/2005/8/layout/hProcess11"/>
    <dgm:cxn modelId="{36087521-E754-46B3-9DC6-B176A127EAB4}" type="presParOf" srcId="{7A8B457D-F0A5-4A34-85A1-DEB0F6732A46}" destId="{354927EB-3596-4ABE-AF38-E56DB763BC46}" srcOrd="0" destOrd="0" presId="urn:microsoft.com/office/officeart/2005/8/layout/hProcess11"/>
    <dgm:cxn modelId="{9E9A936D-6DBF-408A-97CA-2018B5992C7E}" type="presParOf" srcId="{354927EB-3596-4ABE-AF38-E56DB763BC46}" destId="{5379D331-5C0D-4F99-927A-1D2F2B8B614E}" srcOrd="0" destOrd="0" presId="urn:microsoft.com/office/officeart/2005/8/layout/hProcess11"/>
    <dgm:cxn modelId="{CC45FD96-A800-42B8-9487-6E2AF6F8EDE8}" type="presParOf" srcId="{354927EB-3596-4ABE-AF38-E56DB763BC46}" destId="{2D27A2B4-0233-49D1-A9DE-3F3758DE2A87}" srcOrd="1" destOrd="0" presId="urn:microsoft.com/office/officeart/2005/8/layout/hProcess11"/>
    <dgm:cxn modelId="{CEDB7868-B1DE-4F02-97A2-8D7503D269A6}" type="presParOf" srcId="{354927EB-3596-4ABE-AF38-E56DB763BC46}" destId="{F2245321-CFF6-498C-AAA5-326F61C9AA5F}" srcOrd="2" destOrd="0" presId="urn:microsoft.com/office/officeart/2005/8/layout/hProcess11"/>
    <dgm:cxn modelId="{097AF90C-D4AA-4F7D-91B9-543A5FB8BBE6}" type="presParOf" srcId="{7A8B457D-F0A5-4A34-85A1-DEB0F6732A46}" destId="{A5099353-89E6-4C2F-8859-763BAA09D234}" srcOrd="1" destOrd="0" presId="urn:microsoft.com/office/officeart/2005/8/layout/hProcess11"/>
    <dgm:cxn modelId="{2F2E758E-599D-4CFC-8F20-EEB0498E11B4}" type="presParOf" srcId="{7A8B457D-F0A5-4A34-85A1-DEB0F6732A46}" destId="{42A851C5-FB96-4E61-88B7-AAA42C8B0CCC}" srcOrd="2" destOrd="0" presId="urn:microsoft.com/office/officeart/2005/8/layout/hProcess11"/>
    <dgm:cxn modelId="{840244B2-5D4E-4E13-9BB4-95628922F2E5}" type="presParOf" srcId="{42A851C5-FB96-4E61-88B7-AAA42C8B0CCC}" destId="{BCED84D5-9DA5-4D0A-8C21-E3390EDAE540}" srcOrd="0" destOrd="0" presId="urn:microsoft.com/office/officeart/2005/8/layout/hProcess11"/>
    <dgm:cxn modelId="{3DE88E9C-07F0-4E8F-8755-8B385AE4F014}" type="presParOf" srcId="{42A851C5-FB96-4E61-88B7-AAA42C8B0CCC}" destId="{7A092626-9299-444D-87B1-97F7D2533D7E}" srcOrd="1" destOrd="0" presId="urn:microsoft.com/office/officeart/2005/8/layout/hProcess11"/>
    <dgm:cxn modelId="{70FDFB40-B711-4E31-BAC8-F0EDEABD07AD}" type="presParOf" srcId="{42A851C5-FB96-4E61-88B7-AAA42C8B0CCC}" destId="{3C861A0D-C4F9-4CE6-B8AB-EAA84A4490AF}" srcOrd="2" destOrd="0" presId="urn:microsoft.com/office/officeart/2005/8/layout/hProcess11"/>
    <dgm:cxn modelId="{AE4D312B-A200-4F81-8F89-FAE239A202E3}" type="presParOf" srcId="{7A8B457D-F0A5-4A34-85A1-DEB0F6732A46}" destId="{AC0AEDBA-156D-4020-8755-714AD4F66EC0}" srcOrd="3" destOrd="0" presId="urn:microsoft.com/office/officeart/2005/8/layout/hProcess11"/>
    <dgm:cxn modelId="{BBE54158-ED34-41FC-8DFB-52EF667D6CF2}" type="presParOf" srcId="{7A8B457D-F0A5-4A34-85A1-DEB0F6732A46}" destId="{DFE2F8A7-5608-435F-B0FF-B1901D50CC6F}" srcOrd="4" destOrd="0" presId="urn:microsoft.com/office/officeart/2005/8/layout/hProcess11"/>
    <dgm:cxn modelId="{0262776D-9213-44C2-B297-2C568334C1E8}" type="presParOf" srcId="{DFE2F8A7-5608-435F-B0FF-B1901D50CC6F}" destId="{7A039D66-2A94-4E9D-912A-1B7B60D89D4C}" srcOrd="0" destOrd="0" presId="urn:microsoft.com/office/officeart/2005/8/layout/hProcess11"/>
    <dgm:cxn modelId="{BD49E826-AE08-49C8-8772-DC5F586CFD46}" type="presParOf" srcId="{DFE2F8A7-5608-435F-B0FF-B1901D50CC6F}" destId="{3077F474-336C-4408-B49F-9275FFB360CD}" srcOrd="1" destOrd="0" presId="urn:microsoft.com/office/officeart/2005/8/layout/hProcess11"/>
    <dgm:cxn modelId="{DB4B9758-EEAC-476E-BB55-D29205CB3651}" type="presParOf" srcId="{DFE2F8A7-5608-435F-B0FF-B1901D50CC6F}" destId="{BD5A9185-EE2C-4D44-B96E-21DD42FE47AF}" srcOrd="2" destOrd="0" presId="urn:microsoft.com/office/officeart/2005/8/layout/hProcess11"/>
    <dgm:cxn modelId="{7EBE8A2F-6BE4-4FC1-A60F-2FC93039BE23}" type="presParOf" srcId="{7A8B457D-F0A5-4A34-85A1-DEB0F6732A46}" destId="{C282B347-1D12-4148-9ACD-78C98550EAA3}" srcOrd="5" destOrd="0" presId="urn:microsoft.com/office/officeart/2005/8/layout/hProcess11"/>
    <dgm:cxn modelId="{42545BC2-AE33-4E78-820B-42EA4CDA8F94}" type="presParOf" srcId="{7A8B457D-F0A5-4A34-85A1-DEB0F6732A46}" destId="{D8979A94-1CEA-4D69-816E-01274C40242A}" srcOrd="6" destOrd="0" presId="urn:microsoft.com/office/officeart/2005/8/layout/hProcess11"/>
    <dgm:cxn modelId="{6DD4FCDE-EDFA-4642-BAC0-C0E1A3E3C602}" type="presParOf" srcId="{D8979A94-1CEA-4D69-816E-01274C40242A}" destId="{992E0C78-67C9-456A-BE19-E9CC49659C88}" srcOrd="0" destOrd="0" presId="urn:microsoft.com/office/officeart/2005/8/layout/hProcess11"/>
    <dgm:cxn modelId="{A2369B2D-A9D3-4C7F-A2C8-D3E91838FB03}" type="presParOf" srcId="{D8979A94-1CEA-4D69-816E-01274C40242A}" destId="{D6C73DF5-DA86-4620-B58C-FF7A913956DE}" srcOrd="1" destOrd="0" presId="urn:microsoft.com/office/officeart/2005/8/layout/hProcess11"/>
    <dgm:cxn modelId="{86437B6E-78E3-494B-AB0F-682EEAAB6BCF}" type="presParOf" srcId="{D8979A94-1CEA-4D69-816E-01274C40242A}" destId="{A466BC1D-3C10-450A-B0C9-0FADDC4EA48E}" srcOrd="2" destOrd="0" presId="urn:microsoft.com/office/officeart/2005/8/layout/hProcess11"/>
    <dgm:cxn modelId="{8C28923A-1B07-45F3-87CE-EDB9B78FDACA}" type="presParOf" srcId="{7A8B457D-F0A5-4A34-85A1-DEB0F6732A46}" destId="{7CA7EAA8-0720-4172-8C47-584E768AC6D3}" srcOrd="7" destOrd="0" presId="urn:microsoft.com/office/officeart/2005/8/layout/hProcess11"/>
    <dgm:cxn modelId="{39E3A065-A81E-4D05-AC84-9472D92A405E}" type="presParOf" srcId="{7A8B457D-F0A5-4A34-85A1-DEB0F6732A46}" destId="{7D3182D7-880D-4702-BA4A-4E5BD26A6EE0}" srcOrd="8" destOrd="0" presId="urn:microsoft.com/office/officeart/2005/8/layout/hProcess11"/>
    <dgm:cxn modelId="{7F555A20-68C1-4310-B6AF-DDD88C9592C8}" type="presParOf" srcId="{7D3182D7-880D-4702-BA4A-4E5BD26A6EE0}" destId="{C44043A6-B589-4AE9-9F14-9318EB4C64D1}" srcOrd="0" destOrd="0" presId="urn:microsoft.com/office/officeart/2005/8/layout/hProcess11"/>
    <dgm:cxn modelId="{65F6644D-BC58-463C-B9C0-444629E76123}" type="presParOf" srcId="{7D3182D7-880D-4702-BA4A-4E5BD26A6EE0}" destId="{D1634DBD-4216-456C-9529-41E1FC1DE691}" srcOrd="1" destOrd="0" presId="urn:microsoft.com/office/officeart/2005/8/layout/hProcess11"/>
    <dgm:cxn modelId="{FE826FCF-CFB0-46CD-A5C0-850ECECB8846}" type="presParOf" srcId="{7D3182D7-880D-4702-BA4A-4E5BD26A6EE0}" destId="{EC4FA211-ED31-4E84-ACE0-DCC7EC91A09E}" srcOrd="2" destOrd="0" presId="urn:microsoft.com/office/officeart/2005/8/layout/hProcess11"/>
    <dgm:cxn modelId="{BCB11139-2D18-4274-B5A5-BF731E3DD3DD}" type="presParOf" srcId="{7A8B457D-F0A5-4A34-85A1-DEB0F6732A46}" destId="{F037E4A3-3F00-4BF5-96A2-FC6B9CD6E3E1}" srcOrd="9" destOrd="0" presId="urn:microsoft.com/office/officeart/2005/8/layout/hProcess11"/>
    <dgm:cxn modelId="{F1EB17A9-16C1-4015-97BB-BDD8289E7F1C}" type="presParOf" srcId="{7A8B457D-F0A5-4A34-85A1-DEB0F6732A46}" destId="{87F72EE6-96AF-4E4B-905D-BE0D7874AA02}" srcOrd="10" destOrd="0" presId="urn:microsoft.com/office/officeart/2005/8/layout/hProcess11"/>
    <dgm:cxn modelId="{5108623E-FFC7-47FD-8D5B-CF38C2C41FC5}" type="presParOf" srcId="{87F72EE6-96AF-4E4B-905D-BE0D7874AA02}" destId="{6B360F3E-EEC6-412F-9935-2EE9D9B31D01}" srcOrd="0" destOrd="0" presId="urn:microsoft.com/office/officeart/2005/8/layout/hProcess11"/>
    <dgm:cxn modelId="{880A18F8-F5DF-4946-9BB2-4EC372FD2BC3}" type="presParOf" srcId="{87F72EE6-96AF-4E4B-905D-BE0D7874AA02}" destId="{16EF8D9D-8C14-419D-88B9-9E3C93E54813}" srcOrd="1" destOrd="0" presId="urn:microsoft.com/office/officeart/2005/8/layout/hProcess11"/>
    <dgm:cxn modelId="{40B482CA-A90D-4D40-83E5-5FC5F4764DDA}" type="presParOf" srcId="{87F72EE6-96AF-4E4B-905D-BE0D7874AA02}" destId="{F9936E5F-49CB-4EF0-BA8E-B333214AB366}"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52523E6-3F5E-4D9D-9C12-AB59B4D11475}" type="doc">
      <dgm:prSet loTypeId="urn:microsoft.com/office/officeart/2005/8/layout/hProcess11" loCatId="process" qsTypeId="urn:microsoft.com/office/officeart/2005/8/quickstyle/simple1" qsCatId="simple" csTypeId="urn:microsoft.com/office/officeart/2005/8/colors/accent1_2" csCatId="accent1" phldr="1"/>
      <dgm:spPr/>
    </dgm:pt>
    <dgm:pt modelId="{CC1B7890-DE35-4760-87A4-487BCB37C0F0}">
      <dgm:prSet phldrT="[Tekst]" custT="1"/>
      <dgm:spPr/>
      <dgm:t>
        <a:bodyPr/>
        <a:lstStyle/>
        <a:p>
          <a:r>
            <a:rPr lang="nl-BE" sz="1800" dirty="0"/>
            <a:t>Wat is problematisch uitstelgedrag? </a:t>
          </a:r>
        </a:p>
      </dgm:t>
    </dgm:pt>
    <dgm:pt modelId="{76E69A6D-69FB-4306-930B-2554DF1EACD2}" type="parTrans" cxnId="{CF60FF9E-7942-482D-9C53-A870E0B90CEE}">
      <dgm:prSet/>
      <dgm:spPr/>
      <dgm:t>
        <a:bodyPr/>
        <a:lstStyle/>
        <a:p>
          <a:endParaRPr lang="nl-BE" sz="1800"/>
        </a:p>
      </dgm:t>
    </dgm:pt>
    <dgm:pt modelId="{143CBB35-A3AD-4E42-9644-E8ABA05AC55C}" type="sibTrans" cxnId="{CF60FF9E-7942-482D-9C53-A870E0B90CEE}">
      <dgm:prSet/>
      <dgm:spPr/>
      <dgm:t>
        <a:bodyPr/>
        <a:lstStyle/>
        <a:p>
          <a:endParaRPr lang="nl-BE" sz="1800"/>
        </a:p>
      </dgm:t>
    </dgm:pt>
    <dgm:pt modelId="{341DFEC2-1A8A-4C4A-B4FF-047B5A624A8E}">
      <dgm:prSet phldrT="[Tekst]" custT="1"/>
      <dgm:spPr/>
      <dgm:t>
        <a:bodyPr/>
        <a:lstStyle/>
        <a:p>
          <a:r>
            <a:rPr lang="nl-BE" sz="1800" dirty="0"/>
            <a:t>Welke invloed heeft uitstelgedrag op mij?</a:t>
          </a:r>
        </a:p>
      </dgm:t>
    </dgm:pt>
    <dgm:pt modelId="{30B6F064-2CA2-4121-A91C-D8718278B832}" type="parTrans" cxnId="{2FE1095F-BD66-4C6B-8780-CCFB58CCEED0}">
      <dgm:prSet/>
      <dgm:spPr/>
      <dgm:t>
        <a:bodyPr/>
        <a:lstStyle/>
        <a:p>
          <a:endParaRPr lang="nl-BE" sz="1800"/>
        </a:p>
      </dgm:t>
    </dgm:pt>
    <dgm:pt modelId="{CE4E4DBC-2B45-4BC5-9C3E-48A1353489F3}" type="sibTrans" cxnId="{2FE1095F-BD66-4C6B-8780-CCFB58CCEED0}">
      <dgm:prSet/>
      <dgm:spPr/>
      <dgm:t>
        <a:bodyPr/>
        <a:lstStyle/>
        <a:p>
          <a:endParaRPr lang="nl-BE" sz="1800"/>
        </a:p>
      </dgm:t>
    </dgm:pt>
    <dgm:pt modelId="{650B815E-D91E-4ABD-B305-7C0F8272A0B1}">
      <dgm:prSet phldrT="[Tekst]" custT="1"/>
      <dgm:spPr/>
      <dgm:t>
        <a:bodyPr/>
        <a:lstStyle/>
        <a:p>
          <a:r>
            <a:rPr lang="nl-BE" sz="1800" dirty="0"/>
            <a:t>Wat kan ik wel en niet aanpakken? </a:t>
          </a:r>
        </a:p>
      </dgm:t>
    </dgm:pt>
    <dgm:pt modelId="{80AF89D7-58FE-4EFC-92E9-E813AF649B56}" type="parTrans" cxnId="{F301BAB7-2B50-4E8F-82C0-E94647B7A862}">
      <dgm:prSet/>
      <dgm:spPr/>
      <dgm:t>
        <a:bodyPr/>
        <a:lstStyle/>
        <a:p>
          <a:endParaRPr lang="nl-BE" sz="1800"/>
        </a:p>
      </dgm:t>
    </dgm:pt>
    <dgm:pt modelId="{6A9BFD21-7212-4FC9-B91A-C6ABA12635DD}" type="sibTrans" cxnId="{F301BAB7-2B50-4E8F-82C0-E94647B7A862}">
      <dgm:prSet/>
      <dgm:spPr/>
      <dgm:t>
        <a:bodyPr/>
        <a:lstStyle/>
        <a:p>
          <a:endParaRPr lang="nl-BE" sz="1800"/>
        </a:p>
      </dgm:t>
    </dgm:pt>
    <dgm:pt modelId="{166EEC89-1191-46FD-BA6B-A299F8336754}">
      <dgm:prSet phldrT="[Tekst]" custT="1"/>
      <dgm:spPr/>
      <dgm:t>
        <a:bodyPr/>
        <a:lstStyle/>
        <a:p>
          <a:r>
            <a:rPr lang="nl-BE" sz="1800" dirty="0"/>
            <a:t>Wat werkt, wat niet?</a:t>
          </a:r>
        </a:p>
      </dgm:t>
    </dgm:pt>
    <dgm:pt modelId="{20033654-BB55-4C28-ABA5-40F38954EE8B}" type="parTrans" cxnId="{39C83B31-0D49-4664-A054-65FF74E97FE7}">
      <dgm:prSet/>
      <dgm:spPr/>
      <dgm:t>
        <a:bodyPr/>
        <a:lstStyle/>
        <a:p>
          <a:endParaRPr lang="nl-BE" sz="1800"/>
        </a:p>
      </dgm:t>
    </dgm:pt>
    <dgm:pt modelId="{68D37268-5EA4-4BFD-8061-4F68C1CA72BA}" type="sibTrans" cxnId="{39C83B31-0D49-4664-A054-65FF74E97FE7}">
      <dgm:prSet/>
      <dgm:spPr/>
      <dgm:t>
        <a:bodyPr/>
        <a:lstStyle/>
        <a:p>
          <a:endParaRPr lang="nl-BE" sz="1800"/>
        </a:p>
      </dgm:t>
    </dgm:pt>
    <dgm:pt modelId="{32487974-CB1C-4558-8CDB-67B00CDB3AED}">
      <dgm:prSet phldrT="[Tekst]" custT="1"/>
      <dgm:spPr/>
      <dgm:t>
        <a:bodyPr/>
        <a:lstStyle/>
        <a:p>
          <a:r>
            <a:rPr lang="nl-BE" sz="1800" dirty="0"/>
            <a:t>We pakken het uitstellen aan! </a:t>
          </a:r>
        </a:p>
      </dgm:t>
    </dgm:pt>
    <dgm:pt modelId="{F43D9B78-61A9-4B11-AD31-184FF72E4A28}" type="parTrans" cxnId="{66EF226A-F73C-4A48-A5B5-6EC05C131826}">
      <dgm:prSet/>
      <dgm:spPr/>
      <dgm:t>
        <a:bodyPr/>
        <a:lstStyle/>
        <a:p>
          <a:endParaRPr lang="nl-BE" sz="1800"/>
        </a:p>
      </dgm:t>
    </dgm:pt>
    <dgm:pt modelId="{67B0C543-62EB-4A23-9E4D-C4727727B260}" type="sibTrans" cxnId="{66EF226A-F73C-4A48-A5B5-6EC05C131826}">
      <dgm:prSet/>
      <dgm:spPr/>
      <dgm:t>
        <a:bodyPr/>
        <a:lstStyle/>
        <a:p>
          <a:endParaRPr lang="nl-BE" sz="1800"/>
        </a:p>
      </dgm:t>
    </dgm:pt>
    <dgm:pt modelId="{58731B97-0A40-4315-815B-9E5C057BB391}">
      <dgm:prSet phldrT="[Tekst]" custT="1"/>
      <dgm:spPr/>
      <dgm:t>
        <a:bodyPr/>
        <a:lstStyle/>
        <a:p>
          <a:r>
            <a:rPr lang="nl-BE" sz="1800" dirty="0"/>
            <a:t>Stuur tijdig bij </a:t>
          </a:r>
        </a:p>
      </dgm:t>
    </dgm:pt>
    <dgm:pt modelId="{0EF6088F-937F-4ADA-9B53-8EBF2E0F4179}" type="parTrans" cxnId="{767FC91A-3AF3-4856-8D6B-3D4927183839}">
      <dgm:prSet/>
      <dgm:spPr/>
      <dgm:t>
        <a:bodyPr/>
        <a:lstStyle/>
        <a:p>
          <a:endParaRPr lang="nl-BE" sz="1800"/>
        </a:p>
      </dgm:t>
    </dgm:pt>
    <dgm:pt modelId="{7B567842-10A4-4209-9AF4-7DB330CEE1BF}" type="sibTrans" cxnId="{767FC91A-3AF3-4856-8D6B-3D4927183839}">
      <dgm:prSet/>
      <dgm:spPr/>
      <dgm:t>
        <a:bodyPr/>
        <a:lstStyle/>
        <a:p>
          <a:endParaRPr lang="nl-BE" sz="1800"/>
        </a:p>
      </dgm:t>
    </dgm:pt>
    <dgm:pt modelId="{27619847-FB85-41F5-8D0E-04E771E85920}" type="pres">
      <dgm:prSet presAssocID="{D52523E6-3F5E-4D9D-9C12-AB59B4D11475}" presName="Name0" presStyleCnt="0">
        <dgm:presLayoutVars>
          <dgm:dir/>
          <dgm:resizeHandles val="exact"/>
        </dgm:presLayoutVars>
      </dgm:prSet>
      <dgm:spPr/>
    </dgm:pt>
    <dgm:pt modelId="{251636A4-1344-45DD-9094-4C1EEBD5BB52}" type="pres">
      <dgm:prSet presAssocID="{D52523E6-3F5E-4D9D-9C12-AB59B4D11475}" presName="arrow" presStyleLbl="bgShp" presStyleIdx="0" presStyleCnt="1"/>
      <dgm:spPr>
        <a:solidFill>
          <a:schemeClr val="tx2"/>
        </a:solidFill>
      </dgm:spPr>
    </dgm:pt>
    <dgm:pt modelId="{7A8B457D-F0A5-4A34-85A1-DEB0F6732A46}" type="pres">
      <dgm:prSet presAssocID="{D52523E6-3F5E-4D9D-9C12-AB59B4D11475}" presName="points" presStyleCnt="0"/>
      <dgm:spPr/>
    </dgm:pt>
    <dgm:pt modelId="{354927EB-3596-4ABE-AF38-E56DB763BC46}" type="pres">
      <dgm:prSet presAssocID="{CC1B7890-DE35-4760-87A4-487BCB37C0F0}" presName="compositeA" presStyleCnt="0"/>
      <dgm:spPr/>
    </dgm:pt>
    <dgm:pt modelId="{5379D331-5C0D-4F99-927A-1D2F2B8B614E}" type="pres">
      <dgm:prSet presAssocID="{CC1B7890-DE35-4760-87A4-487BCB37C0F0}" presName="textA" presStyleLbl="revTx" presStyleIdx="0" presStyleCnt="6">
        <dgm:presLayoutVars>
          <dgm:bulletEnabled val="1"/>
        </dgm:presLayoutVars>
      </dgm:prSet>
      <dgm:spPr/>
    </dgm:pt>
    <dgm:pt modelId="{2D27A2B4-0233-49D1-A9DE-3F3758DE2A87}" type="pres">
      <dgm:prSet presAssocID="{CC1B7890-DE35-4760-87A4-487BCB37C0F0}" presName="circleA" presStyleLbl="node1" presStyleIdx="0" presStyleCnt="6"/>
      <dgm:spPr>
        <a:ln>
          <a:noFill/>
        </a:ln>
      </dgm:spPr>
    </dgm:pt>
    <dgm:pt modelId="{F2245321-CFF6-498C-AAA5-326F61C9AA5F}" type="pres">
      <dgm:prSet presAssocID="{CC1B7890-DE35-4760-87A4-487BCB37C0F0}" presName="spaceA" presStyleCnt="0"/>
      <dgm:spPr/>
    </dgm:pt>
    <dgm:pt modelId="{A5099353-89E6-4C2F-8859-763BAA09D234}" type="pres">
      <dgm:prSet presAssocID="{143CBB35-A3AD-4E42-9644-E8ABA05AC55C}" presName="space" presStyleCnt="0"/>
      <dgm:spPr/>
    </dgm:pt>
    <dgm:pt modelId="{42A851C5-FB96-4E61-88B7-AAA42C8B0CCC}" type="pres">
      <dgm:prSet presAssocID="{341DFEC2-1A8A-4C4A-B4FF-047B5A624A8E}" presName="compositeB" presStyleCnt="0"/>
      <dgm:spPr/>
    </dgm:pt>
    <dgm:pt modelId="{BCED84D5-9DA5-4D0A-8C21-E3390EDAE540}" type="pres">
      <dgm:prSet presAssocID="{341DFEC2-1A8A-4C4A-B4FF-047B5A624A8E}" presName="textB" presStyleLbl="revTx" presStyleIdx="1" presStyleCnt="6">
        <dgm:presLayoutVars>
          <dgm:bulletEnabled val="1"/>
        </dgm:presLayoutVars>
      </dgm:prSet>
      <dgm:spPr/>
    </dgm:pt>
    <dgm:pt modelId="{7A092626-9299-444D-87B1-97F7D2533D7E}" type="pres">
      <dgm:prSet presAssocID="{341DFEC2-1A8A-4C4A-B4FF-047B5A624A8E}" presName="circleB" presStyleLbl="node1" presStyleIdx="1" presStyleCnt="6"/>
      <dgm:spPr>
        <a:ln>
          <a:noFill/>
        </a:ln>
      </dgm:spPr>
    </dgm:pt>
    <dgm:pt modelId="{3C861A0D-C4F9-4CE6-B8AB-EAA84A4490AF}" type="pres">
      <dgm:prSet presAssocID="{341DFEC2-1A8A-4C4A-B4FF-047B5A624A8E}" presName="spaceB" presStyleCnt="0"/>
      <dgm:spPr/>
    </dgm:pt>
    <dgm:pt modelId="{AC0AEDBA-156D-4020-8755-714AD4F66EC0}" type="pres">
      <dgm:prSet presAssocID="{CE4E4DBC-2B45-4BC5-9C3E-48A1353489F3}" presName="space" presStyleCnt="0"/>
      <dgm:spPr/>
    </dgm:pt>
    <dgm:pt modelId="{DFE2F8A7-5608-435F-B0FF-B1901D50CC6F}" type="pres">
      <dgm:prSet presAssocID="{650B815E-D91E-4ABD-B305-7C0F8272A0B1}" presName="compositeA" presStyleCnt="0"/>
      <dgm:spPr/>
    </dgm:pt>
    <dgm:pt modelId="{7A039D66-2A94-4E9D-912A-1B7B60D89D4C}" type="pres">
      <dgm:prSet presAssocID="{650B815E-D91E-4ABD-B305-7C0F8272A0B1}" presName="textA" presStyleLbl="revTx" presStyleIdx="2" presStyleCnt="6">
        <dgm:presLayoutVars>
          <dgm:bulletEnabled val="1"/>
        </dgm:presLayoutVars>
      </dgm:prSet>
      <dgm:spPr/>
    </dgm:pt>
    <dgm:pt modelId="{3077F474-336C-4408-B49F-9275FFB360CD}" type="pres">
      <dgm:prSet presAssocID="{650B815E-D91E-4ABD-B305-7C0F8272A0B1}" presName="circleA" presStyleLbl="node1" presStyleIdx="2" presStyleCnt="6"/>
      <dgm:spPr>
        <a:ln>
          <a:noFill/>
        </a:ln>
      </dgm:spPr>
    </dgm:pt>
    <dgm:pt modelId="{BD5A9185-EE2C-4D44-B96E-21DD42FE47AF}" type="pres">
      <dgm:prSet presAssocID="{650B815E-D91E-4ABD-B305-7C0F8272A0B1}" presName="spaceA" presStyleCnt="0"/>
      <dgm:spPr/>
    </dgm:pt>
    <dgm:pt modelId="{C282B347-1D12-4148-9ACD-78C98550EAA3}" type="pres">
      <dgm:prSet presAssocID="{6A9BFD21-7212-4FC9-B91A-C6ABA12635DD}" presName="space" presStyleCnt="0"/>
      <dgm:spPr/>
    </dgm:pt>
    <dgm:pt modelId="{D8979A94-1CEA-4D69-816E-01274C40242A}" type="pres">
      <dgm:prSet presAssocID="{166EEC89-1191-46FD-BA6B-A299F8336754}" presName="compositeB" presStyleCnt="0"/>
      <dgm:spPr/>
    </dgm:pt>
    <dgm:pt modelId="{992E0C78-67C9-456A-BE19-E9CC49659C88}" type="pres">
      <dgm:prSet presAssocID="{166EEC89-1191-46FD-BA6B-A299F8336754}" presName="textB" presStyleLbl="revTx" presStyleIdx="3" presStyleCnt="6">
        <dgm:presLayoutVars>
          <dgm:bulletEnabled val="1"/>
        </dgm:presLayoutVars>
      </dgm:prSet>
      <dgm:spPr/>
    </dgm:pt>
    <dgm:pt modelId="{D6C73DF5-DA86-4620-B58C-FF7A913956DE}" type="pres">
      <dgm:prSet presAssocID="{166EEC89-1191-46FD-BA6B-A299F8336754}" presName="circleB" presStyleLbl="node1" presStyleIdx="3" presStyleCnt="6"/>
      <dgm:spPr>
        <a:ln>
          <a:noFill/>
        </a:ln>
      </dgm:spPr>
    </dgm:pt>
    <dgm:pt modelId="{A466BC1D-3C10-450A-B0C9-0FADDC4EA48E}" type="pres">
      <dgm:prSet presAssocID="{166EEC89-1191-46FD-BA6B-A299F8336754}" presName="spaceB" presStyleCnt="0"/>
      <dgm:spPr/>
    </dgm:pt>
    <dgm:pt modelId="{7CA7EAA8-0720-4172-8C47-584E768AC6D3}" type="pres">
      <dgm:prSet presAssocID="{68D37268-5EA4-4BFD-8061-4F68C1CA72BA}" presName="space" presStyleCnt="0"/>
      <dgm:spPr/>
    </dgm:pt>
    <dgm:pt modelId="{7D3182D7-880D-4702-BA4A-4E5BD26A6EE0}" type="pres">
      <dgm:prSet presAssocID="{32487974-CB1C-4558-8CDB-67B00CDB3AED}" presName="compositeA" presStyleCnt="0"/>
      <dgm:spPr/>
    </dgm:pt>
    <dgm:pt modelId="{C44043A6-B589-4AE9-9F14-9318EB4C64D1}" type="pres">
      <dgm:prSet presAssocID="{32487974-CB1C-4558-8CDB-67B00CDB3AED}" presName="textA" presStyleLbl="revTx" presStyleIdx="4" presStyleCnt="6">
        <dgm:presLayoutVars>
          <dgm:bulletEnabled val="1"/>
        </dgm:presLayoutVars>
      </dgm:prSet>
      <dgm:spPr/>
    </dgm:pt>
    <dgm:pt modelId="{D1634DBD-4216-456C-9529-41E1FC1DE691}" type="pres">
      <dgm:prSet presAssocID="{32487974-CB1C-4558-8CDB-67B00CDB3AED}" presName="circleA" presStyleLbl="node1" presStyleIdx="4" presStyleCnt="6"/>
      <dgm:spPr>
        <a:ln>
          <a:noFill/>
        </a:ln>
      </dgm:spPr>
    </dgm:pt>
    <dgm:pt modelId="{EC4FA211-ED31-4E84-ACE0-DCC7EC91A09E}" type="pres">
      <dgm:prSet presAssocID="{32487974-CB1C-4558-8CDB-67B00CDB3AED}" presName="spaceA" presStyleCnt="0"/>
      <dgm:spPr/>
    </dgm:pt>
    <dgm:pt modelId="{F037E4A3-3F00-4BF5-96A2-FC6B9CD6E3E1}" type="pres">
      <dgm:prSet presAssocID="{67B0C543-62EB-4A23-9E4D-C4727727B260}" presName="space" presStyleCnt="0"/>
      <dgm:spPr/>
    </dgm:pt>
    <dgm:pt modelId="{87F72EE6-96AF-4E4B-905D-BE0D7874AA02}" type="pres">
      <dgm:prSet presAssocID="{58731B97-0A40-4315-815B-9E5C057BB391}" presName="compositeB" presStyleCnt="0"/>
      <dgm:spPr/>
    </dgm:pt>
    <dgm:pt modelId="{6B360F3E-EEC6-412F-9935-2EE9D9B31D01}" type="pres">
      <dgm:prSet presAssocID="{58731B97-0A40-4315-815B-9E5C057BB391}" presName="textB" presStyleLbl="revTx" presStyleIdx="5" presStyleCnt="6">
        <dgm:presLayoutVars>
          <dgm:bulletEnabled val="1"/>
        </dgm:presLayoutVars>
      </dgm:prSet>
      <dgm:spPr/>
    </dgm:pt>
    <dgm:pt modelId="{16EF8D9D-8C14-419D-88B9-9E3C93E54813}" type="pres">
      <dgm:prSet presAssocID="{58731B97-0A40-4315-815B-9E5C057BB391}" presName="circleB" presStyleLbl="node1" presStyleIdx="5" presStyleCnt="6"/>
      <dgm:spPr>
        <a:ln>
          <a:noFill/>
        </a:ln>
      </dgm:spPr>
    </dgm:pt>
    <dgm:pt modelId="{F9936E5F-49CB-4EF0-BA8E-B333214AB366}" type="pres">
      <dgm:prSet presAssocID="{58731B97-0A40-4315-815B-9E5C057BB391}" presName="spaceB" presStyleCnt="0"/>
      <dgm:spPr/>
    </dgm:pt>
  </dgm:ptLst>
  <dgm:cxnLst>
    <dgm:cxn modelId="{7AFF5C1A-495A-4B78-8B37-A74FDD5333DA}" type="presOf" srcId="{58731B97-0A40-4315-815B-9E5C057BB391}" destId="{6B360F3E-EEC6-412F-9935-2EE9D9B31D01}" srcOrd="0" destOrd="0" presId="urn:microsoft.com/office/officeart/2005/8/layout/hProcess11"/>
    <dgm:cxn modelId="{767FC91A-3AF3-4856-8D6B-3D4927183839}" srcId="{D52523E6-3F5E-4D9D-9C12-AB59B4D11475}" destId="{58731B97-0A40-4315-815B-9E5C057BB391}" srcOrd="5" destOrd="0" parTransId="{0EF6088F-937F-4ADA-9B53-8EBF2E0F4179}" sibTransId="{7B567842-10A4-4209-9AF4-7DB330CEE1BF}"/>
    <dgm:cxn modelId="{91C8E01A-175E-4213-840F-E5C5B8FE5367}" type="presOf" srcId="{166EEC89-1191-46FD-BA6B-A299F8336754}" destId="{992E0C78-67C9-456A-BE19-E9CC49659C88}" srcOrd="0" destOrd="0" presId="urn:microsoft.com/office/officeart/2005/8/layout/hProcess11"/>
    <dgm:cxn modelId="{A234EE2B-A9A3-4897-B940-C9B6A8167024}" type="presOf" srcId="{CC1B7890-DE35-4760-87A4-487BCB37C0F0}" destId="{5379D331-5C0D-4F99-927A-1D2F2B8B614E}" srcOrd="0" destOrd="0" presId="urn:microsoft.com/office/officeart/2005/8/layout/hProcess11"/>
    <dgm:cxn modelId="{39C83B31-0D49-4664-A054-65FF74E97FE7}" srcId="{D52523E6-3F5E-4D9D-9C12-AB59B4D11475}" destId="{166EEC89-1191-46FD-BA6B-A299F8336754}" srcOrd="3" destOrd="0" parTransId="{20033654-BB55-4C28-ABA5-40F38954EE8B}" sibTransId="{68D37268-5EA4-4BFD-8061-4F68C1CA72BA}"/>
    <dgm:cxn modelId="{2FE1095F-BD66-4C6B-8780-CCFB58CCEED0}" srcId="{D52523E6-3F5E-4D9D-9C12-AB59B4D11475}" destId="{341DFEC2-1A8A-4C4A-B4FF-047B5A624A8E}" srcOrd="1" destOrd="0" parTransId="{30B6F064-2CA2-4121-A91C-D8718278B832}" sibTransId="{CE4E4DBC-2B45-4BC5-9C3E-48A1353489F3}"/>
    <dgm:cxn modelId="{66EF226A-F73C-4A48-A5B5-6EC05C131826}" srcId="{D52523E6-3F5E-4D9D-9C12-AB59B4D11475}" destId="{32487974-CB1C-4558-8CDB-67B00CDB3AED}" srcOrd="4" destOrd="0" parTransId="{F43D9B78-61A9-4B11-AD31-184FF72E4A28}" sibTransId="{67B0C543-62EB-4A23-9E4D-C4727727B260}"/>
    <dgm:cxn modelId="{42F62A8A-A1B5-4843-96B5-8C9175F89A56}" type="presOf" srcId="{D52523E6-3F5E-4D9D-9C12-AB59B4D11475}" destId="{27619847-FB85-41F5-8D0E-04E771E85920}" srcOrd="0" destOrd="0" presId="urn:microsoft.com/office/officeart/2005/8/layout/hProcess11"/>
    <dgm:cxn modelId="{CF60FF9E-7942-482D-9C53-A870E0B90CEE}" srcId="{D52523E6-3F5E-4D9D-9C12-AB59B4D11475}" destId="{CC1B7890-DE35-4760-87A4-487BCB37C0F0}" srcOrd="0" destOrd="0" parTransId="{76E69A6D-69FB-4306-930B-2554DF1EACD2}" sibTransId="{143CBB35-A3AD-4E42-9644-E8ABA05AC55C}"/>
    <dgm:cxn modelId="{291135A4-A7F5-4A4D-8E88-DB37E2635B71}" type="presOf" srcId="{32487974-CB1C-4558-8CDB-67B00CDB3AED}" destId="{C44043A6-B589-4AE9-9F14-9318EB4C64D1}" srcOrd="0" destOrd="0" presId="urn:microsoft.com/office/officeart/2005/8/layout/hProcess11"/>
    <dgm:cxn modelId="{D659F5A7-A04F-48E5-82A7-E5CF16D2822E}" type="presOf" srcId="{650B815E-D91E-4ABD-B305-7C0F8272A0B1}" destId="{7A039D66-2A94-4E9D-912A-1B7B60D89D4C}" srcOrd="0" destOrd="0" presId="urn:microsoft.com/office/officeart/2005/8/layout/hProcess11"/>
    <dgm:cxn modelId="{F301BAB7-2B50-4E8F-82C0-E94647B7A862}" srcId="{D52523E6-3F5E-4D9D-9C12-AB59B4D11475}" destId="{650B815E-D91E-4ABD-B305-7C0F8272A0B1}" srcOrd="2" destOrd="0" parTransId="{80AF89D7-58FE-4EFC-92E9-E813AF649B56}" sibTransId="{6A9BFD21-7212-4FC9-B91A-C6ABA12635DD}"/>
    <dgm:cxn modelId="{56A49DF9-5C8C-46C4-B834-5C893E08E7AB}" type="presOf" srcId="{341DFEC2-1A8A-4C4A-B4FF-047B5A624A8E}" destId="{BCED84D5-9DA5-4D0A-8C21-E3390EDAE540}" srcOrd="0" destOrd="0" presId="urn:microsoft.com/office/officeart/2005/8/layout/hProcess11"/>
    <dgm:cxn modelId="{D3CE1508-0572-40D7-92DE-B47B608FE1A6}" type="presParOf" srcId="{27619847-FB85-41F5-8D0E-04E771E85920}" destId="{251636A4-1344-45DD-9094-4C1EEBD5BB52}" srcOrd="0" destOrd="0" presId="urn:microsoft.com/office/officeart/2005/8/layout/hProcess11"/>
    <dgm:cxn modelId="{C3474708-8F6B-40F7-945B-45962CBAEAAD}" type="presParOf" srcId="{27619847-FB85-41F5-8D0E-04E771E85920}" destId="{7A8B457D-F0A5-4A34-85A1-DEB0F6732A46}" srcOrd="1" destOrd="0" presId="urn:microsoft.com/office/officeart/2005/8/layout/hProcess11"/>
    <dgm:cxn modelId="{36087521-E754-46B3-9DC6-B176A127EAB4}" type="presParOf" srcId="{7A8B457D-F0A5-4A34-85A1-DEB0F6732A46}" destId="{354927EB-3596-4ABE-AF38-E56DB763BC46}" srcOrd="0" destOrd="0" presId="urn:microsoft.com/office/officeart/2005/8/layout/hProcess11"/>
    <dgm:cxn modelId="{9E9A936D-6DBF-408A-97CA-2018B5992C7E}" type="presParOf" srcId="{354927EB-3596-4ABE-AF38-E56DB763BC46}" destId="{5379D331-5C0D-4F99-927A-1D2F2B8B614E}" srcOrd="0" destOrd="0" presId="urn:microsoft.com/office/officeart/2005/8/layout/hProcess11"/>
    <dgm:cxn modelId="{CC45FD96-A800-42B8-9487-6E2AF6F8EDE8}" type="presParOf" srcId="{354927EB-3596-4ABE-AF38-E56DB763BC46}" destId="{2D27A2B4-0233-49D1-A9DE-3F3758DE2A87}" srcOrd="1" destOrd="0" presId="urn:microsoft.com/office/officeart/2005/8/layout/hProcess11"/>
    <dgm:cxn modelId="{CEDB7868-B1DE-4F02-97A2-8D7503D269A6}" type="presParOf" srcId="{354927EB-3596-4ABE-AF38-E56DB763BC46}" destId="{F2245321-CFF6-498C-AAA5-326F61C9AA5F}" srcOrd="2" destOrd="0" presId="urn:microsoft.com/office/officeart/2005/8/layout/hProcess11"/>
    <dgm:cxn modelId="{097AF90C-D4AA-4F7D-91B9-543A5FB8BBE6}" type="presParOf" srcId="{7A8B457D-F0A5-4A34-85A1-DEB0F6732A46}" destId="{A5099353-89E6-4C2F-8859-763BAA09D234}" srcOrd="1" destOrd="0" presId="urn:microsoft.com/office/officeart/2005/8/layout/hProcess11"/>
    <dgm:cxn modelId="{2F2E758E-599D-4CFC-8F20-EEB0498E11B4}" type="presParOf" srcId="{7A8B457D-F0A5-4A34-85A1-DEB0F6732A46}" destId="{42A851C5-FB96-4E61-88B7-AAA42C8B0CCC}" srcOrd="2" destOrd="0" presId="urn:microsoft.com/office/officeart/2005/8/layout/hProcess11"/>
    <dgm:cxn modelId="{840244B2-5D4E-4E13-9BB4-95628922F2E5}" type="presParOf" srcId="{42A851C5-FB96-4E61-88B7-AAA42C8B0CCC}" destId="{BCED84D5-9DA5-4D0A-8C21-E3390EDAE540}" srcOrd="0" destOrd="0" presId="urn:microsoft.com/office/officeart/2005/8/layout/hProcess11"/>
    <dgm:cxn modelId="{3DE88E9C-07F0-4E8F-8755-8B385AE4F014}" type="presParOf" srcId="{42A851C5-FB96-4E61-88B7-AAA42C8B0CCC}" destId="{7A092626-9299-444D-87B1-97F7D2533D7E}" srcOrd="1" destOrd="0" presId="urn:microsoft.com/office/officeart/2005/8/layout/hProcess11"/>
    <dgm:cxn modelId="{70FDFB40-B711-4E31-BAC8-F0EDEABD07AD}" type="presParOf" srcId="{42A851C5-FB96-4E61-88B7-AAA42C8B0CCC}" destId="{3C861A0D-C4F9-4CE6-B8AB-EAA84A4490AF}" srcOrd="2" destOrd="0" presId="urn:microsoft.com/office/officeart/2005/8/layout/hProcess11"/>
    <dgm:cxn modelId="{AE4D312B-A200-4F81-8F89-FAE239A202E3}" type="presParOf" srcId="{7A8B457D-F0A5-4A34-85A1-DEB0F6732A46}" destId="{AC0AEDBA-156D-4020-8755-714AD4F66EC0}" srcOrd="3" destOrd="0" presId="urn:microsoft.com/office/officeart/2005/8/layout/hProcess11"/>
    <dgm:cxn modelId="{BBE54158-ED34-41FC-8DFB-52EF667D6CF2}" type="presParOf" srcId="{7A8B457D-F0A5-4A34-85A1-DEB0F6732A46}" destId="{DFE2F8A7-5608-435F-B0FF-B1901D50CC6F}" srcOrd="4" destOrd="0" presId="urn:microsoft.com/office/officeart/2005/8/layout/hProcess11"/>
    <dgm:cxn modelId="{0262776D-9213-44C2-B297-2C568334C1E8}" type="presParOf" srcId="{DFE2F8A7-5608-435F-B0FF-B1901D50CC6F}" destId="{7A039D66-2A94-4E9D-912A-1B7B60D89D4C}" srcOrd="0" destOrd="0" presId="urn:microsoft.com/office/officeart/2005/8/layout/hProcess11"/>
    <dgm:cxn modelId="{BD49E826-AE08-49C8-8772-DC5F586CFD46}" type="presParOf" srcId="{DFE2F8A7-5608-435F-B0FF-B1901D50CC6F}" destId="{3077F474-336C-4408-B49F-9275FFB360CD}" srcOrd="1" destOrd="0" presId="urn:microsoft.com/office/officeart/2005/8/layout/hProcess11"/>
    <dgm:cxn modelId="{DB4B9758-EEAC-476E-BB55-D29205CB3651}" type="presParOf" srcId="{DFE2F8A7-5608-435F-B0FF-B1901D50CC6F}" destId="{BD5A9185-EE2C-4D44-B96E-21DD42FE47AF}" srcOrd="2" destOrd="0" presId="urn:microsoft.com/office/officeart/2005/8/layout/hProcess11"/>
    <dgm:cxn modelId="{7EBE8A2F-6BE4-4FC1-A60F-2FC93039BE23}" type="presParOf" srcId="{7A8B457D-F0A5-4A34-85A1-DEB0F6732A46}" destId="{C282B347-1D12-4148-9ACD-78C98550EAA3}" srcOrd="5" destOrd="0" presId="urn:microsoft.com/office/officeart/2005/8/layout/hProcess11"/>
    <dgm:cxn modelId="{42545BC2-AE33-4E78-820B-42EA4CDA8F94}" type="presParOf" srcId="{7A8B457D-F0A5-4A34-85A1-DEB0F6732A46}" destId="{D8979A94-1CEA-4D69-816E-01274C40242A}" srcOrd="6" destOrd="0" presId="urn:microsoft.com/office/officeart/2005/8/layout/hProcess11"/>
    <dgm:cxn modelId="{6DD4FCDE-EDFA-4642-BAC0-C0E1A3E3C602}" type="presParOf" srcId="{D8979A94-1CEA-4D69-816E-01274C40242A}" destId="{992E0C78-67C9-456A-BE19-E9CC49659C88}" srcOrd="0" destOrd="0" presId="urn:microsoft.com/office/officeart/2005/8/layout/hProcess11"/>
    <dgm:cxn modelId="{A2369B2D-A9D3-4C7F-A2C8-D3E91838FB03}" type="presParOf" srcId="{D8979A94-1CEA-4D69-816E-01274C40242A}" destId="{D6C73DF5-DA86-4620-B58C-FF7A913956DE}" srcOrd="1" destOrd="0" presId="urn:microsoft.com/office/officeart/2005/8/layout/hProcess11"/>
    <dgm:cxn modelId="{86437B6E-78E3-494B-AB0F-682EEAAB6BCF}" type="presParOf" srcId="{D8979A94-1CEA-4D69-816E-01274C40242A}" destId="{A466BC1D-3C10-450A-B0C9-0FADDC4EA48E}" srcOrd="2" destOrd="0" presId="urn:microsoft.com/office/officeart/2005/8/layout/hProcess11"/>
    <dgm:cxn modelId="{8C28923A-1B07-45F3-87CE-EDB9B78FDACA}" type="presParOf" srcId="{7A8B457D-F0A5-4A34-85A1-DEB0F6732A46}" destId="{7CA7EAA8-0720-4172-8C47-584E768AC6D3}" srcOrd="7" destOrd="0" presId="urn:microsoft.com/office/officeart/2005/8/layout/hProcess11"/>
    <dgm:cxn modelId="{39E3A065-A81E-4D05-AC84-9472D92A405E}" type="presParOf" srcId="{7A8B457D-F0A5-4A34-85A1-DEB0F6732A46}" destId="{7D3182D7-880D-4702-BA4A-4E5BD26A6EE0}" srcOrd="8" destOrd="0" presId="urn:microsoft.com/office/officeart/2005/8/layout/hProcess11"/>
    <dgm:cxn modelId="{7F555A20-68C1-4310-B6AF-DDD88C9592C8}" type="presParOf" srcId="{7D3182D7-880D-4702-BA4A-4E5BD26A6EE0}" destId="{C44043A6-B589-4AE9-9F14-9318EB4C64D1}" srcOrd="0" destOrd="0" presId="urn:microsoft.com/office/officeart/2005/8/layout/hProcess11"/>
    <dgm:cxn modelId="{65F6644D-BC58-463C-B9C0-444629E76123}" type="presParOf" srcId="{7D3182D7-880D-4702-BA4A-4E5BD26A6EE0}" destId="{D1634DBD-4216-456C-9529-41E1FC1DE691}" srcOrd="1" destOrd="0" presId="urn:microsoft.com/office/officeart/2005/8/layout/hProcess11"/>
    <dgm:cxn modelId="{FE826FCF-CFB0-46CD-A5C0-850ECECB8846}" type="presParOf" srcId="{7D3182D7-880D-4702-BA4A-4E5BD26A6EE0}" destId="{EC4FA211-ED31-4E84-ACE0-DCC7EC91A09E}" srcOrd="2" destOrd="0" presId="urn:microsoft.com/office/officeart/2005/8/layout/hProcess11"/>
    <dgm:cxn modelId="{BCB11139-2D18-4274-B5A5-BF731E3DD3DD}" type="presParOf" srcId="{7A8B457D-F0A5-4A34-85A1-DEB0F6732A46}" destId="{F037E4A3-3F00-4BF5-96A2-FC6B9CD6E3E1}" srcOrd="9" destOrd="0" presId="urn:microsoft.com/office/officeart/2005/8/layout/hProcess11"/>
    <dgm:cxn modelId="{F1EB17A9-16C1-4015-97BB-BDD8289E7F1C}" type="presParOf" srcId="{7A8B457D-F0A5-4A34-85A1-DEB0F6732A46}" destId="{87F72EE6-96AF-4E4B-905D-BE0D7874AA02}" srcOrd="10" destOrd="0" presId="urn:microsoft.com/office/officeart/2005/8/layout/hProcess11"/>
    <dgm:cxn modelId="{5108623E-FFC7-47FD-8D5B-CF38C2C41FC5}" type="presParOf" srcId="{87F72EE6-96AF-4E4B-905D-BE0D7874AA02}" destId="{6B360F3E-EEC6-412F-9935-2EE9D9B31D01}" srcOrd="0" destOrd="0" presId="urn:microsoft.com/office/officeart/2005/8/layout/hProcess11"/>
    <dgm:cxn modelId="{880A18F8-F5DF-4946-9BB2-4EC372FD2BC3}" type="presParOf" srcId="{87F72EE6-96AF-4E4B-905D-BE0D7874AA02}" destId="{16EF8D9D-8C14-419D-88B9-9E3C93E54813}" srcOrd="1" destOrd="0" presId="urn:microsoft.com/office/officeart/2005/8/layout/hProcess11"/>
    <dgm:cxn modelId="{40B482CA-A90D-4D40-83E5-5FC5F4764DDA}" type="presParOf" srcId="{87F72EE6-96AF-4E4B-905D-BE0D7874AA02}" destId="{F9936E5F-49CB-4EF0-BA8E-B333214AB366}"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52523E6-3F5E-4D9D-9C12-AB59B4D11475}" type="doc">
      <dgm:prSet loTypeId="urn:microsoft.com/office/officeart/2005/8/layout/hProcess11" loCatId="process" qsTypeId="urn:microsoft.com/office/officeart/2005/8/quickstyle/simple1" qsCatId="simple" csTypeId="urn:microsoft.com/office/officeart/2005/8/colors/accent1_2" csCatId="accent1" phldr="1"/>
      <dgm:spPr/>
    </dgm:pt>
    <dgm:pt modelId="{CC1B7890-DE35-4760-87A4-487BCB37C0F0}">
      <dgm:prSet phldrT="[Tekst]" custT="1"/>
      <dgm:spPr/>
      <dgm:t>
        <a:bodyPr/>
        <a:lstStyle/>
        <a:p>
          <a:r>
            <a:rPr lang="nl-BE" sz="1800" dirty="0"/>
            <a:t>Wat is problematisch uitstelgedrag? </a:t>
          </a:r>
        </a:p>
      </dgm:t>
    </dgm:pt>
    <dgm:pt modelId="{76E69A6D-69FB-4306-930B-2554DF1EACD2}" type="parTrans" cxnId="{CF60FF9E-7942-482D-9C53-A870E0B90CEE}">
      <dgm:prSet/>
      <dgm:spPr/>
      <dgm:t>
        <a:bodyPr/>
        <a:lstStyle/>
        <a:p>
          <a:endParaRPr lang="nl-BE" sz="1800"/>
        </a:p>
      </dgm:t>
    </dgm:pt>
    <dgm:pt modelId="{143CBB35-A3AD-4E42-9644-E8ABA05AC55C}" type="sibTrans" cxnId="{CF60FF9E-7942-482D-9C53-A870E0B90CEE}">
      <dgm:prSet/>
      <dgm:spPr/>
      <dgm:t>
        <a:bodyPr/>
        <a:lstStyle/>
        <a:p>
          <a:endParaRPr lang="nl-BE" sz="1800"/>
        </a:p>
      </dgm:t>
    </dgm:pt>
    <dgm:pt modelId="{341DFEC2-1A8A-4C4A-B4FF-047B5A624A8E}">
      <dgm:prSet phldrT="[Tekst]" custT="1"/>
      <dgm:spPr/>
      <dgm:t>
        <a:bodyPr/>
        <a:lstStyle/>
        <a:p>
          <a:r>
            <a:rPr lang="nl-BE" sz="1800" dirty="0"/>
            <a:t>Welke invloed heeft uitstelgedrag op mij?</a:t>
          </a:r>
        </a:p>
      </dgm:t>
    </dgm:pt>
    <dgm:pt modelId="{30B6F064-2CA2-4121-A91C-D8718278B832}" type="parTrans" cxnId="{2FE1095F-BD66-4C6B-8780-CCFB58CCEED0}">
      <dgm:prSet/>
      <dgm:spPr/>
      <dgm:t>
        <a:bodyPr/>
        <a:lstStyle/>
        <a:p>
          <a:endParaRPr lang="nl-BE" sz="1800"/>
        </a:p>
      </dgm:t>
    </dgm:pt>
    <dgm:pt modelId="{CE4E4DBC-2B45-4BC5-9C3E-48A1353489F3}" type="sibTrans" cxnId="{2FE1095F-BD66-4C6B-8780-CCFB58CCEED0}">
      <dgm:prSet/>
      <dgm:spPr/>
      <dgm:t>
        <a:bodyPr/>
        <a:lstStyle/>
        <a:p>
          <a:endParaRPr lang="nl-BE" sz="1800"/>
        </a:p>
      </dgm:t>
    </dgm:pt>
    <dgm:pt modelId="{650B815E-D91E-4ABD-B305-7C0F8272A0B1}">
      <dgm:prSet phldrT="[Tekst]" custT="1"/>
      <dgm:spPr/>
      <dgm:t>
        <a:bodyPr/>
        <a:lstStyle/>
        <a:p>
          <a:r>
            <a:rPr lang="nl-BE" sz="1800" dirty="0"/>
            <a:t>Wat kan ik wel en niet aanpakken? </a:t>
          </a:r>
        </a:p>
      </dgm:t>
    </dgm:pt>
    <dgm:pt modelId="{80AF89D7-58FE-4EFC-92E9-E813AF649B56}" type="parTrans" cxnId="{F301BAB7-2B50-4E8F-82C0-E94647B7A862}">
      <dgm:prSet/>
      <dgm:spPr/>
      <dgm:t>
        <a:bodyPr/>
        <a:lstStyle/>
        <a:p>
          <a:endParaRPr lang="nl-BE" sz="1800"/>
        </a:p>
      </dgm:t>
    </dgm:pt>
    <dgm:pt modelId="{6A9BFD21-7212-4FC9-B91A-C6ABA12635DD}" type="sibTrans" cxnId="{F301BAB7-2B50-4E8F-82C0-E94647B7A862}">
      <dgm:prSet/>
      <dgm:spPr/>
      <dgm:t>
        <a:bodyPr/>
        <a:lstStyle/>
        <a:p>
          <a:endParaRPr lang="nl-BE" sz="1800"/>
        </a:p>
      </dgm:t>
    </dgm:pt>
    <dgm:pt modelId="{166EEC89-1191-46FD-BA6B-A299F8336754}">
      <dgm:prSet phldrT="[Tekst]" custT="1"/>
      <dgm:spPr/>
      <dgm:t>
        <a:bodyPr/>
        <a:lstStyle/>
        <a:p>
          <a:r>
            <a:rPr lang="nl-BE" sz="1800" dirty="0"/>
            <a:t>Wat werkt, wat niet?</a:t>
          </a:r>
        </a:p>
      </dgm:t>
    </dgm:pt>
    <dgm:pt modelId="{20033654-BB55-4C28-ABA5-40F38954EE8B}" type="parTrans" cxnId="{39C83B31-0D49-4664-A054-65FF74E97FE7}">
      <dgm:prSet/>
      <dgm:spPr/>
      <dgm:t>
        <a:bodyPr/>
        <a:lstStyle/>
        <a:p>
          <a:endParaRPr lang="nl-BE" sz="1800"/>
        </a:p>
      </dgm:t>
    </dgm:pt>
    <dgm:pt modelId="{68D37268-5EA4-4BFD-8061-4F68C1CA72BA}" type="sibTrans" cxnId="{39C83B31-0D49-4664-A054-65FF74E97FE7}">
      <dgm:prSet/>
      <dgm:spPr/>
      <dgm:t>
        <a:bodyPr/>
        <a:lstStyle/>
        <a:p>
          <a:endParaRPr lang="nl-BE" sz="1800"/>
        </a:p>
      </dgm:t>
    </dgm:pt>
    <dgm:pt modelId="{32487974-CB1C-4558-8CDB-67B00CDB3AED}">
      <dgm:prSet phldrT="[Tekst]" custT="1"/>
      <dgm:spPr/>
      <dgm:t>
        <a:bodyPr/>
        <a:lstStyle/>
        <a:p>
          <a:r>
            <a:rPr lang="nl-BE" sz="1800" dirty="0"/>
            <a:t>We pakken het uitstellen aan! </a:t>
          </a:r>
        </a:p>
      </dgm:t>
    </dgm:pt>
    <dgm:pt modelId="{F43D9B78-61A9-4B11-AD31-184FF72E4A28}" type="parTrans" cxnId="{66EF226A-F73C-4A48-A5B5-6EC05C131826}">
      <dgm:prSet/>
      <dgm:spPr/>
      <dgm:t>
        <a:bodyPr/>
        <a:lstStyle/>
        <a:p>
          <a:endParaRPr lang="nl-BE" sz="1800"/>
        </a:p>
      </dgm:t>
    </dgm:pt>
    <dgm:pt modelId="{67B0C543-62EB-4A23-9E4D-C4727727B260}" type="sibTrans" cxnId="{66EF226A-F73C-4A48-A5B5-6EC05C131826}">
      <dgm:prSet/>
      <dgm:spPr/>
      <dgm:t>
        <a:bodyPr/>
        <a:lstStyle/>
        <a:p>
          <a:endParaRPr lang="nl-BE" sz="1800"/>
        </a:p>
      </dgm:t>
    </dgm:pt>
    <dgm:pt modelId="{58731B97-0A40-4315-815B-9E5C057BB391}">
      <dgm:prSet phldrT="[Tekst]" custT="1"/>
      <dgm:spPr/>
      <dgm:t>
        <a:bodyPr/>
        <a:lstStyle/>
        <a:p>
          <a:r>
            <a:rPr lang="nl-BE" sz="1800" dirty="0"/>
            <a:t>Stuur tijdig bij </a:t>
          </a:r>
        </a:p>
      </dgm:t>
    </dgm:pt>
    <dgm:pt modelId="{0EF6088F-937F-4ADA-9B53-8EBF2E0F4179}" type="parTrans" cxnId="{767FC91A-3AF3-4856-8D6B-3D4927183839}">
      <dgm:prSet/>
      <dgm:spPr/>
      <dgm:t>
        <a:bodyPr/>
        <a:lstStyle/>
        <a:p>
          <a:endParaRPr lang="nl-BE" sz="1800"/>
        </a:p>
      </dgm:t>
    </dgm:pt>
    <dgm:pt modelId="{7B567842-10A4-4209-9AF4-7DB330CEE1BF}" type="sibTrans" cxnId="{767FC91A-3AF3-4856-8D6B-3D4927183839}">
      <dgm:prSet/>
      <dgm:spPr/>
      <dgm:t>
        <a:bodyPr/>
        <a:lstStyle/>
        <a:p>
          <a:endParaRPr lang="nl-BE" sz="1800"/>
        </a:p>
      </dgm:t>
    </dgm:pt>
    <dgm:pt modelId="{27619847-FB85-41F5-8D0E-04E771E85920}" type="pres">
      <dgm:prSet presAssocID="{D52523E6-3F5E-4D9D-9C12-AB59B4D11475}" presName="Name0" presStyleCnt="0">
        <dgm:presLayoutVars>
          <dgm:dir/>
          <dgm:resizeHandles val="exact"/>
        </dgm:presLayoutVars>
      </dgm:prSet>
      <dgm:spPr/>
    </dgm:pt>
    <dgm:pt modelId="{251636A4-1344-45DD-9094-4C1EEBD5BB52}" type="pres">
      <dgm:prSet presAssocID="{D52523E6-3F5E-4D9D-9C12-AB59B4D11475}" presName="arrow" presStyleLbl="bgShp" presStyleIdx="0" presStyleCnt="1"/>
      <dgm:spPr>
        <a:solidFill>
          <a:schemeClr val="tx2"/>
        </a:solidFill>
      </dgm:spPr>
    </dgm:pt>
    <dgm:pt modelId="{7A8B457D-F0A5-4A34-85A1-DEB0F6732A46}" type="pres">
      <dgm:prSet presAssocID="{D52523E6-3F5E-4D9D-9C12-AB59B4D11475}" presName="points" presStyleCnt="0"/>
      <dgm:spPr/>
    </dgm:pt>
    <dgm:pt modelId="{354927EB-3596-4ABE-AF38-E56DB763BC46}" type="pres">
      <dgm:prSet presAssocID="{CC1B7890-DE35-4760-87A4-487BCB37C0F0}" presName="compositeA" presStyleCnt="0"/>
      <dgm:spPr/>
    </dgm:pt>
    <dgm:pt modelId="{5379D331-5C0D-4F99-927A-1D2F2B8B614E}" type="pres">
      <dgm:prSet presAssocID="{CC1B7890-DE35-4760-87A4-487BCB37C0F0}" presName="textA" presStyleLbl="revTx" presStyleIdx="0" presStyleCnt="6">
        <dgm:presLayoutVars>
          <dgm:bulletEnabled val="1"/>
        </dgm:presLayoutVars>
      </dgm:prSet>
      <dgm:spPr/>
    </dgm:pt>
    <dgm:pt modelId="{2D27A2B4-0233-49D1-A9DE-3F3758DE2A87}" type="pres">
      <dgm:prSet presAssocID="{CC1B7890-DE35-4760-87A4-487BCB37C0F0}" presName="circleA" presStyleLbl="node1" presStyleIdx="0" presStyleCnt="6"/>
      <dgm:spPr>
        <a:ln>
          <a:noFill/>
        </a:ln>
      </dgm:spPr>
    </dgm:pt>
    <dgm:pt modelId="{F2245321-CFF6-498C-AAA5-326F61C9AA5F}" type="pres">
      <dgm:prSet presAssocID="{CC1B7890-DE35-4760-87A4-487BCB37C0F0}" presName="spaceA" presStyleCnt="0"/>
      <dgm:spPr/>
    </dgm:pt>
    <dgm:pt modelId="{A5099353-89E6-4C2F-8859-763BAA09D234}" type="pres">
      <dgm:prSet presAssocID="{143CBB35-A3AD-4E42-9644-E8ABA05AC55C}" presName="space" presStyleCnt="0"/>
      <dgm:spPr/>
    </dgm:pt>
    <dgm:pt modelId="{42A851C5-FB96-4E61-88B7-AAA42C8B0CCC}" type="pres">
      <dgm:prSet presAssocID="{341DFEC2-1A8A-4C4A-B4FF-047B5A624A8E}" presName="compositeB" presStyleCnt="0"/>
      <dgm:spPr/>
    </dgm:pt>
    <dgm:pt modelId="{BCED84D5-9DA5-4D0A-8C21-E3390EDAE540}" type="pres">
      <dgm:prSet presAssocID="{341DFEC2-1A8A-4C4A-B4FF-047B5A624A8E}" presName="textB" presStyleLbl="revTx" presStyleIdx="1" presStyleCnt="6">
        <dgm:presLayoutVars>
          <dgm:bulletEnabled val="1"/>
        </dgm:presLayoutVars>
      </dgm:prSet>
      <dgm:spPr/>
    </dgm:pt>
    <dgm:pt modelId="{7A092626-9299-444D-87B1-97F7D2533D7E}" type="pres">
      <dgm:prSet presAssocID="{341DFEC2-1A8A-4C4A-B4FF-047B5A624A8E}" presName="circleB" presStyleLbl="node1" presStyleIdx="1" presStyleCnt="6"/>
      <dgm:spPr>
        <a:ln>
          <a:noFill/>
        </a:ln>
      </dgm:spPr>
    </dgm:pt>
    <dgm:pt modelId="{3C861A0D-C4F9-4CE6-B8AB-EAA84A4490AF}" type="pres">
      <dgm:prSet presAssocID="{341DFEC2-1A8A-4C4A-B4FF-047B5A624A8E}" presName="spaceB" presStyleCnt="0"/>
      <dgm:spPr/>
    </dgm:pt>
    <dgm:pt modelId="{AC0AEDBA-156D-4020-8755-714AD4F66EC0}" type="pres">
      <dgm:prSet presAssocID="{CE4E4DBC-2B45-4BC5-9C3E-48A1353489F3}" presName="space" presStyleCnt="0"/>
      <dgm:spPr/>
    </dgm:pt>
    <dgm:pt modelId="{DFE2F8A7-5608-435F-B0FF-B1901D50CC6F}" type="pres">
      <dgm:prSet presAssocID="{650B815E-D91E-4ABD-B305-7C0F8272A0B1}" presName="compositeA" presStyleCnt="0"/>
      <dgm:spPr/>
    </dgm:pt>
    <dgm:pt modelId="{7A039D66-2A94-4E9D-912A-1B7B60D89D4C}" type="pres">
      <dgm:prSet presAssocID="{650B815E-D91E-4ABD-B305-7C0F8272A0B1}" presName="textA" presStyleLbl="revTx" presStyleIdx="2" presStyleCnt="6">
        <dgm:presLayoutVars>
          <dgm:bulletEnabled val="1"/>
        </dgm:presLayoutVars>
      </dgm:prSet>
      <dgm:spPr/>
    </dgm:pt>
    <dgm:pt modelId="{3077F474-336C-4408-B49F-9275FFB360CD}" type="pres">
      <dgm:prSet presAssocID="{650B815E-D91E-4ABD-B305-7C0F8272A0B1}" presName="circleA" presStyleLbl="node1" presStyleIdx="2" presStyleCnt="6"/>
      <dgm:spPr>
        <a:ln>
          <a:noFill/>
        </a:ln>
      </dgm:spPr>
    </dgm:pt>
    <dgm:pt modelId="{BD5A9185-EE2C-4D44-B96E-21DD42FE47AF}" type="pres">
      <dgm:prSet presAssocID="{650B815E-D91E-4ABD-B305-7C0F8272A0B1}" presName="spaceA" presStyleCnt="0"/>
      <dgm:spPr/>
    </dgm:pt>
    <dgm:pt modelId="{C282B347-1D12-4148-9ACD-78C98550EAA3}" type="pres">
      <dgm:prSet presAssocID="{6A9BFD21-7212-4FC9-B91A-C6ABA12635DD}" presName="space" presStyleCnt="0"/>
      <dgm:spPr/>
    </dgm:pt>
    <dgm:pt modelId="{D8979A94-1CEA-4D69-816E-01274C40242A}" type="pres">
      <dgm:prSet presAssocID="{166EEC89-1191-46FD-BA6B-A299F8336754}" presName="compositeB" presStyleCnt="0"/>
      <dgm:spPr/>
    </dgm:pt>
    <dgm:pt modelId="{992E0C78-67C9-456A-BE19-E9CC49659C88}" type="pres">
      <dgm:prSet presAssocID="{166EEC89-1191-46FD-BA6B-A299F8336754}" presName="textB" presStyleLbl="revTx" presStyleIdx="3" presStyleCnt="6">
        <dgm:presLayoutVars>
          <dgm:bulletEnabled val="1"/>
        </dgm:presLayoutVars>
      </dgm:prSet>
      <dgm:spPr/>
    </dgm:pt>
    <dgm:pt modelId="{D6C73DF5-DA86-4620-B58C-FF7A913956DE}" type="pres">
      <dgm:prSet presAssocID="{166EEC89-1191-46FD-BA6B-A299F8336754}" presName="circleB" presStyleLbl="node1" presStyleIdx="3" presStyleCnt="6"/>
      <dgm:spPr>
        <a:ln>
          <a:noFill/>
        </a:ln>
      </dgm:spPr>
    </dgm:pt>
    <dgm:pt modelId="{A466BC1D-3C10-450A-B0C9-0FADDC4EA48E}" type="pres">
      <dgm:prSet presAssocID="{166EEC89-1191-46FD-BA6B-A299F8336754}" presName="spaceB" presStyleCnt="0"/>
      <dgm:spPr/>
    </dgm:pt>
    <dgm:pt modelId="{7CA7EAA8-0720-4172-8C47-584E768AC6D3}" type="pres">
      <dgm:prSet presAssocID="{68D37268-5EA4-4BFD-8061-4F68C1CA72BA}" presName="space" presStyleCnt="0"/>
      <dgm:spPr/>
    </dgm:pt>
    <dgm:pt modelId="{7D3182D7-880D-4702-BA4A-4E5BD26A6EE0}" type="pres">
      <dgm:prSet presAssocID="{32487974-CB1C-4558-8CDB-67B00CDB3AED}" presName="compositeA" presStyleCnt="0"/>
      <dgm:spPr/>
    </dgm:pt>
    <dgm:pt modelId="{C44043A6-B589-4AE9-9F14-9318EB4C64D1}" type="pres">
      <dgm:prSet presAssocID="{32487974-CB1C-4558-8CDB-67B00CDB3AED}" presName="textA" presStyleLbl="revTx" presStyleIdx="4" presStyleCnt="6">
        <dgm:presLayoutVars>
          <dgm:bulletEnabled val="1"/>
        </dgm:presLayoutVars>
      </dgm:prSet>
      <dgm:spPr/>
    </dgm:pt>
    <dgm:pt modelId="{D1634DBD-4216-456C-9529-41E1FC1DE691}" type="pres">
      <dgm:prSet presAssocID="{32487974-CB1C-4558-8CDB-67B00CDB3AED}" presName="circleA" presStyleLbl="node1" presStyleIdx="4" presStyleCnt="6"/>
      <dgm:spPr>
        <a:ln>
          <a:noFill/>
        </a:ln>
      </dgm:spPr>
    </dgm:pt>
    <dgm:pt modelId="{EC4FA211-ED31-4E84-ACE0-DCC7EC91A09E}" type="pres">
      <dgm:prSet presAssocID="{32487974-CB1C-4558-8CDB-67B00CDB3AED}" presName="spaceA" presStyleCnt="0"/>
      <dgm:spPr/>
    </dgm:pt>
    <dgm:pt modelId="{F037E4A3-3F00-4BF5-96A2-FC6B9CD6E3E1}" type="pres">
      <dgm:prSet presAssocID="{67B0C543-62EB-4A23-9E4D-C4727727B260}" presName="space" presStyleCnt="0"/>
      <dgm:spPr/>
    </dgm:pt>
    <dgm:pt modelId="{87F72EE6-96AF-4E4B-905D-BE0D7874AA02}" type="pres">
      <dgm:prSet presAssocID="{58731B97-0A40-4315-815B-9E5C057BB391}" presName="compositeB" presStyleCnt="0"/>
      <dgm:spPr/>
    </dgm:pt>
    <dgm:pt modelId="{6B360F3E-EEC6-412F-9935-2EE9D9B31D01}" type="pres">
      <dgm:prSet presAssocID="{58731B97-0A40-4315-815B-9E5C057BB391}" presName="textB" presStyleLbl="revTx" presStyleIdx="5" presStyleCnt="6">
        <dgm:presLayoutVars>
          <dgm:bulletEnabled val="1"/>
        </dgm:presLayoutVars>
      </dgm:prSet>
      <dgm:spPr/>
    </dgm:pt>
    <dgm:pt modelId="{16EF8D9D-8C14-419D-88B9-9E3C93E54813}" type="pres">
      <dgm:prSet presAssocID="{58731B97-0A40-4315-815B-9E5C057BB391}" presName="circleB" presStyleLbl="node1" presStyleIdx="5" presStyleCnt="6"/>
      <dgm:spPr>
        <a:ln>
          <a:noFill/>
        </a:ln>
      </dgm:spPr>
    </dgm:pt>
    <dgm:pt modelId="{F9936E5F-49CB-4EF0-BA8E-B333214AB366}" type="pres">
      <dgm:prSet presAssocID="{58731B97-0A40-4315-815B-9E5C057BB391}" presName="spaceB" presStyleCnt="0"/>
      <dgm:spPr/>
    </dgm:pt>
  </dgm:ptLst>
  <dgm:cxnLst>
    <dgm:cxn modelId="{7AFF5C1A-495A-4B78-8B37-A74FDD5333DA}" type="presOf" srcId="{58731B97-0A40-4315-815B-9E5C057BB391}" destId="{6B360F3E-EEC6-412F-9935-2EE9D9B31D01}" srcOrd="0" destOrd="0" presId="urn:microsoft.com/office/officeart/2005/8/layout/hProcess11"/>
    <dgm:cxn modelId="{767FC91A-3AF3-4856-8D6B-3D4927183839}" srcId="{D52523E6-3F5E-4D9D-9C12-AB59B4D11475}" destId="{58731B97-0A40-4315-815B-9E5C057BB391}" srcOrd="5" destOrd="0" parTransId="{0EF6088F-937F-4ADA-9B53-8EBF2E0F4179}" sibTransId="{7B567842-10A4-4209-9AF4-7DB330CEE1BF}"/>
    <dgm:cxn modelId="{91C8E01A-175E-4213-840F-E5C5B8FE5367}" type="presOf" srcId="{166EEC89-1191-46FD-BA6B-A299F8336754}" destId="{992E0C78-67C9-456A-BE19-E9CC49659C88}" srcOrd="0" destOrd="0" presId="urn:microsoft.com/office/officeart/2005/8/layout/hProcess11"/>
    <dgm:cxn modelId="{A234EE2B-A9A3-4897-B940-C9B6A8167024}" type="presOf" srcId="{CC1B7890-DE35-4760-87A4-487BCB37C0F0}" destId="{5379D331-5C0D-4F99-927A-1D2F2B8B614E}" srcOrd="0" destOrd="0" presId="urn:microsoft.com/office/officeart/2005/8/layout/hProcess11"/>
    <dgm:cxn modelId="{39C83B31-0D49-4664-A054-65FF74E97FE7}" srcId="{D52523E6-3F5E-4D9D-9C12-AB59B4D11475}" destId="{166EEC89-1191-46FD-BA6B-A299F8336754}" srcOrd="3" destOrd="0" parTransId="{20033654-BB55-4C28-ABA5-40F38954EE8B}" sibTransId="{68D37268-5EA4-4BFD-8061-4F68C1CA72BA}"/>
    <dgm:cxn modelId="{2FE1095F-BD66-4C6B-8780-CCFB58CCEED0}" srcId="{D52523E6-3F5E-4D9D-9C12-AB59B4D11475}" destId="{341DFEC2-1A8A-4C4A-B4FF-047B5A624A8E}" srcOrd="1" destOrd="0" parTransId="{30B6F064-2CA2-4121-A91C-D8718278B832}" sibTransId="{CE4E4DBC-2B45-4BC5-9C3E-48A1353489F3}"/>
    <dgm:cxn modelId="{66EF226A-F73C-4A48-A5B5-6EC05C131826}" srcId="{D52523E6-3F5E-4D9D-9C12-AB59B4D11475}" destId="{32487974-CB1C-4558-8CDB-67B00CDB3AED}" srcOrd="4" destOrd="0" parTransId="{F43D9B78-61A9-4B11-AD31-184FF72E4A28}" sibTransId="{67B0C543-62EB-4A23-9E4D-C4727727B260}"/>
    <dgm:cxn modelId="{42F62A8A-A1B5-4843-96B5-8C9175F89A56}" type="presOf" srcId="{D52523E6-3F5E-4D9D-9C12-AB59B4D11475}" destId="{27619847-FB85-41F5-8D0E-04E771E85920}" srcOrd="0" destOrd="0" presId="urn:microsoft.com/office/officeart/2005/8/layout/hProcess11"/>
    <dgm:cxn modelId="{CF60FF9E-7942-482D-9C53-A870E0B90CEE}" srcId="{D52523E6-3F5E-4D9D-9C12-AB59B4D11475}" destId="{CC1B7890-DE35-4760-87A4-487BCB37C0F0}" srcOrd="0" destOrd="0" parTransId="{76E69A6D-69FB-4306-930B-2554DF1EACD2}" sibTransId="{143CBB35-A3AD-4E42-9644-E8ABA05AC55C}"/>
    <dgm:cxn modelId="{291135A4-A7F5-4A4D-8E88-DB37E2635B71}" type="presOf" srcId="{32487974-CB1C-4558-8CDB-67B00CDB3AED}" destId="{C44043A6-B589-4AE9-9F14-9318EB4C64D1}" srcOrd="0" destOrd="0" presId="urn:microsoft.com/office/officeart/2005/8/layout/hProcess11"/>
    <dgm:cxn modelId="{D659F5A7-A04F-48E5-82A7-E5CF16D2822E}" type="presOf" srcId="{650B815E-D91E-4ABD-B305-7C0F8272A0B1}" destId="{7A039D66-2A94-4E9D-912A-1B7B60D89D4C}" srcOrd="0" destOrd="0" presId="urn:microsoft.com/office/officeart/2005/8/layout/hProcess11"/>
    <dgm:cxn modelId="{F301BAB7-2B50-4E8F-82C0-E94647B7A862}" srcId="{D52523E6-3F5E-4D9D-9C12-AB59B4D11475}" destId="{650B815E-D91E-4ABD-B305-7C0F8272A0B1}" srcOrd="2" destOrd="0" parTransId="{80AF89D7-58FE-4EFC-92E9-E813AF649B56}" sibTransId="{6A9BFD21-7212-4FC9-B91A-C6ABA12635DD}"/>
    <dgm:cxn modelId="{56A49DF9-5C8C-46C4-B834-5C893E08E7AB}" type="presOf" srcId="{341DFEC2-1A8A-4C4A-B4FF-047B5A624A8E}" destId="{BCED84D5-9DA5-4D0A-8C21-E3390EDAE540}" srcOrd="0" destOrd="0" presId="urn:microsoft.com/office/officeart/2005/8/layout/hProcess11"/>
    <dgm:cxn modelId="{D3CE1508-0572-40D7-92DE-B47B608FE1A6}" type="presParOf" srcId="{27619847-FB85-41F5-8D0E-04E771E85920}" destId="{251636A4-1344-45DD-9094-4C1EEBD5BB52}" srcOrd="0" destOrd="0" presId="urn:microsoft.com/office/officeart/2005/8/layout/hProcess11"/>
    <dgm:cxn modelId="{C3474708-8F6B-40F7-945B-45962CBAEAAD}" type="presParOf" srcId="{27619847-FB85-41F5-8D0E-04E771E85920}" destId="{7A8B457D-F0A5-4A34-85A1-DEB0F6732A46}" srcOrd="1" destOrd="0" presId="urn:microsoft.com/office/officeart/2005/8/layout/hProcess11"/>
    <dgm:cxn modelId="{36087521-E754-46B3-9DC6-B176A127EAB4}" type="presParOf" srcId="{7A8B457D-F0A5-4A34-85A1-DEB0F6732A46}" destId="{354927EB-3596-4ABE-AF38-E56DB763BC46}" srcOrd="0" destOrd="0" presId="urn:microsoft.com/office/officeart/2005/8/layout/hProcess11"/>
    <dgm:cxn modelId="{9E9A936D-6DBF-408A-97CA-2018B5992C7E}" type="presParOf" srcId="{354927EB-3596-4ABE-AF38-E56DB763BC46}" destId="{5379D331-5C0D-4F99-927A-1D2F2B8B614E}" srcOrd="0" destOrd="0" presId="urn:microsoft.com/office/officeart/2005/8/layout/hProcess11"/>
    <dgm:cxn modelId="{CC45FD96-A800-42B8-9487-6E2AF6F8EDE8}" type="presParOf" srcId="{354927EB-3596-4ABE-AF38-E56DB763BC46}" destId="{2D27A2B4-0233-49D1-A9DE-3F3758DE2A87}" srcOrd="1" destOrd="0" presId="urn:microsoft.com/office/officeart/2005/8/layout/hProcess11"/>
    <dgm:cxn modelId="{CEDB7868-B1DE-4F02-97A2-8D7503D269A6}" type="presParOf" srcId="{354927EB-3596-4ABE-AF38-E56DB763BC46}" destId="{F2245321-CFF6-498C-AAA5-326F61C9AA5F}" srcOrd="2" destOrd="0" presId="urn:microsoft.com/office/officeart/2005/8/layout/hProcess11"/>
    <dgm:cxn modelId="{097AF90C-D4AA-4F7D-91B9-543A5FB8BBE6}" type="presParOf" srcId="{7A8B457D-F0A5-4A34-85A1-DEB0F6732A46}" destId="{A5099353-89E6-4C2F-8859-763BAA09D234}" srcOrd="1" destOrd="0" presId="urn:microsoft.com/office/officeart/2005/8/layout/hProcess11"/>
    <dgm:cxn modelId="{2F2E758E-599D-4CFC-8F20-EEB0498E11B4}" type="presParOf" srcId="{7A8B457D-F0A5-4A34-85A1-DEB0F6732A46}" destId="{42A851C5-FB96-4E61-88B7-AAA42C8B0CCC}" srcOrd="2" destOrd="0" presId="urn:microsoft.com/office/officeart/2005/8/layout/hProcess11"/>
    <dgm:cxn modelId="{840244B2-5D4E-4E13-9BB4-95628922F2E5}" type="presParOf" srcId="{42A851C5-FB96-4E61-88B7-AAA42C8B0CCC}" destId="{BCED84D5-9DA5-4D0A-8C21-E3390EDAE540}" srcOrd="0" destOrd="0" presId="urn:microsoft.com/office/officeart/2005/8/layout/hProcess11"/>
    <dgm:cxn modelId="{3DE88E9C-07F0-4E8F-8755-8B385AE4F014}" type="presParOf" srcId="{42A851C5-FB96-4E61-88B7-AAA42C8B0CCC}" destId="{7A092626-9299-444D-87B1-97F7D2533D7E}" srcOrd="1" destOrd="0" presId="urn:microsoft.com/office/officeart/2005/8/layout/hProcess11"/>
    <dgm:cxn modelId="{70FDFB40-B711-4E31-BAC8-F0EDEABD07AD}" type="presParOf" srcId="{42A851C5-FB96-4E61-88B7-AAA42C8B0CCC}" destId="{3C861A0D-C4F9-4CE6-B8AB-EAA84A4490AF}" srcOrd="2" destOrd="0" presId="urn:microsoft.com/office/officeart/2005/8/layout/hProcess11"/>
    <dgm:cxn modelId="{AE4D312B-A200-4F81-8F89-FAE239A202E3}" type="presParOf" srcId="{7A8B457D-F0A5-4A34-85A1-DEB0F6732A46}" destId="{AC0AEDBA-156D-4020-8755-714AD4F66EC0}" srcOrd="3" destOrd="0" presId="urn:microsoft.com/office/officeart/2005/8/layout/hProcess11"/>
    <dgm:cxn modelId="{BBE54158-ED34-41FC-8DFB-52EF667D6CF2}" type="presParOf" srcId="{7A8B457D-F0A5-4A34-85A1-DEB0F6732A46}" destId="{DFE2F8A7-5608-435F-B0FF-B1901D50CC6F}" srcOrd="4" destOrd="0" presId="urn:microsoft.com/office/officeart/2005/8/layout/hProcess11"/>
    <dgm:cxn modelId="{0262776D-9213-44C2-B297-2C568334C1E8}" type="presParOf" srcId="{DFE2F8A7-5608-435F-B0FF-B1901D50CC6F}" destId="{7A039D66-2A94-4E9D-912A-1B7B60D89D4C}" srcOrd="0" destOrd="0" presId="urn:microsoft.com/office/officeart/2005/8/layout/hProcess11"/>
    <dgm:cxn modelId="{BD49E826-AE08-49C8-8772-DC5F586CFD46}" type="presParOf" srcId="{DFE2F8A7-5608-435F-B0FF-B1901D50CC6F}" destId="{3077F474-336C-4408-B49F-9275FFB360CD}" srcOrd="1" destOrd="0" presId="urn:microsoft.com/office/officeart/2005/8/layout/hProcess11"/>
    <dgm:cxn modelId="{DB4B9758-EEAC-476E-BB55-D29205CB3651}" type="presParOf" srcId="{DFE2F8A7-5608-435F-B0FF-B1901D50CC6F}" destId="{BD5A9185-EE2C-4D44-B96E-21DD42FE47AF}" srcOrd="2" destOrd="0" presId="urn:microsoft.com/office/officeart/2005/8/layout/hProcess11"/>
    <dgm:cxn modelId="{7EBE8A2F-6BE4-4FC1-A60F-2FC93039BE23}" type="presParOf" srcId="{7A8B457D-F0A5-4A34-85A1-DEB0F6732A46}" destId="{C282B347-1D12-4148-9ACD-78C98550EAA3}" srcOrd="5" destOrd="0" presId="urn:microsoft.com/office/officeart/2005/8/layout/hProcess11"/>
    <dgm:cxn modelId="{42545BC2-AE33-4E78-820B-42EA4CDA8F94}" type="presParOf" srcId="{7A8B457D-F0A5-4A34-85A1-DEB0F6732A46}" destId="{D8979A94-1CEA-4D69-816E-01274C40242A}" srcOrd="6" destOrd="0" presId="urn:microsoft.com/office/officeart/2005/8/layout/hProcess11"/>
    <dgm:cxn modelId="{6DD4FCDE-EDFA-4642-BAC0-C0E1A3E3C602}" type="presParOf" srcId="{D8979A94-1CEA-4D69-816E-01274C40242A}" destId="{992E0C78-67C9-456A-BE19-E9CC49659C88}" srcOrd="0" destOrd="0" presId="urn:microsoft.com/office/officeart/2005/8/layout/hProcess11"/>
    <dgm:cxn modelId="{A2369B2D-A9D3-4C7F-A2C8-D3E91838FB03}" type="presParOf" srcId="{D8979A94-1CEA-4D69-816E-01274C40242A}" destId="{D6C73DF5-DA86-4620-B58C-FF7A913956DE}" srcOrd="1" destOrd="0" presId="urn:microsoft.com/office/officeart/2005/8/layout/hProcess11"/>
    <dgm:cxn modelId="{86437B6E-78E3-494B-AB0F-682EEAAB6BCF}" type="presParOf" srcId="{D8979A94-1CEA-4D69-816E-01274C40242A}" destId="{A466BC1D-3C10-450A-B0C9-0FADDC4EA48E}" srcOrd="2" destOrd="0" presId="urn:microsoft.com/office/officeart/2005/8/layout/hProcess11"/>
    <dgm:cxn modelId="{8C28923A-1B07-45F3-87CE-EDB9B78FDACA}" type="presParOf" srcId="{7A8B457D-F0A5-4A34-85A1-DEB0F6732A46}" destId="{7CA7EAA8-0720-4172-8C47-584E768AC6D3}" srcOrd="7" destOrd="0" presId="urn:microsoft.com/office/officeart/2005/8/layout/hProcess11"/>
    <dgm:cxn modelId="{39E3A065-A81E-4D05-AC84-9472D92A405E}" type="presParOf" srcId="{7A8B457D-F0A5-4A34-85A1-DEB0F6732A46}" destId="{7D3182D7-880D-4702-BA4A-4E5BD26A6EE0}" srcOrd="8" destOrd="0" presId="urn:microsoft.com/office/officeart/2005/8/layout/hProcess11"/>
    <dgm:cxn modelId="{7F555A20-68C1-4310-B6AF-DDD88C9592C8}" type="presParOf" srcId="{7D3182D7-880D-4702-BA4A-4E5BD26A6EE0}" destId="{C44043A6-B589-4AE9-9F14-9318EB4C64D1}" srcOrd="0" destOrd="0" presId="urn:microsoft.com/office/officeart/2005/8/layout/hProcess11"/>
    <dgm:cxn modelId="{65F6644D-BC58-463C-B9C0-444629E76123}" type="presParOf" srcId="{7D3182D7-880D-4702-BA4A-4E5BD26A6EE0}" destId="{D1634DBD-4216-456C-9529-41E1FC1DE691}" srcOrd="1" destOrd="0" presId="urn:microsoft.com/office/officeart/2005/8/layout/hProcess11"/>
    <dgm:cxn modelId="{FE826FCF-CFB0-46CD-A5C0-850ECECB8846}" type="presParOf" srcId="{7D3182D7-880D-4702-BA4A-4E5BD26A6EE0}" destId="{EC4FA211-ED31-4E84-ACE0-DCC7EC91A09E}" srcOrd="2" destOrd="0" presId="urn:microsoft.com/office/officeart/2005/8/layout/hProcess11"/>
    <dgm:cxn modelId="{BCB11139-2D18-4274-B5A5-BF731E3DD3DD}" type="presParOf" srcId="{7A8B457D-F0A5-4A34-85A1-DEB0F6732A46}" destId="{F037E4A3-3F00-4BF5-96A2-FC6B9CD6E3E1}" srcOrd="9" destOrd="0" presId="urn:microsoft.com/office/officeart/2005/8/layout/hProcess11"/>
    <dgm:cxn modelId="{F1EB17A9-16C1-4015-97BB-BDD8289E7F1C}" type="presParOf" srcId="{7A8B457D-F0A5-4A34-85A1-DEB0F6732A46}" destId="{87F72EE6-96AF-4E4B-905D-BE0D7874AA02}" srcOrd="10" destOrd="0" presId="urn:microsoft.com/office/officeart/2005/8/layout/hProcess11"/>
    <dgm:cxn modelId="{5108623E-FFC7-47FD-8D5B-CF38C2C41FC5}" type="presParOf" srcId="{87F72EE6-96AF-4E4B-905D-BE0D7874AA02}" destId="{6B360F3E-EEC6-412F-9935-2EE9D9B31D01}" srcOrd="0" destOrd="0" presId="urn:microsoft.com/office/officeart/2005/8/layout/hProcess11"/>
    <dgm:cxn modelId="{880A18F8-F5DF-4946-9BB2-4EC372FD2BC3}" type="presParOf" srcId="{87F72EE6-96AF-4E4B-905D-BE0D7874AA02}" destId="{16EF8D9D-8C14-419D-88B9-9E3C93E54813}" srcOrd="1" destOrd="0" presId="urn:microsoft.com/office/officeart/2005/8/layout/hProcess11"/>
    <dgm:cxn modelId="{40B482CA-A90D-4D40-83E5-5FC5F4764DDA}" type="presParOf" srcId="{87F72EE6-96AF-4E4B-905D-BE0D7874AA02}" destId="{F9936E5F-49CB-4EF0-BA8E-B333214AB366}"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2523E6-3F5E-4D9D-9C12-AB59B4D11475}" type="doc">
      <dgm:prSet loTypeId="urn:microsoft.com/office/officeart/2005/8/layout/hProcess11" loCatId="process" qsTypeId="urn:microsoft.com/office/officeart/2005/8/quickstyle/simple1" qsCatId="simple" csTypeId="urn:microsoft.com/office/officeart/2005/8/colors/accent1_2" csCatId="accent1" phldr="1"/>
      <dgm:spPr/>
    </dgm:pt>
    <dgm:pt modelId="{CC1B7890-DE35-4760-87A4-487BCB37C0F0}">
      <dgm:prSet phldrT="[Tekst]" custT="1"/>
      <dgm:spPr/>
      <dgm:t>
        <a:bodyPr/>
        <a:lstStyle/>
        <a:p>
          <a:r>
            <a:rPr lang="nl-BE" sz="1800" dirty="0"/>
            <a:t>Wat is problematisch uitstelgedrag? </a:t>
          </a:r>
        </a:p>
      </dgm:t>
    </dgm:pt>
    <dgm:pt modelId="{76E69A6D-69FB-4306-930B-2554DF1EACD2}" type="parTrans" cxnId="{CF60FF9E-7942-482D-9C53-A870E0B90CEE}">
      <dgm:prSet/>
      <dgm:spPr/>
      <dgm:t>
        <a:bodyPr/>
        <a:lstStyle/>
        <a:p>
          <a:endParaRPr lang="nl-BE" sz="1800"/>
        </a:p>
      </dgm:t>
    </dgm:pt>
    <dgm:pt modelId="{143CBB35-A3AD-4E42-9644-E8ABA05AC55C}" type="sibTrans" cxnId="{CF60FF9E-7942-482D-9C53-A870E0B90CEE}">
      <dgm:prSet/>
      <dgm:spPr/>
      <dgm:t>
        <a:bodyPr/>
        <a:lstStyle/>
        <a:p>
          <a:endParaRPr lang="nl-BE" sz="1800"/>
        </a:p>
      </dgm:t>
    </dgm:pt>
    <dgm:pt modelId="{341DFEC2-1A8A-4C4A-B4FF-047B5A624A8E}">
      <dgm:prSet phldrT="[Tekst]" custT="1"/>
      <dgm:spPr/>
      <dgm:t>
        <a:bodyPr/>
        <a:lstStyle/>
        <a:p>
          <a:r>
            <a:rPr lang="nl-BE" sz="1800" dirty="0"/>
            <a:t>Welke invloed heeft uitstelgedrag op mij?</a:t>
          </a:r>
        </a:p>
      </dgm:t>
    </dgm:pt>
    <dgm:pt modelId="{30B6F064-2CA2-4121-A91C-D8718278B832}" type="parTrans" cxnId="{2FE1095F-BD66-4C6B-8780-CCFB58CCEED0}">
      <dgm:prSet/>
      <dgm:spPr/>
      <dgm:t>
        <a:bodyPr/>
        <a:lstStyle/>
        <a:p>
          <a:endParaRPr lang="nl-BE" sz="1800"/>
        </a:p>
      </dgm:t>
    </dgm:pt>
    <dgm:pt modelId="{CE4E4DBC-2B45-4BC5-9C3E-48A1353489F3}" type="sibTrans" cxnId="{2FE1095F-BD66-4C6B-8780-CCFB58CCEED0}">
      <dgm:prSet/>
      <dgm:spPr/>
      <dgm:t>
        <a:bodyPr/>
        <a:lstStyle/>
        <a:p>
          <a:endParaRPr lang="nl-BE" sz="1800"/>
        </a:p>
      </dgm:t>
    </dgm:pt>
    <dgm:pt modelId="{650B815E-D91E-4ABD-B305-7C0F8272A0B1}">
      <dgm:prSet phldrT="[Tekst]" custT="1"/>
      <dgm:spPr/>
      <dgm:t>
        <a:bodyPr/>
        <a:lstStyle/>
        <a:p>
          <a:r>
            <a:rPr lang="nl-BE" sz="1800" dirty="0"/>
            <a:t>Wat kan ik wel en niet aanpakken? </a:t>
          </a:r>
        </a:p>
      </dgm:t>
    </dgm:pt>
    <dgm:pt modelId="{80AF89D7-58FE-4EFC-92E9-E813AF649B56}" type="parTrans" cxnId="{F301BAB7-2B50-4E8F-82C0-E94647B7A862}">
      <dgm:prSet/>
      <dgm:spPr/>
      <dgm:t>
        <a:bodyPr/>
        <a:lstStyle/>
        <a:p>
          <a:endParaRPr lang="nl-BE" sz="1800"/>
        </a:p>
      </dgm:t>
    </dgm:pt>
    <dgm:pt modelId="{6A9BFD21-7212-4FC9-B91A-C6ABA12635DD}" type="sibTrans" cxnId="{F301BAB7-2B50-4E8F-82C0-E94647B7A862}">
      <dgm:prSet/>
      <dgm:spPr/>
      <dgm:t>
        <a:bodyPr/>
        <a:lstStyle/>
        <a:p>
          <a:endParaRPr lang="nl-BE" sz="1800"/>
        </a:p>
      </dgm:t>
    </dgm:pt>
    <dgm:pt modelId="{166EEC89-1191-46FD-BA6B-A299F8336754}">
      <dgm:prSet phldrT="[Tekst]" custT="1"/>
      <dgm:spPr/>
      <dgm:t>
        <a:bodyPr/>
        <a:lstStyle/>
        <a:p>
          <a:r>
            <a:rPr lang="nl-BE" sz="1800" dirty="0"/>
            <a:t>Wat werkt, wat niet?</a:t>
          </a:r>
        </a:p>
      </dgm:t>
    </dgm:pt>
    <dgm:pt modelId="{20033654-BB55-4C28-ABA5-40F38954EE8B}" type="parTrans" cxnId="{39C83B31-0D49-4664-A054-65FF74E97FE7}">
      <dgm:prSet/>
      <dgm:spPr/>
      <dgm:t>
        <a:bodyPr/>
        <a:lstStyle/>
        <a:p>
          <a:endParaRPr lang="nl-BE" sz="1800"/>
        </a:p>
      </dgm:t>
    </dgm:pt>
    <dgm:pt modelId="{68D37268-5EA4-4BFD-8061-4F68C1CA72BA}" type="sibTrans" cxnId="{39C83B31-0D49-4664-A054-65FF74E97FE7}">
      <dgm:prSet/>
      <dgm:spPr/>
      <dgm:t>
        <a:bodyPr/>
        <a:lstStyle/>
        <a:p>
          <a:endParaRPr lang="nl-BE" sz="1800"/>
        </a:p>
      </dgm:t>
    </dgm:pt>
    <dgm:pt modelId="{32487974-CB1C-4558-8CDB-67B00CDB3AED}">
      <dgm:prSet phldrT="[Tekst]" custT="1"/>
      <dgm:spPr/>
      <dgm:t>
        <a:bodyPr/>
        <a:lstStyle/>
        <a:p>
          <a:r>
            <a:rPr lang="nl-BE" sz="1800" dirty="0"/>
            <a:t>We pakken het uitstellen aan! </a:t>
          </a:r>
        </a:p>
      </dgm:t>
    </dgm:pt>
    <dgm:pt modelId="{F43D9B78-61A9-4B11-AD31-184FF72E4A28}" type="parTrans" cxnId="{66EF226A-F73C-4A48-A5B5-6EC05C131826}">
      <dgm:prSet/>
      <dgm:spPr/>
      <dgm:t>
        <a:bodyPr/>
        <a:lstStyle/>
        <a:p>
          <a:endParaRPr lang="nl-BE" sz="1800"/>
        </a:p>
      </dgm:t>
    </dgm:pt>
    <dgm:pt modelId="{67B0C543-62EB-4A23-9E4D-C4727727B260}" type="sibTrans" cxnId="{66EF226A-F73C-4A48-A5B5-6EC05C131826}">
      <dgm:prSet/>
      <dgm:spPr/>
      <dgm:t>
        <a:bodyPr/>
        <a:lstStyle/>
        <a:p>
          <a:endParaRPr lang="nl-BE" sz="1800"/>
        </a:p>
      </dgm:t>
    </dgm:pt>
    <dgm:pt modelId="{58731B97-0A40-4315-815B-9E5C057BB391}">
      <dgm:prSet phldrT="[Tekst]" custT="1"/>
      <dgm:spPr/>
      <dgm:t>
        <a:bodyPr/>
        <a:lstStyle/>
        <a:p>
          <a:r>
            <a:rPr lang="nl-BE" sz="1800" dirty="0"/>
            <a:t>Stuur tijdig bij </a:t>
          </a:r>
        </a:p>
      </dgm:t>
    </dgm:pt>
    <dgm:pt modelId="{0EF6088F-937F-4ADA-9B53-8EBF2E0F4179}" type="parTrans" cxnId="{767FC91A-3AF3-4856-8D6B-3D4927183839}">
      <dgm:prSet/>
      <dgm:spPr/>
      <dgm:t>
        <a:bodyPr/>
        <a:lstStyle/>
        <a:p>
          <a:endParaRPr lang="nl-BE" sz="1800"/>
        </a:p>
      </dgm:t>
    </dgm:pt>
    <dgm:pt modelId="{7B567842-10A4-4209-9AF4-7DB330CEE1BF}" type="sibTrans" cxnId="{767FC91A-3AF3-4856-8D6B-3D4927183839}">
      <dgm:prSet/>
      <dgm:spPr/>
      <dgm:t>
        <a:bodyPr/>
        <a:lstStyle/>
        <a:p>
          <a:endParaRPr lang="nl-BE" sz="1800"/>
        </a:p>
      </dgm:t>
    </dgm:pt>
    <dgm:pt modelId="{27619847-FB85-41F5-8D0E-04E771E85920}" type="pres">
      <dgm:prSet presAssocID="{D52523E6-3F5E-4D9D-9C12-AB59B4D11475}" presName="Name0" presStyleCnt="0">
        <dgm:presLayoutVars>
          <dgm:dir/>
          <dgm:resizeHandles val="exact"/>
        </dgm:presLayoutVars>
      </dgm:prSet>
      <dgm:spPr/>
    </dgm:pt>
    <dgm:pt modelId="{251636A4-1344-45DD-9094-4C1EEBD5BB52}" type="pres">
      <dgm:prSet presAssocID="{D52523E6-3F5E-4D9D-9C12-AB59B4D11475}" presName="arrow" presStyleLbl="bgShp" presStyleIdx="0" presStyleCnt="1"/>
      <dgm:spPr>
        <a:solidFill>
          <a:schemeClr val="tx2"/>
        </a:solidFill>
      </dgm:spPr>
    </dgm:pt>
    <dgm:pt modelId="{7A8B457D-F0A5-4A34-85A1-DEB0F6732A46}" type="pres">
      <dgm:prSet presAssocID="{D52523E6-3F5E-4D9D-9C12-AB59B4D11475}" presName="points" presStyleCnt="0"/>
      <dgm:spPr/>
    </dgm:pt>
    <dgm:pt modelId="{354927EB-3596-4ABE-AF38-E56DB763BC46}" type="pres">
      <dgm:prSet presAssocID="{CC1B7890-DE35-4760-87A4-487BCB37C0F0}" presName="compositeA" presStyleCnt="0"/>
      <dgm:spPr/>
    </dgm:pt>
    <dgm:pt modelId="{5379D331-5C0D-4F99-927A-1D2F2B8B614E}" type="pres">
      <dgm:prSet presAssocID="{CC1B7890-DE35-4760-87A4-487BCB37C0F0}" presName="textA" presStyleLbl="revTx" presStyleIdx="0" presStyleCnt="6">
        <dgm:presLayoutVars>
          <dgm:bulletEnabled val="1"/>
        </dgm:presLayoutVars>
      </dgm:prSet>
      <dgm:spPr/>
    </dgm:pt>
    <dgm:pt modelId="{2D27A2B4-0233-49D1-A9DE-3F3758DE2A87}" type="pres">
      <dgm:prSet presAssocID="{CC1B7890-DE35-4760-87A4-487BCB37C0F0}" presName="circleA" presStyleLbl="node1" presStyleIdx="0" presStyleCnt="6"/>
      <dgm:spPr>
        <a:ln>
          <a:noFill/>
        </a:ln>
      </dgm:spPr>
    </dgm:pt>
    <dgm:pt modelId="{F2245321-CFF6-498C-AAA5-326F61C9AA5F}" type="pres">
      <dgm:prSet presAssocID="{CC1B7890-DE35-4760-87A4-487BCB37C0F0}" presName="spaceA" presStyleCnt="0"/>
      <dgm:spPr/>
    </dgm:pt>
    <dgm:pt modelId="{A5099353-89E6-4C2F-8859-763BAA09D234}" type="pres">
      <dgm:prSet presAssocID="{143CBB35-A3AD-4E42-9644-E8ABA05AC55C}" presName="space" presStyleCnt="0"/>
      <dgm:spPr/>
    </dgm:pt>
    <dgm:pt modelId="{42A851C5-FB96-4E61-88B7-AAA42C8B0CCC}" type="pres">
      <dgm:prSet presAssocID="{341DFEC2-1A8A-4C4A-B4FF-047B5A624A8E}" presName="compositeB" presStyleCnt="0"/>
      <dgm:spPr/>
    </dgm:pt>
    <dgm:pt modelId="{BCED84D5-9DA5-4D0A-8C21-E3390EDAE540}" type="pres">
      <dgm:prSet presAssocID="{341DFEC2-1A8A-4C4A-B4FF-047B5A624A8E}" presName="textB" presStyleLbl="revTx" presStyleIdx="1" presStyleCnt="6">
        <dgm:presLayoutVars>
          <dgm:bulletEnabled val="1"/>
        </dgm:presLayoutVars>
      </dgm:prSet>
      <dgm:spPr/>
    </dgm:pt>
    <dgm:pt modelId="{7A092626-9299-444D-87B1-97F7D2533D7E}" type="pres">
      <dgm:prSet presAssocID="{341DFEC2-1A8A-4C4A-B4FF-047B5A624A8E}" presName="circleB" presStyleLbl="node1" presStyleIdx="1" presStyleCnt="6"/>
      <dgm:spPr>
        <a:ln>
          <a:noFill/>
        </a:ln>
      </dgm:spPr>
    </dgm:pt>
    <dgm:pt modelId="{3C861A0D-C4F9-4CE6-B8AB-EAA84A4490AF}" type="pres">
      <dgm:prSet presAssocID="{341DFEC2-1A8A-4C4A-B4FF-047B5A624A8E}" presName="spaceB" presStyleCnt="0"/>
      <dgm:spPr/>
    </dgm:pt>
    <dgm:pt modelId="{AC0AEDBA-156D-4020-8755-714AD4F66EC0}" type="pres">
      <dgm:prSet presAssocID="{CE4E4DBC-2B45-4BC5-9C3E-48A1353489F3}" presName="space" presStyleCnt="0"/>
      <dgm:spPr/>
    </dgm:pt>
    <dgm:pt modelId="{DFE2F8A7-5608-435F-B0FF-B1901D50CC6F}" type="pres">
      <dgm:prSet presAssocID="{650B815E-D91E-4ABD-B305-7C0F8272A0B1}" presName="compositeA" presStyleCnt="0"/>
      <dgm:spPr/>
    </dgm:pt>
    <dgm:pt modelId="{7A039D66-2A94-4E9D-912A-1B7B60D89D4C}" type="pres">
      <dgm:prSet presAssocID="{650B815E-D91E-4ABD-B305-7C0F8272A0B1}" presName="textA" presStyleLbl="revTx" presStyleIdx="2" presStyleCnt="6">
        <dgm:presLayoutVars>
          <dgm:bulletEnabled val="1"/>
        </dgm:presLayoutVars>
      </dgm:prSet>
      <dgm:spPr/>
    </dgm:pt>
    <dgm:pt modelId="{3077F474-336C-4408-B49F-9275FFB360CD}" type="pres">
      <dgm:prSet presAssocID="{650B815E-D91E-4ABD-B305-7C0F8272A0B1}" presName="circleA" presStyleLbl="node1" presStyleIdx="2" presStyleCnt="6"/>
      <dgm:spPr>
        <a:ln>
          <a:noFill/>
        </a:ln>
      </dgm:spPr>
    </dgm:pt>
    <dgm:pt modelId="{BD5A9185-EE2C-4D44-B96E-21DD42FE47AF}" type="pres">
      <dgm:prSet presAssocID="{650B815E-D91E-4ABD-B305-7C0F8272A0B1}" presName="spaceA" presStyleCnt="0"/>
      <dgm:spPr/>
    </dgm:pt>
    <dgm:pt modelId="{C282B347-1D12-4148-9ACD-78C98550EAA3}" type="pres">
      <dgm:prSet presAssocID="{6A9BFD21-7212-4FC9-B91A-C6ABA12635DD}" presName="space" presStyleCnt="0"/>
      <dgm:spPr/>
    </dgm:pt>
    <dgm:pt modelId="{D8979A94-1CEA-4D69-816E-01274C40242A}" type="pres">
      <dgm:prSet presAssocID="{166EEC89-1191-46FD-BA6B-A299F8336754}" presName="compositeB" presStyleCnt="0"/>
      <dgm:spPr/>
    </dgm:pt>
    <dgm:pt modelId="{992E0C78-67C9-456A-BE19-E9CC49659C88}" type="pres">
      <dgm:prSet presAssocID="{166EEC89-1191-46FD-BA6B-A299F8336754}" presName="textB" presStyleLbl="revTx" presStyleIdx="3" presStyleCnt="6">
        <dgm:presLayoutVars>
          <dgm:bulletEnabled val="1"/>
        </dgm:presLayoutVars>
      </dgm:prSet>
      <dgm:spPr/>
    </dgm:pt>
    <dgm:pt modelId="{D6C73DF5-DA86-4620-B58C-FF7A913956DE}" type="pres">
      <dgm:prSet presAssocID="{166EEC89-1191-46FD-BA6B-A299F8336754}" presName="circleB" presStyleLbl="node1" presStyleIdx="3" presStyleCnt="6"/>
      <dgm:spPr>
        <a:ln>
          <a:noFill/>
        </a:ln>
      </dgm:spPr>
    </dgm:pt>
    <dgm:pt modelId="{A466BC1D-3C10-450A-B0C9-0FADDC4EA48E}" type="pres">
      <dgm:prSet presAssocID="{166EEC89-1191-46FD-BA6B-A299F8336754}" presName="spaceB" presStyleCnt="0"/>
      <dgm:spPr/>
    </dgm:pt>
    <dgm:pt modelId="{7CA7EAA8-0720-4172-8C47-584E768AC6D3}" type="pres">
      <dgm:prSet presAssocID="{68D37268-5EA4-4BFD-8061-4F68C1CA72BA}" presName="space" presStyleCnt="0"/>
      <dgm:spPr/>
    </dgm:pt>
    <dgm:pt modelId="{7D3182D7-880D-4702-BA4A-4E5BD26A6EE0}" type="pres">
      <dgm:prSet presAssocID="{32487974-CB1C-4558-8CDB-67B00CDB3AED}" presName="compositeA" presStyleCnt="0"/>
      <dgm:spPr/>
    </dgm:pt>
    <dgm:pt modelId="{C44043A6-B589-4AE9-9F14-9318EB4C64D1}" type="pres">
      <dgm:prSet presAssocID="{32487974-CB1C-4558-8CDB-67B00CDB3AED}" presName="textA" presStyleLbl="revTx" presStyleIdx="4" presStyleCnt="6">
        <dgm:presLayoutVars>
          <dgm:bulletEnabled val="1"/>
        </dgm:presLayoutVars>
      </dgm:prSet>
      <dgm:spPr/>
    </dgm:pt>
    <dgm:pt modelId="{D1634DBD-4216-456C-9529-41E1FC1DE691}" type="pres">
      <dgm:prSet presAssocID="{32487974-CB1C-4558-8CDB-67B00CDB3AED}" presName="circleA" presStyleLbl="node1" presStyleIdx="4" presStyleCnt="6"/>
      <dgm:spPr>
        <a:ln>
          <a:noFill/>
        </a:ln>
      </dgm:spPr>
    </dgm:pt>
    <dgm:pt modelId="{EC4FA211-ED31-4E84-ACE0-DCC7EC91A09E}" type="pres">
      <dgm:prSet presAssocID="{32487974-CB1C-4558-8CDB-67B00CDB3AED}" presName="spaceA" presStyleCnt="0"/>
      <dgm:spPr/>
    </dgm:pt>
    <dgm:pt modelId="{F037E4A3-3F00-4BF5-96A2-FC6B9CD6E3E1}" type="pres">
      <dgm:prSet presAssocID="{67B0C543-62EB-4A23-9E4D-C4727727B260}" presName="space" presStyleCnt="0"/>
      <dgm:spPr/>
    </dgm:pt>
    <dgm:pt modelId="{87F72EE6-96AF-4E4B-905D-BE0D7874AA02}" type="pres">
      <dgm:prSet presAssocID="{58731B97-0A40-4315-815B-9E5C057BB391}" presName="compositeB" presStyleCnt="0"/>
      <dgm:spPr/>
    </dgm:pt>
    <dgm:pt modelId="{6B360F3E-EEC6-412F-9935-2EE9D9B31D01}" type="pres">
      <dgm:prSet presAssocID="{58731B97-0A40-4315-815B-9E5C057BB391}" presName="textB" presStyleLbl="revTx" presStyleIdx="5" presStyleCnt="6">
        <dgm:presLayoutVars>
          <dgm:bulletEnabled val="1"/>
        </dgm:presLayoutVars>
      </dgm:prSet>
      <dgm:spPr/>
    </dgm:pt>
    <dgm:pt modelId="{16EF8D9D-8C14-419D-88B9-9E3C93E54813}" type="pres">
      <dgm:prSet presAssocID="{58731B97-0A40-4315-815B-9E5C057BB391}" presName="circleB" presStyleLbl="node1" presStyleIdx="5" presStyleCnt="6"/>
      <dgm:spPr>
        <a:ln>
          <a:noFill/>
        </a:ln>
      </dgm:spPr>
    </dgm:pt>
    <dgm:pt modelId="{F9936E5F-49CB-4EF0-BA8E-B333214AB366}" type="pres">
      <dgm:prSet presAssocID="{58731B97-0A40-4315-815B-9E5C057BB391}" presName="spaceB" presStyleCnt="0"/>
      <dgm:spPr/>
    </dgm:pt>
  </dgm:ptLst>
  <dgm:cxnLst>
    <dgm:cxn modelId="{7AFF5C1A-495A-4B78-8B37-A74FDD5333DA}" type="presOf" srcId="{58731B97-0A40-4315-815B-9E5C057BB391}" destId="{6B360F3E-EEC6-412F-9935-2EE9D9B31D01}" srcOrd="0" destOrd="0" presId="urn:microsoft.com/office/officeart/2005/8/layout/hProcess11"/>
    <dgm:cxn modelId="{767FC91A-3AF3-4856-8D6B-3D4927183839}" srcId="{D52523E6-3F5E-4D9D-9C12-AB59B4D11475}" destId="{58731B97-0A40-4315-815B-9E5C057BB391}" srcOrd="5" destOrd="0" parTransId="{0EF6088F-937F-4ADA-9B53-8EBF2E0F4179}" sibTransId="{7B567842-10A4-4209-9AF4-7DB330CEE1BF}"/>
    <dgm:cxn modelId="{91C8E01A-175E-4213-840F-E5C5B8FE5367}" type="presOf" srcId="{166EEC89-1191-46FD-BA6B-A299F8336754}" destId="{992E0C78-67C9-456A-BE19-E9CC49659C88}" srcOrd="0" destOrd="0" presId="urn:microsoft.com/office/officeart/2005/8/layout/hProcess11"/>
    <dgm:cxn modelId="{A234EE2B-A9A3-4897-B940-C9B6A8167024}" type="presOf" srcId="{CC1B7890-DE35-4760-87A4-487BCB37C0F0}" destId="{5379D331-5C0D-4F99-927A-1D2F2B8B614E}" srcOrd="0" destOrd="0" presId="urn:microsoft.com/office/officeart/2005/8/layout/hProcess11"/>
    <dgm:cxn modelId="{39C83B31-0D49-4664-A054-65FF74E97FE7}" srcId="{D52523E6-3F5E-4D9D-9C12-AB59B4D11475}" destId="{166EEC89-1191-46FD-BA6B-A299F8336754}" srcOrd="3" destOrd="0" parTransId="{20033654-BB55-4C28-ABA5-40F38954EE8B}" sibTransId="{68D37268-5EA4-4BFD-8061-4F68C1CA72BA}"/>
    <dgm:cxn modelId="{2FE1095F-BD66-4C6B-8780-CCFB58CCEED0}" srcId="{D52523E6-3F5E-4D9D-9C12-AB59B4D11475}" destId="{341DFEC2-1A8A-4C4A-B4FF-047B5A624A8E}" srcOrd="1" destOrd="0" parTransId="{30B6F064-2CA2-4121-A91C-D8718278B832}" sibTransId="{CE4E4DBC-2B45-4BC5-9C3E-48A1353489F3}"/>
    <dgm:cxn modelId="{66EF226A-F73C-4A48-A5B5-6EC05C131826}" srcId="{D52523E6-3F5E-4D9D-9C12-AB59B4D11475}" destId="{32487974-CB1C-4558-8CDB-67B00CDB3AED}" srcOrd="4" destOrd="0" parTransId="{F43D9B78-61A9-4B11-AD31-184FF72E4A28}" sibTransId="{67B0C543-62EB-4A23-9E4D-C4727727B260}"/>
    <dgm:cxn modelId="{42F62A8A-A1B5-4843-96B5-8C9175F89A56}" type="presOf" srcId="{D52523E6-3F5E-4D9D-9C12-AB59B4D11475}" destId="{27619847-FB85-41F5-8D0E-04E771E85920}" srcOrd="0" destOrd="0" presId="urn:microsoft.com/office/officeart/2005/8/layout/hProcess11"/>
    <dgm:cxn modelId="{CF60FF9E-7942-482D-9C53-A870E0B90CEE}" srcId="{D52523E6-3F5E-4D9D-9C12-AB59B4D11475}" destId="{CC1B7890-DE35-4760-87A4-487BCB37C0F0}" srcOrd="0" destOrd="0" parTransId="{76E69A6D-69FB-4306-930B-2554DF1EACD2}" sibTransId="{143CBB35-A3AD-4E42-9644-E8ABA05AC55C}"/>
    <dgm:cxn modelId="{291135A4-A7F5-4A4D-8E88-DB37E2635B71}" type="presOf" srcId="{32487974-CB1C-4558-8CDB-67B00CDB3AED}" destId="{C44043A6-B589-4AE9-9F14-9318EB4C64D1}" srcOrd="0" destOrd="0" presId="urn:microsoft.com/office/officeart/2005/8/layout/hProcess11"/>
    <dgm:cxn modelId="{D659F5A7-A04F-48E5-82A7-E5CF16D2822E}" type="presOf" srcId="{650B815E-D91E-4ABD-B305-7C0F8272A0B1}" destId="{7A039D66-2A94-4E9D-912A-1B7B60D89D4C}" srcOrd="0" destOrd="0" presId="urn:microsoft.com/office/officeart/2005/8/layout/hProcess11"/>
    <dgm:cxn modelId="{F301BAB7-2B50-4E8F-82C0-E94647B7A862}" srcId="{D52523E6-3F5E-4D9D-9C12-AB59B4D11475}" destId="{650B815E-D91E-4ABD-B305-7C0F8272A0B1}" srcOrd="2" destOrd="0" parTransId="{80AF89D7-58FE-4EFC-92E9-E813AF649B56}" sibTransId="{6A9BFD21-7212-4FC9-B91A-C6ABA12635DD}"/>
    <dgm:cxn modelId="{56A49DF9-5C8C-46C4-B834-5C893E08E7AB}" type="presOf" srcId="{341DFEC2-1A8A-4C4A-B4FF-047B5A624A8E}" destId="{BCED84D5-9DA5-4D0A-8C21-E3390EDAE540}" srcOrd="0" destOrd="0" presId="urn:microsoft.com/office/officeart/2005/8/layout/hProcess11"/>
    <dgm:cxn modelId="{D3CE1508-0572-40D7-92DE-B47B608FE1A6}" type="presParOf" srcId="{27619847-FB85-41F5-8D0E-04E771E85920}" destId="{251636A4-1344-45DD-9094-4C1EEBD5BB52}" srcOrd="0" destOrd="0" presId="urn:microsoft.com/office/officeart/2005/8/layout/hProcess11"/>
    <dgm:cxn modelId="{C3474708-8F6B-40F7-945B-45962CBAEAAD}" type="presParOf" srcId="{27619847-FB85-41F5-8D0E-04E771E85920}" destId="{7A8B457D-F0A5-4A34-85A1-DEB0F6732A46}" srcOrd="1" destOrd="0" presId="urn:microsoft.com/office/officeart/2005/8/layout/hProcess11"/>
    <dgm:cxn modelId="{36087521-E754-46B3-9DC6-B176A127EAB4}" type="presParOf" srcId="{7A8B457D-F0A5-4A34-85A1-DEB0F6732A46}" destId="{354927EB-3596-4ABE-AF38-E56DB763BC46}" srcOrd="0" destOrd="0" presId="urn:microsoft.com/office/officeart/2005/8/layout/hProcess11"/>
    <dgm:cxn modelId="{9E9A936D-6DBF-408A-97CA-2018B5992C7E}" type="presParOf" srcId="{354927EB-3596-4ABE-AF38-E56DB763BC46}" destId="{5379D331-5C0D-4F99-927A-1D2F2B8B614E}" srcOrd="0" destOrd="0" presId="urn:microsoft.com/office/officeart/2005/8/layout/hProcess11"/>
    <dgm:cxn modelId="{CC45FD96-A800-42B8-9487-6E2AF6F8EDE8}" type="presParOf" srcId="{354927EB-3596-4ABE-AF38-E56DB763BC46}" destId="{2D27A2B4-0233-49D1-A9DE-3F3758DE2A87}" srcOrd="1" destOrd="0" presId="urn:microsoft.com/office/officeart/2005/8/layout/hProcess11"/>
    <dgm:cxn modelId="{CEDB7868-B1DE-4F02-97A2-8D7503D269A6}" type="presParOf" srcId="{354927EB-3596-4ABE-AF38-E56DB763BC46}" destId="{F2245321-CFF6-498C-AAA5-326F61C9AA5F}" srcOrd="2" destOrd="0" presId="urn:microsoft.com/office/officeart/2005/8/layout/hProcess11"/>
    <dgm:cxn modelId="{097AF90C-D4AA-4F7D-91B9-543A5FB8BBE6}" type="presParOf" srcId="{7A8B457D-F0A5-4A34-85A1-DEB0F6732A46}" destId="{A5099353-89E6-4C2F-8859-763BAA09D234}" srcOrd="1" destOrd="0" presId="urn:microsoft.com/office/officeart/2005/8/layout/hProcess11"/>
    <dgm:cxn modelId="{2F2E758E-599D-4CFC-8F20-EEB0498E11B4}" type="presParOf" srcId="{7A8B457D-F0A5-4A34-85A1-DEB0F6732A46}" destId="{42A851C5-FB96-4E61-88B7-AAA42C8B0CCC}" srcOrd="2" destOrd="0" presId="urn:microsoft.com/office/officeart/2005/8/layout/hProcess11"/>
    <dgm:cxn modelId="{840244B2-5D4E-4E13-9BB4-95628922F2E5}" type="presParOf" srcId="{42A851C5-FB96-4E61-88B7-AAA42C8B0CCC}" destId="{BCED84D5-9DA5-4D0A-8C21-E3390EDAE540}" srcOrd="0" destOrd="0" presId="urn:microsoft.com/office/officeart/2005/8/layout/hProcess11"/>
    <dgm:cxn modelId="{3DE88E9C-07F0-4E8F-8755-8B385AE4F014}" type="presParOf" srcId="{42A851C5-FB96-4E61-88B7-AAA42C8B0CCC}" destId="{7A092626-9299-444D-87B1-97F7D2533D7E}" srcOrd="1" destOrd="0" presId="urn:microsoft.com/office/officeart/2005/8/layout/hProcess11"/>
    <dgm:cxn modelId="{70FDFB40-B711-4E31-BAC8-F0EDEABD07AD}" type="presParOf" srcId="{42A851C5-FB96-4E61-88B7-AAA42C8B0CCC}" destId="{3C861A0D-C4F9-4CE6-B8AB-EAA84A4490AF}" srcOrd="2" destOrd="0" presId="urn:microsoft.com/office/officeart/2005/8/layout/hProcess11"/>
    <dgm:cxn modelId="{AE4D312B-A200-4F81-8F89-FAE239A202E3}" type="presParOf" srcId="{7A8B457D-F0A5-4A34-85A1-DEB0F6732A46}" destId="{AC0AEDBA-156D-4020-8755-714AD4F66EC0}" srcOrd="3" destOrd="0" presId="urn:microsoft.com/office/officeart/2005/8/layout/hProcess11"/>
    <dgm:cxn modelId="{BBE54158-ED34-41FC-8DFB-52EF667D6CF2}" type="presParOf" srcId="{7A8B457D-F0A5-4A34-85A1-DEB0F6732A46}" destId="{DFE2F8A7-5608-435F-B0FF-B1901D50CC6F}" srcOrd="4" destOrd="0" presId="urn:microsoft.com/office/officeart/2005/8/layout/hProcess11"/>
    <dgm:cxn modelId="{0262776D-9213-44C2-B297-2C568334C1E8}" type="presParOf" srcId="{DFE2F8A7-5608-435F-B0FF-B1901D50CC6F}" destId="{7A039D66-2A94-4E9D-912A-1B7B60D89D4C}" srcOrd="0" destOrd="0" presId="urn:microsoft.com/office/officeart/2005/8/layout/hProcess11"/>
    <dgm:cxn modelId="{BD49E826-AE08-49C8-8772-DC5F586CFD46}" type="presParOf" srcId="{DFE2F8A7-5608-435F-B0FF-B1901D50CC6F}" destId="{3077F474-336C-4408-B49F-9275FFB360CD}" srcOrd="1" destOrd="0" presId="urn:microsoft.com/office/officeart/2005/8/layout/hProcess11"/>
    <dgm:cxn modelId="{DB4B9758-EEAC-476E-BB55-D29205CB3651}" type="presParOf" srcId="{DFE2F8A7-5608-435F-B0FF-B1901D50CC6F}" destId="{BD5A9185-EE2C-4D44-B96E-21DD42FE47AF}" srcOrd="2" destOrd="0" presId="urn:microsoft.com/office/officeart/2005/8/layout/hProcess11"/>
    <dgm:cxn modelId="{7EBE8A2F-6BE4-4FC1-A60F-2FC93039BE23}" type="presParOf" srcId="{7A8B457D-F0A5-4A34-85A1-DEB0F6732A46}" destId="{C282B347-1D12-4148-9ACD-78C98550EAA3}" srcOrd="5" destOrd="0" presId="urn:microsoft.com/office/officeart/2005/8/layout/hProcess11"/>
    <dgm:cxn modelId="{42545BC2-AE33-4E78-820B-42EA4CDA8F94}" type="presParOf" srcId="{7A8B457D-F0A5-4A34-85A1-DEB0F6732A46}" destId="{D8979A94-1CEA-4D69-816E-01274C40242A}" srcOrd="6" destOrd="0" presId="urn:microsoft.com/office/officeart/2005/8/layout/hProcess11"/>
    <dgm:cxn modelId="{6DD4FCDE-EDFA-4642-BAC0-C0E1A3E3C602}" type="presParOf" srcId="{D8979A94-1CEA-4D69-816E-01274C40242A}" destId="{992E0C78-67C9-456A-BE19-E9CC49659C88}" srcOrd="0" destOrd="0" presId="urn:microsoft.com/office/officeart/2005/8/layout/hProcess11"/>
    <dgm:cxn modelId="{A2369B2D-A9D3-4C7F-A2C8-D3E91838FB03}" type="presParOf" srcId="{D8979A94-1CEA-4D69-816E-01274C40242A}" destId="{D6C73DF5-DA86-4620-B58C-FF7A913956DE}" srcOrd="1" destOrd="0" presId="urn:microsoft.com/office/officeart/2005/8/layout/hProcess11"/>
    <dgm:cxn modelId="{86437B6E-78E3-494B-AB0F-682EEAAB6BCF}" type="presParOf" srcId="{D8979A94-1CEA-4D69-816E-01274C40242A}" destId="{A466BC1D-3C10-450A-B0C9-0FADDC4EA48E}" srcOrd="2" destOrd="0" presId="urn:microsoft.com/office/officeart/2005/8/layout/hProcess11"/>
    <dgm:cxn modelId="{8C28923A-1B07-45F3-87CE-EDB9B78FDACA}" type="presParOf" srcId="{7A8B457D-F0A5-4A34-85A1-DEB0F6732A46}" destId="{7CA7EAA8-0720-4172-8C47-584E768AC6D3}" srcOrd="7" destOrd="0" presId="urn:microsoft.com/office/officeart/2005/8/layout/hProcess11"/>
    <dgm:cxn modelId="{39E3A065-A81E-4D05-AC84-9472D92A405E}" type="presParOf" srcId="{7A8B457D-F0A5-4A34-85A1-DEB0F6732A46}" destId="{7D3182D7-880D-4702-BA4A-4E5BD26A6EE0}" srcOrd="8" destOrd="0" presId="urn:microsoft.com/office/officeart/2005/8/layout/hProcess11"/>
    <dgm:cxn modelId="{7F555A20-68C1-4310-B6AF-DDD88C9592C8}" type="presParOf" srcId="{7D3182D7-880D-4702-BA4A-4E5BD26A6EE0}" destId="{C44043A6-B589-4AE9-9F14-9318EB4C64D1}" srcOrd="0" destOrd="0" presId="urn:microsoft.com/office/officeart/2005/8/layout/hProcess11"/>
    <dgm:cxn modelId="{65F6644D-BC58-463C-B9C0-444629E76123}" type="presParOf" srcId="{7D3182D7-880D-4702-BA4A-4E5BD26A6EE0}" destId="{D1634DBD-4216-456C-9529-41E1FC1DE691}" srcOrd="1" destOrd="0" presId="urn:microsoft.com/office/officeart/2005/8/layout/hProcess11"/>
    <dgm:cxn modelId="{FE826FCF-CFB0-46CD-A5C0-850ECECB8846}" type="presParOf" srcId="{7D3182D7-880D-4702-BA4A-4E5BD26A6EE0}" destId="{EC4FA211-ED31-4E84-ACE0-DCC7EC91A09E}" srcOrd="2" destOrd="0" presId="urn:microsoft.com/office/officeart/2005/8/layout/hProcess11"/>
    <dgm:cxn modelId="{BCB11139-2D18-4274-B5A5-BF731E3DD3DD}" type="presParOf" srcId="{7A8B457D-F0A5-4A34-85A1-DEB0F6732A46}" destId="{F037E4A3-3F00-4BF5-96A2-FC6B9CD6E3E1}" srcOrd="9" destOrd="0" presId="urn:microsoft.com/office/officeart/2005/8/layout/hProcess11"/>
    <dgm:cxn modelId="{F1EB17A9-16C1-4015-97BB-BDD8289E7F1C}" type="presParOf" srcId="{7A8B457D-F0A5-4A34-85A1-DEB0F6732A46}" destId="{87F72EE6-96AF-4E4B-905D-BE0D7874AA02}" srcOrd="10" destOrd="0" presId="urn:microsoft.com/office/officeart/2005/8/layout/hProcess11"/>
    <dgm:cxn modelId="{5108623E-FFC7-47FD-8D5B-CF38C2C41FC5}" type="presParOf" srcId="{87F72EE6-96AF-4E4B-905D-BE0D7874AA02}" destId="{6B360F3E-EEC6-412F-9935-2EE9D9B31D01}" srcOrd="0" destOrd="0" presId="urn:microsoft.com/office/officeart/2005/8/layout/hProcess11"/>
    <dgm:cxn modelId="{880A18F8-F5DF-4946-9BB2-4EC372FD2BC3}" type="presParOf" srcId="{87F72EE6-96AF-4E4B-905D-BE0D7874AA02}" destId="{16EF8D9D-8C14-419D-88B9-9E3C93E54813}" srcOrd="1" destOrd="0" presId="urn:microsoft.com/office/officeart/2005/8/layout/hProcess11"/>
    <dgm:cxn modelId="{40B482CA-A90D-4D40-83E5-5FC5F4764DDA}" type="presParOf" srcId="{87F72EE6-96AF-4E4B-905D-BE0D7874AA02}" destId="{F9936E5F-49CB-4EF0-BA8E-B333214AB366}"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52523E6-3F5E-4D9D-9C12-AB59B4D11475}" type="doc">
      <dgm:prSet loTypeId="urn:microsoft.com/office/officeart/2005/8/layout/hProcess11" loCatId="process" qsTypeId="urn:microsoft.com/office/officeart/2005/8/quickstyle/simple1" qsCatId="simple" csTypeId="urn:microsoft.com/office/officeart/2005/8/colors/accent1_2" csCatId="accent1" phldr="1"/>
      <dgm:spPr/>
    </dgm:pt>
    <dgm:pt modelId="{CC1B7890-DE35-4760-87A4-487BCB37C0F0}">
      <dgm:prSet phldrT="[Tekst]" custT="1"/>
      <dgm:spPr/>
      <dgm:t>
        <a:bodyPr/>
        <a:lstStyle/>
        <a:p>
          <a:r>
            <a:rPr lang="nl-BE" sz="1800" dirty="0"/>
            <a:t>Wat is problematisch uitstelgedrag? </a:t>
          </a:r>
        </a:p>
      </dgm:t>
    </dgm:pt>
    <dgm:pt modelId="{76E69A6D-69FB-4306-930B-2554DF1EACD2}" type="parTrans" cxnId="{CF60FF9E-7942-482D-9C53-A870E0B90CEE}">
      <dgm:prSet/>
      <dgm:spPr/>
      <dgm:t>
        <a:bodyPr/>
        <a:lstStyle/>
        <a:p>
          <a:endParaRPr lang="nl-BE" sz="1800"/>
        </a:p>
      </dgm:t>
    </dgm:pt>
    <dgm:pt modelId="{143CBB35-A3AD-4E42-9644-E8ABA05AC55C}" type="sibTrans" cxnId="{CF60FF9E-7942-482D-9C53-A870E0B90CEE}">
      <dgm:prSet/>
      <dgm:spPr/>
      <dgm:t>
        <a:bodyPr/>
        <a:lstStyle/>
        <a:p>
          <a:endParaRPr lang="nl-BE" sz="1800"/>
        </a:p>
      </dgm:t>
    </dgm:pt>
    <dgm:pt modelId="{341DFEC2-1A8A-4C4A-B4FF-047B5A624A8E}">
      <dgm:prSet phldrT="[Tekst]" custT="1"/>
      <dgm:spPr/>
      <dgm:t>
        <a:bodyPr/>
        <a:lstStyle/>
        <a:p>
          <a:r>
            <a:rPr lang="nl-BE" sz="1800" dirty="0"/>
            <a:t>Welke invloed heeft uitstelgedrag op mij?</a:t>
          </a:r>
        </a:p>
      </dgm:t>
    </dgm:pt>
    <dgm:pt modelId="{30B6F064-2CA2-4121-A91C-D8718278B832}" type="parTrans" cxnId="{2FE1095F-BD66-4C6B-8780-CCFB58CCEED0}">
      <dgm:prSet/>
      <dgm:spPr/>
      <dgm:t>
        <a:bodyPr/>
        <a:lstStyle/>
        <a:p>
          <a:endParaRPr lang="nl-BE" sz="1800"/>
        </a:p>
      </dgm:t>
    </dgm:pt>
    <dgm:pt modelId="{CE4E4DBC-2B45-4BC5-9C3E-48A1353489F3}" type="sibTrans" cxnId="{2FE1095F-BD66-4C6B-8780-CCFB58CCEED0}">
      <dgm:prSet/>
      <dgm:spPr/>
      <dgm:t>
        <a:bodyPr/>
        <a:lstStyle/>
        <a:p>
          <a:endParaRPr lang="nl-BE" sz="1800"/>
        </a:p>
      </dgm:t>
    </dgm:pt>
    <dgm:pt modelId="{650B815E-D91E-4ABD-B305-7C0F8272A0B1}">
      <dgm:prSet phldrT="[Tekst]" custT="1"/>
      <dgm:spPr/>
      <dgm:t>
        <a:bodyPr/>
        <a:lstStyle/>
        <a:p>
          <a:r>
            <a:rPr lang="nl-BE" sz="1800" dirty="0"/>
            <a:t>Wat kan ik wel en niet aanpakken? </a:t>
          </a:r>
        </a:p>
      </dgm:t>
    </dgm:pt>
    <dgm:pt modelId="{80AF89D7-58FE-4EFC-92E9-E813AF649B56}" type="parTrans" cxnId="{F301BAB7-2B50-4E8F-82C0-E94647B7A862}">
      <dgm:prSet/>
      <dgm:spPr/>
      <dgm:t>
        <a:bodyPr/>
        <a:lstStyle/>
        <a:p>
          <a:endParaRPr lang="nl-BE" sz="1800"/>
        </a:p>
      </dgm:t>
    </dgm:pt>
    <dgm:pt modelId="{6A9BFD21-7212-4FC9-B91A-C6ABA12635DD}" type="sibTrans" cxnId="{F301BAB7-2B50-4E8F-82C0-E94647B7A862}">
      <dgm:prSet/>
      <dgm:spPr/>
      <dgm:t>
        <a:bodyPr/>
        <a:lstStyle/>
        <a:p>
          <a:endParaRPr lang="nl-BE" sz="1800"/>
        </a:p>
      </dgm:t>
    </dgm:pt>
    <dgm:pt modelId="{166EEC89-1191-46FD-BA6B-A299F8336754}">
      <dgm:prSet phldrT="[Tekst]" custT="1"/>
      <dgm:spPr/>
      <dgm:t>
        <a:bodyPr/>
        <a:lstStyle/>
        <a:p>
          <a:r>
            <a:rPr lang="nl-BE" sz="1800" dirty="0"/>
            <a:t>Wat werkt, wat niet?</a:t>
          </a:r>
        </a:p>
      </dgm:t>
    </dgm:pt>
    <dgm:pt modelId="{20033654-BB55-4C28-ABA5-40F38954EE8B}" type="parTrans" cxnId="{39C83B31-0D49-4664-A054-65FF74E97FE7}">
      <dgm:prSet/>
      <dgm:spPr/>
      <dgm:t>
        <a:bodyPr/>
        <a:lstStyle/>
        <a:p>
          <a:endParaRPr lang="nl-BE" sz="1800"/>
        </a:p>
      </dgm:t>
    </dgm:pt>
    <dgm:pt modelId="{68D37268-5EA4-4BFD-8061-4F68C1CA72BA}" type="sibTrans" cxnId="{39C83B31-0D49-4664-A054-65FF74E97FE7}">
      <dgm:prSet/>
      <dgm:spPr/>
      <dgm:t>
        <a:bodyPr/>
        <a:lstStyle/>
        <a:p>
          <a:endParaRPr lang="nl-BE" sz="1800"/>
        </a:p>
      </dgm:t>
    </dgm:pt>
    <dgm:pt modelId="{32487974-CB1C-4558-8CDB-67B00CDB3AED}">
      <dgm:prSet phldrT="[Tekst]" custT="1"/>
      <dgm:spPr/>
      <dgm:t>
        <a:bodyPr/>
        <a:lstStyle/>
        <a:p>
          <a:r>
            <a:rPr lang="nl-BE" sz="1800" dirty="0"/>
            <a:t>We pakken het uitstellen aan! </a:t>
          </a:r>
        </a:p>
      </dgm:t>
    </dgm:pt>
    <dgm:pt modelId="{F43D9B78-61A9-4B11-AD31-184FF72E4A28}" type="parTrans" cxnId="{66EF226A-F73C-4A48-A5B5-6EC05C131826}">
      <dgm:prSet/>
      <dgm:spPr/>
      <dgm:t>
        <a:bodyPr/>
        <a:lstStyle/>
        <a:p>
          <a:endParaRPr lang="nl-BE" sz="1800"/>
        </a:p>
      </dgm:t>
    </dgm:pt>
    <dgm:pt modelId="{67B0C543-62EB-4A23-9E4D-C4727727B260}" type="sibTrans" cxnId="{66EF226A-F73C-4A48-A5B5-6EC05C131826}">
      <dgm:prSet/>
      <dgm:spPr/>
      <dgm:t>
        <a:bodyPr/>
        <a:lstStyle/>
        <a:p>
          <a:endParaRPr lang="nl-BE" sz="1800"/>
        </a:p>
      </dgm:t>
    </dgm:pt>
    <dgm:pt modelId="{58731B97-0A40-4315-815B-9E5C057BB391}">
      <dgm:prSet phldrT="[Tekst]" custT="1"/>
      <dgm:spPr/>
      <dgm:t>
        <a:bodyPr/>
        <a:lstStyle/>
        <a:p>
          <a:r>
            <a:rPr lang="nl-BE" sz="1800" dirty="0"/>
            <a:t>Stuur tijdig bij </a:t>
          </a:r>
        </a:p>
      </dgm:t>
    </dgm:pt>
    <dgm:pt modelId="{0EF6088F-937F-4ADA-9B53-8EBF2E0F4179}" type="parTrans" cxnId="{767FC91A-3AF3-4856-8D6B-3D4927183839}">
      <dgm:prSet/>
      <dgm:spPr/>
      <dgm:t>
        <a:bodyPr/>
        <a:lstStyle/>
        <a:p>
          <a:endParaRPr lang="nl-BE" sz="1800"/>
        </a:p>
      </dgm:t>
    </dgm:pt>
    <dgm:pt modelId="{7B567842-10A4-4209-9AF4-7DB330CEE1BF}" type="sibTrans" cxnId="{767FC91A-3AF3-4856-8D6B-3D4927183839}">
      <dgm:prSet/>
      <dgm:spPr/>
      <dgm:t>
        <a:bodyPr/>
        <a:lstStyle/>
        <a:p>
          <a:endParaRPr lang="nl-BE" sz="1800"/>
        </a:p>
      </dgm:t>
    </dgm:pt>
    <dgm:pt modelId="{27619847-FB85-41F5-8D0E-04E771E85920}" type="pres">
      <dgm:prSet presAssocID="{D52523E6-3F5E-4D9D-9C12-AB59B4D11475}" presName="Name0" presStyleCnt="0">
        <dgm:presLayoutVars>
          <dgm:dir/>
          <dgm:resizeHandles val="exact"/>
        </dgm:presLayoutVars>
      </dgm:prSet>
      <dgm:spPr/>
    </dgm:pt>
    <dgm:pt modelId="{251636A4-1344-45DD-9094-4C1EEBD5BB52}" type="pres">
      <dgm:prSet presAssocID="{D52523E6-3F5E-4D9D-9C12-AB59B4D11475}" presName="arrow" presStyleLbl="bgShp" presStyleIdx="0" presStyleCnt="1"/>
      <dgm:spPr>
        <a:solidFill>
          <a:schemeClr val="tx2"/>
        </a:solidFill>
      </dgm:spPr>
    </dgm:pt>
    <dgm:pt modelId="{7A8B457D-F0A5-4A34-85A1-DEB0F6732A46}" type="pres">
      <dgm:prSet presAssocID="{D52523E6-3F5E-4D9D-9C12-AB59B4D11475}" presName="points" presStyleCnt="0"/>
      <dgm:spPr/>
    </dgm:pt>
    <dgm:pt modelId="{354927EB-3596-4ABE-AF38-E56DB763BC46}" type="pres">
      <dgm:prSet presAssocID="{CC1B7890-DE35-4760-87A4-487BCB37C0F0}" presName="compositeA" presStyleCnt="0"/>
      <dgm:spPr/>
    </dgm:pt>
    <dgm:pt modelId="{5379D331-5C0D-4F99-927A-1D2F2B8B614E}" type="pres">
      <dgm:prSet presAssocID="{CC1B7890-DE35-4760-87A4-487BCB37C0F0}" presName="textA" presStyleLbl="revTx" presStyleIdx="0" presStyleCnt="6">
        <dgm:presLayoutVars>
          <dgm:bulletEnabled val="1"/>
        </dgm:presLayoutVars>
      </dgm:prSet>
      <dgm:spPr/>
    </dgm:pt>
    <dgm:pt modelId="{2D27A2B4-0233-49D1-A9DE-3F3758DE2A87}" type="pres">
      <dgm:prSet presAssocID="{CC1B7890-DE35-4760-87A4-487BCB37C0F0}" presName="circleA" presStyleLbl="node1" presStyleIdx="0" presStyleCnt="6"/>
      <dgm:spPr>
        <a:ln>
          <a:noFill/>
        </a:ln>
      </dgm:spPr>
    </dgm:pt>
    <dgm:pt modelId="{F2245321-CFF6-498C-AAA5-326F61C9AA5F}" type="pres">
      <dgm:prSet presAssocID="{CC1B7890-DE35-4760-87A4-487BCB37C0F0}" presName="spaceA" presStyleCnt="0"/>
      <dgm:spPr/>
    </dgm:pt>
    <dgm:pt modelId="{A5099353-89E6-4C2F-8859-763BAA09D234}" type="pres">
      <dgm:prSet presAssocID="{143CBB35-A3AD-4E42-9644-E8ABA05AC55C}" presName="space" presStyleCnt="0"/>
      <dgm:spPr/>
    </dgm:pt>
    <dgm:pt modelId="{42A851C5-FB96-4E61-88B7-AAA42C8B0CCC}" type="pres">
      <dgm:prSet presAssocID="{341DFEC2-1A8A-4C4A-B4FF-047B5A624A8E}" presName="compositeB" presStyleCnt="0"/>
      <dgm:spPr/>
    </dgm:pt>
    <dgm:pt modelId="{BCED84D5-9DA5-4D0A-8C21-E3390EDAE540}" type="pres">
      <dgm:prSet presAssocID="{341DFEC2-1A8A-4C4A-B4FF-047B5A624A8E}" presName="textB" presStyleLbl="revTx" presStyleIdx="1" presStyleCnt="6">
        <dgm:presLayoutVars>
          <dgm:bulletEnabled val="1"/>
        </dgm:presLayoutVars>
      </dgm:prSet>
      <dgm:spPr/>
    </dgm:pt>
    <dgm:pt modelId="{7A092626-9299-444D-87B1-97F7D2533D7E}" type="pres">
      <dgm:prSet presAssocID="{341DFEC2-1A8A-4C4A-B4FF-047B5A624A8E}" presName="circleB" presStyleLbl="node1" presStyleIdx="1" presStyleCnt="6"/>
      <dgm:spPr>
        <a:ln>
          <a:noFill/>
        </a:ln>
      </dgm:spPr>
    </dgm:pt>
    <dgm:pt modelId="{3C861A0D-C4F9-4CE6-B8AB-EAA84A4490AF}" type="pres">
      <dgm:prSet presAssocID="{341DFEC2-1A8A-4C4A-B4FF-047B5A624A8E}" presName="spaceB" presStyleCnt="0"/>
      <dgm:spPr/>
    </dgm:pt>
    <dgm:pt modelId="{AC0AEDBA-156D-4020-8755-714AD4F66EC0}" type="pres">
      <dgm:prSet presAssocID="{CE4E4DBC-2B45-4BC5-9C3E-48A1353489F3}" presName="space" presStyleCnt="0"/>
      <dgm:spPr/>
    </dgm:pt>
    <dgm:pt modelId="{DFE2F8A7-5608-435F-B0FF-B1901D50CC6F}" type="pres">
      <dgm:prSet presAssocID="{650B815E-D91E-4ABD-B305-7C0F8272A0B1}" presName="compositeA" presStyleCnt="0"/>
      <dgm:spPr/>
    </dgm:pt>
    <dgm:pt modelId="{7A039D66-2A94-4E9D-912A-1B7B60D89D4C}" type="pres">
      <dgm:prSet presAssocID="{650B815E-D91E-4ABD-B305-7C0F8272A0B1}" presName="textA" presStyleLbl="revTx" presStyleIdx="2" presStyleCnt="6">
        <dgm:presLayoutVars>
          <dgm:bulletEnabled val="1"/>
        </dgm:presLayoutVars>
      </dgm:prSet>
      <dgm:spPr/>
    </dgm:pt>
    <dgm:pt modelId="{3077F474-336C-4408-B49F-9275FFB360CD}" type="pres">
      <dgm:prSet presAssocID="{650B815E-D91E-4ABD-B305-7C0F8272A0B1}" presName="circleA" presStyleLbl="node1" presStyleIdx="2" presStyleCnt="6"/>
      <dgm:spPr>
        <a:ln>
          <a:noFill/>
        </a:ln>
      </dgm:spPr>
    </dgm:pt>
    <dgm:pt modelId="{BD5A9185-EE2C-4D44-B96E-21DD42FE47AF}" type="pres">
      <dgm:prSet presAssocID="{650B815E-D91E-4ABD-B305-7C0F8272A0B1}" presName="spaceA" presStyleCnt="0"/>
      <dgm:spPr/>
    </dgm:pt>
    <dgm:pt modelId="{C282B347-1D12-4148-9ACD-78C98550EAA3}" type="pres">
      <dgm:prSet presAssocID="{6A9BFD21-7212-4FC9-B91A-C6ABA12635DD}" presName="space" presStyleCnt="0"/>
      <dgm:spPr/>
    </dgm:pt>
    <dgm:pt modelId="{D8979A94-1CEA-4D69-816E-01274C40242A}" type="pres">
      <dgm:prSet presAssocID="{166EEC89-1191-46FD-BA6B-A299F8336754}" presName="compositeB" presStyleCnt="0"/>
      <dgm:spPr/>
    </dgm:pt>
    <dgm:pt modelId="{992E0C78-67C9-456A-BE19-E9CC49659C88}" type="pres">
      <dgm:prSet presAssocID="{166EEC89-1191-46FD-BA6B-A299F8336754}" presName="textB" presStyleLbl="revTx" presStyleIdx="3" presStyleCnt="6">
        <dgm:presLayoutVars>
          <dgm:bulletEnabled val="1"/>
        </dgm:presLayoutVars>
      </dgm:prSet>
      <dgm:spPr/>
    </dgm:pt>
    <dgm:pt modelId="{D6C73DF5-DA86-4620-B58C-FF7A913956DE}" type="pres">
      <dgm:prSet presAssocID="{166EEC89-1191-46FD-BA6B-A299F8336754}" presName="circleB" presStyleLbl="node1" presStyleIdx="3" presStyleCnt="6"/>
      <dgm:spPr>
        <a:ln>
          <a:noFill/>
        </a:ln>
      </dgm:spPr>
    </dgm:pt>
    <dgm:pt modelId="{A466BC1D-3C10-450A-B0C9-0FADDC4EA48E}" type="pres">
      <dgm:prSet presAssocID="{166EEC89-1191-46FD-BA6B-A299F8336754}" presName="spaceB" presStyleCnt="0"/>
      <dgm:spPr/>
    </dgm:pt>
    <dgm:pt modelId="{7CA7EAA8-0720-4172-8C47-584E768AC6D3}" type="pres">
      <dgm:prSet presAssocID="{68D37268-5EA4-4BFD-8061-4F68C1CA72BA}" presName="space" presStyleCnt="0"/>
      <dgm:spPr/>
    </dgm:pt>
    <dgm:pt modelId="{7D3182D7-880D-4702-BA4A-4E5BD26A6EE0}" type="pres">
      <dgm:prSet presAssocID="{32487974-CB1C-4558-8CDB-67B00CDB3AED}" presName="compositeA" presStyleCnt="0"/>
      <dgm:spPr/>
    </dgm:pt>
    <dgm:pt modelId="{C44043A6-B589-4AE9-9F14-9318EB4C64D1}" type="pres">
      <dgm:prSet presAssocID="{32487974-CB1C-4558-8CDB-67B00CDB3AED}" presName="textA" presStyleLbl="revTx" presStyleIdx="4" presStyleCnt="6">
        <dgm:presLayoutVars>
          <dgm:bulletEnabled val="1"/>
        </dgm:presLayoutVars>
      </dgm:prSet>
      <dgm:spPr/>
    </dgm:pt>
    <dgm:pt modelId="{D1634DBD-4216-456C-9529-41E1FC1DE691}" type="pres">
      <dgm:prSet presAssocID="{32487974-CB1C-4558-8CDB-67B00CDB3AED}" presName="circleA" presStyleLbl="node1" presStyleIdx="4" presStyleCnt="6"/>
      <dgm:spPr>
        <a:ln>
          <a:noFill/>
        </a:ln>
      </dgm:spPr>
    </dgm:pt>
    <dgm:pt modelId="{EC4FA211-ED31-4E84-ACE0-DCC7EC91A09E}" type="pres">
      <dgm:prSet presAssocID="{32487974-CB1C-4558-8CDB-67B00CDB3AED}" presName="spaceA" presStyleCnt="0"/>
      <dgm:spPr/>
    </dgm:pt>
    <dgm:pt modelId="{F037E4A3-3F00-4BF5-96A2-FC6B9CD6E3E1}" type="pres">
      <dgm:prSet presAssocID="{67B0C543-62EB-4A23-9E4D-C4727727B260}" presName="space" presStyleCnt="0"/>
      <dgm:spPr/>
    </dgm:pt>
    <dgm:pt modelId="{87F72EE6-96AF-4E4B-905D-BE0D7874AA02}" type="pres">
      <dgm:prSet presAssocID="{58731B97-0A40-4315-815B-9E5C057BB391}" presName="compositeB" presStyleCnt="0"/>
      <dgm:spPr/>
    </dgm:pt>
    <dgm:pt modelId="{6B360F3E-EEC6-412F-9935-2EE9D9B31D01}" type="pres">
      <dgm:prSet presAssocID="{58731B97-0A40-4315-815B-9E5C057BB391}" presName="textB" presStyleLbl="revTx" presStyleIdx="5" presStyleCnt="6">
        <dgm:presLayoutVars>
          <dgm:bulletEnabled val="1"/>
        </dgm:presLayoutVars>
      </dgm:prSet>
      <dgm:spPr/>
    </dgm:pt>
    <dgm:pt modelId="{16EF8D9D-8C14-419D-88B9-9E3C93E54813}" type="pres">
      <dgm:prSet presAssocID="{58731B97-0A40-4315-815B-9E5C057BB391}" presName="circleB" presStyleLbl="node1" presStyleIdx="5" presStyleCnt="6"/>
      <dgm:spPr>
        <a:ln>
          <a:noFill/>
        </a:ln>
      </dgm:spPr>
    </dgm:pt>
    <dgm:pt modelId="{F9936E5F-49CB-4EF0-BA8E-B333214AB366}" type="pres">
      <dgm:prSet presAssocID="{58731B97-0A40-4315-815B-9E5C057BB391}" presName="spaceB" presStyleCnt="0"/>
      <dgm:spPr/>
    </dgm:pt>
  </dgm:ptLst>
  <dgm:cxnLst>
    <dgm:cxn modelId="{7AFF5C1A-495A-4B78-8B37-A74FDD5333DA}" type="presOf" srcId="{58731B97-0A40-4315-815B-9E5C057BB391}" destId="{6B360F3E-EEC6-412F-9935-2EE9D9B31D01}" srcOrd="0" destOrd="0" presId="urn:microsoft.com/office/officeart/2005/8/layout/hProcess11"/>
    <dgm:cxn modelId="{767FC91A-3AF3-4856-8D6B-3D4927183839}" srcId="{D52523E6-3F5E-4D9D-9C12-AB59B4D11475}" destId="{58731B97-0A40-4315-815B-9E5C057BB391}" srcOrd="5" destOrd="0" parTransId="{0EF6088F-937F-4ADA-9B53-8EBF2E0F4179}" sibTransId="{7B567842-10A4-4209-9AF4-7DB330CEE1BF}"/>
    <dgm:cxn modelId="{91C8E01A-175E-4213-840F-E5C5B8FE5367}" type="presOf" srcId="{166EEC89-1191-46FD-BA6B-A299F8336754}" destId="{992E0C78-67C9-456A-BE19-E9CC49659C88}" srcOrd="0" destOrd="0" presId="urn:microsoft.com/office/officeart/2005/8/layout/hProcess11"/>
    <dgm:cxn modelId="{A234EE2B-A9A3-4897-B940-C9B6A8167024}" type="presOf" srcId="{CC1B7890-DE35-4760-87A4-487BCB37C0F0}" destId="{5379D331-5C0D-4F99-927A-1D2F2B8B614E}" srcOrd="0" destOrd="0" presId="urn:microsoft.com/office/officeart/2005/8/layout/hProcess11"/>
    <dgm:cxn modelId="{39C83B31-0D49-4664-A054-65FF74E97FE7}" srcId="{D52523E6-3F5E-4D9D-9C12-AB59B4D11475}" destId="{166EEC89-1191-46FD-BA6B-A299F8336754}" srcOrd="3" destOrd="0" parTransId="{20033654-BB55-4C28-ABA5-40F38954EE8B}" sibTransId="{68D37268-5EA4-4BFD-8061-4F68C1CA72BA}"/>
    <dgm:cxn modelId="{2FE1095F-BD66-4C6B-8780-CCFB58CCEED0}" srcId="{D52523E6-3F5E-4D9D-9C12-AB59B4D11475}" destId="{341DFEC2-1A8A-4C4A-B4FF-047B5A624A8E}" srcOrd="1" destOrd="0" parTransId="{30B6F064-2CA2-4121-A91C-D8718278B832}" sibTransId="{CE4E4DBC-2B45-4BC5-9C3E-48A1353489F3}"/>
    <dgm:cxn modelId="{66EF226A-F73C-4A48-A5B5-6EC05C131826}" srcId="{D52523E6-3F5E-4D9D-9C12-AB59B4D11475}" destId="{32487974-CB1C-4558-8CDB-67B00CDB3AED}" srcOrd="4" destOrd="0" parTransId="{F43D9B78-61A9-4B11-AD31-184FF72E4A28}" sibTransId="{67B0C543-62EB-4A23-9E4D-C4727727B260}"/>
    <dgm:cxn modelId="{42F62A8A-A1B5-4843-96B5-8C9175F89A56}" type="presOf" srcId="{D52523E6-3F5E-4D9D-9C12-AB59B4D11475}" destId="{27619847-FB85-41F5-8D0E-04E771E85920}" srcOrd="0" destOrd="0" presId="urn:microsoft.com/office/officeart/2005/8/layout/hProcess11"/>
    <dgm:cxn modelId="{CF60FF9E-7942-482D-9C53-A870E0B90CEE}" srcId="{D52523E6-3F5E-4D9D-9C12-AB59B4D11475}" destId="{CC1B7890-DE35-4760-87A4-487BCB37C0F0}" srcOrd="0" destOrd="0" parTransId="{76E69A6D-69FB-4306-930B-2554DF1EACD2}" sibTransId="{143CBB35-A3AD-4E42-9644-E8ABA05AC55C}"/>
    <dgm:cxn modelId="{291135A4-A7F5-4A4D-8E88-DB37E2635B71}" type="presOf" srcId="{32487974-CB1C-4558-8CDB-67B00CDB3AED}" destId="{C44043A6-B589-4AE9-9F14-9318EB4C64D1}" srcOrd="0" destOrd="0" presId="urn:microsoft.com/office/officeart/2005/8/layout/hProcess11"/>
    <dgm:cxn modelId="{D659F5A7-A04F-48E5-82A7-E5CF16D2822E}" type="presOf" srcId="{650B815E-D91E-4ABD-B305-7C0F8272A0B1}" destId="{7A039D66-2A94-4E9D-912A-1B7B60D89D4C}" srcOrd="0" destOrd="0" presId="urn:microsoft.com/office/officeart/2005/8/layout/hProcess11"/>
    <dgm:cxn modelId="{F301BAB7-2B50-4E8F-82C0-E94647B7A862}" srcId="{D52523E6-3F5E-4D9D-9C12-AB59B4D11475}" destId="{650B815E-D91E-4ABD-B305-7C0F8272A0B1}" srcOrd="2" destOrd="0" parTransId="{80AF89D7-58FE-4EFC-92E9-E813AF649B56}" sibTransId="{6A9BFD21-7212-4FC9-B91A-C6ABA12635DD}"/>
    <dgm:cxn modelId="{56A49DF9-5C8C-46C4-B834-5C893E08E7AB}" type="presOf" srcId="{341DFEC2-1A8A-4C4A-B4FF-047B5A624A8E}" destId="{BCED84D5-9DA5-4D0A-8C21-E3390EDAE540}" srcOrd="0" destOrd="0" presId="urn:microsoft.com/office/officeart/2005/8/layout/hProcess11"/>
    <dgm:cxn modelId="{D3CE1508-0572-40D7-92DE-B47B608FE1A6}" type="presParOf" srcId="{27619847-FB85-41F5-8D0E-04E771E85920}" destId="{251636A4-1344-45DD-9094-4C1EEBD5BB52}" srcOrd="0" destOrd="0" presId="urn:microsoft.com/office/officeart/2005/8/layout/hProcess11"/>
    <dgm:cxn modelId="{C3474708-8F6B-40F7-945B-45962CBAEAAD}" type="presParOf" srcId="{27619847-FB85-41F5-8D0E-04E771E85920}" destId="{7A8B457D-F0A5-4A34-85A1-DEB0F6732A46}" srcOrd="1" destOrd="0" presId="urn:microsoft.com/office/officeart/2005/8/layout/hProcess11"/>
    <dgm:cxn modelId="{36087521-E754-46B3-9DC6-B176A127EAB4}" type="presParOf" srcId="{7A8B457D-F0A5-4A34-85A1-DEB0F6732A46}" destId="{354927EB-3596-4ABE-AF38-E56DB763BC46}" srcOrd="0" destOrd="0" presId="urn:microsoft.com/office/officeart/2005/8/layout/hProcess11"/>
    <dgm:cxn modelId="{9E9A936D-6DBF-408A-97CA-2018B5992C7E}" type="presParOf" srcId="{354927EB-3596-4ABE-AF38-E56DB763BC46}" destId="{5379D331-5C0D-4F99-927A-1D2F2B8B614E}" srcOrd="0" destOrd="0" presId="urn:microsoft.com/office/officeart/2005/8/layout/hProcess11"/>
    <dgm:cxn modelId="{CC45FD96-A800-42B8-9487-6E2AF6F8EDE8}" type="presParOf" srcId="{354927EB-3596-4ABE-AF38-E56DB763BC46}" destId="{2D27A2B4-0233-49D1-A9DE-3F3758DE2A87}" srcOrd="1" destOrd="0" presId="urn:microsoft.com/office/officeart/2005/8/layout/hProcess11"/>
    <dgm:cxn modelId="{CEDB7868-B1DE-4F02-97A2-8D7503D269A6}" type="presParOf" srcId="{354927EB-3596-4ABE-AF38-E56DB763BC46}" destId="{F2245321-CFF6-498C-AAA5-326F61C9AA5F}" srcOrd="2" destOrd="0" presId="urn:microsoft.com/office/officeart/2005/8/layout/hProcess11"/>
    <dgm:cxn modelId="{097AF90C-D4AA-4F7D-91B9-543A5FB8BBE6}" type="presParOf" srcId="{7A8B457D-F0A5-4A34-85A1-DEB0F6732A46}" destId="{A5099353-89E6-4C2F-8859-763BAA09D234}" srcOrd="1" destOrd="0" presId="urn:microsoft.com/office/officeart/2005/8/layout/hProcess11"/>
    <dgm:cxn modelId="{2F2E758E-599D-4CFC-8F20-EEB0498E11B4}" type="presParOf" srcId="{7A8B457D-F0A5-4A34-85A1-DEB0F6732A46}" destId="{42A851C5-FB96-4E61-88B7-AAA42C8B0CCC}" srcOrd="2" destOrd="0" presId="urn:microsoft.com/office/officeart/2005/8/layout/hProcess11"/>
    <dgm:cxn modelId="{840244B2-5D4E-4E13-9BB4-95628922F2E5}" type="presParOf" srcId="{42A851C5-FB96-4E61-88B7-AAA42C8B0CCC}" destId="{BCED84D5-9DA5-4D0A-8C21-E3390EDAE540}" srcOrd="0" destOrd="0" presId="urn:microsoft.com/office/officeart/2005/8/layout/hProcess11"/>
    <dgm:cxn modelId="{3DE88E9C-07F0-4E8F-8755-8B385AE4F014}" type="presParOf" srcId="{42A851C5-FB96-4E61-88B7-AAA42C8B0CCC}" destId="{7A092626-9299-444D-87B1-97F7D2533D7E}" srcOrd="1" destOrd="0" presId="urn:microsoft.com/office/officeart/2005/8/layout/hProcess11"/>
    <dgm:cxn modelId="{70FDFB40-B711-4E31-BAC8-F0EDEABD07AD}" type="presParOf" srcId="{42A851C5-FB96-4E61-88B7-AAA42C8B0CCC}" destId="{3C861A0D-C4F9-4CE6-B8AB-EAA84A4490AF}" srcOrd="2" destOrd="0" presId="urn:microsoft.com/office/officeart/2005/8/layout/hProcess11"/>
    <dgm:cxn modelId="{AE4D312B-A200-4F81-8F89-FAE239A202E3}" type="presParOf" srcId="{7A8B457D-F0A5-4A34-85A1-DEB0F6732A46}" destId="{AC0AEDBA-156D-4020-8755-714AD4F66EC0}" srcOrd="3" destOrd="0" presId="urn:microsoft.com/office/officeart/2005/8/layout/hProcess11"/>
    <dgm:cxn modelId="{BBE54158-ED34-41FC-8DFB-52EF667D6CF2}" type="presParOf" srcId="{7A8B457D-F0A5-4A34-85A1-DEB0F6732A46}" destId="{DFE2F8A7-5608-435F-B0FF-B1901D50CC6F}" srcOrd="4" destOrd="0" presId="urn:microsoft.com/office/officeart/2005/8/layout/hProcess11"/>
    <dgm:cxn modelId="{0262776D-9213-44C2-B297-2C568334C1E8}" type="presParOf" srcId="{DFE2F8A7-5608-435F-B0FF-B1901D50CC6F}" destId="{7A039D66-2A94-4E9D-912A-1B7B60D89D4C}" srcOrd="0" destOrd="0" presId="urn:microsoft.com/office/officeart/2005/8/layout/hProcess11"/>
    <dgm:cxn modelId="{BD49E826-AE08-49C8-8772-DC5F586CFD46}" type="presParOf" srcId="{DFE2F8A7-5608-435F-B0FF-B1901D50CC6F}" destId="{3077F474-336C-4408-B49F-9275FFB360CD}" srcOrd="1" destOrd="0" presId="urn:microsoft.com/office/officeart/2005/8/layout/hProcess11"/>
    <dgm:cxn modelId="{DB4B9758-EEAC-476E-BB55-D29205CB3651}" type="presParOf" srcId="{DFE2F8A7-5608-435F-B0FF-B1901D50CC6F}" destId="{BD5A9185-EE2C-4D44-B96E-21DD42FE47AF}" srcOrd="2" destOrd="0" presId="urn:microsoft.com/office/officeart/2005/8/layout/hProcess11"/>
    <dgm:cxn modelId="{7EBE8A2F-6BE4-4FC1-A60F-2FC93039BE23}" type="presParOf" srcId="{7A8B457D-F0A5-4A34-85A1-DEB0F6732A46}" destId="{C282B347-1D12-4148-9ACD-78C98550EAA3}" srcOrd="5" destOrd="0" presId="urn:microsoft.com/office/officeart/2005/8/layout/hProcess11"/>
    <dgm:cxn modelId="{42545BC2-AE33-4E78-820B-42EA4CDA8F94}" type="presParOf" srcId="{7A8B457D-F0A5-4A34-85A1-DEB0F6732A46}" destId="{D8979A94-1CEA-4D69-816E-01274C40242A}" srcOrd="6" destOrd="0" presId="urn:microsoft.com/office/officeart/2005/8/layout/hProcess11"/>
    <dgm:cxn modelId="{6DD4FCDE-EDFA-4642-BAC0-C0E1A3E3C602}" type="presParOf" srcId="{D8979A94-1CEA-4D69-816E-01274C40242A}" destId="{992E0C78-67C9-456A-BE19-E9CC49659C88}" srcOrd="0" destOrd="0" presId="urn:microsoft.com/office/officeart/2005/8/layout/hProcess11"/>
    <dgm:cxn modelId="{A2369B2D-A9D3-4C7F-A2C8-D3E91838FB03}" type="presParOf" srcId="{D8979A94-1CEA-4D69-816E-01274C40242A}" destId="{D6C73DF5-DA86-4620-B58C-FF7A913956DE}" srcOrd="1" destOrd="0" presId="urn:microsoft.com/office/officeart/2005/8/layout/hProcess11"/>
    <dgm:cxn modelId="{86437B6E-78E3-494B-AB0F-682EEAAB6BCF}" type="presParOf" srcId="{D8979A94-1CEA-4D69-816E-01274C40242A}" destId="{A466BC1D-3C10-450A-B0C9-0FADDC4EA48E}" srcOrd="2" destOrd="0" presId="urn:microsoft.com/office/officeart/2005/8/layout/hProcess11"/>
    <dgm:cxn modelId="{8C28923A-1B07-45F3-87CE-EDB9B78FDACA}" type="presParOf" srcId="{7A8B457D-F0A5-4A34-85A1-DEB0F6732A46}" destId="{7CA7EAA8-0720-4172-8C47-584E768AC6D3}" srcOrd="7" destOrd="0" presId="urn:microsoft.com/office/officeart/2005/8/layout/hProcess11"/>
    <dgm:cxn modelId="{39E3A065-A81E-4D05-AC84-9472D92A405E}" type="presParOf" srcId="{7A8B457D-F0A5-4A34-85A1-DEB0F6732A46}" destId="{7D3182D7-880D-4702-BA4A-4E5BD26A6EE0}" srcOrd="8" destOrd="0" presId="urn:microsoft.com/office/officeart/2005/8/layout/hProcess11"/>
    <dgm:cxn modelId="{7F555A20-68C1-4310-B6AF-DDD88C9592C8}" type="presParOf" srcId="{7D3182D7-880D-4702-BA4A-4E5BD26A6EE0}" destId="{C44043A6-B589-4AE9-9F14-9318EB4C64D1}" srcOrd="0" destOrd="0" presId="urn:microsoft.com/office/officeart/2005/8/layout/hProcess11"/>
    <dgm:cxn modelId="{65F6644D-BC58-463C-B9C0-444629E76123}" type="presParOf" srcId="{7D3182D7-880D-4702-BA4A-4E5BD26A6EE0}" destId="{D1634DBD-4216-456C-9529-41E1FC1DE691}" srcOrd="1" destOrd="0" presId="urn:microsoft.com/office/officeart/2005/8/layout/hProcess11"/>
    <dgm:cxn modelId="{FE826FCF-CFB0-46CD-A5C0-850ECECB8846}" type="presParOf" srcId="{7D3182D7-880D-4702-BA4A-4E5BD26A6EE0}" destId="{EC4FA211-ED31-4E84-ACE0-DCC7EC91A09E}" srcOrd="2" destOrd="0" presId="urn:microsoft.com/office/officeart/2005/8/layout/hProcess11"/>
    <dgm:cxn modelId="{BCB11139-2D18-4274-B5A5-BF731E3DD3DD}" type="presParOf" srcId="{7A8B457D-F0A5-4A34-85A1-DEB0F6732A46}" destId="{F037E4A3-3F00-4BF5-96A2-FC6B9CD6E3E1}" srcOrd="9" destOrd="0" presId="urn:microsoft.com/office/officeart/2005/8/layout/hProcess11"/>
    <dgm:cxn modelId="{F1EB17A9-16C1-4015-97BB-BDD8289E7F1C}" type="presParOf" srcId="{7A8B457D-F0A5-4A34-85A1-DEB0F6732A46}" destId="{87F72EE6-96AF-4E4B-905D-BE0D7874AA02}" srcOrd="10" destOrd="0" presId="urn:microsoft.com/office/officeart/2005/8/layout/hProcess11"/>
    <dgm:cxn modelId="{5108623E-FFC7-47FD-8D5B-CF38C2C41FC5}" type="presParOf" srcId="{87F72EE6-96AF-4E4B-905D-BE0D7874AA02}" destId="{6B360F3E-EEC6-412F-9935-2EE9D9B31D01}" srcOrd="0" destOrd="0" presId="urn:microsoft.com/office/officeart/2005/8/layout/hProcess11"/>
    <dgm:cxn modelId="{880A18F8-F5DF-4946-9BB2-4EC372FD2BC3}" type="presParOf" srcId="{87F72EE6-96AF-4E4B-905D-BE0D7874AA02}" destId="{16EF8D9D-8C14-419D-88B9-9E3C93E54813}" srcOrd="1" destOrd="0" presId="urn:microsoft.com/office/officeart/2005/8/layout/hProcess11"/>
    <dgm:cxn modelId="{40B482CA-A90D-4D40-83E5-5FC5F4764DDA}" type="presParOf" srcId="{87F72EE6-96AF-4E4B-905D-BE0D7874AA02}" destId="{F9936E5F-49CB-4EF0-BA8E-B333214AB366}"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52523E6-3F5E-4D9D-9C12-AB59B4D11475}" type="doc">
      <dgm:prSet loTypeId="urn:microsoft.com/office/officeart/2005/8/layout/hProcess11" loCatId="process" qsTypeId="urn:microsoft.com/office/officeart/2005/8/quickstyle/simple1" qsCatId="simple" csTypeId="urn:microsoft.com/office/officeart/2005/8/colors/accent1_2" csCatId="accent1" phldr="1"/>
      <dgm:spPr/>
    </dgm:pt>
    <dgm:pt modelId="{CC1B7890-DE35-4760-87A4-487BCB37C0F0}">
      <dgm:prSet phldrT="[Tekst]" custT="1"/>
      <dgm:spPr/>
      <dgm:t>
        <a:bodyPr/>
        <a:lstStyle/>
        <a:p>
          <a:r>
            <a:rPr lang="nl-BE" sz="1800" dirty="0"/>
            <a:t>Wat is problematisch uitstelgedrag? </a:t>
          </a:r>
        </a:p>
      </dgm:t>
    </dgm:pt>
    <dgm:pt modelId="{76E69A6D-69FB-4306-930B-2554DF1EACD2}" type="parTrans" cxnId="{CF60FF9E-7942-482D-9C53-A870E0B90CEE}">
      <dgm:prSet/>
      <dgm:spPr/>
      <dgm:t>
        <a:bodyPr/>
        <a:lstStyle/>
        <a:p>
          <a:endParaRPr lang="nl-BE" sz="1800"/>
        </a:p>
      </dgm:t>
    </dgm:pt>
    <dgm:pt modelId="{143CBB35-A3AD-4E42-9644-E8ABA05AC55C}" type="sibTrans" cxnId="{CF60FF9E-7942-482D-9C53-A870E0B90CEE}">
      <dgm:prSet/>
      <dgm:spPr/>
      <dgm:t>
        <a:bodyPr/>
        <a:lstStyle/>
        <a:p>
          <a:endParaRPr lang="nl-BE" sz="1800"/>
        </a:p>
      </dgm:t>
    </dgm:pt>
    <dgm:pt modelId="{341DFEC2-1A8A-4C4A-B4FF-047B5A624A8E}">
      <dgm:prSet phldrT="[Tekst]" custT="1"/>
      <dgm:spPr/>
      <dgm:t>
        <a:bodyPr/>
        <a:lstStyle/>
        <a:p>
          <a:r>
            <a:rPr lang="nl-BE" sz="1800" dirty="0"/>
            <a:t>Welke invloed heeft uitstelgedrag op mij?</a:t>
          </a:r>
        </a:p>
      </dgm:t>
    </dgm:pt>
    <dgm:pt modelId="{30B6F064-2CA2-4121-A91C-D8718278B832}" type="parTrans" cxnId="{2FE1095F-BD66-4C6B-8780-CCFB58CCEED0}">
      <dgm:prSet/>
      <dgm:spPr/>
      <dgm:t>
        <a:bodyPr/>
        <a:lstStyle/>
        <a:p>
          <a:endParaRPr lang="nl-BE" sz="1800"/>
        </a:p>
      </dgm:t>
    </dgm:pt>
    <dgm:pt modelId="{CE4E4DBC-2B45-4BC5-9C3E-48A1353489F3}" type="sibTrans" cxnId="{2FE1095F-BD66-4C6B-8780-CCFB58CCEED0}">
      <dgm:prSet/>
      <dgm:spPr/>
      <dgm:t>
        <a:bodyPr/>
        <a:lstStyle/>
        <a:p>
          <a:endParaRPr lang="nl-BE" sz="1800"/>
        </a:p>
      </dgm:t>
    </dgm:pt>
    <dgm:pt modelId="{650B815E-D91E-4ABD-B305-7C0F8272A0B1}">
      <dgm:prSet phldrT="[Tekst]" custT="1"/>
      <dgm:spPr/>
      <dgm:t>
        <a:bodyPr/>
        <a:lstStyle/>
        <a:p>
          <a:r>
            <a:rPr lang="nl-BE" sz="1800" dirty="0"/>
            <a:t>Wat kan ik wel en niet aanpakken? </a:t>
          </a:r>
        </a:p>
      </dgm:t>
    </dgm:pt>
    <dgm:pt modelId="{80AF89D7-58FE-4EFC-92E9-E813AF649B56}" type="parTrans" cxnId="{F301BAB7-2B50-4E8F-82C0-E94647B7A862}">
      <dgm:prSet/>
      <dgm:spPr/>
      <dgm:t>
        <a:bodyPr/>
        <a:lstStyle/>
        <a:p>
          <a:endParaRPr lang="nl-BE" sz="1800"/>
        </a:p>
      </dgm:t>
    </dgm:pt>
    <dgm:pt modelId="{6A9BFD21-7212-4FC9-B91A-C6ABA12635DD}" type="sibTrans" cxnId="{F301BAB7-2B50-4E8F-82C0-E94647B7A862}">
      <dgm:prSet/>
      <dgm:spPr/>
      <dgm:t>
        <a:bodyPr/>
        <a:lstStyle/>
        <a:p>
          <a:endParaRPr lang="nl-BE" sz="1800"/>
        </a:p>
      </dgm:t>
    </dgm:pt>
    <dgm:pt modelId="{166EEC89-1191-46FD-BA6B-A299F8336754}">
      <dgm:prSet phldrT="[Tekst]" custT="1"/>
      <dgm:spPr/>
      <dgm:t>
        <a:bodyPr/>
        <a:lstStyle/>
        <a:p>
          <a:r>
            <a:rPr lang="nl-BE" sz="1800" dirty="0"/>
            <a:t>Wat werkt, wat niet?</a:t>
          </a:r>
        </a:p>
      </dgm:t>
    </dgm:pt>
    <dgm:pt modelId="{20033654-BB55-4C28-ABA5-40F38954EE8B}" type="parTrans" cxnId="{39C83B31-0D49-4664-A054-65FF74E97FE7}">
      <dgm:prSet/>
      <dgm:spPr/>
      <dgm:t>
        <a:bodyPr/>
        <a:lstStyle/>
        <a:p>
          <a:endParaRPr lang="nl-BE" sz="1800"/>
        </a:p>
      </dgm:t>
    </dgm:pt>
    <dgm:pt modelId="{68D37268-5EA4-4BFD-8061-4F68C1CA72BA}" type="sibTrans" cxnId="{39C83B31-0D49-4664-A054-65FF74E97FE7}">
      <dgm:prSet/>
      <dgm:spPr/>
      <dgm:t>
        <a:bodyPr/>
        <a:lstStyle/>
        <a:p>
          <a:endParaRPr lang="nl-BE" sz="1800"/>
        </a:p>
      </dgm:t>
    </dgm:pt>
    <dgm:pt modelId="{32487974-CB1C-4558-8CDB-67B00CDB3AED}">
      <dgm:prSet phldrT="[Tekst]" custT="1"/>
      <dgm:spPr/>
      <dgm:t>
        <a:bodyPr/>
        <a:lstStyle/>
        <a:p>
          <a:r>
            <a:rPr lang="nl-BE" sz="1800" dirty="0"/>
            <a:t>We pakken het uitstellen aan! </a:t>
          </a:r>
        </a:p>
      </dgm:t>
    </dgm:pt>
    <dgm:pt modelId="{F43D9B78-61A9-4B11-AD31-184FF72E4A28}" type="parTrans" cxnId="{66EF226A-F73C-4A48-A5B5-6EC05C131826}">
      <dgm:prSet/>
      <dgm:spPr/>
      <dgm:t>
        <a:bodyPr/>
        <a:lstStyle/>
        <a:p>
          <a:endParaRPr lang="nl-BE" sz="1800"/>
        </a:p>
      </dgm:t>
    </dgm:pt>
    <dgm:pt modelId="{67B0C543-62EB-4A23-9E4D-C4727727B260}" type="sibTrans" cxnId="{66EF226A-F73C-4A48-A5B5-6EC05C131826}">
      <dgm:prSet/>
      <dgm:spPr/>
      <dgm:t>
        <a:bodyPr/>
        <a:lstStyle/>
        <a:p>
          <a:endParaRPr lang="nl-BE" sz="1800"/>
        </a:p>
      </dgm:t>
    </dgm:pt>
    <dgm:pt modelId="{58731B97-0A40-4315-815B-9E5C057BB391}">
      <dgm:prSet phldrT="[Tekst]" custT="1"/>
      <dgm:spPr/>
      <dgm:t>
        <a:bodyPr/>
        <a:lstStyle/>
        <a:p>
          <a:r>
            <a:rPr lang="nl-BE" sz="1800" dirty="0"/>
            <a:t>Stuur tijdig bij </a:t>
          </a:r>
        </a:p>
      </dgm:t>
    </dgm:pt>
    <dgm:pt modelId="{0EF6088F-937F-4ADA-9B53-8EBF2E0F4179}" type="parTrans" cxnId="{767FC91A-3AF3-4856-8D6B-3D4927183839}">
      <dgm:prSet/>
      <dgm:spPr/>
      <dgm:t>
        <a:bodyPr/>
        <a:lstStyle/>
        <a:p>
          <a:endParaRPr lang="nl-BE" sz="1800"/>
        </a:p>
      </dgm:t>
    </dgm:pt>
    <dgm:pt modelId="{7B567842-10A4-4209-9AF4-7DB330CEE1BF}" type="sibTrans" cxnId="{767FC91A-3AF3-4856-8D6B-3D4927183839}">
      <dgm:prSet/>
      <dgm:spPr/>
      <dgm:t>
        <a:bodyPr/>
        <a:lstStyle/>
        <a:p>
          <a:endParaRPr lang="nl-BE" sz="1800"/>
        </a:p>
      </dgm:t>
    </dgm:pt>
    <dgm:pt modelId="{27619847-FB85-41F5-8D0E-04E771E85920}" type="pres">
      <dgm:prSet presAssocID="{D52523E6-3F5E-4D9D-9C12-AB59B4D11475}" presName="Name0" presStyleCnt="0">
        <dgm:presLayoutVars>
          <dgm:dir/>
          <dgm:resizeHandles val="exact"/>
        </dgm:presLayoutVars>
      </dgm:prSet>
      <dgm:spPr/>
    </dgm:pt>
    <dgm:pt modelId="{251636A4-1344-45DD-9094-4C1EEBD5BB52}" type="pres">
      <dgm:prSet presAssocID="{D52523E6-3F5E-4D9D-9C12-AB59B4D11475}" presName="arrow" presStyleLbl="bgShp" presStyleIdx="0" presStyleCnt="1"/>
      <dgm:spPr>
        <a:solidFill>
          <a:schemeClr val="tx2"/>
        </a:solidFill>
      </dgm:spPr>
    </dgm:pt>
    <dgm:pt modelId="{7A8B457D-F0A5-4A34-85A1-DEB0F6732A46}" type="pres">
      <dgm:prSet presAssocID="{D52523E6-3F5E-4D9D-9C12-AB59B4D11475}" presName="points" presStyleCnt="0"/>
      <dgm:spPr/>
    </dgm:pt>
    <dgm:pt modelId="{354927EB-3596-4ABE-AF38-E56DB763BC46}" type="pres">
      <dgm:prSet presAssocID="{CC1B7890-DE35-4760-87A4-487BCB37C0F0}" presName="compositeA" presStyleCnt="0"/>
      <dgm:spPr/>
    </dgm:pt>
    <dgm:pt modelId="{5379D331-5C0D-4F99-927A-1D2F2B8B614E}" type="pres">
      <dgm:prSet presAssocID="{CC1B7890-DE35-4760-87A4-487BCB37C0F0}" presName="textA" presStyleLbl="revTx" presStyleIdx="0" presStyleCnt="6">
        <dgm:presLayoutVars>
          <dgm:bulletEnabled val="1"/>
        </dgm:presLayoutVars>
      </dgm:prSet>
      <dgm:spPr/>
    </dgm:pt>
    <dgm:pt modelId="{2D27A2B4-0233-49D1-A9DE-3F3758DE2A87}" type="pres">
      <dgm:prSet presAssocID="{CC1B7890-DE35-4760-87A4-487BCB37C0F0}" presName="circleA" presStyleLbl="node1" presStyleIdx="0" presStyleCnt="6"/>
      <dgm:spPr>
        <a:ln>
          <a:noFill/>
        </a:ln>
      </dgm:spPr>
    </dgm:pt>
    <dgm:pt modelId="{F2245321-CFF6-498C-AAA5-326F61C9AA5F}" type="pres">
      <dgm:prSet presAssocID="{CC1B7890-DE35-4760-87A4-487BCB37C0F0}" presName="spaceA" presStyleCnt="0"/>
      <dgm:spPr/>
    </dgm:pt>
    <dgm:pt modelId="{A5099353-89E6-4C2F-8859-763BAA09D234}" type="pres">
      <dgm:prSet presAssocID="{143CBB35-A3AD-4E42-9644-E8ABA05AC55C}" presName="space" presStyleCnt="0"/>
      <dgm:spPr/>
    </dgm:pt>
    <dgm:pt modelId="{42A851C5-FB96-4E61-88B7-AAA42C8B0CCC}" type="pres">
      <dgm:prSet presAssocID="{341DFEC2-1A8A-4C4A-B4FF-047B5A624A8E}" presName="compositeB" presStyleCnt="0"/>
      <dgm:spPr/>
    </dgm:pt>
    <dgm:pt modelId="{BCED84D5-9DA5-4D0A-8C21-E3390EDAE540}" type="pres">
      <dgm:prSet presAssocID="{341DFEC2-1A8A-4C4A-B4FF-047B5A624A8E}" presName="textB" presStyleLbl="revTx" presStyleIdx="1" presStyleCnt="6">
        <dgm:presLayoutVars>
          <dgm:bulletEnabled val="1"/>
        </dgm:presLayoutVars>
      </dgm:prSet>
      <dgm:spPr/>
    </dgm:pt>
    <dgm:pt modelId="{7A092626-9299-444D-87B1-97F7D2533D7E}" type="pres">
      <dgm:prSet presAssocID="{341DFEC2-1A8A-4C4A-B4FF-047B5A624A8E}" presName="circleB" presStyleLbl="node1" presStyleIdx="1" presStyleCnt="6"/>
      <dgm:spPr>
        <a:ln>
          <a:noFill/>
        </a:ln>
      </dgm:spPr>
    </dgm:pt>
    <dgm:pt modelId="{3C861A0D-C4F9-4CE6-B8AB-EAA84A4490AF}" type="pres">
      <dgm:prSet presAssocID="{341DFEC2-1A8A-4C4A-B4FF-047B5A624A8E}" presName="spaceB" presStyleCnt="0"/>
      <dgm:spPr/>
    </dgm:pt>
    <dgm:pt modelId="{AC0AEDBA-156D-4020-8755-714AD4F66EC0}" type="pres">
      <dgm:prSet presAssocID="{CE4E4DBC-2B45-4BC5-9C3E-48A1353489F3}" presName="space" presStyleCnt="0"/>
      <dgm:spPr/>
    </dgm:pt>
    <dgm:pt modelId="{DFE2F8A7-5608-435F-B0FF-B1901D50CC6F}" type="pres">
      <dgm:prSet presAssocID="{650B815E-D91E-4ABD-B305-7C0F8272A0B1}" presName="compositeA" presStyleCnt="0"/>
      <dgm:spPr/>
    </dgm:pt>
    <dgm:pt modelId="{7A039D66-2A94-4E9D-912A-1B7B60D89D4C}" type="pres">
      <dgm:prSet presAssocID="{650B815E-D91E-4ABD-B305-7C0F8272A0B1}" presName="textA" presStyleLbl="revTx" presStyleIdx="2" presStyleCnt="6">
        <dgm:presLayoutVars>
          <dgm:bulletEnabled val="1"/>
        </dgm:presLayoutVars>
      </dgm:prSet>
      <dgm:spPr/>
    </dgm:pt>
    <dgm:pt modelId="{3077F474-336C-4408-B49F-9275FFB360CD}" type="pres">
      <dgm:prSet presAssocID="{650B815E-D91E-4ABD-B305-7C0F8272A0B1}" presName="circleA" presStyleLbl="node1" presStyleIdx="2" presStyleCnt="6"/>
      <dgm:spPr>
        <a:ln>
          <a:noFill/>
        </a:ln>
      </dgm:spPr>
    </dgm:pt>
    <dgm:pt modelId="{BD5A9185-EE2C-4D44-B96E-21DD42FE47AF}" type="pres">
      <dgm:prSet presAssocID="{650B815E-D91E-4ABD-B305-7C0F8272A0B1}" presName="spaceA" presStyleCnt="0"/>
      <dgm:spPr/>
    </dgm:pt>
    <dgm:pt modelId="{C282B347-1D12-4148-9ACD-78C98550EAA3}" type="pres">
      <dgm:prSet presAssocID="{6A9BFD21-7212-4FC9-B91A-C6ABA12635DD}" presName="space" presStyleCnt="0"/>
      <dgm:spPr/>
    </dgm:pt>
    <dgm:pt modelId="{D8979A94-1CEA-4D69-816E-01274C40242A}" type="pres">
      <dgm:prSet presAssocID="{166EEC89-1191-46FD-BA6B-A299F8336754}" presName="compositeB" presStyleCnt="0"/>
      <dgm:spPr/>
    </dgm:pt>
    <dgm:pt modelId="{992E0C78-67C9-456A-BE19-E9CC49659C88}" type="pres">
      <dgm:prSet presAssocID="{166EEC89-1191-46FD-BA6B-A299F8336754}" presName="textB" presStyleLbl="revTx" presStyleIdx="3" presStyleCnt="6">
        <dgm:presLayoutVars>
          <dgm:bulletEnabled val="1"/>
        </dgm:presLayoutVars>
      </dgm:prSet>
      <dgm:spPr/>
    </dgm:pt>
    <dgm:pt modelId="{D6C73DF5-DA86-4620-B58C-FF7A913956DE}" type="pres">
      <dgm:prSet presAssocID="{166EEC89-1191-46FD-BA6B-A299F8336754}" presName="circleB" presStyleLbl="node1" presStyleIdx="3" presStyleCnt="6"/>
      <dgm:spPr>
        <a:ln>
          <a:noFill/>
        </a:ln>
      </dgm:spPr>
    </dgm:pt>
    <dgm:pt modelId="{A466BC1D-3C10-450A-B0C9-0FADDC4EA48E}" type="pres">
      <dgm:prSet presAssocID="{166EEC89-1191-46FD-BA6B-A299F8336754}" presName="spaceB" presStyleCnt="0"/>
      <dgm:spPr/>
    </dgm:pt>
    <dgm:pt modelId="{7CA7EAA8-0720-4172-8C47-584E768AC6D3}" type="pres">
      <dgm:prSet presAssocID="{68D37268-5EA4-4BFD-8061-4F68C1CA72BA}" presName="space" presStyleCnt="0"/>
      <dgm:spPr/>
    </dgm:pt>
    <dgm:pt modelId="{7D3182D7-880D-4702-BA4A-4E5BD26A6EE0}" type="pres">
      <dgm:prSet presAssocID="{32487974-CB1C-4558-8CDB-67B00CDB3AED}" presName="compositeA" presStyleCnt="0"/>
      <dgm:spPr/>
    </dgm:pt>
    <dgm:pt modelId="{C44043A6-B589-4AE9-9F14-9318EB4C64D1}" type="pres">
      <dgm:prSet presAssocID="{32487974-CB1C-4558-8CDB-67B00CDB3AED}" presName="textA" presStyleLbl="revTx" presStyleIdx="4" presStyleCnt="6">
        <dgm:presLayoutVars>
          <dgm:bulletEnabled val="1"/>
        </dgm:presLayoutVars>
      </dgm:prSet>
      <dgm:spPr/>
    </dgm:pt>
    <dgm:pt modelId="{D1634DBD-4216-456C-9529-41E1FC1DE691}" type="pres">
      <dgm:prSet presAssocID="{32487974-CB1C-4558-8CDB-67B00CDB3AED}" presName="circleA" presStyleLbl="node1" presStyleIdx="4" presStyleCnt="6"/>
      <dgm:spPr>
        <a:ln>
          <a:noFill/>
        </a:ln>
      </dgm:spPr>
    </dgm:pt>
    <dgm:pt modelId="{EC4FA211-ED31-4E84-ACE0-DCC7EC91A09E}" type="pres">
      <dgm:prSet presAssocID="{32487974-CB1C-4558-8CDB-67B00CDB3AED}" presName="spaceA" presStyleCnt="0"/>
      <dgm:spPr/>
    </dgm:pt>
    <dgm:pt modelId="{F037E4A3-3F00-4BF5-96A2-FC6B9CD6E3E1}" type="pres">
      <dgm:prSet presAssocID="{67B0C543-62EB-4A23-9E4D-C4727727B260}" presName="space" presStyleCnt="0"/>
      <dgm:spPr/>
    </dgm:pt>
    <dgm:pt modelId="{87F72EE6-96AF-4E4B-905D-BE0D7874AA02}" type="pres">
      <dgm:prSet presAssocID="{58731B97-0A40-4315-815B-9E5C057BB391}" presName="compositeB" presStyleCnt="0"/>
      <dgm:spPr/>
    </dgm:pt>
    <dgm:pt modelId="{6B360F3E-EEC6-412F-9935-2EE9D9B31D01}" type="pres">
      <dgm:prSet presAssocID="{58731B97-0A40-4315-815B-9E5C057BB391}" presName="textB" presStyleLbl="revTx" presStyleIdx="5" presStyleCnt="6">
        <dgm:presLayoutVars>
          <dgm:bulletEnabled val="1"/>
        </dgm:presLayoutVars>
      </dgm:prSet>
      <dgm:spPr/>
    </dgm:pt>
    <dgm:pt modelId="{16EF8D9D-8C14-419D-88B9-9E3C93E54813}" type="pres">
      <dgm:prSet presAssocID="{58731B97-0A40-4315-815B-9E5C057BB391}" presName="circleB" presStyleLbl="node1" presStyleIdx="5" presStyleCnt="6"/>
      <dgm:spPr>
        <a:ln>
          <a:noFill/>
        </a:ln>
      </dgm:spPr>
    </dgm:pt>
    <dgm:pt modelId="{F9936E5F-49CB-4EF0-BA8E-B333214AB366}" type="pres">
      <dgm:prSet presAssocID="{58731B97-0A40-4315-815B-9E5C057BB391}" presName="spaceB" presStyleCnt="0"/>
      <dgm:spPr/>
    </dgm:pt>
  </dgm:ptLst>
  <dgm:cxnLst>
    <dgm:cxn modelId="{7AFF5C1A-495A-4B78-8B37-A74FDD5333DA}" type="presOf" srcId="{58731B97-0A40-4315-815B-9E5C057BB391}" destId="{6B360F3E-EEC6-412F-9935-2EE9D9B31D01}" srcOrd="0" destOrd="0" presId="urn:microsoft.com/office/officeart/2005/8/layout/hProcess11"/>
    <dgm:cxn modelId="{767FC91A-3AF3-4856-8D6B-3D4927183839}" srcId="{D52523E6-3F5E-4D9D-9C12-AB59B4D11475}" destId="{58731B97-0A40-4315-815B-9E5C057BB391}" srcOrd="5" destOrd="0" parTransId="{0EF6088F-937F-4ADA-9B53-8EBF2E0F4179}" sibTransId="{7B567842-10A4-4209-9AF4-7DB330CEE1BF}"/>
    <dgm:cxn modelId="{91C8E01A-175E-4213-840F-E5C5B8FE5367}" type="presOf" srcId="{166EEC89-1191-46FD-BA6B-A299F8336754}" destId="{992E0C78-67C9-456A-BE19-E9CC49659C88}" srcOrd="0" destOrd="0" presId="urn:microsoft.com/office/officeart/2005/8/layout/hProcess11"/>
    <dgm:cxn modelId="{A234EE2B-A9A3-4897-B940-C9B6A8167024}" type="presOf" srcId="{CC1B7890-DE35-4760-87A4-487BCB37C0F0}" destId="{5379D331-5C0D-4F99-927A-1D2F2B8B614E}" srcOrd="0" destOrd="0" presId="urn:microsoft.com/office/officeart/2005/8/layout/hProcess11"/>
    <dgm:cxn modelId="{39C83B31-0D49-4664-A054-65FF74E97FE7}" srcId="{D52523E6-3F5E-4D9D-9C12-AB59B4D11475}" destId="{166EEC89-1191-46FD-BA6B-A299F8336754}" srcOrd="3" destOrd="0" parTransId="{20033654-BB55-4C28-ABA5-40F38954EE8B}" sibTransId="{68D37268-5EA4-4BFD-8061-4F68C1CA72BA}"/>
    <dgm:cxn modelId="{2FE1095F-BD66-4C6B-8780-CCFB58CCEED0}" srcId="{D52523E6-3F5E-4D9D-9C12-AB59B4D11475}" destId="{341DFEC2-1A8A-4C4A-B4FF-047B5A624A8E}" srcOrd="1" destOrd="0" parTransId="{30B6F064-2CA2-4121-A91C-D8718278B832}" sibTransId="{CE4E4DBC-2B45-4BC5-9C3E-48A1353489F3}"/>
    <dgm:cxn modelId="{66EF226A-F73C-4A48-A5B5-6EC05C131826}" srcId="{D52523E6-3F5E-4D9D-9C12-AB59B4D11475}" destId="{32487974-CB1C-4558-8CDB-67B00CDB3AED}" srcOrd="4" destOrd="0" parTransId="{F43D9B78-61A9-4B11-AD31-184FF72E4A28}" sibTransId="{67B0C543-62EB-4A23-9E4D-C4727727B260}"/>
    <dgm:cxn modelId="{42F62A8A-A1B5-4843-96B5-8C9175F89A56}" type="presOf" srcId="{D52523E6-3F5E-4D9D-9C12-AB59B4D11475}" destId="{27619847-FB85-41F5-8D0E-04E771E85920}" srcOrd="0" destOrd="0" presId="urn:microsoft.com/office/officeart/2005/8/layout/hProcess11"/>
    <dgm:cxn modelId="{CF60FF9E-7942-482D-9C53-A870E0B90CEE}" srcId="{D52523E6-3F5E-4D9D-9C12-AB59B4D11475}" destId="{CC1B7890-DE35-4760-87A4-487BCB37C0F0}" srcOrd="0" destOrd="0" parTransId="{76E69A6D-69FB-4306-930B-2554DF1EACD2}" sibTransId="{143CBB35-A3AD-4E42-9644-E8ABA05AC55C}"/>
    <dgm:cxn modelId="{291135A4-A7F5-4A4D-8E88-DB37E2635B71}" type="presOf" srcId="{32487974-CB1C-4558-8CDB-67B00CDB3AED}" destId="{C44043A6-B589-4AE9-9F14-9318EB4C64D1}" srcOrd="0" destOrd="0" presId="urn:microsoft.com/office/officeart/2005/8/layout/hProcess11"/>
    <dgm:cxn modelId="{D659F5A7-A04F-48E5-82A7-E5CF16D2822E}" type="presOf" srcId="{650B815E-D91E-4ABD-B305-7C0F8272A0B1}" destId="{7A039D66-2A94-4E9D-912A-1B7B60D89D4C}" srcOrd="0" destOrd="0" presId="urn:microsoft.com/office/officeart/2005/8/layout/hProcess11"/>
    <dgm:cxn modelId="{F301BAB7-2B50-4E8F-82C0-E94647B7A862}" srcId="{D52523E6-3F5E-4D9D-9C12-AB59B4D11475}" destId="{650B815E-D91E-4ABD-B305-7C0F8272A0B1}" srcOrd="2" destOrd="0" parTransId="{80AF89D7-58FE-4EFC-92E9-E813AF649B56}" sibTransId="{6A9BFD21-7212-4FC9-B91A-C6ABA12635DD}"/>
    <dgm:cxn modelId="{56A49DF9-5C8C-46C4-B834-5C893E08E7AB}" type="presOf" srcId="{341DFEC2-1A8A-4C4A-B4FF-047B5A624A8E}" destId="{BCED84D5-9DA5-4D0A-8C21-E3390EDAE540}" srcOrd="0" destOrd="0" presId="urn:microsoft.com/office/officeart/2005/8/layout/hProcess11"/>
    <dgm:cxn modelId="{D3CE1508-0572-40D7-92DE-B47B608FE1A6}" type="presParOf" srcId="{27619847-FB85-41F5-8D0E-04E771E85920}" destId="{251636A4-1344-45DD-9094-4C1EEBD5BB52}" srcOrd="0" destOrd="0" presId="urn:microsoft.com/office/officeart/2005/8/layout/hProcess11"/>
    <dgm:cxn modelId="{C3474708-8F6B-40F7-945B-45962CBAEAAD}" type="presParOf" srcId="{27619847-FB85-41F5-8D0E-04E771E85920}" destId="{7A8B457D-F0A5-4A34-85A1-DEB0F6732A46}" srcOrd="1" destOrd="0" presId="urn:microsoft.com/office/officeart/2005/8/layout/hProcess11"/>
    <dgm:cxn modelId="{36087521-E754-46B3-9DC6-B176A127EAB4}" type="presParOf" srcId="{7A8B457D-F0A5-4A34-85A1-DEB0F6732A46}" destId="{354927EB-3596-4ABE-AF38-E56DB763BC46}" srcOrd="0" destOrd="0" presId="urn:microsoft.com/office/officeart/2005/8/layout/hProcess11"/>
    <dgm:cxn modelId="{9E9A936D-6DBF-408A-97CA-2018B5992C7E}" type="presParOf" srcId="{354927EB-3596-4ABE-AF38-E56DB763BC46}" destId="{5379D331-5C0D-4F99-927A-1D2F2B8B614E}" srcOrd="0" destOrd="0" presId="urn:microsoft.com/office/officeart/2005/8/layout/hProcess11"/>
    <dgm:cxn modelId="{CC45FD96-A800-42B8-9487-6E2AF6F8EDE8}" type="presParOf" srcId="{354927EB-3596-4ABE-AF38-E56DB763BC46}" destId="{2D27A2B4-0233-49D1-A9DE-3F3758DE2A87}" srcOrd="1" destOrd="0" presId="urn:microsoft.com/office/officeart/2005/8/layout/hProcess11"/>
    <dgm:cxn modelId="{CEDB7868-B1DE-4F02-97A2-8D7503D269A6}" type="presParOf" srcId="{354927EB-3596-4ABE-AF38-E56DB763BC46}" destId="{F2245321-CFF6-498C-AAA5-326F61C9AA5F}" srcOrd="2" destOrd="0" presId="urn:microsoft.com/office/officeart/2005/8/layout/hProcess11"/>
    <dgm:cxn modelId="{097AF90C-D4AA-4F7D-91B9-543A5FB8BBE6}" type="presParOf" srcId="{7A8B457D-F0A5-4A34-85A1-DEB0F6732A46}" destId="{A5099353-89E6-4C2F-8859-763BAA09D234}" srcOrd="1" destOrd="0" presId="urn:microsoft.com/office/officeart/2005/8/layout/hProcess11"/>
    <dgm:cxn modelId="{2F2E758E-599D-4CFC-8F20-EEB0498E11B4}" type="presParOf" srcId="{7A8B457D-F0A5-4A34-85A1-DEB0F6732A46}" destId="{42A851C5-FB96-4E61-88B7-AAA42C8B0CCC}" srcOrd="2" destOrd="0" presId="urn:microsoft.com/office/officeart/2005/8/layout/hProcess11"/>
    <dgm:cxn modelId="{840244B2-5D4E-4E13-9BB4-95628922F2E5}" type="presParOf" srcId="{42A851C5-FB96-4E61-88B7-AAA42C8B0CCC}" destId="{BCED84D5-9DA5-4D0A-8C21-E3390EDAE540}" srcOrd="0" destOrd="0" presId="urn:microsoft.com/office/officeart/2005/8/layout/hProcess11"/>
    <dgm:cxn modelId="{3DE88E9C-07F0-4E8F-8755-8B385AE4F014}" type="presParOf" srcId="{42A851C5-FB96-4E61-88B7-AAA42C8B0CCC}" destId="{7A092626-9299-444D-87B1-97F7D2533D7E}" srcOrd="1" destOrd="0" presId="urn:microsoft.com/office/officeart/2005/8/layout/hProcess11"/>
    <dgm:cxn modelId="{70FDFB40-B711-4E31-BAC8-F0EDEABD07AD}" type="presParOf" srcId="{42A851C5-FB96-4E61-88B7-AAA42C8B0CCC}" destId="{3C861A0D-C4F9-4CE6-B8AB-EAA84A4490AF}" srcOrd="2" destOrd="0" presId="urn:microsoft.com/office/officeart/2005/8/layout/hProcess11"/>
    <dgm:cxn modelId="{AE4D312B-A200-4F81-8F89-FAE239A202E3}" type="presParOf" srcId="{7A8B457D-F0A5-4A34-85A1-DEB0F6732A46}" destId="{AC0AEDBA-156D-4020-8755-714AD4F66EC0}" srcOrd="3" destOrd="0" presId="urn:microsoft.com/office/officeart/2005/8/layout/hProcess11"/>
    <dgm:cxn modelId="{BBE54158-ED34-41FC-8DFB-52EF667D6CF2}" type="presParOf" srcId="{7A8B457D-F0A5-4A34-85A1-DEB0F6732A46}" destId="{DFE2F8A7-5608-435F-B0FF-B1901D50CC6F}" srcOrd="4" destOrd="0" presId="urn:microsoft.com/office/officeart/2005/8/layout/hProcess11"/>
    <dgm:cxn modelId="{0262776D-9213-44C2-B297-2C568334C1E8}" type="presParOf" srcId="{DFE2F8A7-5608-435F-B0FF-B1901D50CC6F}" destId="{7A039D66-2A94-4E9D-912A-1B7B60D89D4C}" srcOrd="0" destOrd="0" presId="urn:microsoft.com/office/officeart/2005/8/layout/hProcess11"/>
    <dgm:cxn modelId="{BD49E826-AE08-49C8-8772-DC5F586CFD46}" type="presParOf" srcId="{DFE2F8A7-5608-435F-B0FF-B1901D50CC6F}" destId="{3077F474-336C-4408-B49F-9275FFB360CD}" srcOrd="1" destOrd="0" presId="urn:microsoft.com/office/officeart/2005/8/layout/hProcess11"/>
    <dgm:cxn modelId="{DB4B9758-EEAC-476E-BB55-D29205CB3651}" type="presParOf" srcId="{DFE2F8A7-5608-435F-B0FF-B1901D50CC6F}" destId="{BD5A9185-EE2C-4D44-B96E-21DD42FE47AF}" srcOrd="2" destOrd="0" presId="urn:microsoft.com/office/officeart/2005/8/layout/hProcess11"/>
    <dgm:cxn modelId="{7EBE8A2F-6BE4-4FC1-A60F-2FC93039BE23}" type="presParOf" srcId="{7A8B457D-F0A5-4A34-85A1-DEB0F6732A46}" destId="{C282B347-1D12-4148-9ACD-78C98550EAA3}" srcOrd="5" destOrd="0" presId="urn:microsoft.com/office/officeart/2005/8/layout/hProcess11"/>
    <dgm:cxn modelId="{42545BC2-AE33-4E78-820B-42EA4CDA8F94}" type="presParOf" srcId="{7A8B457D-F0A5-4A34-85A1-DEB0F6732A46}" destId="{D8979A94-1CEA-4D69-816E-01274C40242A}" srcOrd="6" destOrd="0" presId="urn:microsoft.com/office/officeart/2005/8/layout/hProcess11"/>
    <dgm:cxn modelId="{6DD4FCDE-EDFA-4642-BAC0-C0E1A3E3C602}" type="presParOf" srcId="{D8979A94-1CEA-4D69-816E-01274C40242A}" destId="{992E0C78-67C9-456A-BE19-E9CC49659C88}" srcOrd="0" destOrd="0" presId="urn:microsoft.com/office/officeart/2005/8/layout/hProcess11"/>
    <dgm:cxn modelId="{A2369B2D-A9D3-4C7F-A2C8-D3E91838FB03}" type="presParOf" srcId="{D8979A94-1CEA-4D69-816E-01274C40242A}" destId="{D6C73DF5-DA86-4620-B58C-FF7A913956DE}" srcOrd="1" destOrd="0" presId="urn:microsoft.com/office/officeart/2005/8/layout/hProcess11"/>
    <dgm:cxn modelId="{86437B6E-78E3-494B-AB0F-682EEAAB6BCF}" type="presParOf" srcId="{D8979A94-1CEA-4D69-816E-01274C40242A}" destId="{A466BC1D-3C10-450A-B0C9-0FADDC4EA48E}" srcOrd="2" destOrd="0" presId="urn:microsoft.com/office/officeart/2005/8/layout/hProcess11"/>
    <dgm:cxn modelId="{8C28923A-1B07-45F3-87CE-EDB9B78FDACA}" type="presParOf" srcId="{7A8B457D-F0A5-4A34-85A1-DEB0F6732A46}" destId="{7CA7EAA8-0720-4172-8C47-584E768AC6D3}" srcOrd="7" destOrd="0" presId="urn:microsoft.com/office/officeart/2005/8/layout/hProcess11"/>
    <dgm:cxn modelId="{39E3A065-A81E-4D05-AC84-9472D92A405E}" type="presParOf" srcId="{7A8B457D-F0A5-4A34-85A1-DEB0F6732A46}" destId="{7D3182D7-880D-4702-BA4A-4E5BD26A6EE0}" srcOrd="8" destOrd="0" presId="urn:microsoft.com/office/officeart/2005/8/layout/hProcess11"/>
    <dgm:cxn modelId="{7F555A20-68C1-4310-B6AF-DDD88C9592C8}" type="presParOf" srcId="{7D3182D7-880D-4702-BA4A-4E5BD26A6EE0}" destId="{C44043A6-B589-4AE9-9F14-9318EB4C64D1}" srcOrd="0" destOrd="0" presId="urn:microsoft.com/office/officeart/2005/8/layout/hProcess11"/>
    <dgm:cxn modelId="{65F6644D-BC58-463C-B9C0-444629E76123}" type="presParOf" srcId="{7D3182D7-880D-4702-BA4A-4E5BD26A6EE0}" destId="{D1634DBD-4216-456C-9529-41E1FC1DE691}" srcOrd="1" destOrd="0" presId="urn:microsoft.com/office/officeart/2005/8/layout/hProcess11"/>
    <dgm:cxn modelId="{FE826FCF-CFB0-46CD-A5C0-850ECECB8846}" type="presParOf" srcId="{7D3182D7-880D-4702-BA4A-4E5BD26A6EE0}" destId="{EC4FA211-ED31-4E84-ACE0-DCC7EC91A09E}" srcOrd="2" destOrd="0" presId="urn:microsoft.com/office/officeart/2005/8/layout/hProcess11"/>
    <dgm:cxn modelId="{BCB11139-2D18-4274-B5A5-BF731E3DD3DD}" type="presParOf" srcId="{7A8B457D-F0A5-4A34-85A1-DEB0F6732A46}" destId="{F037E4A3-3F00-4BF5-96A2-FC6B9CD6E3E1}" srcOrd="9" destOrd="0" presId="urn:microsoft.com/office/officeart/2005/8/layout/hProcess11"/>
    <dgm:cxn modelId="{F1EB17A9-16C1-4015-97BB-BDD8289E7F1C}" type="presParOf" srcId="{7A8B457D-F0A5-4A34-85A1-DEB0F6732A46}" destId="{87F72EE6-96AF-4E4B-905D-BE0D7874AA02}" srcOrd="10" destOrd="0" presId="urn:microsoft.com/office/officeart/2005/8/layout/hProcess11"/>
    <dgm:cxn modelId="{5108623E-FFC7-47FD-8D5B-CF38C2C41FC5}" type="presParOf" srcId="{87F72EE6-96AF-4E4B-905D-BE0D7874AA02}" destId="{6B360F3E-EEC6-412F-9935-2EE9D9B31D01}" srcOrd="0" destOrd="0" presId="urn:microsoft.com/office/officeart/2005/8/layout/hProcess11"/>
    <dgm:cxn modelId="{880A18F8-F5DF-4946-9BB2-4EC372FD2BC3}" type="presParOf" srcId="{87F72EE6-96AF-4E4B-905D-BE0D7874AA02}" destId="{16EF8D9D-8C14-419D-88B9-9E3C93E54813}" srcOrd="1" destOrd="0" presId="urn:microsoft.com/office/officeart/2005/8/layout/hProcess11"/>
    <dgm:cxn modelId="{40B482CA-A90D-4D40-83E5-5FC5F4764DDA}" type="presParOf" srcId="{87F72EE6-96AF-4E4B-905D-BE0D7874AA02}" destId="{F9936E5F-49CB-4EF0-BA8E-B333214AB366}"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52523E6-3F5E-4D9D-9C12-AB59B4D11475}" type="doc">
      <dgm:prSet loTypeId="urn:microsoft.com/office/officeart/2005/8/layout/hProcess11" loCatId="process" qsTypeId="urn:microsoft.com/office/officeart/2005/8/quickstyle/simple1" qsCatId="simple" csTypeId="urn:microsoft.com/office/officeart/2005/8/colors/accent1_2" csCatId="accent1" phldr="1"/>
      <dgm:spPr/>
    </dgm:pt>
    <dgm:pt modelId="{CC1B7890-DE35-4760-87A4-487BCB37C0F0}">
      <dgm:prSet phldrT="[Tekst]" custT="1"/>
      <dgm:spPr/>
      <dgm:t>
        <a:bodyPr/>
        <a:lstStyle/>
        <a:p>
          <a:r>
            <a:rPr lang="nl-BE" sz="1800" dirty="0"/>
            <a:t>Wat is problematisch uitstelgedrag? </a:t>
          </a:r>
        </a:p>
      </dgm:t>
    </dgm:pt>
    <dgm:pt modelId="{76E69A6D-69FB-4306-930B-2554DF1EACD2}" type="parTrans" cxnId="{CF60FF9E-7942-482D-9C53-A870E0B90CEE}">
      <dgm:prSet/>
      <dgm:spPr/>
      <dgm:t>
        <a:bodyPr/>
        <a:lstStyle/>
        <a:p>
          <a:endParaRPr lang="nl-BE" sz="1800"/>
        </a:p>
      </dgm:t>
    </dgm:pt>
    <dgm:pt modelId="{143CBB35-A3AD-4E42-9644-E8ABA05AC55C}" type="sibTrans" cxnId="{CF60FF9E-7942-482D-9C53-A870E0B90CEE}">
      <dgm:prSet/>
      <dgm:spPr/>
      <dgm:t>
        <a:bodyPr/>
        <a:lstStyle/>
        <a:p>
          <a:endParaRPr lang="nl-BE" sz="1800"/>
        </a:p>
      </dgm:t>
    </dgm:pt>
    <dgm:pt modelId="{341DFEC2-1A8A-4C4A-B4FF-047B5A624A8E}">
      <dgm:prSet phldrT="[Tekst]" custT="1"/>
      <dgm:spPr/>
      <dgm:t>
        <a:bodyPr/>
        <a:lstStyle/>
        <a:p>
          <a:r>
            <a:rPr lang="nl-BE" sz="1800" dirty="0"/>
            <a:t>Welke invloed heeft uitstelgedrag op mij?</a:t>
          </a:r>
        </a:p>
      </dgm:t>
    </dgm:pt>
    <dgm:pt modelId="{30B6F064-2CA2-4121-A91C-D8718278B832}" type="parTrans" cxnId="{2FE1095F-BD66-4C6B-8780-CCFB58CCEED0}">
      <dgm:prSet/>
      <dgm:spPr/>
      <dgm:t>
        <a:bodyPr/>
        <a:lstStyle/>
        <a:p>
          <a:endParaRPr lang="nl-BE" sz="1800"/>
        </a:p>
      </dgm:t>
    </dgm:pt>
    <dgm:pt modelId="{CE4E4DBC-2B45-4BC5-9C3E-48A1353489F3}" type="sibTrans" cxnId="{2FE1095F-BD66-4C6B-8780-CCFB58CCEED0}">
      <dgm:prSet/>
      <dgm:spPr/>
      <dgm:t>
        <a:bodyPr/>
        <a:lstStyle/>
        <a:p>
          <a:endParaRPr lang="nl-BE" sz="1800"/>
        </a:p>
      </dgm:t>
    </dgm:pt>
    <dgm:pt modelId="{650B815E-D91E-4ABD-B305-7C0F8272A0B1}">
      <dgm:prSet phldrT="[Tekst]" custT="1"/>
      <dgm:spPr/>
      <dgm:t>
        <a:bodyPr/>
        <a:lstStyle/>
        <a:p>
          <a:r>
            <a:rPr lang="nl-BE" sz="1800" dirty="0"/>
            <a:t>Wat kan ik wel en niet aanpakken? </a:t>
          </a:r>
        </a:p>
      </dgm:t>
    </dgm:pt>
    <dgm:pt modelId="{80AF89D7-58FE-4EFC-92E9-E813AF649B56}" type="parTrans" cxnId="{F301BAB7-2B50-4E8F-82C0-E94647B7A862}">
      <dgm:prSet/>
      <dgm:spPr/>
      <dgm:t>
        <a:bodyPr/>
        <a:lstStyle/>
        <a:p>
          <a:endParaRPr lang="nl-BE" sz="1800"/>
        </a:p>
      </dgm:t>
    </dgm:pt>
    <dgm:pt modelId="{6A9BFD21-7212-4FC9-B91A-C6ABA12635DD}" type="sibTrans" cxnId="{F301BAB7-2B50-4E8F-82C0-E94647B7A862}">
      <dgm:prSet/>
      <dgm:spPr/>
      <dgm:t>
        <a:bodyPr/>
        <a:lstStyle/>
        <a:p>
          <a:endParaRPr lang="nl-BE" sz="1800"/>
        </a:p>
      </dgm:t>
    </dgm:pt>
    <dgm:pt modelId="{166EEC89-1191-46FD-BA6B-A299F8336754}">
      <dgm:prSet phldrT="[Tekst]" custT="1"/>
      <dgm:spPr/>
      <dgm:t>
        <a:bodyPr/>
        <a:lstStyle/>
        <a:p>
          <a:r>
            <a:rPr lang="nl-BE" sz="1800" dirty="0"/>
            <a:t>Wat werkt, wat niet?</a:t>
          </a:r>
        </a:p>
      </dgm:t>
    </dgm:pt>
    <dgm:pt modelId="{20033654-BB55-4C28-ABA5-40F38954EE8B}" type="parTrans" cxnId="{39C83B31-0D49-4664-A054-65FF74E97FE7}">
      <dgm:prSet/>
      <dgm:spPr/>
      <dgm:t>
        <a:bodyPr/>
        <a:lstStyle/>
        <a:p>
          <a:endParaRPr lang="nl-BE" sz="1800"/>
        </a:p>
      </dgm:t>
    </dgm:pt>
    <dgm:pt modelId="{68D37268-5EA4-4BFD-8061-4F68C1CA72BA}" type="sibTrans" cxnId="{39C83B31-0D49-4664-A054-65FF74E97FE7}">
      <dgm:prSet/>
      <dgm:spPr/>
      <dgm:t>
        <a:bodyPr/>
        <a:lstStyle/>
        <a:p>
          <a:endParaRPr lang="nl-BE" sz="1800"/>
        </a:p>
      </dgm:t>
    </dgm:pt>
    <dgm:pt modelId="{32487974-CB1C-4558-8CDB-67B00CDB3AED}">
      <dgm:prSet phldrT="[Tekst]" custT="1"/>
      <dgm:spPr/>
      <dgm:t>
        <a:bodyPr/>
        <a:lstStyle/>
        <a:p>
          <a:r>
            <a:rPr lang="nl-BE" sz="1800" dirty="0"/>
            <a:t>We pakken het uitstellen aan! </a:t>
          </a:r>
        </a:p>
      </dgm:t>
    </dgm:pt>
    <dgm:pt modelId="{F43D9B78-61A9-4B11-AD31-184FF72E4A28}" type="parTrans" cxnId="{66EF226A-F73C-4A48-A5B5-6EC05C131826}">
      <dgm:prSet/>
      <dgm:spPr/>
      <dgm:t>
        <a:bodyPr/>
        <a:lstStyle/>
        <a:p>
          <a:endParaRPr lang="nl-BE" sz="1800"/>
        </a:p>
      </dgm:t>
    </dgm:pt>
    <dgm:pt modelId="{67B0C543-62EB-4A23-9E4D-C4727727B260}" type="sibTrans" cxnId="{66EF226A-F73C-4A48-A5B5-6EC05C131826}">
      <dgm:prSet/>
      <dgm:spPr/>
      <dgm:t>
        <a:bodyPr/>
        <a:lstStyle/>
        <a:p>
          <a:endParaRPr lang="nl-BE" sz="1800"/>
        </a:p>
      </dgm:t>
    </dgm:pt>
    <dgm:pt modelId="{58731B97-0A40-4315-815B-9E5C057BB391}">
      <dgm:prSet phldrT="[Tekst]" custT="1"/>
      <dgm:spPr/>
      <dgm:t>
        <a:bodyPr/>
        <a:lstStyle/>
        <a:p>
          <a:r>
            <a:rPr lang="nl-BE" sz="1800" dirty="0"/>
            <a:t>Stuur tijdig bij </a:t>
          </a:r>
        </a:p>
      </dgm:t>
    </dgm:pt>
    <dgm:pt modelId="{0EF6088F-937F-4ADA-9B53-8EBF2E0F4179}" type="parTrans" cxnId="{767FC91A-3AF3-4856-8D6B-3D4927183839}">
      <dgm:prSet/>
      <dgm:spPr/>
      <dgm:t>
        <a:bodyPr/>
        <a:lstStyle/>
        <a:p>
          <a:endParaRPr lang="nl-BE" sz="1800"/>
        </a:p>
      </dgm:t>
    </dgm:pt>
    <dgm:pt modelId="{7B567842-10A4-4209-9AF4-7DB330CEE1BF}" type="sibTrans" cxnId="{767FC91A-3AF3-4856-8D6B-3D4927183839}">
      <dgm:prSet/>
      <dgm:spPr/>
      <dgm:t>
        <a:bodyPr/>
        <a:lstStyle/>
        <a:p>
          <a:endParaRPr lang="nl-BE" sz="1800"/>
        </a:p>
      </dgm:t>
    </dgm:pt>
    <dgm:pt modelId="{27619847-FB85-41F5-8D0E-04E771E85920}" type="pres">
      <dgm:prSet presAssocID="{D52523E6-3F5E-4D9D-9C12-AB59B4D11475}" presName="Name0" presStyleCnt="0">
        <dgm:presLayoutVars>
          <dgm:dir/>
          <dgm:resizeHandles val="exact"/>
        </dgm:presLayoutVars>
      </dgm:prSet>
      <dgm:spPr/>
    </dgm:pt>
    <dgm:pt modelId="{251636A4-1344-45DD-9094-4C1EEBD5BB52}" type="pres">
      <dgm:prSet presAssocID="{D52523E6-3F5E-4D9D-9C12-AB59B4D11475}" presName="arrow" presStyleLbl="bgShp" presStyleIdx="0" presStyleCnt="1"/>
      <dgm:spPr>
        <a:solidFill>
          <a:schemeClr val="tx2"/>
        </a:solidFill>
      </dgm:spPr>
    </dgm:pt>
    <dgm:pt modelId="{7A8B457D-F0A5-4A34-85A1-DEB0F6732A46}" type="pres">
      <dgm:prSet presAssocID="{D52523E6-3F5E-4D9D-9C12-AB59B4D11475}" presName="points" presStyleCnt="0"/>
      <dgm:spPr/>
    </dgm:pt>
    <dgm:pt modelId="{354927EB-3596-4ABE-AF38-E56DB763BC46}" type="pres">
      <dgm:prSet presAssocID="{CC1B7890-DE35-4760-87A4-487BCB37C0F0}" presName="compositeA" presStyleCnt="0"/>
      <dgm:spPr/>
    </dgm:pt>
    <dgm:pt modelId="{5379D331-5C0D-4F99-927A-1D2F2B8B614E}" type="pres">
      <dgm:prSet presAssocID="{CC1B7890-DE35-4760-87A4-487BCB37C0F0}" presName="textA" presStyleLbl="revTx" presStyleIdx="0" presStyleCnt="6">
        <dgm:presLayoutVars>
          <dgm:bulletEnabled val="1"/>
        </dgm:presLayoutVars>
      </dgm:prSet>
      <dgm:spPr/>
    </dgm:pt>
    <dgm:pt modelId="{2D27A2B4-0233-49D1-A9DE-3F3758DE2A87}" type="pres">
      <dgm:prSet presAssocID="{CC1B7890-DE35-4760-87A4-487BCB37C0F0}" presName="circleA" presStyleLbl="node1" presStyleIdx="0" presStyleCnt="6"/>
      <dgm:spPr>
        <a:ln>
          <a:noFill/>
        </a:ln>
      </dgm:spPr>
    </dgm:pt>
    <dgm:pt modelId="{F2245321-CFF6-498C-AAA5-326F61C9AA5F}" type="pres">
      <dgm:prSet presAssocID="{CC1B7890-DE35-4760-87A4-487BCB37C0F0}" presName="spaceA" presStyleCnt="0"/>
      <dgm:spPr/>
    </dgm:pt>
    <dgm:pt modelId="{A5099353-89E6-4C2F-8859-763BAA09D234}" type="pres">
      <dgm:prSet presAssocID="{143CBB35-A3AD-4E42-9644-E8ABA05AC55C}" presName="space" presStyleCnt="0"/>
      <dgm:spPr/>
    </dgm:pt>
    <dgm:pt modelId="{42A851C5-FB96-4E61-88B7-AAA42C8B0CCC}" type="pres">
      <dgm:prSet presAssocID="{341DFEC2-1A8A-4C4A-B4FF-047B5A624A8E}" presName="compositeB" presStyleCnt="0"/>
      <dgm:spPr/>
    </dgm:pt>
    <dgm:pt modelId="{BCED84D5-9DA5-4D0A-8C21-E3390EDAE540}" type="pres">
      <dgm:prSet presAssocID="{341DFEC2-1A8A-4C4A-B4FF-047B5A624A8E}" presName="textB" presStyleLbl="revTx" presStyleIdx="1" presStyleCnt="6">
        <dgm:presLayoutVars>
          <dgm:bulletEnabled val="1"/>
        </dgm:presLayoutVars>
      </dgm:prSet>
      <dgm:spPr/>
    </dgm:pt>
    <dgm:pt modelId="{7A092626-9299-444D-87B1-97F7D2533D7E}" type="pres">
      <dgm:prSet presAssocID="{341DFEC2-1A8A-4C4A-B4FF-047B5A624A8E}" presName="circleB" presStyleLbl="node1" presStyleIdx="1" presStyleCnt="6"/>
      <dgm:spPr>
        <a:ln>
          <a:noFill/>
        </a:ln>
      </dgm:spPr>
    </dgm:pt>
    <dgm:pt modelId="{3C861A0D-C4F9-4CE6-B8AB-EAA84A4490AF}" type="pres">
      <dgm:prSet presAssocID="{341DFEC2-1A8A-4C4A-B4FF-047B5A624A8E}" presName="spaceB" presStyleCnt="0"/>
      <dgm:spPr/>
    </dgm:pt>
    <dgm:pt modelId="{AC0AEDBA-156D-4020-8755-714AD4F66EC0}" type="pres">
      <dgm:prSet presAssocID="{CE4E4DBC-2B45-4BC5-9C3E-48A1353489F3}" presName="space" presStyleCnt="0"/>
      <dgm:spPr/>
    </dgm:pt>
    <dgm:pt modelId="{DFE2F8A7-5608-435F-B0FF-B1901D50CC6F}" type="pres">
      <dgm:prSet presAssocID="{650B815E-D91E-4ABD-B305-7C0F8272A0B1}" presName="compositeA" presStyleCnt="0"/>
      <dgm:spPr/>
    </dgm:pt>
    <dgm:pt modelId="{7A039D66-2A94-4E9D-912A-1B7B60D89D4C}" type="pres">
      <dgm:prSet presAssocID="{650B815E-D91E-4ABD-B305-7C0F8272A0B1}" presName="textA" presStyleLbl="revTx" presStyleIdx="2" presStyleCnt="6">
        <dgm:presLayoutVars>
          <dgm:bulletEnabled val="1"/>
        </dgm:presLayoutVars>
      </dgm:prSet>
      <dgm:spPr/>
    </dgm:pt>
    <dgm:pt modelId="{3077F474-336C-4408-B49F-9275FFB360CD}" type="pres">
      <dgm:prSet presAssocID="{650B815E-D91E-4ABD-B305-7C0F8272A0B1}" presName="circleA" presStyleLbl="node1" presStyleIdx="2" presStyleCnt="6"/>
      <dgm:spPr>
        <a:ln>
          <a:noFill/>
        </a:ln>
      </dgm:spPr>
    </dgm:pt>
    <dgm:pt modelId="{BD5A9185-EE2C-4D44-B96E-21DD42FE47AF}" type="pres">
      <dgm:prSet presAssocID="{650B815E-D91E-4ABD-B305-7C0F8272A0B1}" presName="spaceA" presStyleCnt="0"/>
      <dgm:spPr/>
    </dgm:pt>
    <dgm:pt modelId="{C282B347-1D12-4148-9ACD-78C98550EAA3}" type="pres">
      <dgm:prSet presAssocID="{6A9BFD21-7212-4FC9-B91A-C6ABA12635DD}" presName="space" presStyleCnt="0"/>
      <dgm:spPr/>
    </dgm:pt>
    <dgm:pt modelId="{D8979A94-1CEA-4D69-816E-01274C40242A}" type="pres">
      <dgm:prSet presAssocID="{166EEC89-1191-46FD-BA6B-A299F8336754}" presName="compositeB" presStyleCnt="0"/>
      <dgm:spPr/>
    </dgm:pt>
    <dgm:pt modelId="{992E0C78-67C9-456A-BE19-E9CC49659C88}" type="pres">
      <dgm:prSet presAssocID="{166EEC89-1191-46FD-BA6B-A299F8336754}" presName="textB" presStyleLbl="revTx" presStyleIdx="3" presStyleCnt="6">
        <dgm:presLayoutVars>
          <dgm:bulletEnabled val="1"/>
        </dgm:presLayoutVars>
      </dgm:prSet>
      <dgm:spPr/>
    </dgm:pt>
    <dgm:pt modelId="{D6C73DF5-DA86-4620-B58C-FF7A913956DE}" type="pres">
      <dgm:prSet presAssocID="{166EEC89-1191-46FD-BA6B-A299F8336754}" presName="circleB" presStyleLbl="node1" presStyleIdx="3" presStyleCnt="6"/>
      <dgm:spPr>
        <a:ln>
          <a:noFill/>
        </a:ln>
      </dgm:spPr>
    </dgm:pt>
    <dgm:pt modelId="{A466BC1D-3C10-450A-B0C9-0FADDC4EA48E}" type="pres">
      <dgm:prSet presAssocID="{166EEC89-1191-46FD-BA6B-A299F8336754}" presName="spaceB" presStyleCnt="0"/>
      <dgm:spPr/>
    </dgm:pt>
    <dgm:pt modelId="{7CA7EAA8-0720-4172-8C47-584E768AC6D3}" type="pres">
      <dgm:prSet presAssocID="{68D37268-5EA4-4BFD-8061-4F68C1CA72BA}" presName="space" presStyleCnt="0"/>
      <dgm:spPr/>
    </dgm:pt>
    <dgm:pt modelId="{7D3182D7-880D-4702-BA4A-4E5BD26A6EE0}" type="pres">
      <dgm:prSet presAssocID="{32487974-CB1C-4558-8CDB-67B00CDB3AED}" presName="compositeA" presStyleCnt="0"/>
      <dgm:spPr/>
    </dgm:pt>
    <dgm:pt modelId="{C44043A6-B589-4AE9-9F14-9318EB4C64D1}" type="pres">
      <dgm:prSet presAssocID="{32487974-CB1C-4558-8CDB-67B00CDB3AED}" presName="textA" presStyleLbl="revTx" presStyleIdx="4" presStyleCnt="6">
        <dgm:presLayoutVars>
          <dgm:bulletEnabled val="1"/>
        </dgm:presLayoutVars>
      </dgm:prSet>
      <dgm:spPr/>
    </dgm:pt>
    <dgm:pt modelId="{D1634DBD-4216-456C-9529-41E1FC1DE691}" type="pres">
      <dgm:prSet presAssocID="{32487974-CB1C-4558-8CDB-67B00CDB3AED}" presName="circleA" presStyleLbl="node1" presStyleIdx="4" presStyleCnt="6"/>
      <dgm:spPr>
        <a:ln>
          <a:noFill/>
        </a:ln>
      </dgm:spPr>
    </dgm:pt>
    <dgm:pt modelId="{EC4FA211-ED31-4E84-ACE0-DCC7EC91A09E}" type="pres">
      <dgm:prSet presAssocID="{32487974-CB1C-4558-8CDB-67B00CDB3AED}" presName="spaceA" presStyleCnt="0"/>
      <dgm:spPr/>
    </dgm:pt>
    <dgm:pt modelId="{F037E4A3-3F00-4BF5-96A2-FC6B9CD6E3E1}" type="pres">
      <dgm:prSet presAssocID="{67B0C543-62EB-4A23-9E4D-C4727727B260}" presName="space" presStyleCnt="0"/>
      <dgm:spPr/>
    </dgm:pt>
    <dgm:pt modelId="{87F72EE6-96AF-4E4B-905D-BE0D7874AA02}" type="pres">
      <dgm:prSet presAssocID="{58731B97-0A40-4315-815B-9E5C057BB391}" presName="compositeB" presStyleCnt="0"/>
      <dgm:spPr/>
    </dgm:pt>
    <dgm:pt modelId="{6B360F3E-EEC6-412F-9935-2EE9D9B31D01}" type="pres">
      <dgm:prSet presAssocID="{58731B97-0A40-4315-815B-9E5C057BB391}" presName="textB" presStyleLbl="revTx" presStyleIdx="5" presStyleCnt="6">
        <dgm:presLayoutVars>
          <dgm:bulletEnabled val="1"/>
        </dgm:presLayoutVars>
      </dgm:prSet>
      <dgm:spPr/>
    </dgm:pt>
    <dgm:pt modelId="{16EF8D9D-8C14-419D-88B9-9E3C93E54813}" type="pres">
      <dgm:prSet presAssocID="{58731B97-0A40-4315-815B-9E5C057BB391}" presName="circleB" presStyleLbl="node1" presStyleIdx="5" presStyleCnt="6"/>
      <dgm:spPr>
        <a:ln>
          <a:noFill/>
        </a:ln>
      </dgm:spPr>
    </dgm:pt>
    <dgm:pt modelId="{F9936E5F-49CB-4EF0-BA8E-B333214AB366}" type="pres">
      <dgm:prSet presAssocID="{58731B97-0A40-4315-815B-9E5C057BB391}" presName="spaceB" presStyleCnt="0"/>
      <dgm:spPr/>
    </dgm:pt>
  </dgm:ptLst>
  <dgm:cxnLst>
    <dgm:cxn modelId="{7AFF5C1A-495A-4B78-8B37-A74FDD5333DA}" type="presOf" srcId="{58731B97-0A40-4315-815B-9E5C057BB391}" destId="{6B360F3E-EEC6-412F-9935-2EE9D9B31D01}" srcOrd="0" destOrd="0" presId="urn:microsoft.com/office/officeart/2005/8/layout/hProcess11"/>
    <dgm:cxn modelId="{767FC91A-3AF3-4856-8D6B-3D4927183839}" srcId="{D52523E6-3F5E-4D9D-9C12-AB59B4D11475}" destId="{58731B97-0A40-4315-815B-9E5C057BB391}" srcOrd="5" destOrd="0" parTransId="{0EF6088F-937F-4ADA-9B53-8EBF2E0F4179}" sibTransId="{7B567842-10A4-4209-9AF4-7DB330CEE1BF}"/>
    <dgm:cxn modelId="{91C8E01A-175E-4213-840F-E5C5B8FE5367}" type="presOf" srcId="{166EEC89-1191-46FD-BA6B-A299F8336754}" destId="{992E0C78-67C9-456A-BE19-E9CC49659C88}" srcOrd="0" destOrd="0" presId="urn:microsoft.com/office/officeart/2005/8/layout/hProcess11"/>
    <dgm:cxn modelId="{A234EE2B-A9A3-4897-B940-C9B6A8167024}" type="presOf" srcId="{CC1B7890-DE35-4760-87A4-487BCB37C0F0}" destId="{5379D331-5C0D-4F99-927A-1D2F2B8B614E}" srcOrd="0" destOrd="0" presId="urn:microsoft.com/office/officeart/2005/8/layout/hProcess11"/>
    <dgm:cxn modelId="{39C83B31-0D49-4664-A054-65FF74E97FE7}" srcId="{D52523E6-3F5E-4D9D-9C12-AB59B4D11475}" destId="{166EEC89-1191-46FD-BA6B-A299F8336754}" srcOrd="3" destOrd="0" parTransId="{20033654-BB55-4C28-ABA5-40F38954EE8B}" sibTransId="{68D37268-5EA4-4BFD-8061-4F68C1CA72BA}"/>
    <dgm:cxn modelId="{2FE1095F-BD66-4C6B-8780-CCFB58CCEED0}" srcId="{D52523E6-3F5E-4D9D-9C12-AB59B4D11475}" destId="{341DFEC2-1A8A-4C4A-B4FF-047B5A624A8E}" srcOrd="1" destOrd="0" parTransId="{30B6F064-2CA2-4121-A91C-D8718278B832}" sibTransId="{CE4E4DBC-2B45-4BC5-9C3E-48A1353489F3}"/>
    <dgm:cxn modelId="{66EF226A-F73C-4A48-A5B5-6EC05C131826}" srcId="{D52523E6-3F5E-4D9D-9C12-AB59B4D11475}" destId="{32487974-CB1C-4558-8CDB-67B00CDB3AED}" srcOrd="4" destOrd="0" parTransId="{F43D9B78-61A9-4B11-AD31-184FF72E4A28}" sibTransId="{67B0C543-62EB-4A23-9E4D-C4727727B260}"/>
    <dgm:cxn modelId="{42F62A8A-A1B5-4843-96B5-8C9175F89A56}" type="presOf" srcId="{D52523E6-3F5E-4D9D-9C12-AB59B4D11475}" destId="{27619847-FB85-41F5-8D0E-04E771E85920}" srcOrd="0" destOrd="0" presId="urn:microsoft.com/office/officeart/2005/8/layout/hProcess11"/>
    <dgm:cxn modelId="{CF60FF9E-7942-482D-9C53-A870E0B90CEE}" srcId="{D52523E6-3F5E-4D9D-9C12-AB59B4D11475}" destId="{CC1B7890-DE35-4760-87A4-487BCB37C0F0}" srcOrd="0" destOrd="0" parTransId="{76E69A6D-69FB-4306-930B-2554DF1EACD2}" sibTransId="{143CBB35-A3AD-4E42-9644-E8ABA05AC55C}"/>
    <dgm:cxn modelId="{291135A4-A7F5-4A4D-8E88-DB37E2635B71}" type="presOf" srcId="{32487974-CB1C-4558-8CDB-67B00CDB3AED}" destId="{C44043A6-B589-4AE9-9F14-9318EB4C64D1}" srcOrd="0" destOrd="0" presId="urn:microsoft.com/office/officeart/2005/8/layout/hProcess11"/>
    <dgm:cxn modelId="{D659F5A7-A04F-48E5-82A7-E5CF16D2822E}" type="presOf" srcId="{650B815E-D91E-4ABD-B305-7C0F8272A0B1}" destId="{7A039D66-2A94-4E9D-912A-1B7B60D89D4C}" srcOrd="0" destOrd="0" presId="urn:microsoft.com/office/officeart/2005/8/layout/hProcess11"/>
    <dgm:cxn modelId="{F301BAB7-2B50-4E8F-82C0-E94647B7A862}" srcId="{D52523E6-3F5E-4D9D-9C12-AB59B4D11475}" destId="{650B815E-D91E-4ABD-B305-7C0F8272A0B1}" srcOrd="2" destOrd="0" parTransId="{80AF89D7-58FE-4EFC-92E9-E813AF649B56}" sibTransId="{6A9BFD21-7212-4FC9-B91A-C6ABA12635DD}"/>
    <dgm:cxn modelId="{56A49DF9-5C8C-46C4-B834-5C893E08E7AB}" type="presOf" srcId="{341DFEC2-1A8A-4C4A-B4FF-047B5A624A8E}" destId="{BCED84D5-9DA5-4D0A-8C21-E3390EDAE540}" srcOrd="0" destOrd="0" presId="urn:microsoft.com/office/officeart/2005/8/layout/hProcess11"/>
    <dgm:cxn modelId="{D3CE1508-0572-40D7-92DE-B47B608FE1A6}" type="presParOf" srcId="{27619847-FB85-41F5-8D0E-04E771E85920}" destId="{251636A4-1344-45DD-9094-4C1EEBD5BB52}" srcOrd="0" destOrd="0" presId="urn:microsoft.com/office/officeart/2005/8/layout/hProcess11"/>
    <dgm:cxn modelId="{C3474708-8F6B-40F7-945B-45962CBAEAAD}" type="presParOf" srcId="{27619847-FB85-41F5-8D0E-04E771E85920}" destId="{7A8B457D-F0A5-4A34-85A1-DEB0F6732A46}" srcOrd="1" destOrd="0" presId="urn:microsoft.com/office/officeart/2005/8/layout/hProcess11"/>
    <dgm:cxn modelId="{36087521-E754-46B3-9DC6-B176A127EAB4}" type="presParOf" srcId="{7A8B457D-F0A5-4A34-85A1-DEB0F6732A46}" destId="{354927EB-3596-4ABE-AF38-E56DB763BC46}" srcOrd="0" destOrd="0" presId="urn:microsoft.com/office/officeart/2005/8/layout/hProcess11"/>
    <dgm:cxn modelId="{9E9A936D-6DBF-408A-97CA-2018B5992C7E}" type="presParOf" srcId="{354927EB-3596-4ABE-AF38-E56DB763BC46}" destId="{5379D331-5C0D-4F99-927A-1D2F2B8B614E}" srcOrd="0" destOrd="0" presId="urn:microsoft.com/office/officeart/2005/8/layout/hProcess11"/>
    <dgm:cxn modelId="{CC45FD96-A800-42B8-9487-6E2AF6F8EDE8}" type="presParOf" srcId="{354927EB-3596-4ABE-AF38-E56DB763BC46}" destId="{2D27A2B4-0233-49D1-A9DE-3F3758DE2A87}" srcOrd="1" destOrd="0" presId="urn:microsoft.com/office/officeart/2005/8/layout/hProcess11"/>
    <dgm:cxn modelId="{CEDB7868-B1DE-4F02-97A2-8D7503D269A6}" type="presParOf" srcId="{354927EB-3596-4ABE-AF38-E56DB763BC46}" destId="{F2245321-CFF6-498C-AAA5-326F61C9AA5F}" srcOrd="2" destOrd="0" presId="urn:microsoft.com/office/officeart/2005/8/layout/hProcess11"/>
    <dgm:cxn modelId="{097AF90C-D4AA-4F7D-91B9-543A5FB8BBE6}" type="presParOf" srcId="{7A8B457D-F0A5-4A34-85A1-DEB0F6732A46}" destId="{A5099353-89E6-4C2F-8859-763BAA09D234}" srcOrd="1" destOrd="0" presId="urn:microsoft.com/office/officeart/2005/8/layout/hProcess11"/>
    <dgm:cxn modelId="{2F2E758E-599D-4CFC-8F20-EEB0498E11B4}" type="presParOf" srcId="{7A8B457D-F0A5-4A34-85A1-DEB0F6732A46}" destId="{42A851C5-FB96-4E61-88B7-AAA42C8B0CCC}" srcOrd="2" destOrd="0" presId="urn:microsoft.com/office/officeart/2005/8/layout/hProcess11"/>
    <dgm:cxn modelId="{840244B2-5D4E-4E13-9BB4-95628922F2E5}" type="presParOf" srcId="{42A851C5-FB96-4E61-88B7-AAA42C8B0CCC}" destId="{BCED84D5-9DA5-4D0A-8C21-E3390EDAE540}" srcOrd="0" destOrd="0" presId="urn:microsoft.com/office/officeart/2005/8/layout/hProcess11"/>
    <dgm:cxn modelId="{3DE88E9C-07F0-4E8F-8755-8B385AE4F014}" type="presParOf" srcId="{42A851C5-FB96-4E61-88B7-AAA42C8B0CCC}" destId="{7A092626-9299-444D-87B1-97F7D2533D7E}" srcOrd="1" destOrd="0" presId="urn:microsoft.com/office/officeart/2005/8/layout/hProcess11"/>
    <dgm:cxn modelId="{70FDFB40-B711-4E31-BAC8-F0EDEABD07AD}" type="presParOf" srcId="{42A851C5-FB96-4E61-88B7-AAA42C8B0CCC}" destId="{3C861A0D-C4F9-4CE6-B8AB-EAA84A4490AF}" srcOrd="2" destOrd="0" presId="urn:microsoft.com/office/officeart/2005/8/layout/hProcess11"/>
    <dgm:cxn modelId="{AE4D312B-A200-4F81-8F89-FAE239A202E3}" type="presParOf" srcId="{7A8B457D-F0A5-4A34-85A1-DEB0F6732A46}" destId="{AC0AEDBA-156D-4020-8755-714AD4F66EC0}" srcOrd="3" destOrd="0" presId="urn:microsoft.com/office/officeart/2005/8/layout/hProcess11"/>
    <dgm:cxn modelId="{BBE54158-ED34-41FC-8DFB-52EF667D6CF2}" type="presParOf" srcId="{7A8B457D-F0A5-4A34-85A1-DEB0F6732A46}" destId="{DFE2F8A7-5608-435F-B0FF-B1901D50CC6F}" srcOrd="4" destOrd="0" presId="urn:microsoft.com/office/officeart/2005/8/layout/hProcess11"/>
    <dgm:cxn modelId="{0262776D-9213-44C2-B297-2C568334C1E8}" type="presParOf" srcId="{DFE2F8A7-5608-435F-B0FF-B1901D50CC6F}" destId="{7A039D66-2A94-4E9D-912A-1B7B60D89D4C}" srcOrd="0" destOrd="0" presId="urn:microsoft.com/office/officeart/2005/8/layout/hProcess11"/>
    <dgm:cxn modelId="{BD49E826-AE08-49C8-8772-DC5F586CFD46}" type="presParOf" srcId="{DFE2F8A7-5608-435F-B0FF-B1901D50CC6F}" destId="{3077F474-336C-4408-B49F-9275FFB360CD}" srcOrd="1" destOrd="0" presId="urn:microsoft.com/office/officeart/2005/8/layout/hProcess11"/>
    <dgm:cxn modelId="{DB4B9758-EEAC-476E-BB55-D29205CB3651}" type="presParOf" srcId="{DFE2F8A7-5608-435F-B0FF-B1901D50CC6F}" destId="{BD5A9185-EE2C-4D44-B96E-21DD42FE47AF}" srcOrd="2" destOrd="0" presId="urn:microsoft.com/office/officeart/2005/8/layout/hProcess11"/>
    <dgm:cxn modelId="{7EBE8A2F-6BE4-4FC1-A60F-2FC93039BE23}" type="presParOf" srcId="{7A8B457D-F0A5-4A34-85A1-DEB0F6732A46}" destId="{C282B347-1D12-4148-9ACD-78C98550EAA3}" srcOrd="5" destOrd="0" presId="urn:microsoft.com/office/officeart/2005/8/layout/hProcess11"/>
    <dgm:cxn modelId="{42545BC2-AE33-4E78-820B-42EA4CDA8F94}" type="presParOf" srcId="{7A8B457D-F0A5-4A34-85A1-DEB0F6732A46}" destId="{D8979A94-1CEA-4D69-816E-01274C40242A}" srcOrd="6" destOrd="0" presId="urn:microsoft.com/office/officeart/2005/8/layout/hProcess11"/>
    <dgm:cxn modelId="{6DD4FCDE-EDFA-4642-BAC0-C0E1A3E3C602}" type="presParOf" srcId="{D8979A94-1CEA-4D69-816E-01274C40242A}" destId="{992E0C78-67C9-456A-BE19-E9CC49659C88}" srcOrd="0" destOrd="0" presId="urn:microsoft.com/office/officeart/2005/8/layout/hProcess11"/>
    <dgm:cxn modelId="{A2369B2D-A9D3-4C7F-A2C8-D3E91838FB03}" type="presParOf" srcId="{D8979A94-1CEA-4D69-816E-01274C40242A}" destId="{D6C73DF5-DA86-4620-B58C-FF7A913956DE}" srcOrd="1" destOrd="0" presId="urn:microsoft.com/office/officeart/2005/8/layout/hProcess11"/>
    <dgm:cxn modelId="{86437B6E-78E3-494B-AB0F-682EEAAB6BCF}" type="presParOf" srcId="{D8979A94-1CEA-4D69-816E-01274C40242A}" destId="{A466BC1D-3C10-450A-B0C9-0FADDC4EA48E}" srcOrd="2" destOrd="0" presId="urn:microsoft.com/office/officeart/2005/8/layout/hProcess11"/>
    <dgm:cxn modelId="{8C28923A-1B07-45F3-87CE-EDB9B78FDACA}" type="presParOf" srcId="{7A8B457D-F0A5-4A34-85A1-DEB0F6732A46}" destId="{7CA7EAA8-0720-4172-8C47-584E768AC6D3}" srcOrd="7" destOrd="0" presId="urn:microsoft.com/office/officeart/2005/8/layout/hProcess11"/>
    <dgm:cxn modelId="{39E3A065-A81E-4D05-AC84-9472D92A405E}" type="presParOf" srcId="{7A8B457D-F0A5-4A34-85A1-DEB0F6732A46}" destId="{7D3182D7-880D-4702-BA4A-4E5BD26A6EE0}" srcOrd="8" destOrd="0" presId="urn:microsoft.com/office/officeart/2005/8/layout/hProcess11"/>
    <dgm:cxn modelId="{7F555A20-68C1-4310-B6AF-DDD88C9592C8}" type="presParOf" srcId="{7D3182D7-880D-4702-BA4A-4E5BD26A6EE0}" destId="{C44043A6-B589-4AE9-9F14-9318EB4C64D1}" srcOrd="0" destOrd="0" presId="urn:microsoft.com/office/officeart/2005/8/layout/hProcess11"/>
    <dgm:cxn modelId="{65F6644D-BC58-463C-B9C0-444629E76123}" type="presParOf" srcId="{7D3182D7-880D-4702-BA4A-4E5BD26A6EE0}" destId="{D1634DBD-4216-456C-9529-41E1FC1DE691}" srcOrd="1" destOrd="0" presId="urn:microsoft.com/office/officeart/2005/8/layout/hProcess11"/>
    <dgm:cxn modelId="{FE826FCF-CFB0-46CD-A5C0-850ECECB8846}" type="presParOf" srcId="{7D3182D7-880D-4702-BA4A-4E5BD26A6EE0}" destId="{EC4FA211-ED31-4E84-ACE0-DCC7EC91A09E}" srcOrd="2" destOrd="0" presId="urn:microsoft.com/office/officeart/2005/8/layout/hProcess11"/>
    <dgm:cxn modelId="{BCB11139-2D18-4274-B5A5-BF731E3DD3DD}" type="presParOf" srcId="{7A8B457D-F0A5-4A34-85A1-DEB0F6732A46}" destId="{F037E4A3-3F00-4BF5-96A2-FC6B9CD6E3E1}" srcOrd="9" destOrd="0" presId="urn:microsoft.com/office/officeart/2005/8/layout/hProcess11"/>
    <dgm:cxn modelId="{F1EB17A9-16C1-4015-97BB-BDD8289E7F1C}" type="presParOf" srcId="{7A8B457D-F0A5-4A34-85A1-DEB0F6732A46}" destId="{87F72EE6-96AF-4E4B-905D-BE0D7874AA02}" srcOrd="10" destOrd="0" presId="urn:microsoft.com/office/officeart/2005/8/layout/hProcess11"/>
    <dgm:cxn modelId="{5108623E-FFC7-47FD-8D5B-CF38C2C41FC5}" type="presParOf" srcId="{87F72EE6-96AF-4E4B-905D-BE0D7874AA02}" destId="{6B360F3E-EEC6-412F-9935-2EE9D9B31D01}" srcOrd="0" destOrd="0" presId="urn:microsoft.com/office/officeart/2005/8/layout/hProcess11"/>
    <dgm:cxn modelId="{880A18F8-F5DF-4946-9BB2-4EC372FD2BC3}" type="presParOf" srcId="{87F72EE6-96AF-4E4B-905D-BE0D7874AA02}" destId="{16EF8D9D-8C14-419D-88B9-9E3C93E54813}" srcOrd="1" destOrd="0" presId="urn:microsoft.com/office/officeart/2005/8/layout/hProcess11"/>
    <dgm:cxn modelId="{40B482CA-A90D-4D40-83E5-5FC5F4764DDA}" type="presParOf" srcId="{87F72EE6-96AF-4E4B-905D-BE0D7874AA02}" destId="{F9936E5F-49CB-4EF0-BA8E-B333214AB366}"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52523E6-3F5E-4D9D-9C12-AB59B4D11475}" type="doc">
      <dgm:prSet loTypeId="urn:microsoft.com/office/officeart/2005/8/layout/hProcess11" loCatId="process" qsTypeId="urn:microsoft.com/office/officeart/2005/8/quickstyle/simple1" qsCatId="simple" csTypeId="urn:microsoft.com/office/officeart/2005/8/colors/accent1_2" csCatId="accent1" phldr="1"/>
      <dgm:spPr/>
    </dgm:pt>
    <dgm:pt modelId="{CC1B7890-DE35-4760-87A4-487BCB37C0F0}">
      <dgm:prSet phldrT="[Tekst]" custT="1"/>
      <dgm:spPr/>
      <dgm:t>
        <a:bodyPr/>
        <a:lstStyle/>
        <a:p>
          <a:r>
            <a:rPr lang="nl-BE" sz="1800" dirty="0"/>
            <a:t>Wat is problematisch uitstelgedrag? </a:t>
          </a:r>
        </a:p>
      </dgm:t>
    </dgm:pt>
    <dgm:pt modelId="{76E69A6D-69FB-4306-930B-2554DF1EACD2}" type="parTrans" cxnId="{CF60FF9E-7942-482D-9C53-A870E0B90CEE}">
      <dgm:prSet/>
      <dgm:spPr/>
      <dgm:t>
        <a:bodyPr/>
        <a:lstStyle/>
        <a:p>
          <a:endParaRPr lang="nl-BE" sz="1800"/>
        </a:p>
      </dgm:t>
    </dgm:pt>
    <dgm:pt modelId="{143CBB35-A3AD-4E42-9644-E8ABA05AC55C}" type="sibTrans" cxnId="{CF60FF9E-7942-482D-9C53-A870E0B90CEE}">
      <dgm:prSet/>
      <dgm:spPr/>
      <dgm:t>
        <a:bodyPr/>
        <a:lstStyle/>
        <a:p>
          <a:endParaRPr lang="nl-BE" sz="1800"/>
        </a:p>
      </dgm:t>
    </dgm:pt>
    <dgm:pt modelId="{341DFEC2-1A8A-4C4A-B4FF-047B5A624A8E}">
      <dgm:prSet phldrT="[Tekst]" custT="1"/>
      <dgm:spPr/>
      <dgm:t>
        <a:bodyPr/>
        <a:lstStyle/>
        <a:p>
          <a:r>
            <a:rPr lang="nl-BE" sz="1800" dirty="0"/>
            <a:t>Welke invloed heeft uitstelgedrag op mij?</a:t>
          </a:r>
        </a:p>
      </dgm:t>
    </dgm:pt>
    <dgm:pt modelId="{30B6F064-2CA2-4121-A91C-D8718278B832}" type="parTrans" cxnId="{2FE1095F-BD66-4C6B-8780-CCFB58CCEED0}">
      <dgm:prSet/>
      <dgm:spPr/>
      <dgm:t>
        <a:bodyPr/>
        <a:lstStyle/>
        <a:p>
          <a:endParaRPr lang="nl-BE" sz="1800"/>
        </a:p>
      </dgm:t>
    </dgm:pt>
    <dgm:pt modelId="{CE4E4DBC-2B45-4BC5-9C3E-48A1353489F3}" type="sibTrans" cxnId="{2FE1095F-BD66-4C6B-8780-CCFB58CCEED0}">
      <dgm:prSet/>
      <dgm:spPr/>
      <dgm:t>
        <a:bodyPr/>
        <a:lstStyle/>
        <a:p>
          <a:endParaRPr lang="nl-BE" sz="1800"/>
        </a:p>
      </dgm:t>
    </dgm:pt>
    <dgm:pt modelId="{650B815E-D91E-4ABD-B305-7C0F8272A0B1}">
      <dgm:prSet phldrT="[Tekst]" custT="1"/>
      <dgm:spPr/>
      <dgm:t>
        <a:bodyPr/>
        <a:lstStyle/>
        <a:p>
          <a:r>
            <a:rPr lang="nl-BE" sz="1800" dirty="0"/>
            <a:t>Wat kan ik wel en niet aanpakken? </a:t>
          </a:r>
        </a:p>
      </dgm:t>
    </dgm:pt>
    <dgm:pt modelId="{80AF89D7-58FE-4EFC-92E9-E813AF649B56}" type="parTrans" cxnId="{F301BAB7-2B50-4E8F-82C0-E94647B7A862}">
      <dgm:prSet/>
      <dgm:spPr/>
      <dgm:t>
        <a:bodyPr/>
        <a:lstStyle/>
        <a:p>
          <a:endParaRPr lang="nl-BE" sz="1800"/>
        </a:p>
      </dgm:t>
    </dgm:pt>
    <dgm:pt modelId="{6A9BFD21-7212-4FC9-B91A-C6ABA12635DD}" type="sibTrans" cxnId="{F301BAB7-2B50-4E8F-82C0-E94647B7A862}">
      <dgm:prSet/>
      <dgm:spPr/>
      <dgm:t>
        <a:bodyPr/>
        <a:lstStyle/>
        <a:p>
          <a:endParaRPr lang="nl-BE" sz="1800"/>
        </a:p>
      </dgm:t>
    </dgm:pt>
    <dgm:pt modelId="{166EEC89-1191-46FD-BA6B-A299F8336754}">
      <dgm:prSet phldrT="[Tekst]" custT="1"/>
      <dgm:spPr/>
      <dgm:t>
        <a:bodyPr/>
        <a:lstStyle/>
        <a:p>
          <a:r>
            <a:rPr lang="nl-BE" sz="1800" dirty="0"/>
            <a:t>Wat werkt, wat niet?</a:t>
          </a:r>
        </a:p>
      </dgm:t>
    </dgm:pt>
    <dgm:pt modelId="{20033654-BB55-4C28-ABA5-40F38954EE8B}" type="parTrans" cxnId="{39C83B31-0D49-4664-A054-65FF74E97FE7}">
      <dgm:prSet/>
      <dgm:spPr/>
      <dgm:t>
        <a:bodyPr/>
        <a:lstStyle/>
        <a:p>
          <a:endParaRPr lang="nl-BE" sz="1800"/>
        </a:p>
      </dgm:t>
    </dgm:pt>
    <dgm:pt modelId="{68D37268-5EA4-4BFD-8061-4F68C1CA72BA}" type="sibTrans" cxnId="{39C83B31-0D49-4664-A054-65FF74E97FE7}">
      <dgm:prSet/>
      <dgm:spPr/>
      <dgm:t>
        <a:bodyPr/>
        <a:lstStyle/>
        <a:p>
          <a:endParaRPr lang="nl-BE" sz="1800"/>
        </a:p>
      </dgm:t>
    </dgm:pt>
    <dgm:pt modelId="{32487974-CB1C-4558-8CDB-67B00CDB3AED}">
      <dgm:prSet phldrT="[Tekst]" custT="1"/>
      <dgm:spPr/>
      <dgm:t>
        <a:bodyPr/>
        <a:lstStyle/>
        <a:p>
          <a:r>
            <a:rPr lang="nl-BE" sz="1800" dirty="0"/>
            <a:t>We pakken het uitstellen aan! </a:t>
          </a:r>
        </a:p>
      </dgm:t>
    </dgm:pt>
    <dgm:pt modelId="{F43D9B78-61A9-4B11-AD31-184FF72E4A28}" type="parTrans" cxnId="{66EF226A-F73C-4A48-A5B5-6EC05C131826}">
      <dgm:prSet/>
      <dgm:spPr/>
      <dgm:t>
        <a:bodyPr/>
        <a:lstStyle/>
        <a:p>
          <a:endParaRPr lang="nl-BE" sz="1800"/>
        </a:p>
      </dgm:t>
    </dgm:pt>
    <dgm:pt modelId="{67B0C543-62EB-4A23-9E4D-C4727727B260}" type="sibTrans" cxnId="{66EF226A-F73C-4A48-A5B5-6EC05C131826}">
      <dgm:prSet/>
      <dgm:spPr/>
      <dgm:t>
        <a:bodyPr/>
        <a:lstStyle/>
        <a:p>
          <a:endParaRPr lang="nl-BE" sz="1800"/>
        </a:p>
      </dgm:t>
    </dgm:pt>
    <dgm:pt modelId="{58731B97-0A40-4315-815B-9E5C057BB391}">
      <dgm:prSet phldrT="[Tekst]" custT="1"/>
      <dgm:spPr/>
      <dgm:t>
        <a:bodyPr/>
        <a:lstStyle/>
        <a:p>
          <a:r>
            <a:rPr lang="nl-BE" sz="1800" dirty="0"/>
            <a:t>Stuur tijdig bij </a:t>
          </a:r>
        </a:p>
      </dgm:t>
    </dgm:pt>
    <dgm:pt modelId="{0EF6088F-937F-4ADA-9B53-8EBF2E0F4179}" type="parTrans" cxnId="{767FC91A-3AF3-4856-8D6B-3D4927183839}">
      <dgm:prSet/>
      <dgm:spPr/>
      <dgm:t>
        <a:bodyPr/>
        <a:lstStyle/>
        <a:p>
          <a:endParaRPr lang="nl-BE" sz="1800"/>
        </a:p>
      </dgm:t>
    </dgm:pt>
    <dgm:pt modelId="{7B567842-10A4-4209-9AF4-7DB330CEE1BF}" type="sibTrans" cxnId="{767FC91A-3AF3-4856-8D6B-3D4927183839}">
      <dgm:prSet/>
      <dgm:spPr/>
      <dgm:t>
        <a:bodyPr/>
        <a:lstStyle/>
        <a:p>
          <a:endParaRPr lang="nl-BE" sz="1800"/>
        </a:p>
      </dgm:t>
    </dgm:pt>
    <dgm:pt modelId="{27619847-FB85-41F5-8D0E-04E771E85920}" type="pres">
      <dgm:prSet presAssocID="{D52523E6-3F5E-4D9D-9C12-AB59B4D11475}" presName="Name0" presStyleCnt="0">
        <dgm:presLayoutVars>
          <dgm:dir/>
          <dgm:resizeHandles val="exact"/>
        </dgm:presLayoutVars>
      </dgm:prSet>
      <dgm:spPr/>
    </dgm:pt>
    <dgm:pt modelId="{251636A4-1344-45DD-9094-4C1EEBD5BB52}" type="pres">
      <dgm:prSet presAssocID="{D52523E6-3F5E-4D9D-9C12-AB59B4D11475}" presName="arrow" presStyleLbl="bgShp" presStyleIdx="0" presStyleCnt="1"/>
      <dgm:spPr>
        <a:solidFill>
          <a:schemeClr val="tx2"/>
        </a:solidFill>
      </dgm:spPr>
    </dgm:pt>
    <dgm:pt modelId="{7A8B457D-F0A5-4A34-85A1-DEB0F6732A46}" type="pres">
      <dgm:prSet presAssocID="{D52523E6-3F5E-4D9D-9C12-AB59B4D11475}" presName="points" presStyleCnt="0"/>
      <dgm:spPr/>
    </dgm:pt>
    <dgm:pt modelId="{354927EB-3596-4ABE-AF38-E56DB763BC46}" type="pres">
      <dgm:prSet presAssocID="{CC1B7890-DE35-4760-87A4-487BCB37C0F0}" presName="compositeA" presStyleCnt="0"/>
      <dgm:spPr/>
    </dgm:pt>
    <dgm:pt modelId="{5379D331-5C0D-4F99-927A-1D2F2B8B614E}" type="pres">
      <dgm:prSet presAssocID="{CC1B7890-DE35-4760-87A4-487BCB37C0F0}" presName="textA" presStyleLbl="revTx" presStyleIdx="0" presStyleCnt="6">
        <dgm:presLayoutVars>
          <dgm:bulletEnabled val="1"/>
        </dgm:presLayoutVars>
      </dgm:prSet>
      <dgm:spPr/>
    </dgm:pt>
    <dgm:pt modelId="{2D27A2B4-0233-49D1-A9DE-3F3758DE2A87}" type="pres">
      <dgm:prSet presAssocID="{CC1B7890-DE35-4760-87A4-487BCB37C0F0}" presName="circleA" presStyleLbl="node1" presStyleIdx="0" presStyleCnt="6"/>
      <dgm:spPr>
        <a:ln>
          <a:noFill/>
        </a:ln>
      </dgm:spPr>
    </dgm:pt>
    <dgm:pt modelId="{F2245321-CFF6-498C-AAA5-326F61C9AA5F}" type="pres">
      <dgm:prSet presAssocID="{CC1B7890-DE35-4760-87A4-487BCB37C0F0}" presName="spaceA" presStyleCnt="0"/>
      <dgm:spPr/>
    </dgm:pt>
    <dgm:pt modelId="{A5099353-89E6-4C2F-8859-763BAA09D234}" type="pres">
      <dgm:prSet presAssocID="{143CBB35-A3AD-4E42-9644-E8ABA05AC55C}" presName="space" presStyleCnt="0"/>
      <dgm:spPr/>
    </dgm:pt>
    <dgm:pt modelId="{42A851C5-FB96-4E61-88B7-AAA42C8B0CCC}" type="pres">
      <dgm:prSet presAssocID="{341DFEC2-1A8A-4C4A-B4FF-047B5A624A8E}" presName="compositeB" presStyleCnt="0"/>
      <dgm:spPr/>
    </dgm:pt>
    <dgm:pt modelId="{BCED84D5-9DA5-4D0A-8C21-E3390EDAE540}" type="pres">
      <dgm:prSet presAssocID="{341DFEC2-1A8A-4C4A-B4FF-047B5A624A8E}" presName="textB" presStyleLbl="revTx" presStyleIdx="1" presStyleCnt="6">
        <dgm:presLayoutVars>
          <dgm:bulletEnabled val="1"/>
        </dgm:presLayoutVars>
      </dgm:prSet>
      <dgm:spPr/>
    </dgm:pt>
    <dgm:pt modelId="{7A092626-9299-444D-87B1-97F7D2533D7E}" type="pres">
      <dgm:prSet presAssocID="{341DFEC2-1A8A-4C4A-B4FF-047B5A624A8E}" presName="circleB" presStyleLbl="node1" presStyleIdx="1" presStyleCnt="6"/>
      <dgm:spPr>
        <a:ln>
          <a:noFill/>
        </a:ln>
      </dgm:spPr>
    </dgm:pt>
    <dgm:pt modelId="{3C861A0D-C4F9-4CE6-B8AB-EAA84A4490AF}" type="pres">
      <dgm:prSet presAssocID="{341DFEC2-1A8A-4C4A-B4FF-047B5A624A8E}" presName="spaceB" presStyleCnt="0"/>
      <dgm:spPr/>
    </dgm:pt>
    <dgm:pt modelId="{AC0AEDBA-156D-4020-8755-714AD4F66EC0}" type="pres">
      <dgm:prSet presAssocID="{CE4E4DBC-2B45-4BC5-9C3E-48A1353489F3}" presName="space" presStyleCnt="0"/>
      <dgm:spPr/>
    </dgm:pt>
    <dgm:pt modelId="{DFE2F8A7-5608-435F-B0FF-B1901D50CC6F}" type="pres">
      <dgm:prSet presAssocID="{650B815E-D91E-4ABD-B305-7C0F8272A0B1}" presName="compositeA" presStyleCnt="0"/>
      <dgm:spPr/>
    </dgm:pt>
    <dgm:pt modelId="{7A039D66-2A94-4E9D-912A-1B7B60D89D4C}" type="pres">
      <dgm:prSet presAssocID="{650B815E-D91E-4ABD-B305-7C0F8272A0B1}" presName="textA" presStyleLbl="revTx" presStyleIdx="2" presStyleCnt="6">
        <dgm:presLayoutVars>
          <dgm:bulletEnabled val="1"/>
        </dgm:presLayoutVars>
      </dgm:prSet>
      <dgm:spPr/>
    </dgm:pt>
    <dgm:pt modelId="{3077F474-336C-4408-B49F-9275FFB360CD}" type="pres">
      <dgm:prSet presAssocID="{650B815E-D91E-4ABD-B305-7C0F8272A0B1}" presName="circleA" presStyleLbl="node1" presStyleIdx="2" presStyleCnt="6"/>
      <dgm:spPr>
        <a:ln>
          <a:noFill/>
        </a:ln>
      </dgm:spPr>
    </dgm:pt>
    <dgm:pt modelId="{BD5A9185-EE2C-4D44-B96E-21DD42FE47AF}" type="pres">
      <dgm:prSet presAssocID="{650B815E-D91E-4ABD-B305-7C0F8272A0B1}" presName="spaceA" presStyleCnt="0"/>
      <dgm:spPr/>
    </dgm:pt>
    <dgm:pt modelId="{C282B347-1D12-4148-9ACD-78C98550EAA3}" type="pres">
      <dgm:prSet presAssocID="{6A9BFD21-7212-4FC9-B91A-C6ABA12635DD}" presName="space" presStyleCnt="0"/>
      <dgm:spPr/>
    </dgm:pt>
    <dgm:pt modelId="{D8979A94-1CEA-4D69-816E-01274C40242A}" type="pres">
      <dgm:prSet presAssocID="{166EEC89-1191-46FD-BA6B-A299F8336754}" presName="compositeB" presStyleCnt="0"/>
      <dgm:spPr/>
    </dgm:pt>
    <dgm:pt modelId="{992E0C78-67C9-456A-BE19-E9CC49659C88}" type="pres">
      <dgm:prSet presAssocID="{166EEC89-1191-46FD-BA6B-A299F8336754}" presName="textB" presStyleLbl="revTx" presStyleIdx="3" presStyleCnt="6">
        <dgm:presLayoutVars>
          <dgm:bulletEnabled val="1"/>
        </dgm:presLayoutVars>
      </dgm:prSet>
      <dgm:spPr/>
    </dgm:pt>
    <dgm:pt modelId="{D6C73DF5-DA86-4620-B58C-FF7A913956DE}" type="pres">
      <dgm:prSet presAssocID="{166EEC89-1191-46FD-BA6B-A299F8336754}" presName="circleB" presStyleLbl="node1" presStyleIdx="3" presStyleCnt="6"/>
      <dgm:spPr>
        <a:ln>
          <a:noFill/>
        </a:ln>
      </dgm:spPr>
    </dgm:pt>
    <dgm:pt modelId="{A466BC1D-3C10-450A-B0C9-0FADDC4EA48E}" type="pres">
      <dgm:prSet presAssocID="{166EEC89-1191-46FD-BA6B-A299F8336754}" presName="spaceB" presStyleCnt="0"/>
      <dgm:spPr/>
    </dgm:pt>
    <dgm:pt modelId="{7CA7EAA8-0720-4172-8C47-584E768AC6D3}" type="pres">
      <dgm:prSet presAssocID="{68D37268-5EA4-4BFD-8061-4F68C1CA72BA}" presName="space" presStyleCnt="0"/>
      <dgm:spPr/>
    </dgm:pt>
    <dgm:pt modelId="{7D3182D7-880D-4702-BA4A-4E5BD26A6EE0}" type="pres">
      <dgm:prSet presAssocID="{32487974-CB1C-4558-8CDB-67B00CDB3AED}" presName="compositeA" presStyleCnt="0"/>
      <dgm:spPr/>
    </dgm:pt>
    <dgm:pt modelId="{C44043A6-B589-4AE9-9F14-9318EB4C64D1}" type="pres">
      <dgm:prSet presAssocID="{32487974-CB1C-4558-8CDB-67B00CDB3AED}" presName="textA" presStyleLbl="revTx" presStyleIdx="4" presStyleCnt="6">
        <dgm:presLayoutVars>
          <dgm:bulletEnabled val="1"/>
        </dgm:presLayoutVars>
      </dgm:prSet>
      <dgm:spPr/>
    </dgm:pt>
    <dgm:pt modelId="{D1634DBD-4216-456C-9529-41E1FC1DE691}" type="pres">
      <dgm:prSet presAssocID="{32487974-CB1C-4558-8CDB-67B00CDB3AED}" presName="circleA" presStyleLbl="node1" presStyleIdx="4" presStyleCnt="6"/>
      <dgm:spPr>
        <a:ln>
          <a:noFill/>
        </a:ln>
      </dgm:spPr>
    </dgm:pt>
    <dgm:pt modelId="{EC4FA211-ED31-4E84-ACE0-DCC7EC91A09E}" type="pres">
      <dgm:prSet presAssocID="{32487974-CB1C-4558-8CDB-67B00CDB3AED}" presName="spaceA" presStyleCnt="0"/>
      <dgm:spPr/>
    </dgm:pt>
    <dgm:pt modelId="{F037E4A3-3F00-4BF5-96A2-FC6B9CD6E3E1}" type="pres">
      <dgm:prSet presAssocID="{67B0C543-62EB-4A23-9E4D-C4727727B260}" presName="space" presStyleCnt="0"/>
      <dgm:spPr/>
    </dgm:pt>
    <dgm:pt modelId="{87F72EE6-96AF-4E4B-905D-BE0D7874AA02}" type="pres">
      <dgm:prSet presAssocID="{58731B97-0A40-4315-815B-9E5C057BB391}" presName="compositeB" presStyleCnt="0"/>
      <dgm:spPr/>
    </dgm:pt>
    <dgm:pt modelId="{6B360F3E-EEC6-412F-9935-2EE9D9B31D01}" type="pres">
      <dgm:prSet presAssocID="{58731B97-0A40-4315-815B-9E5C057BB391}" presName="textB" presStyleLbl="revTx" presStyleIdx="5" presStyleCnt="6">
        <dgm:presLayoutVars>
          <dgm:bulletEnabled val="1"/>
        </dgm:presLayoutVars>
      </dgm:prSet>
      <dgm:spPr/>
    </dgm:pt>
    <dgm:pt modelId="{16EF8D9D-8C14-419D-88B9-9E3C93E54813}" type="pres">
      <dgm:prSet presAssocID="{58731B97-0A40-4315-815B-9E5C057BB391}" presName="circleB" presStyleLbl="node1" presStyleIdx="5" presStyleCnt="6"/>
      <dgm:spPr>
        <a:ln>
          <a:noFill/>
        </a:ln>
      </dgm:spPr>
    </dgm:pt>
    <dgm:pt modelId="{F9936E5F-49CB-4EF0-BA8E-B333214AB366}" type="pres">
      <dgm:prSet presAssocID="{58731B97-0A40-4315-815B-9E5C057BB391}" presName="spaceB" presStyleCnt="0"/>
      <dgm:spPr/>
    </dgm:pt>
  </dgm:ptLst>
  <dgm:cxnLst>
    <dgm:cxn modelId="{7AFF5C1A-495A-4B78-8B37-A74FDD5333DA}" type="presOf" srcId="{58731B97-0A40-4315-815B-9E5C057BB391}" destId="{6B360F3E-EEC6-412F-9935-2EE9D9B31D01}" srcOrd="0" destOrd="0" presId="urn:microsoft.com/office/officeart/2005/8/layout/hProcess11"/>
    <dgm:cxn modelId="{767FC91A-3AF3-4856-8D6B-3D4927183839}" srcId="{D52523E6-3F5E-4D9D-9C12-AB59B4D11475}" destId="{58731B97-0A40-4315-815B-9E5C057BB391}" srcOrd="5" destOrd="0" parTransId="{0EF6088F-937F-4ADA-9B53-8EBF2E0F4179}" sibTransId="{7B567842-10A4-4209-9AF4-7DB330CEE1BF}"/>
    <dgm:cxn modelId="{91C8E01A-175E-4213-840F-E5C5B8FE5367}" type="presOf" srcId="{166EEC89-1191-46FD-BA6B-A299F8336754}" destId="{992E0C78-67C9-456A-BE19-E9CC49659C88}" srcOrd="0" destOrd="0" presId="urn:microsoft.com/office/officeart/2005/8/layout/hProcess11"/>
    <dgm:cxn modelId="{A234EE2B-A9A3-4897-B940-C9B6A8167024}" type="presOf" srcId="{CC1B7890-DE35-4760-87A4-487BCB37C0F0}" destId="{5379D331-5C0D-4F99-927A-1D2F2B8B614E}" srcOrd="0" destOrd="0" presId="urn:microsoft.com/office/officeart/2005/8/layout/hProcess11"/>
    <dgm:cxn modelId="{39C83B31-0D49-4664-A054-65FF74E97FE7}" srcId="{D52523E6-3F5E-4D9D-9C12-AB59B4D11475}" destId="{166EEC89-1191-46FD-BA6B-A299F8336754}" srcOrd="3" destOrd="0" parTransId="{20033654-BB55-4C28-ABA5-40F38954EE8B}" sibTransId="{68D37268-5EA4-4BFD-8061-4F68C1CA72BA}"/>
    <dgm:cxn modelId="{2FE1095F-BD66-4C6B-8780-CCFB58CCEED0}" srcId="{D52523E6-3F5E-4D9D-9C12-AB59B4D11475}" destId="{341DFEC2-1A8A-4C4A-B4FF-047B5A624A8E}" srcOrd="1" destOrd="0" parTransId="{30B6F064-2CA2-4121-A91C-D8718278B832}" sibTransId="{CE4E4DBC-2B45-4BC5-9C3E-48A1353489F3}"/>
    <dgm:cxn modelId="{66EF226A-F73C-4A48-A5B5-6EC05C131826}" srcId="{D52523E6-3F5E-4D9D-9C12-AB59B4D11475}" destId="{32487974-CB1C-4558-8CDB-67B00CDB3AED}" srcOrd="4" destOrd="0" parTransId="{F43D9B78-61A9-4B11-AD31-184FF72E4A28}" sibTransId="{67B0C543-62EB-4A23-9E4D-C4727727B260}"/>
    <dgm:cxn modelId="{42F62A8A-A1B5-4843-96B5-8C9175F89A56}" type="presOf" srcId="{D52523E6-3F5E-4D9D-9C12-AB59B4D11475}" destId="{27619847-FB85-41F5-8D0E-04E771E85920}" srcOrd="0" destOrd="0" presId="urn:microsoft.com/office/officeart/2005/8/layout/hProcess11"/>
    <dgm:cxn modelId="{CF60FF9E-7942-482D-9C53-A870E0B90CEE}" srcId="{D52523E6-3F5E-4D9D-9C12-AB59B4D11475}" destId="{CC1B7890-DE35-4760-87A4-487BCB37C0F0}" srcOrd="0" destOrd="0" parTransId="{76E69A6D-69FB-4306-930B-2554DF1EACD2}" sibTransId="{143CBB35-A3AD-4E42-9644-E8ABA05AC55C}"/>
    <dgm:cxn modelId="{291135A4-A7F5-4A4D-8E88-DB37E2635B71}" type="presOf" srcId="{32487974-CB1C-4558-8CDB-67B00CDB3AED}" destId="{C44043A6-B589-4AE9-9F14-9318EB4C64D1}" srcOrd="0" destOrd="0" presId="urn:microsoft.com/office/officeart/2005/8/layout/hProcess11"/>
    <dgm:cxn modelId="{D659F5A7-A04F-48E5-82A7-E5CF16D2822E}" type="presOf" srcId="{650B815E-D91E-4ABD-B305-7C0F8272A0B1}" destId="{7A039D66-2A94-4E9D-912A-1B7B60D89D4C}" srcOrd="0" destOrd="0" presId="urn:microsoft.com/office/officeart/2005/8/layout/hProcess11"/>
    <dgm:cxn modelId="{F301BAB7-2B50-4E8F-82C0-E94647B7A862}" srcId="{D52523E6-3F5E-4D9D-9C12-AB59B4D11475}" destId="{650B815E-D91E-4ABD-B305-7C0F8272A0B1}" srcOrd="2" destOrd="0" parTransId="{80AF89D7-58FE-4EFC-92E9-E813AF649B56}" sibTransId="{6A9BFD21-7212-4FC9-B91A-C6ABA12635DD}"/>
    <dgm:cxn modelId="{56A49DF9-5C8C-46C4-B834-5C893E08E7AB}" type="presOf" srcId="{341DFEC2-1A8A-4C4A-B4FF-047B5A624A8E}" destId="{BCED84D5-9DA5-4D0A-8C21-E3390EDAE540}" srcOrd="0" destOrd="0" presId="urn:microsoft.com/office/officeart/2005/8/layout/hProcess11"/>
    <dgm:cxn modelId="{D3CE1508-0572-40D7-92DE-B47B608FE1A6}" type="presParOf" srcId="{27619847-FB85-41F5-8D0E-04E771E85920}" destId="{251636A4-1344-45DD-9094-4C1EEBD5BB52}" srcOrd="0" destOrd="0" presId="urn:microsoft.com/office/officeart/2005/8/layout/hProcess11"/>
    <dgm:cxn modelId="{C3474708-8F6B-40F7-945B-45962CBAEAAD}" type="presParOf" srcId="{27619847-FB85-41F5-8D0E-04E771E85920}" destId="{7A8B457D-F0A5-4A34-85A1-DEB0F6732A46}" srcOrd="1" destOrd="0" presId="urn:microsoft.com/office/officeart/2005/8/layout/hProcess11"/>
    <dgm:cxn modelId="{36087521-E754-46B3-9DC6-B176A127EAB4}" type="presParOf" srcId="{7A8B457D-F0A5-4A34-85A1-DEB0F6732A46}" destId="{354927EB-3596-4ABE-AF38-E56DB763BC46}" srcOrd="0" destOrd="0" presId="urn:microsoft.com/office/officeart/2005/8/layout/hProcess11"/>
    <dgm:cxn modelId="{9E9A936D-6DBF-408A-97CA-2018B5992C7E}" type="presParOf" srcId="{354927EB-3596-4ABE-AF38-E56DB763BC46}" destId="{5379D331-5C0D-4F99-927A-1D2F2B8B614E}" srcOrd="0" destOrd="0" presId="urn:microsoft.com/office/officeart/2005/8/layout/hProcess11"/>
    <dgm:cxn modelId="{CC45FD96-A800-42B8-9487-6E2AF6F8EDE8}" type="presParOf" srcId="{354927EB-3596-4ABE-AF38-E56DB763BC46}" destId="{2D27A2B4-0233-49D1-A9DE-3F3758DE2A87}" srcOrd="1" destOrd="0" presId="urn:microsoft.com/office/officeart/2005/8/layout/hProcess11"/>
    <dgm:cxn modelId="{CEDB7868-B1DE-4F02-97A2-8D7503D269A6}" type="presParOf" srcId="{354927EB-3596-4ABE-AF38-E56DB763BC46}" destId="{F2245321-CFF6-498C-AAA5-326F61C9AA5F}" srcOrd="2" destOrd="0" presId="urn:microsoft.com/office/officeart/2005/8/layout/hProcess11"/>
    <dgm:cxn modelId="{097AF90C-D4AA-4F7D-91B9-543A5FB8BBE6}" type="presParOf" srcId="{7A8B457D-F0A5-4A34-85A1-DEB0F6732A46}" destId="{A5099353-89E6-4C2F-8859-763BAA09D234}" srcOrd="1" destOrd="0" presId="urn:microsoft.com/office/officeart/2005/8/layout/hProcess11"/>
    <dgm:cxn modelId="{2F2E758E-599D-4CFC-8F20-EEB0498E11B4}" type="presParOf" srcId="{7A8B457D-F0A5-4A34-85A1-DEB0F6732A46}" destId="{42A851C5-FB96-4E61-88B7-AAA42C8B0CCC}" srcOrd="2" destOrd="0" presId="urn:microsoft.com/office/officeart/2005/8/layout/hProcess11"/>
    <dgm:cxn modelId="{840244B2-5D4E-4E13-9BB4-95628922F2E5}" type="presParOf" srcId="{42A851C5-FB96-4E61-88B7-AAA42C8B0CCC}" destId="{BCED84D5-9DA5-4D0A-8C21-E3390EDAE540}" srcOrd="0" destOrd="0" presId="urn:microsoft.com/office/officeart/2005/8/layout/hProcess11"/>
    <dgm:cxn modelId="{3DE88E9C-07F0-4E8F-8755-8B385AE4F014}" type="presParOf" srcId="{42A851C5-FB96-4E61-88B7-AAA42C8B0CCC}" destId="{7A092626-9299-444D-87B1-97F7D2533D7E}" srcOrd="1" destOrd="0" presId="urn:microsoft.com/office/officeart/2005/8/layout/hProcess11"/>
    <dgm:cxn modelId="{70FDFB40-B711-4E31-BAC8-F0EDEABD07AD}" type="presParOf" srcId="{42A851C5-FB96-4E61-88B7-AAA42C8B0CCC}" destId="{3C861A0D-C4F9-4CE6-B8AB-EAA84A4490AF}" srcOrd="2" destOrd="0" presId="urn:microsoft.com/office/officeart/2005/8/layout/hProcess11"/>
    <dgm:cxn modelId="{AE4D312B-A200-4F81-8F89-FAE239A202E3}" type="presParOf" srcId="{7A8B457D-F0A5-4A34-85A1-DEB0F6732A46}" destId="{AC0AEDBA-156D-4020-8755-714AD4F66EC0}" srcOrd="3" destOrd="0" presId="urn:microsoft.com/office/officeart/2005/8/layout/hProcess11"/>
    <dgm:cxn modelId="{BBE54158-ED34-41FC-8DFB-52EF667D6CF2}" type="presParOf" srcId="{7A8B457D-F0A5-4A34-85A1-DEB0F6732A46}" destId="{DFE2F8A7-5608-435F-B0FF-B1901D50CC6F}" srcOrd="4" destOrd="0" presId="urn:microsoft.com/office/officeart/2005/8/layout/hProcess11"/>
    <dgm:cxn modelId="{0262776D-9213-44C2-B297-2C568334C1E8}" type="presParOf" srcId="{DFE2F8A7-5608-435F-B0FF-B1901D50CC6F}" destId="{7A039D66-2A94-4E9D-912A-1B7B60D89D4C}" srcOrd="0" destOrd="0" presId="urn:microsoft.com/office/officeart/2005/8/layout/hProcess11"/>
    <dgm:cxn modelId="{BD49E826-AE08-49C8-8772-DC5F586CFD46}" type="presParOf" srcId="{DFE2F8A7-5608-435F-B0FF-B1901D50CC6F}" destId="{3077F474-336C-4408-B49F-9275FFB360CD}" srcOrd="1" destOrd="0" presId="urn:microsoft.com/office/officeart/2005/8/layout/hProcess11"/>
    <dgm:cxn modelId="{DB4B9758-EEAC-476E-BB55-D29205CB3651}" type="presParOf" srcId="{DFE2F8A7-5608-435F-B0FF-B1901D50CC6F}" destId="{BD5A9185-EE2C-4D44-B96E-21DD42FE47AF}" srcOrd="2" destOrd="0" presId="urn:microsoft.com/office/officeart/2005/8/layout/hProcess11"/>
    <dgm:cxn modelId="{7EBE8A2F-6BE4-4FC1-A60F-2FC93039BE23}" type="presParOf" srcId="{7A8B457D-F0A5-4A34-85A1-DEB0F6732A46}" destId="{C282B347-1D12-4148-9ACD-78C98550EAA3}" srcOrd="5" destOrd="0" presId="urn:microsoft.com/office/officeart/2005/8/layout/hProcess11"/>
    <dgm:cxn modelId="{42545BC2-AE33-4E78-820B-42EA4CDA8F94}" type="presParOf" srcId="{7A8B457D-F0A5-4A34-85A1-DEB0F6732A46}" destId="{D8979A94-1CEA-4D69-816E-01274C40242A}" srcOrd="6" destOrd="0" presId="urn:microsoft.com/office/officeart/2005/8/layout/hProcess11"/>
    <dgm:cxn modelId="{6DD4FCDE-EDFA-4642-BAC0-C0E1A3E3C602}" type="presParOf" srcId="{D8979A94-1CEA-4D69-816E-01274C40242A}" destId="{992E0C78-67C9-456A-BE19-E9CC49659C88}" srcOrd="0" destOrd="0" presId="urn:microsoft.com/office/officeart/2005/8/layout/hProcess11"/>
    <dgm:cxn modelId="{A2369B2D-A9D3-4C7F-A2C8-D3E91838FB03}" type="presParOf" srcId="{D8979A94-1CEA-4D69-816E-01274C40242A}" destId="{D6C73DF5-DA86-4620-B58C-FF7A913956DE}" srcOrd="1" destOrd="0" presId="urn:microsoft.com/office/officeart/2005/8/layout/hProcess11"/>
    <dgm:cxn modelId="{86437B6E-78E3-494B-AB0F-682EEAAB6BCF}" type="presParOf" srcId="{D8979A94-1CEA-4D69-816E-01274C40242A}" destId="{A466BC1D-3C10-450A-B0C9-0FADDC4EA48E}" srcOrd="2" destOrd="0" presId="urn:microsoft.com/office/officeart/2005/8/layout/hProcess11"/>
    <dgm:cxn modelId="{8C28923A-1B07-45F3-87CE-EDB9B78FDACA}" type="presParOf" srcId="{7A8B457D-F0A5-4A34-85A1-DEB0F6732A46}" destId="{7CA7EAA8-0720-4172-8C47-584E768AC6D3}" srcOrd="7" destOrd="0" presId="urn:microsoft.com/office/officeart/2005/8/layout/hProcess11"/>
    <dgm:cxn modelId="{39E3A065-A81E-4D05-AC84-9472D92A405E}" type="presParOf" srcId="{7A8B457D-F0A5-4A34-85A1-DEB0F6732A46}" destId="{7D3182D7-880D-4702-BA4A-4E5BD26A6EE0}" srcOrd="8" destOrd="0" presId="urn:microsoft.com/office/officeart/2005/8/layout/hProcess11"/>
    <dgm:cxn modelId="{7F555A20-68C1-4310-B6AF-DDD88C9592C8}" type="presParOf" srcId="{7D3182D7-880D-4702-BA4A-4E5BD26A6EE0}" destId="{C44043A6-B589-4AE9-9F14-9318EB4C64D1}" srcOrd="0" destOrd="0" presId="urn:microsoft.com/office/officeart/2005/8/layout/hProcess11"/>
    <dgm:cxn modelId="{65F6644D-BC58-463C-B9C0-444629E76123}" type="presParOf" srcId="{7D3182D7-880D-4702-BA4A-4E5BD26A6EE0}" destId="{D1634DBD-4216-456C-9529-41E1FC1DE691}" srcOrd="1" destOrd="0" presId="urn:microsoft.com/office/officeart/2005/8/layout/hProcess11"/>
    <dgm:cxn modelId="{FE826FCF-CFB0-46CD-A5C0-850ECECB8846}" type="presParOf" srcId="{7D3182D7-880D-4702-BA4A-4E5BD26A6EE0}" destId="{EC4FA211-ED31-4E84-ACE0-DCC7EC91A09E}" srcOrd="2" destOrd="0" presId="urn:microsoft.com/office/officeart/2005/8/layout/hProcess11"/>
    <dgm:cxn modelId="{BCB11139-2D18-4274-B5A5-BF731E3DD3DD}" type="presParOf" srcId="{7A8B457D-F0A5-4A34-85A1-DEB0F6732A46}" destId="{F037E4A3-3F00-4BF5-96A2-FC6B9CD6E3E1}" srcOrd="9" destOrd="0" presId="urn:microsoft.com/office/officeart/2005/8/layout/hProcess11"/>
    <dgm:cxn modelId="{F1EB17A9-16C1-4015-97BB-BDD8289E7F1C}" type="presParOf" srcId="{7A8B457D-F0A5-4A34-85A1-DEB0F6732A46}" destId="{87F72EE6-96AF-4E4B-905D-BE0D7874AA02}" srcOrd="10" destOrd="0" presId="urn:microsoft.com/office/officeart/2005/8/layout/hProcess11"/>
    <dgm:cxn modelId="{5108623E-FFC7-47FD-8D5B-CF38C2C41FC5}" type="presParOf" srcId="{87F72EE6-96AF-4E4B-905D-BE0D7874AA02}" destId="{6B360F3E-EEC6-412F-9935-2EE9D9B31D01}" srcOrd="0" destOrd="0" presId="urn:microsoft.com/office/officeart/2005/8/layout/hProcess11"/>
    <dgm:cxn modelId="{880A18F8-F5DF-4946-9BB2-4EC372FD2BC3}" type="presParOf" srcId="{87F72EE6-96AF-4E4B-905D-BE0D7874AA02}" destId="{16EF8D9D-8C14-419D-88B9-9E3C93E54813}" srcOrd="1" destOrd="0" presId="urn:microsoft.com/office/officeart/2005/8/layout/hProcess11"/>
    <dgm:cxn modelId="{40B482CA-A90D-4D40-83E5-5FC5F4764DDA}" type="presParOf" srcId="{87F72EE6-96AF-4E4B-905D-BE0D7874AA02}" destId="{F9936E5F-49CB-4EF0-BA8E-B333214AB366}"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52523E6-3F5E-4D9D-9C12-AB59B4D11475}" type="doc">
      <dgm:prSet loTypeId="urn:microsoft.com/office/officeart/2005/8/layout/hProcess11" loCatId="process" qsTypeId="urn:microsoft.com/office/officeart/2005/8/quickstyle/simple1" qsCatId="simple" csTypeId="urn:microsoft.com/office/officeart/2005/8/colors/accent1_2" csCatId="accent1" phldr="1"/>
      <dgm:spPr/>
    </dgm:pt>
    <dgm:pt modelId="{CC1B7890-DE35-4760-87A4-487BCB37C0F0}">
      <dgm:prSet phldrT="[Tekst]" custT="1"/>
      <dgm:spPr/>
      <dgm:t>
        <a:bodyPr/>
        <a:lstStyle/>
        <a:p>
          <a:r>
            <a:rPr lang="nl-BE" sz="1800" dirty="0"/>
            <a:t>Wat is problematisch uitstelgedrag? </a:t>
          </a:r>
        </a:p>
      </dgm:t>
    </dgm:pt>
    <dgm:pt modelId="{76E69A6D-69FB-4306-930B-2554DF1EACD2}" type="parTrans" cxnId="{CF60FF9E-7942-482D-9C53-A870E0B90CEE}">
      <dgm:prSet/>
      <dgm:spPr/>
      <dgm:t>
        <a:bodyPr/>
        <a:lstStyle/>
        <a:p>
          <a:endParaRPr lang="nl-BE" sz="1800"/>
        </a:p>
      </dgm:t>
    </dgm:pt>
    <dgm:pt modelId="{143CBB35-A3AD-4E42-9644-E8ABA05AC55C}" type="sibTrans" cxnId="{CF60FF9E-7942-482D-9C53-A870E0B90CEE}">
      <dgm:prSet/>
      <dgm:spPr/>
      <dgm:t>
        <a:bodyPr/>
        <a:lstStyle/>
        <a:p>
          <a:endParaRPr lang="nl-BE" sz="1800"/>
        </a:p>
      </dgm:t>
    </dgm:pt>
    <dgm:pt modelId="{341DFEC2-1A8A-4C4A-B4FF-047B5A624A8E}">
      <dgm:prSet phldrT="[Tekst]" custT="1"/>
      <dgm:spPr/>
      <dgm:t>
        <a:bodyPr/>
        <a:lstStyle/>
        <a:p>
          <a:r>
            <a:rPr lang="nl-BE" sz="1800" dirty="0"/>
            <a:t>Welke invloed heeft uitstelgedrag op mij?</a:t>
          </a:r>
        </a:p>
      </dgm:t>
    </dgm:pt>
    <dgm:pt modelId="{30B6F064-2CA2-4121-A91C-D8718278B832}" type="parTrans" cxnId="{2FE1095F-BD66-4C6B-8780-CCFB58CCEED0}">
      <dgm:prSet/>
      <dgm:spPr/>
      <dgm:t>
        <a:bodyPr/>
        <a:lstStyle/>
        <a:p>
          <a:endParaRPr lang="nl-BE" sz="1800"/>
        </a:p>
      </dgm:t>
    </dgm:pt>
    <dgm:pt modelId="{CE4E4DBC-2B45-4BC5-9C3E-48A1353489F3}" type="sibTrans" cxnId="{2FE1095F-BD66-4C6B-8780-CCFB58CCEED0}">
      <dgm:prSet/>
      <dgm:spPr/>
      <dgm:t>
        <a:bodyPr/>
        <a:lstStyle/>
        <a:p>
          <a:endParaRPr lang="nl-BE" sz="1800"/>
        </a:p>
      </dgm:t>
    </dgm:pt>
    <dgm:pt modelId="{650B815E-D91E-4ABD-B305-7C0F8272A0B1}">
      <dgm:prSet phldrT="[Tekst]" custT="1"/>
      <dgm:spPr/>
      <dgm:t>
        <a:bodyPr/>
        <a:lstStyle/>
        <a:p>
          <a:r>
            <a:rPr lang="nl-BE" sz="1800" dirty="0"/>
            <a:t>Wat kan ik wel en niet aanpakken? </a:t>
          </a:r>
        </a:p>
      </dgm:t>
    </dgm:pt>
    <dgm:pt modelId="{80AF89D7-58FE-4EFC-92E9-E813AF649B56}" type="parTrans" cxnId="{F301BAB7-2B50-4E8F-82C0-E94647B7A862}">
      <dgm:prSet/>
      <dgm:spPr/>
      <dgm:t>
        <a:bodyPr/>
        <a:lstStyle/>
        <a:p>
          <a:endParaRPr lang="nl-BE" sz="1800"/>
        </a:p>
      </dgm:t>
    </dgm:pt>
    <dgm:pt modelId="{6A9BFD21-7212-4FC9-B91A-C6ABA12635DD}" type="sibTrans" cxnId="{F301BAB7-2B50-4E8F-82C0-E94647B7A862}">
      <dgm:prSet/>
      <dgm:spPr/>
      <dgm:t>
        <a:bodyPr/>
        <a:lstStyle/>
        <a:p>
          <a:endParaRPr lang="nl-BE" sz="1800"/>
        </a:p>
      </dgm:t>
    </dgm:pt>
    <dgm:pt modelId="{166EEC89-1191-46FD-BA6B-A299F8336754}">
      <dgm:prSet phldrT="[Tekst]" custT="1"/>
      <dgm:spPr/>
      <dgm:t>
        <a:bodyPr/>
        <a:lstStyle/>
        <a:p>
          <a:r>
            <a:rPr lang="nl-BE" sz="1800" dirty="0"/>
            <a:t>Wat werkt, wat niet?</a:t>
          </a:r>
        </a:p>
      </dgm:t>
    </dgm:pt>
    <dgm:pt modelId="{20033654-BB55-4C28-ABA5-40F38954EE8B}" type="parTrans" cxnId="{39C83B31-0D49-4664-A054-65FF74E97FE7}">
      <dgm:prSet/>
      <dgm:spPr/>
      <dgm:t>
        <a:bodyPr/>
        <a:lstStyle/>
        <a:p>
          <a:endParaRPr lang="nl-BE" sz="1800"/>
        </a:p>
      </dgm:t>
    </dgm:pt>
    <dgm:pt modelId="{68D37268-5EA4-4BFD-8061-4F68C1CA72BA}" type="sibTrans" cxnId="{39C83B31-0D49-4664-A054-65FF74E97FE7}">
      <dgm:prSet/>
      <dgm:spPr/>
      <dgm:t>
        <a:bodyPr/>
        <a:lstStyle/>
        <a:p>
          <a:endParaRPr lang="nl-BE" sz="1800"/>
        </a:p>
      </dgm:t>
    </dgm:pt>
    <dgm:pt modelId="{32487974-CB1C-4558-8CDB-67B00CDB3AED}">
      <dgm:prSet phldrT="[Tekst]" custT="1"/>
      <dgm:spPr/>
      <dgm:t>
        <a:bodyPr/>
        <a:lstStyle/>
        <a:p>
          <a:r>
            <a:rPr lang="nl-BE" sz="1800" dirty="0"/>
            <a:t>We pakken het uitstellen aan! </a:t>
          </a:r>
        </a:p>
      </dgm:t>
    </dgm:pt>
    <dgm:pt modelId="{F43D9B78-61A9-4B11-AD31-184FF72E4A28}" type="parTrans" cxnId="{66EF226A-F73C-4A48-A5B5-6EC05C131826}">
      <dgm:prSet/>
      <dgm:spPr/>
      <dgm:t>
        <a:bodyPr/>
        <a:lstStyle/>
        <a:p>
          <a:endParaRPr lang="nl-BE" sz="1800"/>
        </a:p>
      </dgm:t>
    </dgm:pt>
    <dgm:pt modelId="{67B0C543-62EB-4A23-9E4D-C4727727B260}" type="sibTrans" cxnId="{66EF226A-F73C-4A48-A5B5-6EC05C131826}">
      <dgm:prSet/>
      <dgm:spPr/>
      <dgm:t>
        <a:bodyPr/>
        <a:lstStyle/>
        <a:p>
          <a:endParaRPr lang="nl-BE" sz="1800"/>
        </a:p>
      </dgm:t>
    </dgm:pt>
    <dgm:pt modelId="{58731B97-0A40-4315-815B-9E5C057BB391}">
      <dgm:prSet phldrT="[Tekst]" custT="1"/>
      <dgm:spPr/>
      <dgm:t>
        <a:bodyPr/>
        <a:lstStyle/>
        <a:p>
          <a:r>
            <a:rPr lang="nl-BE" sz="1800" dirty="0"/>
            <a:t>Stuur tijdig bij </a:t>
          </a:r>
        </a:p>
      </dgm:t>
    </dgm:pt>
    <dgm:pt modelId="{0EF6088F-937F-4ADA-9B53-8EBF2E0F4179}" type="parTrans" cxnId="{767FC91A-3AF3-4856-8D6B-3D4927183839}">
      <dgm:prSet/>
      <dgm:spPr/>
      <dgm:t>
        <a:bodyPr/>
        <a:lstStyle/>
        <a:p>
          <a:endParaRPr lang="nl-BE" sz="1800"/>
        </a:p>
      </dgm:t>
    </dgm:pt>
    <dgm:pt modelId="{7B567842-10A4-4209-9AF4-7DB330CEE1BF}" type="sibTrans" cxnId="{767FC91A-3AF3-4856-8D6B-3D4927183839}">
      <dgm:prSet/>
      <dgm:spPr/>
      <dgm:t>
        <a:bodyPr/>
        <a:lstStyle/>
        <a:p>
          <a:endParaRPr lang="nl-BE" sz="1800"/>
        </a:p>
      </dgm:t>
    </dgm:pt>
    <dgm:pt modelId="{27619847-FB85-41F5-8D0E-04E771E85920}" type="pres">
      <dgm:prSet presAssocID="{D52523E6-3F5E-4D9D-9C12-AB59B4D11475}" presName="Name0" presStyleCnt="0">
        <dgm:presLayoutVars>
          <dgm:dir/>
          <dgm:resizeHandles val="exact"/>
        </dgm:presLayoutVars>
      </dgm:prSet>
      <dgm:spPr/>
    </dgm:pt>
    <dgm:pt modelId="{251636A4-1344-45DD-9094-4C1EEBD5BB52}" type="pres">
      <dgm:prSet presAssocID="{D52523E6-3F5E-4D9D-9C12-AB59B4D11475}" presName="arrow" presStyleLbl="bgShp" presStyleIdx="0" presStyleCnt="1"/>
      <dgm:spPr>
        <a:solidFill>
          <a:schemeClr val="tx2"/>
        </a:solidFill>
      </dgm:spPr>
    </dgm:pt>
    <dgm:pt modelId="{7A8B457D-F0A5-4A34-85A1-DEB0F6732A46}" type="pres">
      <dgm:prSet presAssocID="{D52523E6-3F5E-4D9D-9C12-AB59B4D11475}" presName="points" presStyleCnt="0"/>
      <dgm:spPr/>
    </dgm:pt>
    <dgm:pt modelId="{354927EB-3596-4ABE-AF38-E56DB763BC46}" type="pres">
      <dgm:prSet presAssocID="{CC1B7890-DE35-4760-87A4-487BCB37C0F0}" presName="compositeA" presStyleCnt="0"/>
      <dgm:spPr/>
    </dgm:pt>
    <dgm:pt modelId="{5379D331-5C0D-4F99-927A-1D2F2B8B614E}" type="pres">
      <dgm:prSet presAssocID="{CC1B7890-DE35-4760-87A4-487BCB37C0F0}" presName="textA" presStyleLbl="revTx" presStyleIdx="0" presStyleCnt="6">
        <dgm:presLayoutVars>
          <dgm:bulletEnabled val="1"/>
        </dgm:presLayoutVars>
      </dgm:prSet>
      <dgm:spPr/>
    </dgm:pt>
    <dgm:pt modelId="{2D27A2B4-0233-49D1-A9DE-3F3758DE2A87}" type="pres">
      <dgm:prSet presAssocID="{CC1B7890-DE35-4760-87A4-487BCB37C0F0}" presName="circleA" presStyleLbl="node1" presStyleIdx="0" presStyleCnt="6"/>
      <dgm:spPr>
        <a:ln>
          <a:noFill/>
        </a:ln>
      </dgm:spPr>
    </dgm:pt>
    <dgm:pt modelId="{F2245321-CFF6-498C-AAA5-326F61C9AA5F}" type="pres">
      <dgm:prSet presAssocID="{CC1B7890-DE35-4760-87A4-487BCB37C0F0}" presName="spaceA" presStyleCnt="0"/>
      <dgm:spPr/>
    </dgm:pt>
    <dgm:pt modelId="{A5099353-89E6-4C2F-8859-763BAA09D234}" type="pres">
      <dgm:prSet presAssocID="{143CBB35-A3AD-4E42-9644-E8ABA05AC55C}" presName="space" presStyleCnt="0"/>
      <dgm:spPr/>
    </dgm:pt>
    <dgm:pt modelId="{42A851C5-FB96-4E61-88B7-AAA42C8B0CCC}" type="pres">
      <dgm:prSet presAssocID="{341DFEC2-1A8A-4C4A-B4FF-047B5A624A8E}" presName="compositeB" presStyleCnt="0"/>
      <dgm:spPr/>
    </dgm:pt>
    <dgm:pt modelId="{BCED84D5-9DA5-4D0A-8C21-E3390EDAE540}" type="pres">
      <dgm:prSet presAssocID="{341DFEC2-1A8A-4C4A-B4FF-047B5A624A8E}" presName="textB" presStyleLbl="revTx" presStyleIdx="1" presStyleCnt="6">
        <dgm:presLayoutVars>
          <dgm:bulletEnabled val="1"/>
        </dgm:presLayoutVars>
      </dgm:prSet>
      <dgm:spPr/>
    </dgm:pt>
    <dgm:pt modelId="{7A092626-9299-444D-87B1-97F7D2533D7E}" type="pres">
      <dgm:prSet presAssocID="{341DFEC2-1A8A-4C4A-B4FF-047B5A624A8E}" presName="circleB" presStyleLbl="node1" presStyleIdx="1" presStyleCnt="6"/>
      <dgm:spPr>
        <a:ln>
          <a:noFill/>
        </a:ln>
      </dgm:spPr>
    </dgm:pt>
    <dgm:pt modelId="{3C861A0D-C4F9-4CE6-B8AB-EAA84A4490AF}" type="pres">
      <dgm:prSet presAssocID="{341DFEC2-1A8A-4C4A-B4FF-047B5A624A8E}" presName="spaceB" presStyleCnt="0"/>
      <dgm:spPr/>
    </dgm:pt>
    <dgm:pt modelId="{AC0AEDBA-156D-4020-8755-714AD4F66EC0}" type="pres">
      <dgm:prSet presAssocID="{CE4E4DBC-2B45-4BC5-9C3E-48A1353489F3}" presName="space" presStyleCnt="0"/>
      <dgm:spPr/>
    </dgm:pt>
    <dgm:pt modelId="{DFE2F8A7-5608-435F-B0FF-B1901D50CC6F}" type="pres">
      <dgm:prSet presAssocID="{650B815E-D91E-4ABD-B305-7C0F8272A0B1}" presName="compositeA" presStyleCnt="0"/>
      <dgm:spPr/>
    </dgm:pt>
    <dgm:pt modelId="{7A039D66-2A94-4E9D-912A-1B7B60D89D4C}" type="pres">
      <dgm:prSet presAssocID="{650B815E-D91E-4ABD-B305-7C0F8272A0B1}" presName="textA" presStyleLbl="revTx" presStyleIdx="2" presStyleCnt="6">
        <dgm:presLayoutVars>
          <dgm:bulletEnabled val="1"/>
        </dgm:presLayoutVars>
      </dgm:prSet>
      <dgm:spPr/>
    </dgm:pt>
    <dgm:pt modelId="{3077F474-336C-4408-B49F-9275FFB360CD}" type="pres">
      <dgm:prSet presAssocID="{650B815E-D91E-4ABD-B305-7C0F8272A0B1}" presName="circleA" presStyleLbl="node1" presStyleIdx="2" presStyleCnt="6"/>
      <dgm:spPr>
        <a:ln>
          <a:noFill/>
        </a:ln>
      </dgm:spPr>
    </dgm:pt>
    <dgm:pt modelId="{BD5A9185-EE2C-4D44-B96E-21DD42FE47AF}" type="pres">
      <dgm:prSet presAssocID="{650B815E-D91E-4ABD-B305-7C0F8272A0B1}" presName="spaceA" presStyleCnt="0"/>
      <dgm:spPr/>
    </dgm:pt>
    <dgm:pt modelId="{C282B347-1D12-4148-9ACD-78C98550EAA3}" type="pres">
      <dgm:prSet presAssocID="{6A9BFD21-7212-4FC9-B91A-C6ABA12635DD}" presName="space" presStyleCnt="0"/>
      <dgm:spPr/>
    </dgm:pt>
    <dgm:pt modelId="{D8979A94-1CEA-4D69-816E-01274C40242A}" type="pres">
      <dgm:prSet presAssocID="{166EEC89-1191-46FD-BA6B-A299F8336754}" presName="compositeB" presStyleCnt="0"/>
      <dgm:spPr/>
    </dgm:pt>
    <dgm:pt modelId="{992E0C78-67C9-456A-BE19-E9CC49659C88}" type="pres">
      <dgm:prSet presAssocID="{166EEC89-1191-46FD-BA6B-A299F8336754}" presName="textB" presStyleLbl="revTx" presStyleIdx="3" presStyleCnt="6">
        <dgm:presLayoutVars>
          <dgm:bulletEnabled val="1"/>
        </dgm:presLayoutVars>
      </dgm:prSet>
      <dgm:spPr/>
    </dgm:pt>
    <dgm:pt modelId="{D6C73DF5-DA86-4620-B58C-FF7A913956DE}" type="pres">
      <dgm:prSet presAssocID="{166EEC89-1191-46FD-BA6B-A299F8336754}" presName="circleB" presStyleLbl="node1" presStyleIdx="3" presStyleCnt="6"/>
      <dgm:spPr>
        <a:ln>
          <a:noFill/>
        </a:ln>
      </dgm:spPr>
    </dgm:pt>
    <dgm:pt modelId="{A466BC1D-3C10-450A-B0C9-0FADDC4EA48E}" type="pres">
      <dgm:prSet presAssocID="{166EEC89-1191-46FD-BA6B-A299F8336754}" presName="spaceB" presStyleCnt="0"/>
      <dgm:spPr/>
    </dgm:pt>
    <dgm:pt modelId="{7CA7EAA8-0720-4172-8C47-584E768AC6D3}" type="pres">
      <dgm:prSet presAssocID="{68D37268-5EA4-4BFD-8061-4F68C1CA72BA}" presName="space" presStyleCnt="0"/>
      <dgm:spPr/>
    </dgm:pt>
    <dgm:pt modelId="{7D3182D7-880D-4702-BA4A-4E5BD26A6EE0}" type="pres">
      <dgm:prSet presAssocID="{32487974-CB1C-4558-8CDB-67B00CDB3AED}" presName="compositeA" presStyleCnt="0"/>
      <dgm:spPr/>
    </dgm:pt>
    <dgm:pt modelId="{C44043A6-B589-4AE9-9F14-9318EB4C64D1}" type="pres">
      <dgm:prSet presAssocID="{32487974-CB1C-4558-8CDB-67B00CDB3AED}" presName="textA" presStyleLbl="revTx" presStyleIdx="4" presStyleCnt="6">
        <dgm:presLayoutVars>
          <dgm:bulletEnabled val="1"/>
        </dgm:presLayoutVars>
      </dgm:prSet>
      <dgm:spPr/>
    </dgm:pt>
    <dgm:pt modelId="{D1634DBD-4216-456C-9529-41E1FC1DE691}" type="pres">
      <dgm:prSet presAssocID="{32487974-CB1C-4558-8CDB-67B00CDB3AED}" presName="circleA" presStyleLbl="node1" presStyleIdx="4" presStyleCnt="6"/>
      <dgm:spPr>
        <a:ln>
          <a:noFill/>
        </a:ln>
      </dgm:spPr>
    </dgm:pt>
    <dgm:pt modelId="{EC4FA211-ED31-4E84-ACE0-DCC7EC91A09E}" type="pres">
      <dgm:prSet presAssocID="{32487974-CB1C-4558-8CDB-67B00CDB3AED}" presName="spaceA" presStyleCnt="0"/>
      <dgm:spPr/>
    </dgm:pt>
    <dgm:pt modelId="{F037E4A3-3F00-4BF5-96A2-FC6B9CD6E3E1}" type="pres">
      <dgm:prSet presAssocID="{67B0C543-62EB-4A23-9E4D-C4727727B260}" presName="space" presStyleCnt="0"/>
      <dgm:spPr/>
    </dgm:pt>
    <dgm:pt modelId="{87F72EE6-96AF-4E4B-905D-BE0D7874AA02}" type="pres">
      <dgm:prSet presAssocID="{58731B97-0A40-4315-815B-9E5C057BB391}" presName="compositeB" presStyleCnt="0"/>
      <dgm:spPr/>
    </dgm:pt>
    <dgm:pt modelId="{6B360F3E-EEC6-412F-9935-2EE9D9B31D01}" type="pres">
      <dgm:prSet presAssocID="{58731B97-0A40-4315-815B-9E5C057BB391}" presName="textB" presStyleLbl="revTx" presStyleIdx="5" presStyleCnt="6">
        <dgm:presLayoutVars>
          <dgm:bulletEnabled val="1"/>
        </dgm:presLayoutVars>
      </dgm:prSet>
      <dgm:spPr/>
    </dgm:pt>
    <dgm:pt modelId="{16EF8D9D-8C14-419D-88B9-9E3C93E54813}" type="pres">
      <dgm:prSet presAssocID="{58731B97-0A40-4315-815B-9E5C057BB391}" presName="circleB" presStyleLbl="node1" presStyleIdx="5" presStyleCnt="6"/>
      <dgm:spPr>
        <a:ln>
          <a:noFill/>
        </a:ln>
      </dgm:spPr>
    </dgm:pt>
    <dgm:pt modelId="{F9936E5F-49CB-4EF0-BA8E-B333214AB366}" type="pres">
      <dgm:prSet presAssocID="{58731B97-0A40-4315-815B-9E5C057BB391}" presName="spaceB" presStyleCnt="0"/>
      <dgm:spPr/>
    </dgm:pt>
  </dgm:ptLst>
  <dgm:cxnLst>
    <dgm:cxn modelId="{7AFF5C1A-495A-4B78-8B37-A74FDD5333DA}" type="presOf" srcId="{58731B97-0A40-4315-815B-9E5C057BB391}" destId="{6B360F3E-EEC6-412F-9935-2EE9D9B31D01}" srcOrd="0" destOrd="0" presId="urn:microsoft.com/office/officeart/2005/8/layout/hProcess11"/>
    <dgm:cxn modelId="{767FC91A-3AF3-4856-8D6B-3D4927183839}" srcId="{D52523E6-3F5E-4D9D-9C12-AB59B4D11475}" destId="{58731B97-0A40-4315-815B-9E5C057BB391}" srcOrd="5" destOrd="0" parTransId="{0EF6088F-937F-4ADA-9B53-8EBF2E0F4179}" sibTransId="{7B567842-10A4-4209-9AF4-7DB330CEE1BF}"/>
    <dgm:cxn modelId="{91C8E01A-175E-4213-840F-E5C5B8FE5367}" type="presOf" srcId="{166EEC89-1191-46FD-BA6B-A299F8336754}" destId="{992E0C78-67C9-456A-BE19-E9CC49659C88}" srcOrd="0" destOrd="0" presId="urn:microsoft.com/office/officeart/2005/8/layout/hProcess11"/>
    <dgm:cxn modelId="{A234EE2B-A9A3-4897-B940-C9B6A8167024}" type="presOf" srcId="{CC1B7890-DE35-4760-87A4-487BCB37C0F0}" destId="{5379D331-5C0D-4F99-927A-1D2F2B8B614E}" srcOrd="0" destOrd="0" presId="urn:microsoft.com/office/officeart/2005/8/layout/hProcess11"/>
    <dgm:cxn modelId="{39C83B31-0D49-4664-A054-65FF74E97FE7}" srcId="{D52523E6-3F5E-4D9D-9C12-AB59B4D11475}" destId="{166EEC89-1191-46FD-BA6B-A299F8336754}" srcOrd="3" destOrd="0" parTransId="{20033654-BB55-4C28-ABA5-40F38954EE8B}" sibTransId="{68D37268-5EA4-4BFD-8061-4F68C1CA72BA}"/>
    <dgm:cxn modelId="{2FE1095F-BD66-4C6B-8780-CCFB58CCEED0}" srcId="{D52523E6-3F5E-4D9D-9C12-AB59B4D11475}" destId="{341DFEC2-1A8A-4C4A-B4FF-047B5A624A8E}" srcOrd="1" destOrd="0" parTransId="{30B6F064-2CA2-4121-A91C-D8718278B832}" sibTransId="{CE4E4DBC-2B45-4BC5-9C3E-48A1353489F3}"/>
    <dgm:cxn modelId="{66EF226A-F73C-4A48-A5B5-6EC05C131826}" srcId="{D52523E6-3F5E-4D9D-9C12-AB59B4D11475}" destId="{32487974-CB1C-4558-8CDB-67B00CDB3AED}" srcOrd="4" destOrd="0" parTransId="{F43D9B78-61A9-4B11-AD31-184FF72E4A28}" sibTransId="{67B0C543-62EB-4A23-9E4D-C4727727B260}"/>
    <dgm:cxn modelId="{42F62A8A-A1B5-4843-96B5-8C9175F89A56}" type="presOf" srcId="{D52523E6-3F5E-4D9D-9C12-AB59B4D11475}" destId="{27619847-FB85-41F5-8D0E-04E771E85920}" srcOrd="0" destOrd="0" presId="urn:microsoft.com/office/officeart/2005/8/layout/hProcess11"/>
    <dgm:cxn modelId="{CF60FF9E-7942-482D-9C53-A870E0B90CEE}" srcId="{D52523E6-3F5E-4D9D-9C12-AB59B4D11475}" destId="{CC1B7890-DE35-4760-87A4-487BCB37C0F0}" srcOrd="0" destOrd="0" parTransId="{76E69A6D-69FB-4306-930B-2554DF1EACD2}" sibTransId="{143CBB35-A3AD-4E42-9644-E8ABA05AC55C}"/>
    <dgm:cxn modelId="{291135A4-A7F5-4A4D-8E88-DB37E2635B71}" type="presOf" srcId="{32487974-CB1C-4558-8CDB-67B00CDB3AED}" destId="{C44043A6-B589-4AE9-9F14-9318EB4C64D1}" srcOrd="0" destOrd="0" presId="urn:microsoft.com/office/officeart/2005/8/layout/hProcess11"/>
    <dgm:cxn modelId="{D659F5A7-A04F-48E5-82A7-E5CF16D2822E}" type="presOf" srcId="{650B815E-D91E-4ABD-B305-7C0F8272A0B1}" destId="{7A039D66-2A94-4E9D-912A-1B7B60D89D4C}" srcOrd="0" destOrd="0" presId="urn:microsoft.com/office/officeart/2005/8/layout/hProcess11"/>
    <dgm:cxn modelId="{F301BAB7-2B50-4E8F-82C0-E94647B7A862}" srcId="{D52523E6-3F5E-4D9D-9C12-AB59B4D11475}" destId="{650B815E-D91E-4ABD-B305-7C0F8272A0B1}" srcOrd="2" destOrd="0" parTransId="{80AF89D7-58FE-4EFC-92E9-E813AF649B56}" sibTransId="{6A9BFD21-7212-4FC9-B91A-C6ABA12635DD}"/>
    <dgm:cxn modelId="{56A49DF9-5C8C-46C4-B834-5C893E08E7AB}" type="presOf" srcId="{341DFEC2-1A8A-4C4A-B4FF-047B5A624A8E}" destId="{BCED84D5-9DA5-4D0A-8C21-E3390EDAE540}" srcOrd="0" destOrd="0" presId="urn:microsoft.com/office/officeart/2005/8/layout/hProcess11"/>
    <dgm:cxn modelId="{D3CE1508-0572-40D7-92DE-B47B608FE1A6}" type="presParOf" srcId="{27619847-FB85-41F5-8D0E-04E771E85920}" destId="{251636A4-1344-45DD-9094-4C1EEBD5BB52}" srcOrd="0" destOrd="0" presId="urn:microsoft.com/office/officeart/2005/8/layout/hProcess11"/>
    <dgm:cxn modelId="{C3474708-8F6B-40F7-945B-45962CBAEAAD}" type="presParOf" srcId="{27619847-FB85-41F5-8D0E-04E771E85920}" destId="{7A8B457D-F0A5-4A34-85A1-DEB0F6732A46}" srcOrd="1" destOrd="0" presId="urn:microsoft.com/office/officeart/2005/8/layout/hProcess11"/>
    <dgm:cxn modelId="{36087521-E754-46B3-9DC6-B176A127EAB4}" type="presParOf" srcId="{7A8B457D-F0A5-4A34-85A1-DEB0F6732A46}" destId="{354927EB-3596-4ABE-AF38-E56DB763BC46}" srcOrd="0" destOrd="0" presId="urn:microsoft.com/office/officeart/2005/8/layout/hProcess11"/>
    <dgm:cxn modelId="{9E9A936D-6DBF-408A-97CA-2018B5992C7E}" type="presParOf" srcId="{354927EB-3596-4ABE-AF38-E56DB763BC46}" destId="{5379D331-5C0D-4F99-927A-1D2F2B8B614E}" srcOrd="0" destOrd="0" presId="urn:microsoft.com/office/officeart/2005/8/layout/hProcess11"/>
    <dgm:cxn modelId="{CC45FD96-A800-42B8-9487-6E2AF6F8EDE8}" type="presParOf" srcId="{354927EB-3596-4ABE-AF38-E56DB763BC46}" destId="{2D27A2B4-0233-49D1-A9DE-3F3758DE2A87}" srcOrd="1" destOrd="0" presId="urn:microsoft.com/office/officeart/2005/8/layout/hProcess11"/>
    <dgm:cxn modelId="{CEDB7868-B1DE-4F02-97A2-8D7503D269A6}" type="presParOf" srcId="{354927EB-3596-4ABE-AF38-E56DB763BC46}" destId="{F2245321-CFF6-498C-AAA5-326F61C9AA5F}" srcOrd="2" destOrd="0" presId="urn:microsoft.com/office/officeart/2005/8/layout/hProcess11"/>
    <dgm:cxn modelId="{097AF90C-D4AA-4F7D-91B9-543A5FB8BBE6}" type="presParOf" srcId="{7A8B457D-F0A5-4A34-85A1-DEB0F6732A46}" destId="{A5099353-89E6-4C2F-8859-763BAA09D234}" srcOrd="1" destOrd="0" presId="urn:microsoft.com/office/officeart/2005/8/layout/hProcess11"/>
    <dgm:cxn modelId="{2F2E758E-599D-4CFC-8F20-EEB0498E11B4}" type="presParOf" srcId="{7A8B457D-F0A5-4A34-85A1-DEB0F6732A46}" destId="{42A851C5-FB96-4E61-88B7-AAA42C8B0CCC}" srcOrd="2" destOrd="0" presId="urn:microsoft.com/office/officeart/2005/8/layout/hProcess11"/>
    <dgm:cxn modelId="{840244B2-5D4E-4E13-9BB4-95628922F2E5}" type="presParOf" srcId="{42A851C5-FB96-4E61-88B7-AAA42C8B0CCC}" destId="{BCED84D5-9DA5-4D0A-8C21-E3390EDAE540}" srcOrd="0" destOrd="0" presId="urn:microsoft.com/office/officeart/2005/8/layout/hProcess11"/>
    <dgm:cxn modelId="{3DE88E9C-07F0-4E8F-8755-8B385AE4F014}" type="presParOf" srcId="{42A851C5-FB96-4E61-88B7-AAA42C8B0CCC}" destId="{7A092626-9299-444D-87B1-97F7D2533D7E}" srcOrd="1" destOrd="0" presId="urn:microsoft.com/office/officeart/2005/8/layout/hProcess11"/>
    <dgm:cxn modelId="{70FDFB40-B711-4E31-BAC8-F0EDEABD07AD}" type="presParOf" srcId="{42A851C5-FB96-4E61-88B7-AAA42C8B0CCC}" destId="{3C861A0D-C4F9-4CE6-B8AB-EAA84A4490AF}" srcOrd="2" destOrd="0" presId="urn:microsoft.com/office/officeart/2005/8/layout/hProcess11"/>
    <dgm:cxn modelId="{AE4D312B-A200-4F81-8F89-FAE239A202E3}" type="presParOf" srcId="{7A8B457D-F0A5-4A34-85A1-DEB0F6732A46}" destId="{AC0AEDBA-156D-4020-8755-714AD4F66EC0}" srcOrd="3" destOrd="0" presId="urn:microsoft.com/office/officeart/2005/8/layout/hProcess11"/>
    <dgm:cxn modelId="{BBE54158-ED34-41FC-8DFB-52EF667D6CF2}" type="presParOf" srcId="{7A8B457D-F0A5-4A34-85A1-DEB0F6732A46}" destId="{DFE2F8A7-5608-435F-B0FF-B1901D50CC6F}" srcOrd="4" destOrd="0" presId="urn:microsoft.com/office/officeart/2005/8/layout/hProcess11"/>
    <dgm:cxn modelId="{0262776D-9213-44C2-B297-2C568334C1E8}" type="presParOf" srcId="{DFE2F8A7-5608-435F-B0FF-B1901D50CC6F}" destId="{7A039D66-2A94-4E9D-912A-1B7B60D89D4C}" srcOrd="0" destOrd="0" presId="urn:microsoft.com/office/officeart/2005/8/layout/hProcess11"/>
    <dgm:cxn modelId="{BD49E826-AE08-49C8-8772-DC5F586CFD46}" type="presParOf" srcId="{DFE2F8A7-5608-435F-B0FF-B1901D50CC6F}" destId="{3077F474-336C-4408-B49F-9275FFB360CD}" srcOrd="1" destOrd="0" presId="urn:microsoft.com/office/officeart/2005/8/layout/hProcess11"/>
    <dgm:cxn modelId="{DB4B9758-EEAC-476E-BB55-D29205CB3651}" type="presParOf" srcId="{DFE2F8A7-5608-435F-B0FF-B1901D50CC6F}" destId="{BD5A9185-EE2C-4D44-B96E-21DD42FE47AF}" srcOrd="2" destOrd="0" presId="urn:microsoft.com/office/officeart/2005/8/layout/hProcess11"/>
    <dgm:cxn modelId="{7EBE8A2F-6BE4-4FC1-A60F-2FC93039BE23}" type="presParOf" srcId="{7A8B457D-F0A5-4A34-85A1-DEB0F6732A46}" destId="{C282B347-1D12-4148-9ACD-78C98550EAA3}" srcOrd="5" destOrd="0" presId="urn:microsoft.com/office/officeart/2005/8/layout/hProcess11"/>
    <dgm:cxn modelId="{42545BC2-AE33-4E78-820B-42EA4CDA8F94}" type="presParOf" srcId="{7A8B457D-F0A5-4A34-85A1-DEB0F6732A46}" destId="{D8979A94-1CEA-4D69-816E-01274C40242A}" srcOrd="6" destOrd="0" presId="urn:microsoft.com/office/officeart/2005/8/layout/hProcess11"/>
    <dgm:cxn modelId="{6DD4FCDE-EDFA-4642-BAC0-C0E1A3E3C602}" type="presParOf" srcId="{D8979A94-1CEA-4D69-816E-01274C40242A}" destId="{992E0C78-67C9-456A-BE19-E9CC49659C88}" srcOrd="0" destOrd="0" presId="urn:microsoft.com/office/officeart/2005/8/layout/hProcess11"/>
    <dgm:cxn modelId="{A2369B2D-A9D3-4C7F-A2C8-D3E91838FB03}" type="presParOf" srcId="{D8979A94-1CEA-4D69-816E-01274C40242A}" destId="{D6C73DF5-DA86-4620-B58C-FF7A913956DE}" srcOrd="1" destOrd="0" presId="urn:microsoft.com/office/officeart/2005/8/layout/hProcess11"/>
    <dgm:cxn modelId="{86437B6E-78E3-494B-AB0F-682EEAAB6BCF}" type="presParOf" srcId="{D8979A94-1CEA-4D69-816E-01274C40242A}" destId="{A466BC1D-3C10-450A-B0C9-0FADDC4EA48E}" srcOrd="2" destOrd="0" presId="urn:microsoft.com/office/officeart/2005/8/layout/hProcess11"/>
    <dgm:cxn modelId="{8C28923A-1B07-45F3-87CE-EDB9B78FDACA}" type="presParOf" srcId="{7A8B457D-F0A5-4A34-85A1-DEB0F6732A46}" destId="{7CA7EAA8-0720-4172-8C47-584E768AC6D3}" srcOrd="7" destOrd="0" presId="urn:microsoft.com/office/officeart/2005/8/layout/hProcess11"/>
    <dgm:cxn modelId="{39E3A065-A81E-4D05-AC84-9472D92A405E}" type="presParOf" srcId="{7A8B457D-F0A5-4A34-85A1-DEB0F6732A46}" destId="{7D3182D7-880D-4702-BA4A-4E5BD26A6EE0}" srcOrd="8" destOrd="0" presId="urn:microsoft.com/office/officeart/2005/8/layout/hProcess11"/>
    <dgm:cxn modelId="{7F555A20-68C1-4310-B6AF-DDD88C9592C8}" type="presParOf" srcId="{7D3182D7-880D-4702-BA4A-4E5BD26A6EE0}" destId="{C44043A6-B589-4AE9-9F14-9318EB4C64D1}" srcOrd="0" destOrd="0" presId="urn:microsoft.com/office/officeart/2005/8/layout/hProcess11"/>
    <dgm:cxn modelId="{65F6644D-BC58-463C-B9C0-444629E76123}" type="presParOf" srcId="{7D3182D7-880D-4702-BA4A-4E5BD26A6EE0}" destId="{D1634DBD-4216-456C-9529-41E1FC1DE691}" srcOrd="1" destOrd="0" presId="urn:microsoft.com/office/officeart/2005/8/layout/hProcess11"/>
    <dgm:cxn modelId="{FE826FCF-CFB0-46CD-A5C0-850ECECB8846}" type="presParOf" srcId="{7D3182D7-880D-4702-BA4A-4E5BD26A6EE0}" destId="{EC4FA211-ED31-4E84-ACE0-DCC7EC91A09E}" srcOrd="2" destOrd="0" presId="urn:microsoft.com/office/officeart/2005/8/layout/hProcess11"/>
    <dgm:cxn modelId="{BCB11139-2D18-4274-B5A5-BF731E3DD3DD}" type="presParOf" srcId="{7A8B457D-F0A5-4A34-85A1-DEB0F6732A46}" destId="{F037E4A3-3F00-4BF5-96A2-FC6B9CD6E3E1}" srcOrd="9" destOrd="0" presId="urn:microsoft.com/office/officeart/2005/8/layout/hProcess11"/>
    <dgm:cxn modelId="{F1EB17A9-16C1-4015-97BB-BDD8289E7F1C}" type="presParOf" srcId="{7A8B457D-F0A5-4A34-85A1-DEB0F6732A46}" destId="{87F72EE6-96AF-4E4B-905D-BE0D7874AA02}" srcOrd="10" destOrd="0" presId="urn:microsoft.com/office/officeart/2005/8/layout/hProcess11"/>
    <dgm:cxn modelId="{5108623E-FFC7-47FD-8D5B-CF38C2C41FC5}" type="presParOf" srcId="{87F72EE6-96AF-4E4B-905D-BE0D7874AA02}" destId="{6B360F3E-EEC6-412F-9935-2EE9D9B31D01}" srcOrd="0" destOrd="0" presId="urn:microsoft.com/office/officeart/2005/8/layout/hProcess11"/>
    <dgm:cxn modelId="{880A18F8-F5DF-4946-9BB2-4EC372FD2BC3}" type="presParOf" srcId="{87F72EE6-96AF-4E4B-905D-BE0D7874AA02}" destId="{16EF8D9D-8C14-419D-88B9-9E3C93E54813}" srcOrd="1" destOrd="0" presId="urn:microsoft.com/office/officeart/2005/8/layout/hProcess11"/>
    <dgm:cxn modelId="{40B482CA-A90D-4D40-83E5-5FC5F4764DDA}" type="presParOf" srcId="{87F72EE6-96AF-4E4B-905D-BE0D7874AA02}" destId="{F9936E5F-49CB-4EF0-BA8E-B333214AB366}"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52523E6-3F5E-4D9D-9C12-AB59B4D11475}" type="doc">
      <dgm:prSet loTypeId="urn:microsoft.com/office/officeart/2005/8/layout/hProcess11" loCatId="process" qsTypeId="urn:microsoft.com/office/officeart/2005/8/quickstyle/simple1" qsCatId="simple" csTypeId="urn:microsoft.com/office/officeart/2005/8/colors/accent1_2" csCatId="accent1" phldr="1"/>
      <dgm:spPr/>
    </dgm:pt>
    <dgm:pt modelId="{CC1B7890-DE35-4760-87A4-487BCB37C0F0}">
      <dgm:prSet phldrT="[Tekst]" custT="1"/>
      <dgm:spPr/>
      <dgm:t>
        <a:bodyPr/>
        <a:lstStyle/>
        <a:p>
          <a:r>
            <a:rPr lang="nl-BE" sz="1800" dirty="0"/>
            <a:t>Wat is problematisch uitstelgedrag? </a:t>
          </a:r>
        </a:p>
      </dgm:t>
    </dgm:pt>
    <dgm:pt modelId="{76E69A6D-69FB-4306-930B-2554DF1EACD2}" type="parTrans" cxnId="{CF60FF9E-7942-482D-9C53-A870E0B90CEE}">
      <dgm:prSet/>
      <dgm:spPr/>
      <dgm:t>
        <a:bodyPr/>
        <a:lstStyle/>
        <a:p>
          <a:endParaRPr lang="nl-BE" sz="1800"/>
        </a:p>
      </dgm:t>
    </dgm:pt>
    <dgm:pt modelId="{143CBB35-A3AD-4E42-9644-E8ABA05AC55C}" type="sibTrans" cxnId="{CF60FF9E-7942-482D-9C53-A870E0B90CEE}">
      <dgm:prSet/>
      <dgm:spPr/>
      <dgm:t>
        <a:bodyPr/>
        <a:lstStyle/>
        <a:p>
          <a:endParaRPr lang="nl-BE" sz="1800"/>
        </a:p>
      </dgm:t>
    </dgm:pt>
    <dgm:pt modelId="{341DFEC2-1A8A-4C4A-B4FF-047B5A624A8E}">
      <dgm:prSet phldrT="[Tekst]" custT="1"/>
      <dgm:spPr/>
      <dgm:t>
        <a:bodyPr/>
        <a:lstStyle/>
        <a:p>
          <a:r>
            <a:rPr lang="nl-BE" sz="1800" dirty="0"/>
            <a:t>Welke invloed heeft uitstelgedrag op mij?</a:t>
          </a:r>
        </a:p>
      </dgm:t>
    </dgm:pt>
    <dgm:pt modelId="{30B6F064-2CA2-4121-A91C-D8718278B832}" type="parTrans" cxnId="{2FE1095F-BD66-4C6B-8780-CCFB58CCEED0}">
      <dgm:prSet/>
      <dgm:spPr/>
      <dgm:t>
        <a:bodyPr/>
        <a:lstStyle/>
        <a:p>
          <a:endParaRPr lang="nl-BE" sz="1800"/>
        </a:p>
      </dgm:t>
    </dgm:pt>
    <dgm:pt modelId="{CE4E4DBC-2B45-4BC5-9C3E-48A1353489F3}" type="sibTrans" cxnId="{2FE1095F-BD66-4C6B-8780-CCFB58CCEED0}">
      <dgm:prSet/>
      <dgm:spPr/>
      <dgm:t>
        <a:bodyPr/>
        <a:lstStyle/>
        <a:p>
          <a:endParaRPr lang="nl-BE" sz="1800"/>
        </a:p>
      </dgm:t>
    </dgm:pt>
    <dgm:pt modelId="{650B815E-D91E-4ABD-B305-7C0F8272A0B1}">
      <dgm:prSet phldrT="[Tekst]" custT="1"/>
      <dgm:spPr/>
      <dgm:t>
        <a:bodyPr/>
        <a:lstStyle/>
        <a:p>
          <a:r>
            <a:rPr lang="nl-BE" sz="1800" dirty="0"/>
            <a:t>Wat kan ik wel en niet aanpakken? </a:t>
          </a:r>
        </a:p>
      </dgm:t>
    </dgm:pt>
    <dgm:pt modelId="{80AF89D7-58FE-4EFC-92E9-E813AF649B56}" type="parTrans" cxnId="{F301BAB7-2B50-4E8F-82C0-E94647B7A862}">
      <dgm:prSet/>
      <dgm:spPr/>
      <dgm:t>
        <a:bodyPr/>
        <a:lstStyle/>
        <a:p>
          <a:endParaRPr lang="nl-BE" sz="1800"/>
        </a:p>
      </dgm:t>
    </dgm:pt>
    <dgm:pt modelId="{6A9BFD21-7212-4FC9-B91A-C6ABA12635DD}" type="sibTrans" cxnId="{F301BAB7-2B50-4E8F-82C0-E94647B7A862}">
      <dgm:prSet/>
      <dgm:spPr/>
      <dgm:t>
        <a:bodyPr/>
        <a:lstStyle/>
        <a:p>
          <a:endParaRPr lang="nl-BE" sz="1800"/>
        </a:p>
      </dgm:t>
    </dgm:pt>
    <dgm:pt modelId="{166EEC89-1191-46FD-BA6B-A299F8336754}">
      <dgm:prSet phldrT="[Tekst]" custT="1"/>
      <dgm:spPr/>
      <dgm:t>
        <a:bodyPr/>
        <a:lstStyle/>
        <a:p>
          <a:r>
            <a:rPr lang="nl-BE" sz="1800" dirty="0"/>
            <a:t>Wat werkt, wat niet?</a:t>
          </a:r>
        </a:p>
      </dgm:t>
    </dgm:pt>
    <dgm:pt modelId="{20033654-BB55-4C28-ABA5-40F38954EE8B}" type="parTrans" cxnId="{39C83B31-0D49-4664-A054-65FF74E97FE7}">
      <dgm:prSet/>
      <dgm:spPr/>
      <dgm:t>
        <a:bodyPr/>
        <a:lstStyle/>
        <a:p>
          <a:endParaRPr lang="nl-BE" sz="1800"/>
        </a:p>
      </dgm:t>
    </dgm:pt>
    <dgm:pt modelId="{68D37268-5EA4-4BFD-8061-4F68C1CA72BA}" type="sibTrans" cxnId="{39C83B31-0D49-4664-A054-65FF74E97FE7}">
      <dgm:prSet/>
      <dgm:spPr/>
      <dgm:t>
        <a:bodyPr/>
        <a:lstStyle/>
        <a:p>
          <a:endParaRPr lang="nl-BE" sz="1800"/>
        </a:p>
      </dgm:t>
    </dgm:pt>
    <dgm:pt modelId="{32487974-CB1C-4558-8CDB-67B00CDB3AED}">
      <dgm:prSet phldrT="[Tekst]" custT="1"/>
      <dgm:spPr/>
      <dgm:t>
        <a:bodyPr/>
        <a:lstStyle/>
        <a:p>
          <a:r>
            <a:rPr lang="nl-BE" sz="1800" dirty="0"/>
            <a:t>We pakken het uitstellen aan! </a:t>
          </a:r>
        </a:p>
      </dgm:t>
    </dgm:pt>
    <dgm:pt modelId="{F43D9B78-61A9-4B11-AD31-184FF72E4A28}" type="parTrans" cxnId="{66EF226A-F73C-4A48-A5B5-6EC05C131826}">
      <dgm:prSet/>
      <dgm:spPr/>
      <dgm:t>
        <a:bodyPr/>
        <a:lstStyle/>
        <a:p>
          <a:endParaRPr lang="nl-BE" sz="1800"/>
        </a:p>
      </dgm:t>
    </dgm:pt>
    <dgm:pt modelId="{67B0C543-62EB-4A23-9E4D-C4727727B260}" type="sibTrans" cxnId="{66EF226A-F73C-4A48-A5B5-6EC05C131826}">
      <dgm:prSet/>
      <dgm:spPr/>
      <dgm:t>
        <a:bodyPr/>
        <a:lstStyle/>
        <a:p>
          <a:endParaRPr lang="nl-BE" sz="1800"/>
        </a:p>
      </dgm:t>
    </dgm:pt>
    <dgm:pt modelId="{58731B97-0A40-4315-815B-9E5C057BB391}">
      <dgm:prSet phldrT="[Tekst]" custT="1"/>
      <dgm:spPr/>
      <dgm:t>
        <a:bodyPr/>
        <a:lstStyle/>
        <a:p>
          <a:r>
            <a:rPr lang="nl-BE" sz="1800" dirty="0"/>
            <a:t>Stuur tijdig bij </a:t>
          </a:r>
        </a:p>
      </dgm:t>
    </dgm:pt>
    <dgm:pt modelId="{0EF6088F-937F-4ADA-9B53-8EBF2E0F4179}" type="parTrans" cxnId="{767FC91A-3AF3-4856-8D6B-3D4927183839}">
      <dgm:prSet/>
      <dgm:spPr/>
      <dgm:t>
        <a:bodyPr/>
        <a:lstStyle/>
        <a:p>
          <a:endParaRPr lang="nl-BE" sz="1800"/>
        </a:p>
      </dgm:t>
    </dgm:pt>
    <dgm:pt modelId="{7B567842-10A4-4209-9AF4-7DB330CEE1BF}" type="sibTrans" cxnId="{767FC91A-3AF3-4856-8D6B-3D4927183839}">
      <dgm:prSet/>
      <dgm:spPr/>
      <dgm:t>
        <a:bodyPr/>
        <a:lstStyle/>
        <a:p>
          <a:endParaRPr lang="nl-BE" sz="1800"/>
        </a:p>
      </dgm:t>
    </dgm:pt>
    <dgm:pt modelId="{27619847-FB85-41F5-8D0E-04E771E85920}" type="pres">
      <dgm:prSet presAssocID="{D52523E6-3F5E-4D9D-9C12-AB59B4D11475}" presName="Name0" presStyleCnt="0">
        <dgm:presLayoutVars>
          <dgm:dir/>
          <dgm:resizeHandles val="exact"/>
        </dgm:presLayoutVars>
      </dgm:prSet>
      <dgm:spPr/>
    </dgm:pt>
    <dgm:pt modelId="{251636A4-1344-45DD-9094-4C1EEBD5BB52}" type="pres">
      <dgm:prSet presAssocID="{D52523E6-3F5E-4D9D-9C12-AB59B4D11475}" presName="arrow" presStyleLbl="bgShp" presStyleIdx="0" presStyleCnt="1"/>
      <dgm:spPr>
        <a:solidFill>
          <a:schemeClr val="tx2"/>
        </a:solidFill>
      </dgm:spPr>
    </dgm:pt>
    <dgm:pt modelId="{7A8B457D-F0A5-4A34-85A1-DEB0F6732A46}" type="pres">
      <dgm:prSet presAssocID="{D52523E6-3F5E-4D9D-9C12-AB59B4D11475}" presName="points" presStyleCnt="0"/>
      <dgm:spPr/>
    </dgm:pt>
    <dgm:pt modelId="{354927EB-3596-4ABE-AF38-E56DB763BC46}" type="pres">
      <dgm:prSet presAssocID="{CC1B7890-DE35-4760-87A4-487BCB37C0F0}" presName="compositeA" presStyleCnt="0"/>
      <dgm:spPr/>
    </dgm:pt>
    <dgm:pt modelId="{5379D331-5C0D-4F99-927A-1D2F2B8B614E}" type="pres">
      <dgm:prSet presAssocID="{CC1B7890-DE35-4760-87A4-487BCB37C0F0}" presName="textA" presStyleLbl="revTx" presStyleIdx="0" presStyleCnt="6">
        <dgm:presLayoutVars>
          <dgm:bulletEnabled val="1"/>
        </dgm:presLayoutVars>
      </dgm:prSet>
      <dgm:spPr/>
    </dgm:pt>
    <dgm:pt modelId="{2D27A2B4-0233-49D1-A9DE-3F3758DE2A87}" type="pres">
      <dgm:prSet presAssocID="{CC1B7890-DE35-4760-87A4-487BCB37C0F0}" presName="circleA" presStyleLbl="node1" presStyleIdx="0" presStyleCnt="6"/>
      <dgm:spPr>
        <a:ln>
          <a:noFill/>
        </a:ln>
      </dgm:spPr>
    </dgm:pt>
    <dgm:pt modelId="{F2245321-CFF6-498C-AAA5-326F61C9AA5F}" type="pres">
      <dgm:prSet presAssocID="{CC1B7890-DE35-4760-87A4-487BCB37C0F0}" presName="spaceA" presStyleCnt="0"/>
      <dgm:spPr/>
    </dgm:pt>
    <dgm:pt modelId="{A5099353-89E6-4C2F-8859-763BAA09D234}" type="pres">
      <dgm:prSet presAssocID="{143CBB35-A3AD-4E42-9644-E8ABA05AC55C}" presName="space" presStyleCnt="0"/>
      <dgm:spPr/>
    </dgm:pt>
    <dgm:pt modelId="{42A851C5-FB96-4E61-88B7-AAA42C8B0CCC}" type="pres">
      <dgm:prSet presAssocID="{341DFEC2-1A8A-4C4A-B4FF-047B5A624A8E}" presName="compositeB" presStyleCnt="0"/>
      <dgm:spPr/>
    </dgm:pt>
    <dgm:pt modelId="{BCED84D5-9DA5-4D0A-8C21-E3390EDAE540}" type="pres">
      <dgm:prSet presAssocID="{341DFEC2-1A8A-4C4A-B4FF-047B5A624A8E}" presName="textB" presStyleLbl="revTx" presStyleIdx="1" presStyleCnt="6">
        <dgm:presLayoutVars>
          <dgm:bulletEnabled val="1"/>
        </dgm:presLayoutVars>
      </dgm:prSet>
      <dgm:spPr/>
    </dgm:pt>
    <dgm:pt modelId="{7A092626-9299-444D-87B1-97F7D2533D7E}" type="pres">
      <dgm:prSet presAssocID="{341DFEC2-1A8A-4C4A-B4FF-047B5A624A8E}" presName="circleB" presStyleLbl="node1" presStyleIdx="1" presStyleCnt="6"/>
      <dgm:spPr>
        <a:ln>
          <a:noFill/>
        </a:ln>
      </dgm:spPr>
    </dgm:pt>
    <dgm:pt modelId="{3C861A0D-C4F9-4CE6-B8AB-EAA84A4490AF}" type="pres">
      <dgm:prSet presAssocID="{341DFEC2-1A8A-4C4A-B4FF-047B5A624A8E}" presName="spaceB" presStyleCnt="0"/>
      <dgm:spPr/>
    </dgm:pt>
    <dgm:pt modelId="{AC0AEDBA-156D-4020-8755-714AD4F66EC0}" type="pres">
      <dgm:prSet presAssocID="{CE4E4DBC-2B45-4BC5-9C3E-48A1353489F3}" presName="space" presStyleCnt="0"/>
      <dgm:spPr/>
    </dgm:pt>
    <dgm:pt modelId="{DFE2F8A7-5608-435F-B0FF-B1901D50CC6F}" type="pres">
      <dgm:prSet presAssocID="{650B815E-D91E-4ABD-B305-7C0F8272A0B1}" presName="compositeA" presStyleCnt="0"/>
      <dgm:spPr/>
    </dgm:pt>
    <dgm:pt modelId="{7A039D66-2A94-4E9D-912A-1B7B60D89D4C}" type="pres">
      <dgm:prSet presAssocID="{650B815E-D91E-4ABD-B305-7C0F8272A0B1}" presName="textA" presStyleLbl="revTx" presStyleIdx="2" presStyleCnt="6">
        <dgm:presLayoutVars>
          <dgm:bulletEnabled val="1"/>
        </dgm:presLayoutVars>
      </dgm:prSet>
      <dgm:spPr/>
    </dgm:pt>
    <dgm:pt modelId="{3077F474-336C-4408-B49F-9275FFB360CD}" type="pres">
      <dgm:prSet presAssocID="{650B815E-D91E-4ABD-B305-7C0F8272A0B1}" presName="circleA" presStyleLbl="node1" presStyleIdx="2" presStyleCnt="6"/>
      <dgm:spPr>
        <a:ln>
          <a:noFill/>
        </a:ln>
      </dgm:spPr>
    </dgm:pt>
    <dgm:pt modelId="{BD5A9185-EE2C-4D44-B96E-21DD42FE47AF}" type="pres">
      <dgm:prSet presAssocID="{650B815E-D91E-4ABD-B305-7C0F8272A0B1}" presName="spaceA" presStyleCnt="0"/>
      <dgm:spPr/>
    </dgm:pt>
    <dgm:pt modelId="{C282B347-1D12-4148-9ACD-78C98550EAA3}" type="pres">
      <dgm:prSet presAssocID="{6A9BFD21-7212-4FC9-B91A-C6ABA12635DD}" presName="space" presStyleCnt="0"/>
      <dgm:spPr/>
    </dgm:pt>
    <dgm:pt modelId="{D8979A94-1CEA-4D69-816E-01274C40242A}" type="pres">
      <dgm:prSet presAssocID="{166EEC89-1191-46FD-BA6B-A299F8336754}" presName="compositeB" presStyleCnt="0"/>
      <dgm:spPr/>
    </dgm:pt>
    <dgm:pt modelId="{992E0C78-67C9-456A-BE19-E9CC49659C88}" type="pres">
      <dgm:prSet presAssocID="{166EEC89-1191-46FD-BA6B-A299F8336754}" presName="textB" presStyleLbl="revTx" presStyleIdx="3" presStyleCnt="6">
        <dgm:presLayoutVars>
          <dgm:bulletEnabled val="1"/>
        </dgm:presLayoutVars>
      </dgm:prSet>
      <dgm:spPr/>
    </dgm:pt>
    <dgm:pt modelId="{D6C73DF5-DA86-4620-B58C-FF7A913956DE}" type="pres">
      <dgm:prSet presAssocID="{166EEC89-1191-46FD-BA6B-A299F8336754}" presName="circleB" presStyleLbl="node1" presStyleIdx="3" presStyleCnt="6"/>
      <dgm:spPr>
        <a:ln>
          <a:noFill/>
        </a:ln>
      </dgm:spPr>
    </dgm:pt>
    <dgm:pt modelId="{A466BC1D-3C10-450A-B0C9-0FADDC4EA48E}" type="pres">
      <dgm:prSet presAssocID="{166EEC89-1191-46FD-BA6B-A299F8336754}" presName="spaceB" presStyleCnt="0"/>
      <dgm:spPr/>
    </dgm:pt>
    <dgm:pt modelId="{7CA7EAA8-0720-4172-8C47-584E768AC6D3}" type="pres">
      <dgm:prSet presAssocID="{68D37268-5EA4-4BFD-8061-4F68C1CA72BA}" presName="space" presStyleCnt="0"/>
      <dgm:spPr/>
    </dgm:pt>
    <dgm:pt modelId="{7D3182D7-880D-4702-BA4A-4E5BD26A6EE0}" type="pres">
      <dgm:prSet presAssocID="{32487974-CB1C-4558-8CDB-67B00CDB3AED}" presName="compositeA" presStyleCnt="0"/>
      <dgm:spPr/>
    </dgm:pt>
    <dgm:pt modelId="{C44043A6-B589-4AE9-9F14-9318EB4C64D1}" type="pres">
      <dgm:prSet presAssocID="{32487974-CB1C-4558-8CDB-67B00CDB3AED}" presName="textA" presStyleLbl="revTx" presStyleIdx="4" presStyleCnt="6">
        <dgm:presLayoutVars>
          <dgm:bulletEnabled val="1"/>
        </dgm:presLayoutVars>
      </dgm:prSet>
      <dgm:spPr/>
    </dgm:pt>
    <dgm:pt modelId="{D1634DBD-4216-456C-9529-41E1FC1DE691}" type="pres">
      <dgm:prSet presAssocID="{32487974-CB1C-4558-8CDB-67B00CDB3AED}" presName="circleA" presStyleLbl="node1" presStyleIdx="4" presStyleCnt="6"/>
      <dgm:spPr>
        <a:ln>
          <a:noFill/>
        </a:ln>
      </dgm:spPr>
    </dgm:pt>
    <dgm:pt modelId="{EC4FA211-ED31-4E84-ACE0-DCC7EC91A09E}" type="pres">
      <dgm:prSet presAssocID="{32487974-CB1C-4558-8CDB-67B00CDB3AED}" presName="spaceA" presStyleCnt="0"/>
      <dgm:spPr/>
    </dgm:pt>
    <dgm:pt modelId="{F037E4A3-3F00-4BF5-96A2-FC6B9CD6E3E1}" type="pres">
      <dgm:prSet presAssocID="{67B0C543-62EB-4A23-9E4D-C4727727B260}" presName="space" presStyleCnt="0"/>
      <dgm:spPr/>
    </dgm:pt>
    <dgm:pt modelId="{87F72EE6-96AF-4E4B-905D-BE0D7874AA02}" type="pres">
      <dgm:prSet presAssocID="{58731B97-0A40-4315-815B-9E5C057BB391}" presName="compositeB" presStyleCnt="0"/>
      <dgm:spPr/>
    </dgm:pt>
    <dgm:pt modelId="{6B360F3E-EEC6-412F-9935-2EE9D9B31D01}" type="pres">
      <dgm:prSet presAssocID="{58731B97-0A40-4315-815B-9E5C057BB391}" presName="textB" presStyleLbl="revTx" presStyleIdx="5" presStyleCnt="6">
        <dgm:presLayoutVars>
          <dgm:bulletEnabled val="1"/>
        </dgm:presLayoutVars>
      </dgm:prSet>
      <dgm:spPr/>
    </dgm:pt>
    <dgm:pt modelId="{16EF8D9D-8C14-419D-88B9-9E3C93E54813}" type="pres">
      <dgm:prSet presAssocID="{58731B97-0A40-4315-815B-9E5C057BB391}" presName="circleB" presStyleLbl="node1" presStyleIdx="5" presStyleCnt="6"/>
      <dgm:spPr>
        <a:ln>
          <a:noFill/>
        </a:ln>
      </dgm:spPr>
    </dgm:pt>
    <dgm:pt modelId="{F9936E5F-49CB-4EF0-BA8E-B333214AB366}" type="pres">
      <dgm:prSet presAssocID="{58731B97-0A40-4315-815B-9E5C057BB391}" presName="spaceB" presStyleCnt="0"/>
      <dgm:spPr/>
    </dgm:pt>
  </dgm:ptLst>
  <dgm:cxnLst>
    <dgm:cxn modelId="{7AFF5C1A-495A-4B78-8B37-A74FDD5333DA}" type="presOf" srcId="{58731B97-0A40-4315-815B-9E5C057BB391}" destId="{6B360F3E-EEC6-412F-9935-2EE9D9B31D01}" srcOrd="0" destOrd="0" presId="urn:microsoft.com/office/officeart/2005/8/layout/hProcess11"/>
    <dgm:cxn modelId="{767FC91A-3AF3-4856-8D6B-3D4927183839}" srcId="{D52523E6-3F5E-4D9D-9C12-AB59B4D11475}" destId="{58731B97-0A40-4315-815B-9E5C057BB391}" srcOrd="5" destOrd="0" parTransId="{0EF6088F-937F-4ADA-9B53-8EBF2E0F4179}" sibTransId="{7B567842-10A4-4209-9AF4-7DB330CEE1BF}"/>
    <dgm:cxn modelId="{91C8E01A-175E-4213-840F-E5C5B8FE5367}" type="presOf" srcId="{166EEC89-1191-46FD-BA6B-A299F8336754}" destId="{992E0C78-67C9-456A-BE19-E9CC49659C88}" srcOrd="0" destOrd="0" presId="urn:microsoft.com/office/officeart/2005/8/layout/hProcess11"/>
    <dgm:cxn modelId="{A234EE2B-A9A3-4897-B940-C9B6A8167024}" type="presOf" srcId="{CC1B7890-DE35-4760-87A4-487BCB37C0F0}" destId="{5379D331-5C0D-4F99-927A-1D2F2B8B614E}" srcOrd="0" destOrd="0" presId="urn:microsoft.com/office/officeart/2005/8/layout/hProcess11"/>
    <dgm:cxn modelId="{39C83B31-0D49-4664-A054-65FF74E97FE7}" srcId="{D52523E6-3F5E-4D9D-9C12-AB59B4D11475}" destId="{166EEC89-1191-46FD-BA6B-A299F8336754}" srcOrd="3" destOrd="0" parTransId="{20033654-BB55-4C28-ABA5-40F38954EE8B}" sibTransId="{68D37268-5EA4-4BFD-8061-4F68C1CA72BA}"/>
    <dgm:cxn modelId="{2FE1095F-BD66-4C6B-8780-CCFB58CCEED0}" srcId="{D52523E6-3F5E-4D9D-9C12-AB59B4D11475}" destId="{341DFEC2-1A8A-4C4A-B4FF-047B5A624A8E}" srcOrd="1" destOrd="0" parTransId="{30B6F064-2CA2-4121-A91C-D8718278B832}" sibTransId="{CE4E4DBC-2B45-4BC5-9C3E-48A1353489F3}"/>
    <dgm:cxn modelId="{66EF226A-F73C-4A48-A5B5-6EC05C131826}" srcId="{D52523E6-3F5E-4D9D-9C12-AB59B4D11475}" destId="{32487974-CB1C-4558-8CDB-67B00CDB3AED}" srcOrd="4" destOrd="0" parTransId="{F43D9B78-61A9-4B11-AD31-184FF72E4A28}" sibTransId="{67B0C543-62EB-4A23-9E4D-C4727727B260}"/>
    <dgm:cxn modelId="{42F62A8A-A1B5-4843-96B5-8C9175F89A56}" type="presOf" srcId="{D52523E6-3F5E-4D9D-9C12-AB59B4D11475}" destId="{27619847-FB85-41F5-8D0E-04E771E85920}" srcOrd="0" destOrd="0" presId="urn:microsoft.com/office/officeart/2005/8/layout/hProcess11"/>
    <dgm:cxn modelId="{CF60FF9E-7942-482D-9C53-A870E0B90CEE}" srcId="{D52523E6-3F5E-4D9D-9C12-AB59B4D11475}" destId="{CC1B7890-DE35-4760-87A4-487BCB37C0F0}" srcOrd="0" destOrd="0" parTransId="{76E69A6D-69FB-4306-930B-2554DF1EACD2}" sibTransId="{143CBB35-A3AD-4E42-9644-E8ABA05AC55C}"/>
    <dgm:cxn modelId="{291135A4-A7F5-4A4D-8E88-DB37E2635B71}" type="presOf" srcId="{32487974-CB1C-4558-8CDB-67B00CDB3AED}" destId="{C44043A6-B589-4AE9-9F14-9318EB4C64D1}" srcOrd="0" destOrd="0" presId="urn:microsoft.com/office/officeart/2005/8/layout/hProcess11"/>
    <dgm:cxn modelId="{D659F5A7-A04F-48E5-82A7-E5CF16D2822E}" type="presOf" srcId="{650B815E-D91E-4ABD-B305-7C0F8272A0B1}" destId="{7A039D66-2A94-4E9D-912A-1B7B60D89D4C}" srcOrd="0" destOrd="0" presId="urn:microsoft.com/office/officeart/2005/8/layout/hProcess11"/>
    <dgm:cxn modelId="{F301BAB7-2B50-4E8F-82C0-E94647B7A862}" srcId="{D52523E6-3F5E-4D9D-9C12-AB59B4D11475}" destId="{650B815E-D91E-4ABD-B305-7C0F8272A0B1}" srcOrd="2" destOrd="0" parTransId="{80AF89D7-58FE-4EFC-92E9-E813AF649B56}" sibTransId="{6A9BFD21-7212-4FC9-B91A-C6ABA12635DD}"/>
    <dgm:cxn modelId="{56A49DF9-5C8C-46C4-B834-5C893E08E7AB}" type="presOf" srcId="{341DFEC2-1A8A-4C4A-B4FF-047B5A624A8E}" destId="{BCED84D5-9DA5-4D0A-8C21-E3390EDAE540}" srcOrd="0" destOrd="0" presId="urn:microsoft.com/office/officeart/2005/8/layout/hProcess11"/>
    <dgm:cxn modelId="{D3CE1508-0572-40D7-92DE-B47B608FE1A6}" type="presParOf" srcId="{27619847-FB85-41F5-8D0E-04E771E85920}" destId="{251636A4-1344-45DD-9094-4C1EEBD5BB52}" srcOrd="0" destOrd="0" presId="urn:microsoft.com/office/officeart/2005/8/layout/hProcess11"/>
    <dgm:cxn modelId="{C3474708-8F6B-40F7-945B-45962CBAEAAD}" type="presParOf" srcId="{27619847-FB85-41F5-8D0E-04E771E85920}" destId="{7A8B457D-F0A5-4A34-85A1-DEB0F6732A46}" srcOrd="1" destOrd="0" presId="urn:microsoft.com/office/officeart/2005/8/layout/hProcess11"/>
    <dgm:cxn modelId="{36087521-E754-46B3-9DC6-B176A127EAB4}" type="presParOf" srcId="{7A8B457D-F0A5-4A34-85A1-DEB0F6732A46}" destId="{354927EB-3596-4ABE-AF38-E56DB763BC46}" srcOrd="0" destOrd="0" presId="urn:microsoft.com/office/officeart/2005/8/layout/hProcess11"/>
    <dgm:cxn modelId="{9E9A936D-6DBF-408A-97CA-2018B5992C7E}" type="presParOf" srcId="{354927EB-3596-4ABE-AF38-E56DB763BC46}" destId="{5379D331-5C0D-4F99-927A-1D2F2B8B614E}" srcOrd="0" destOrd="0" presId="urn:microsoft.com/office/officeart/2005/8/layout/hProcess11"/>
    <dgm:cxn modelId="{CC45FD96-A800-42B8-9487-6E2AF6F8EDE8}" type="presParOf" srcId="{354927EB-3596-4ABE-AF38-E56DB763BC46}" destId="{2D27A2B4-0233-49D1-A9DE-3F3758DE2A87}" srcOrd="1" destOrd="0" presId="urn:microsoft.com/office/officeart/2005/8/layout/hProcess11"/>
    <dgm:cxn modelId="{CEDB7868-B1DE-4F02-97A2-8D7503D269A6}" type="presParOf" srcId="{354927EB-3596-4ABE-AF38-E56DB763BC46}" destId="{F2245321-CFF6-498C-AAA5-326F61C9AA5F}" srcOrd="2" destOrd="0" presId="urn:microsoft.com/office/officeart/2005/8/layout/hProcess11"/>
    <dgm:cxn modelId="{097AF90C-D4AA-4F7D-91B9-543A5FB8BBE6}" type="presParOf" srcId="{7A8B457D-F0A5-4A34-85A1-DEB0F6732A46}" destId="{A5099353-89E6-4C2F-8859-763BAA09D234}" srcOrd="1" destOrd="0" presId="urn:microsoft.com/office/officeart/2005/8/layout/hProcess11"/>
    <dgm:cxn modelId="{2F2E758E-599D-4CFC-8F20-EEB0498E11B4}" type="presParOf" srcId="{7A8B457D-F0A5-4A34-85A1-DEB0F6732A46}" destId="{42A851C5-FB96-4E61-88B7-AAA42C8B0CCC}" srcOrd="2" destOrd="0" presId="urn:microsoft.com/office/officeart/2005/8/layout/hProcess11"/>
    <dgm:cxn modelId="{840244B2-5D4E-4E13-9BB4-95628922F2E5}" type="presParOf" srcId="{42A851C5-FB96-4E61-88B7-AAA42C8B0CCC}" destId="{BCED84D5-9DA5-4D0A-8C21-E3390EDAE540}" srcOrd="0" destOrd="0" presId="urn:microsoft.com/office/officeart/2005/8/layout/hProcess11"/>
    <dgm:cxn modelId="{3DE88E9C-07F0-4E8F-8755-8B385AE4F014}" type="presParOf" srcId="{42A851C5-FB96-4E61-88B7-AAA42C8B0CCC}" destId="{7A092626-9299-444D-87B1-97F7D2533D7E}" srcOrd="1" destOrd="0" presId="urn:microsoft.com/office/officeart/2005/8/layout/hProcess11"/>
    <dgm:cxn modelId="{70FDFB40-B711-4E31-BAC8-F0EDEABD07AD}" type="presParOf" srcId="{42A851C5-FB96-4E61-88B7-AAA42C8B0CCC}" destId="{3C861A0D-C4F9-4CE6-B8AB-EAA84A4490AF}" srcOrd="2" destOrd="0" presId="urn:microsoft.com/office/officeart/2005/8/layout/hProcess11"/>
    <dgm:cxn modelId="{AE4D312B-A200-4F81-8F89-FAE239A202E3}" type="presParOf" srcId="{7A8B457D-F0A5-4A34-85A1-DEB0F6732A46}" destId="{AC0AEDBA-156D-4020-8755-714AD4F66EC0}" srcOrd="3" destOrd="0" presId="urn:microsoft.com/office/officeart/2005/8/layout/hProcess11"/>
    <dgm:cxn modelId="{BBE54158-ED34-41FC-8DFB-52EF667D6CF2}" type="presParOf" srcId="{7A8B457D-F0A5-4A34-85A1-DEB0F6732A46}" destId="{DFE2F8A7-5608-435F-B0FF-B1901D50CC6F}" srcOrd="4" destOrd="0" presId="urn:microsoft.com/office/officeart/2005/8/layout/hProcess11"/>
    <dgm:cxn modelId="{0262776D-9213-44C2-B297-2C568334C1E8}" type="presParOf" srcId="{DFE2F8A7-5608-435F-B0FF-B1901D50CC6F}" destId="{7A039D66-2A94-4E9D-912A-1B7B60D89D4C}" srcOrd="0" destOrd="0" presId="urn:microsoft.com/office/officeart/2005/8/layout/hProcess11"/>
    <dgm:cxn modelId="{BD49E826-AE08-49C8-8772-DC5F586CFD46}" type="presParOf" srcId="{DFE2F8A7-5608-435F-B0FF-B1901D50CC6F}" destId="{3077F474-336C-4408-B49F-9275FFB360CD}" srcOrd="1" destOrd="0" presId="urn:microsoft.com/office/officeart/2005/8/layout/hProcess11"/>
    <dgm:cxn modelId="{DB4B9758-EEAC-476E-BB55-D29205CB3651}" type="presParOf" srcId="{DFE2F8A7-5608-435F-B0FF-B1901D50CC6F}" destId="{BD5A9185-EE2C-4D44-B96E-21DD42FE47AF}" srcOrd="2" destOrd="0" presId="urn:microsoft.com/office/officeart/2005/8/layout/hProcess11"/>
    <dgm:cxn modelId="{7EBE8A2F-6BE4-4FC1-A60F-2FC93039BE23}" type="presParOf" srcId="{7A8B457D-F0A5-4A34-85A1-DEB0F6732A46}" destId="{C282B347-1D12-4148-9ACD-78C98550EAA3}" srcOrd="5" destOrd="0" presId="urn:microsoft.com/office/officeart/2005/8/layout/hProcess11"/>
    <dgm:cxn modelId="{42545BC2-AE33-4E78-820B-42EA4CDA8F94}" type="presParOf" srcId="{7A8B457D-F0A5-4A34-85A1-DEB0F6732A46}" destId="{D8979A94-1CEA-4D69-816E-01274C40242A}" srcOrd="6" destOrd="0" presId="urn:microsoft.com/office/officeart/2005/8/layout/hProcess11"/>
    <dgm:cxn modelId="{6DD4FCDE-EDFA-4642-BAC0-C0E1A3E3C602}" type="presParOf" srcId="{D8979A94-1CEA-4D69-816E-01274C40242A}" destId="{992E0C78-67C9-456A-BE19-E9CC49659C88}" srcOrd="0" destOrd="0" presId="urn:microsoft.com/office/officeart/2005/8/layout/hProcess11"/>
    <dgm:cxn modelId="{A2369B2D-A9D3-4C7F-A2C8-D3E91838FB03}" type="presParOf" srcId="{D8979A94-1CEA-4D69-816E-01274C40242A}" destId="{D6C73DF5-DA86-4620-B58C-FF7A913956DE}" srcOrd="1" destOrd="0" presId="urn:microsoft.com/office/officeart/2005/8/layout/hProcess11"/>
    <dgm:cxn modelId="{86437B6E-78E3-494B-AB0F-682EEAAB6BCF}" type="presParOf" srcId="{D8979A94-1CEA-4D69-816E-01274C40242A}" destId="{A466BC1D-3C10-450A-B0C9-0FADDC4EA48E}" srcOrd="2" destOrd="0" presId="urn:microsoft.com/office/officeart/2005/8/layout/hProcess11"/>
    <dgm:cxn modelId="{8C28923A-1B07-45F3-87CE-EDB9B78FDACA}" type="presParOf" srcId="{7A8B457D-F0A5-4A34-85A1-DEB0F6732A46}" destId="{7CA7EAA8-0720-4172-8C47-584E768AC6D3}" srcOrd="7" destOrd="0" presId="urn:microsoft.com/office/officeart/2005/8/layout/hProcess11"/>
    <dgm:cxn modelId="{39E3A065-A81E-4D05-AC84-9472D92A405E}" type="presParOf" srcId="{7A8B457D-F0A5-4A34-85A1-DEB0F6732A46}" destId="{7D3182D7-880D-4702-BA4A-4E5BD26A6EE0}" srcOrd="8" destOrd="0" presId="urn:microsoft.com/office/officeart/2005/8/layout/hProcess11"/>
    <dgm:cxn modelId="{7F555A20-68C1-4310-B6AF-DDD88C9592C8}" type="presParOf" srcId="{7D3182D7-880D-4702-BA4A-4E5BD26A6EE0}" destId="{C44043A6-B589-4AE9-9F14-9318EB4C64D1}" srcOrd="0" destOrd="0" presId="urn:microsoft.com/office/officeart/2005/8/layout/hProcess11"/>
    <dgm:cxn modelId="{65F6644D-BC58-463C-B9C0-444629E76123}" type="presParOf" srcId="{7D3182D7-880D-4702-BA4A-4E5BD26A6EE0}" destId="{D1634DBD-4216-456C-9529-41E1FC1DE691}" srcOrd="1" destOrd="0" presId="urn:microsoft.com/office/officeart/2005/8/layout/hProcess11"/>
    <dgm:cxn modelId="{FE826FCF-CFB0-46CD-A5C0-850ECECB8846}" type="presParOf" srcId="{7D3182D7-880D-4702-BA4A-4E5BD26A6EE0}" destId="{EC4FA211-ED31-4E84-ACE0-DCC7EC91A09E}" srcOrd="2" destOrd="0" presId="urn:microsoft.com/office/officeart/2005/8/layout/hProcess11"/>
    <dgm:cxn modelId="{BCB11139-2D18-4274-B5A5-BF731E3DD3DD}" type="presParOf" srcId="{7A8B457D-F0A5-4A34-85A1-DEB0F6732A46}" destId="{F037E4A3-3F00-4BF5-96A2-FC6B9CD6E3E1}" srcOrd="9" destOrd="0" presId="urn:microsoft.com/office/officeart/2005/8/layout/hProcess11"/>
    <dgm:cxn modelId="{F1EB17A9-16C1-4015-97BB-BDD8289E7F1C}" type="presParOf" srcId="{7A8B457D-F0A5-4A34-85A1-DEB0F6732A46}" destId="{87F72EE6-96AF-4E4B-905D-BE0D7874AA02}" srcOrd="10" destOrd="0" presId="urn:microsoft.com/office/officeart/2005/8/layout/hProcess11"/>
    <dgm:cxn modelId="{5108623E-FFC7-47FD-8D5B-CF38C2C41FC5}" type="presParOf" srcId="{87F72EE6-96AF-4E4B-905D-BE0D7874AA02}" destId="{6B360F3E-EEC6-412F-9935-2EE9D9B31D01}" srcOrd="0" destOrd="0" presId="urn:microsoft.com/office/officeart/2005/8/layout/hProcess11"/>
    <dgm:cxn modelId="{880A18F8-F5DF-4946-9BB2-4EC372FD2BC3}" type="presParOf" srcId="{87F72EE6-96AF-4E4B-905D-BE0D7874AA02}" destId="{16EF8D9D-8C14-419D-88B9-9E3C93E54813}" srcOrd="1" destOrd="0" presId="urn:microsoft.com/office/officeart/2005/8/layout/hProcess11"/>
    <dgm:cxn modelId="{40B482CA-A90D-4D40-83E5-5FC5F4764DDA}" type="presParOf" srcId="{87F72EE6-96AF-4E4B-905D-BE0D7874AA02}" destId="{F9936E5F-49CB-4EF0-BA8E-B333214AB366}"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52523E6-3F5E-4D9D-9C12-AB59B4D11475}" type="doc">
      <dgm:prSet loTypeId="urn:microsoft.com/office/officeart/2005/8/layout/hProcess11" loCatId="process" qsTypeId="urn:microsoft.com/office/officeart/2005/8/quickstyle/simple1" qsCatId="simple" csTypeId="urn:microsoft.com/office/officeart/2005/8/colors/accent1_2" csCatId="accent1" phldr="1"/>
      <dgm:spPr/>
    </dgm:pt>
    <dgm:pt modelId="{CC1B7890-DE35-4760-87A4-487BCB37C0F0}">
      <dgm:prSet phldrT="[Tekst]" custT="1"/>
      <dgm:spPr/>
      <dgm:t>
        <a:bodyPr/>
        <a:lstStyle/>
        <a:p>
          <a:r>
            <a:rPr lang="nl-BE" sz="1800" dirty="0"/>
            <a:t>Wat is problematisch uitstelgedrag? </a:t>
          </a:r>
        </a:p>
      </dgm:t>
    </dgm:pt>
    <dgm:pt modelId="{76E69A6D-69FB-4306-930B-2554DF1EACD2}" type="parTrans" cxnId="{CF60FF9E-7942-482D-9C53-A870E0B90CEE}">
      <dgm:prSet/>
      <dgm:spPr/>
      <dgm:t>
        <a:bodyPr/>
        <a:lstStyle/>
        <a:p>
          <a:endParaRPr lang="nl-BE" sz="1800"/>
        </a:p>
      </dgm:t>
    </dgm:pt>
    <dgm:pt modelId="{143CBB35-A3AD-4E42-9644-E8ABA05AC55C}" type="sibTrans" cxnId="{CF60FF9E-7942-482D-9C53-A870E0B90CEE}">
      <dgm:prSet/>
      <dgm:spPr/>
      <dgm:t>
        <a:bodyPr/>
        <a:lstStyle/>
        <a:p>
          <a:endParaRPr lang="nl-BE" sz="1800"/>
        </a:p>
      </dgm:t>
    </dgm:pt>
    <dgm:pt modelId="{341DFEC2-1A8A-4C4A-B4FF-047B5A624A8E}">
      <dgm:prSet phldrT="[Tekst]" custT="1"/>
      <dgm:spPr/>
      <dgm:t>
        <a:bodyPr/>
        <a:lstStyle/>
        <a:p>
          <a:r>
            <a:rPr lang="nl-BE" sz="1800" dirty="0"/>
            <a:t>Welke invloed heeft uitstelgedrag op mij?</a:t>
          </a:r>
        </a:p>
      </dgm:t>
    </dgm:pt>
    <dgm:pt modelId="{30B6F064-2CA2-4121-A91C-D8718278B832}" type="parTrans" cxnId="{2FE1095F-BD66-4C6B-8780-CCFB58CCEED0}">
      <dgm:prSet/>
      <dgm:spPr/>
      <dgm:t>
        <a:bodyPr/>
        <a:lstStyle/>
        <a:p>
          <a:endParaRPr lang="nl-BE" sz="1800"/>
        </a:p>
      </dgm:t>
    </dgm:pt>
    <dgm:pt modelId="{CE4E4DBC-2B45-4BC5-9C3E-48A1353489F3}" type="sibTrans" cxnId="{2FE1095F-BD66-4C6B-8780-CCFB58CCEED0}">
      <dgm:prSet/>
      <dgm:spPr/>
      <dgm:t>
        <a:bodyPr/>
        <a:lstStyle/>
        <a:p>
          <a:endParaRPr lang="nl-BE" sz="1800"/>
        </a:p>
      </dgm:t>
    </dgm:pt>
    <dgm:pt modelId="{650B815E-D91E-4ABD-B305-7C0F8272A0B1}">
      <dgm:prSet phldrT="[Tekst]" custT="1"/>
      <dgm:spPr/>
      <dgm:t>
        <a:bodyPr/>
        <a:lstStyle/>
        <a:p>
          <a:r>
            <a:rPr lang="nl-BE" sz="1800" dirty="0"/>
            <a:t>Wat kan ik wel en niet aanpakken? </a:t>
          </a:r>
        </a:p>
      </dgm:t>
    </dgm:pt>
    <dgm:pt modelId="{80AF89D7-58FE-4EFC-92E9-E813AF649B56}" type="parTrans" cxnId="{F301BAB7-2B50-4E8F-82C0-E94647B7A862}">
      <dgm:prSet/>
      <dgm:spPr/>
      <dgm:t>
        <a:bodyPr/>
        <a:lstStyle/>
        <a:p>
          <a:endParaRPr lang="nl-BE" sz="1800"/>
        </a:p>
      </dgm:t>
    </dgm:pt>
    <dgm:pt modelId="{6A9BFD21-7212-4FC9-B91A-C6ABA12635DD}" type="sibTrans" cxnId="{F301BAB7-2B50-4E8F-82C0-E94647B7A862}">
      <dgm:prSet/>
      <dgm:spPr/>
      <dgm:t>
        <a:bodyPr/>
        <a:lstStyle/>
        <a:p>
          <a:endParaRPr lang="nl-BE" sz="1800"/>
        </a:p>
      </dgm:t>
    </dgm:pt>
    <dgm:pt modelId="{166EEC89-1191-46FD-BA6B-A299F8336754}">
      <dgm:prSet phldrT="[Tekst]" custT="1"/>
      <dgm:spPr/>
      <dgm:t>
        <a:bodyPr/>
        <a:lstStyle/>
        <a:p>
          <a:r>
            <a:rPr lang="nl-BE" sz="1800" dirty="0"/>
            <a:t>Wat werkt, wat niet?</a:t>
          </a:r>
        </a:p>
      </dgm:t>
    </dgm:pt>
    <dgm:pt modelId="{20033654-BB55-4C28-ABA5-40F38954EE8B}" type="parTrans" cxnId="{39C83B31-0D49-4664-A054-65FF74E97FE7}">
      <dgm:prSet/>
      <dgm:spPr/>
      <dgm:t>
        <a:bodyPr/>
        <a:lstStyle/>
        <a:p>
          <a:endParaRPr lang="nl-BE" sz="1800"/>
        </a:p>
      </dgm:t>
    </dgm:pt>
    <dgm:pt modelId="{68D37268-5EA4-4BFD-8061-4F68C1CA72BA}" type="sibTrans" cxnId="{39C83B31-0D49-4664-A054-65FF74E97FE7}">
      <dgm:prSet/>
      <dgm:spPr/>
      <dgm:t>
        <a:bodyPr/>
        <a:lstStyle/>
        <a:p>
          <a:endParaRPr lang="nl-BE" sz="1800"/>
        </a:p>
      </dgm:t>
    </dgm:pt>
    <dgm:pt modelId="{32487974-CB1C-4558-8CDB-67B00CDB3AED}">
      <dgm:prSet phldrT="[Tekst]" custT="1"/>
      <dgm:spPr/>
      <dgm:t>
        <a:bodyPr/>
        <a:lstStyle/>
        <a:p>
          <a:r>
            <a:rPr lang="nl-BE" sz="1800" dirty="0"/>
            <a:t>We pakken het uitstellen aan! </a:t>
          </a:r>
        </a:p>
      </dgm:t>
    </dgm:pt>
    <dgm:pt modelId="{F43D9B78-61A9-4B11-AD31-184FF72E4A28}" type="parTrans" cxnId="{66EF226A-F73C-4A48-A5B5-6EC05C131826}">
      <dgm:prSet/>
      <dgm:spPr/>
      <dgm:t>
        <a:bodyPr/>
        <a:lstStyle/>
        <a:p>
          <a:endParaRPr lang="nl-BE" sz="1800"/>
        </a:p>
      </dgm:t>
    </dgm:pt>
    <dgm:pt modelId="{67B0C543-62EB-4A23-9E4D-C4727727B260}" type="sibTrans" cxnId="{66EF226A-F73C-4A48-A5B5-6EC05C131826}">
      <dgm:prSet/>
      <dgm:spPr/>
      <dgm:t>
        <a:bodyPr/>
        <a:lstStyle/>
        <a:p>
          <a:endParaRPr lang="nl-BE" sz="1800"/>
        </a:p>
      </dgm:t>
    </dgm:pt>
    <dgm:pt modelId="{58731B97-0A40-4315-815B-9E5C057BB391}">
      <dgm:prSet phldrT="[Tekst]" custT="1"/>
      <dgm:spPr/>
      <dgm:t>
        <a:bodyPr/>
        <a:lstStyle/>
        <a:p>
          <a:r>
            <a:rPr lang="nl-BE" sz="1800" dirty="0"/>
            <a:t>Stuur tijdig bij </a:t>
          </a:r>
        </a:p>
      </dgm:t>
    </dgm:pt>
    <dgm:pt modelId="{0EF6088F-937F-4ADA-9B53-8EBF2E0F4179}" type="parTrans" cxnId="{767FC91A-3AF3-4856-8D6B-3D4927183839}">
      <dgm:prSet/>
      <dgm:spPr/>
      <dgm:t>
        <a:bodyPr/>
        <a:lstStyle/>
        <a:p>
          <a:endParaRPr lang="nl-BE" sz="1800"/>
        </a:p>
      </dgm:t>
    </dgm:pt>
    <dgm:pt modelId="{7B567842-10A4-4209-9AF4-7DB330CEE1BF}" type="sibTrans" cxnId="{767FC91A-3AF3-4856-8D6B-3D4927183839}">
      <dgm:prSet/>
      <dgm:spPr/>
      <dgm:t>
        <a:bodyPr/>
        <a:lstStyle/>
        <a:p>
          <a:endParaRPr lang="nl-BE" sz="1800"/>
        </a:p>
      </dgm:t>
    </dgm:pt>
    <dgm:pt modelId="{27619847-FB85-41F5-8D0E-04E771E85920}" type="pres">
      <dgm:prSet presAssocID="{D52523E6-3F5E-4D9D-9C12-AB59B4D11475}" presName="Name0" presStyleCnt="0">
        <dgm:presLayoutVars>
          <dgm:dir/>
          <dgm:resizeHandles val="exact"/>
        </dgm:presLayoutVars>
      </dgm:prSet>
      <dgm:spPr/>
    </dgm:pt>
    <dgm:pt modelId="{251636A4-1344-45DD-9094-4C1EEBD5BB52}" type="pres">
      <dgm:prSet presAssocID="{D52523E6-3F5E-4D9D-9C12-AB59B4D11475}" presName="arrow" presStyleLbl="bgShp" presStyleIdx="0" presStyleCnt="1"/>
      <dgm:spPr>
        <a:solidFill>
          <a:schemeClr val="tx2"/>
        </a:solidFill>
      </dgm:spPr>
    </dgm:pt>
    <dgm:pt modelId="{7A8B457D-F0A5-4A34-85A1-DEB0F6732A46}" type="pres">
      <dgm:prSet presAssocID="{D52523E6-3F5E-4D9D-9C12-AB59B4D11475}" presName="points" presStyleCnt="0"/>
      <dgm:spPr/>
    </dgm:pt>
    <dgm:pt modelId="{354927EB-3596-4ABE-AF38-E56DB763BC46}" type="pres">
      <dgm:prSet presAssocID="{CC1B7890-DE35-4760-87A4-487BCB37C0F0}" presName="compositeA" presStyleCnt="0"/>
      <dgm:spPr/>
    </dgm:pt>
    <dgm:pt modelId="{5379D331-5C0D-4F99-927A-1D2F2B8B614E}" type="pres">
      <dgm:prSet presAssocID="{CC1B7890-DE35-4760-87A4-487BCB37C0F0}" presName="textA" presStyleLbl="revTx" presStyleIdx="0" presStyleCnt="6">
        <dgm:presLayoutVars>
          <dgm:bulletEnabled val="1"/>
        </dgm:presLayoutVars>
      </dgm:prSet>
      <dgm:spPr/>
    </dgm:pt>
    <dgm:pt modelId="{2D27A2B4-0233-49D1-A9DE-3F3758DE2A87}" type="pres">
      <dgm:prSet presAssocID="{CC1B7890-DE35-4760-87A4-487BCB37C0F0}" presName="circleA" presStyleLbl="node1" presStyleIdx="0" presStyleCnt="6"/>
      <dgm:spPr>
        <a:ln>
          <a:noFill/>
        </a:ln>
      </dgm:spPr>
    </dgm:pt>
    <dgm:pt modelId="{F2245321-CFF6-498C-AAA5-326F61C9AA5F}" type="pres">
      <dgm:prSet presAssocID="{CC1B7890-DE35-4760-87A4-487BCB37C0F0}" presName="spaceA" presStyleCnt="0"/>
      <dgm:spPr/>
    </dgm:pt>
    <dgm:pt modelId="{A5099353-89E6-4C2F-8859-763BAA09D234}" type="pres">
      <dgm:prSet presAssocID="{143CBB35-A3AD-4E42-9644-E8ABA05AC55C}" presName="space" presStyleCnt="0"/>
      <dgm:spPr/>
    </dgm:pt>
    <dgm:pt modelId="{42A851C5-FB96-4E61-88B7-AAA42C8B0CCC}" type="pres">
      <dgm:prSet presAssocID="{341DFEC2-1A8A-4C4A-B4FF-047B5A624A8E}" presName="compositeB" presStyleCnt="0"/>
      <dgm:spPr/>
    </dgm:pt>
    <dgm:pt modelId="{BCED84D5-9DA5-4D0A-8C21-E3390EDAE540}" type="pres">
      <dgm:prSet presAssocID="{341DFEC2-1A8A-4C4A-B4FF-047B5A624A8E}" presName="textB" presStyleLbl="revTx" presStyleIdx="1" presStyleCnt="6">
        <dgm:presLayoutVars>
          <dgm:bulletEnabled val="1"/>
        </dgm:presLayoutVars>
      </dgm:prSet>
      <dgm:spPr/>
    </dgm:pt>
    <dgm:pt modelId="{7A092626-9299-444D-87B1-97F7D2533D7E}" type="pres">
      <dgm:prSet presAssocID="{341DFEC2-1A8A-4C4A-B4FF-047B5A624A8E}" presName="circleB" presStyleLbl="node1" presStyleIdx="1" presStyleCnt="6"/>
      <dgm:spPr>
        <a:ln>
          <a:noFill/>
        </a:ln>
      </dgm:spPr>
    </dgm:pt>
    <dgm:pt modelId="{3C861A0D-C4F9-4CE6-B8AB-EAA84A4490AF}" type="pres">
      <dgm:prSet presAssocID="{341DFEC2-1A8A-4C4A-B4FF-047B5A624A8E}" presName="spaceB" presStyleCnt="0"/>
      <dgm:spPr/>
    </dgm:pt>
    <dgm:pt modelId="{AC0AEDBA-156D-4020-8755-714AD4F66EC0}" type="pres">
      <dgm:prSet presAssocID="{CE4E4DBC-2B45-4BC5-9C3E-48A1353489F3}" presName="space" presStyleCnt="0"/>
      <dgm:spPr/>
    </dgm:pt>
    <dgm:pt modelId="{DFE2F8A7-5608-435F-B0FF-B1901D50CC6F}" type="pres">
      <dgm:prSet presAssocID="{650B815E-D91E-4ABD-B305-7C0F8272A0B1}" presName="compositeA" presStyleCnt="0"/>
      <dgm:spPr/>
    </dgm:pt>
    <dgm:pt modelId="{7A039D66-2A94-4E9D-912A-1B7B60D89D4C}" type="pres">
      <dgm:prSet presAssocID="{650B815E-D91E-4ABD-B305-7C0F8272A0B1}" presName="textA" presStyleLbl="revTx" presStyleIdx="2" presStyleCnt="6">
        <dgm:presLayoutVars>
          <dgm:bulletEnabled val="1"/>
        </dgm:presLayoutVars>
      </dgm:prSet>
      <dgm:spPr/>
    </dgm:pt>
    <dgm:pt modelId="{3077F474-336C-4408-B49F-9275FFB360CD}" type="pres">
      <dgm:prSet presAssocID="{650B815E-D91E-4ABD-B305-7C0F8272A0B1}" presName="circleA" presStyleLbl="node1" presStyleIdx="2" presStyleCnt="6"/>
      <dgm:spPr>
        <a:ln>
          <a:noFill/>
        </a:ln>
      </dgm:spPr>
    </dgm:pt>
    <dgm:pt modelId="{BD5A9185-EE2C-4D44-B96E-21DD42FE47AF}" type="pres">
      <dgm:prSet presAssocID="{650B815E-D91E-4ABD-B305-7C0F8272A0B1}" presName="spaceA" presStyleCnt="0"/>
      <dgm:spPr/>
    </dgm:pt>
    <dgm:pt modelId="{C282B347-1D12-4148-9ACD-78C98550EAA3}" type="pres">
      <dgm:prSet presAssocID="{6A9BFD21-7212-4FC9-B91A-C6ABA12635DD}" presName="space" presStyleCnt="0"/>
      <dgm:spPr/>
    </dgm:pt>
    <dgm:pt modelId="{D8979A94-1CEA-4D69-816E-01274C40242A}" type="pres">
      <dgm:prSet presAssocID="{166EEC89-1191-46FD-BA6B-A299F8336754}" presName="compositeB" presStyleCnt="0"/>
      <dgm:spPr/>
    </dgm:pt>
    <dgm:pt modelId="{992E0C78-67C9-456A-BE19-E9CC49659C88}" type="pres">
      <dgm:prSet presAssocID="{166EEC89-1191-46FD-BA6B-A299F8336754}" presName="textB" presStyleLbl="revTx" presStyleIdx="3" presStyleCnt="6">
        <dgm:presLayoutVars>
          <dgm:bulletEnabled val="1"/>
        </dgm:presLayoutVars>
      </dgm:prSet>
      <dgm:spPr/>
    </dgm:pt>
    <dgm:pt modelId="{D6C73DF5-DA86-4620-B58C-FF7A913956DE}" type="pres">
      <dgm:prSet presAssocID="{166EEC89-1191-46FD-BA6B-A299F8336754}" presName="circleB" presStyleLbl="node1" presStyleIdx="3" presStyleCnt="6"/>
      <dgm:spPr>
        <a:ln>
          <a:noFill/>
        </a:ln>
      </dgm:spPr>
    </dgm:pt>
    <dgm:pt modelId="{A466BC1D-3C10-450A-B0C9-0FADDC4EA48E}" type="pres">
      <dgm:prSet presAssocID="{166EEC89-1191-46FD-BA6B-A299F8336754}" presName="spaceB" presStyleCnt="0"/>
      <dgm:spPr/>
    </dgm:pt>
    <dgm:pt modelId="{7CA7EAA8-0720-4172-8C47-584E768AC6D3}" type="pres">
      <dgm:prSet presAssocID="{68D37268-5EA4-4BFD-8061-4F68C1CA72BA}" presName="space" presStyleCnt="0"/>
      <dgm:spPr/>
    </dgm:pt>
    <dgm:pt modelId="{7D3182D7-880D-4702-BA4A-4E5BD26A6EE0}" type="pres">
      <dgm:prSet presAssocID="{32487974-CB1C-4558-8CDB-67B00CDB3AED}" presName="compositeA" presStyleCnt="0"/>
      <dgm:spPr/>
    </dgm:pt>
    <dgm:pt modelId="{C44043A6-B589-4AE9-9F14-9318EB4C64D1}" type="pres">
      <dgm:prSet presAssocID="{32487974-CB1C-4558-8CDB-67B00CDB3AED}" presName="textA" presStyleLbl="revTx" presStyleIdx="4" presStyleCnt="6">
        <dgm:presLayoutVars>
          <dgm:bulletEnabled val="1"/>
        </dgm:presLayoutVars>
      </dgm:prSet>
      <dgm:spPr/>
    </dgm:pt>
    <dgm:pt modelId="{D1634DBD-4216-456C-9529-41E1FC1DE691}" type="pres">
      <dgm:prSet presAssocID="{32487974-CB1C-4558-8CDB-67B00CDB3AED}" presName="circleA" presStyleLbl="node1" presStyleIdx="4" presStyleCnt="6"/>
      <dgm:spPr>
        <a:ln>
          <a:noFill/>
        </a:ln>
      </dgm:spPr>
    </dgm:pt>
    <dgm:pt modelId="{EC4FA211-ED31-4E84-ACE0-DCC7EC91A09E}" type="pres">
      <dgm:prSet presAssocID="{32487974-CB1C-4558-8CDB-67B00CDB3AED}" presName="spaceA" presStyleCnt="0"/>
      <dgm:spPr/>
    </dgm:pt>
    <dgm:pt modelId="{F037E4A3-3F00-4BF5-96A2-FC6B9CD6E3E1}" type="pres">
      <dgm:prSet presAssocID="{67B0C543-62EB-4A23-9E4D-C4727727B260}" presName="space" presStyleCnt="0"/>
      <dgm:spPr/>
    </dgm:pt>
    <dgm:pt modelId="{87F72EE6-96AF-4E4B-905D-BE0D7874AA02}" type="pres">
      <dgm:prSet presAssocID="{58731B97-0A40-4315-815B-9E5C057BB391}" presName="compositeB" presStyleCnt="0"/>
      <dgm:spPr/>
    </dgm:pt>
    <dgm:pt modelId="{6B360F3E-EEC6-412F-9935-2EE9D9B31D01}" type="pres">
      <dgm:prSet presAssocID="{58731B97-0A40-4315-815B-9E5C057BB391}" presName="textB" presStyleLbl="revTx" presStyleIdx="5" presStyleCnt="6">
        <dgm:presLayoutVars>
          <dgm:bulletEnabled val="1"/>
        </dgm:presLayoutVars>
      </dgm:prSet>
      <dgm:spPr/>
    </dgm:pt>
    <dgm:pt modelId="{16EF8D9D-8C14-419D-88B9-9E3C93E54813}" type="pres">
      <dgm:prSet presAssocID="{58731B97-0A40-4315-815B-9E5C057BB391}" presName="circleB" presStyleLbl="node1" presStyleIdx="5" presStyleCnt="6"/>
      <dgm:spPr>
        <a:ln>
          <a:noFill/>
        </a:ln>
      </dgm:spPr>
    </dgm:pt>
    <dgm:pt modelId="{F9936E5F-49CB-4EF0-BA8E-B333214AB366}" type="pres">
      <dgm:prSet presAssocID="{58731B97-0A40-4315-815B-9E5C057BB391}" presName="spaceB" presStyleCnt="0"/>
      <dgm:spPr/>
    </dgm:pt>
  </dgm:ptLst>
  <dgm:cxnLst>
    <dgm:cxn modelId="{7AFF5C1A-495A-4B78-8B37-A74FDD5333DA}" type="presOf" srcId="{58731B97-0A40-4315-815B-9E5C057BB391}" destId="{6B360F3E-EEC6-412F-9935-2EE9D9B31D01}" srcOrd="0" destOrd="0" presId="urn:microsoft.com/office/officeart/2005/8/layout/hProcess11"/>
    <dgm:cxn modelId="{767FC91A-3AF3-4856-8D6B-3D4927183839}" srcId="{D52523E6-3F5E-4D9D-9C12-AB59B4D11475}" destId="{58731B97-0A40-4315-815B-9E5C057BB391}" srcOrd="5" destOrd="0" parTransId="{0EF6088F-937F-4ADA-9B53-8EBF2E0F4179}" sibTransId="{7B567842-10A4-4209-9AF4-7DB330CEE1BF}"/>
    <dgm:cxn modelId="{91C8E01A-175E-4213-840F-E5C5B8FE5367}" type="presOf" srcId="{166EEC89-1191-46FD-BA6B-A299F8336754}" destId="{992E0C78-67C9-456A-BE19-E9CC49659C88}" srcOrd="0" destOrd="0" presId="urn:microsoft.com/office/officeart/2005/8/layout/hProcess11"/>
    <dgm:cxn modelId="{A234EE2B-A9A3-4897-B940-C9B6A8167024}" type="presOf" srcId="{CC1B7890-DE35-4760-87A4-487BCB37C0F0}" destId="{5379D331-5C0D-4F99-927A-1D2F2B8B614E}" srcOrd="0" destOrd="0" presId="urn:microsoft.com/office/officeart/2005/8/layout/hProcess11"/>
    <dgm:cxn modelId="{39C83B31-0D49-4664-A054-65FF74E97FE7}" srcId="{D52523E6-3F5E-4D9D-9C12-AB59B4D11475}" destId="{166EEC89-1191-46FD-BA6B-A299F8336754}" srcOrd="3" destOrd="0" parTransId="{20033654-BB55-4C28-ABA5-40F38954EE8B}" sibTransId="{68D37268-5EA4-4BFD-8061-4F68C1CA72BA}"/>
    <dgm:cxn modelId="{2FE1095F-BD66-4C6B-8780-CCFB58CCEED0}" srcId="{D52523E6-3F5E-4D9D-9C12-AB59B4D11475}" destId="{341DFEC2-1A8A-4C4A-B4FF-047B5A624A8E}" srcOrd="1" destOrd="0" parTransId="{30B6F064-2CA2-4121-A91C-D8718278B832}" sibTransId="{CE4E4DBC-2B45-4BC5-9C3E-48A1353489F3}"/>
    <dgm:cxn modelId="{66EF226A-F73C-4A48-A5B5-6EC05C131826}" srcId="{D52523E6-3F5E-4D9D-9C12-AB59B4D11475}" destId="{32487974-CB1C-4558-8CDB-67B00CDB3AED}" srcOrd="4" destOrd="0" parTransId="{F43D9B78-61A9-4B11-AD31-184FF72E4A28}" sibTransId="{67B0C543-62EB-4A23-9E4D-C4727727B260}"/>
    <dgm:cxn modelId="{42F62A8A-A1B5-4843-96B5-8C9175F89A56}" type="presOf" srcId="{D52523E6-3F5E-4D9D-9C12-AB59B4D11475}" destId="{27619847-FB85-41F5-8D0E-04E771E85920}" srcOrd="0" destOrd="0" presId="urn:microsoft.com/office/officeart/2005/8/layout/hProcess11"/>
    <dgm:cxn modelId="{CF60FF9E-7942-482D-9C53-A870E0B90CEE}" srcId="{D52523E6-3F5E-4D9D-9C12-AB59B4D11475}" destId="{CC1B7890-DE35-4760-87A4-487BCB37C0F0}" srcOrd="0" destOrd="0" parTransId="{76E69A6D-69FB-4306-930B-2554DF1EACD2}" sibTransId="{143CBB35-A3AD-4E42-9644-E8ABA05AC55C}"/>
    <dgm:cxn modelId="{291135A4-A7F5-4A4D-8E88-DB37E2635B71}" type="presOf" srcId="{32487974-CB1C-4558-8CDB-67B00CDB3AED}" destId="{C44043A6-B589-4AE9-9F14-9318EB4C64D1}" srcOrd="0" destOrd="0" presId="urn:microsoft.com/office/officeart/2005/8/layout/hProcess11"/>
    <dgm:cxn modelId="{D659F5A7-A04F-48E5-82A7-E5CF16D2822E}" type="presOf" srcId="{650B815E-D91E-4ABD-B305-7C0F8272A0B1}" destId="{7A039D66-2A94-4E9D-912A-1B7B60D89D4C}" srcOrd="0" destOrd="0" presId="urn:microsoft.com/office/officeart/2005/8/layout/hProcess11"/>
    <dgm:cxn modelId="{F301BAB7-2B50-4E8F-82C0-E94647B7A862}" srcId="{D52523E6-3F5E-4D9D-9C12-AB59B4D11475}" destId="{650B815E-D91E-4ABD-B305-7C0F8272A0B1}" srcOrd="2" destOrd="0" parTransId="{80AF89D7-58FE-4EFC-92E9-E813AF649B56}" sibTransId="{6A9BFD21-7212-4FC9-B91A-C6ABA12635DD}"/>
    <dgm:cxn modelId="{56A49DF9-5C8C-46C4-B834-5C893E08E7AB}" type="presOf" srcId="{341DFEC2-1A8A-4C4A-B4FF-047B5A624A8E}" destId="{BCED84D5-9DA5-4D0A-8C21-E3390EDAE540}" srcOrd="0" destOrd="0" presId="urn:microsoft.com/office/officeart/2005/8/layout/hProcess11"/>
    <dgm:cxn modelId="{D3CE1508-0572-40D7-92DE-B47B608FE1A6}" type="presParOf" srcId="{27619847-FB85-41F5-8D0E-04E771E85920}" destId="{251636A4-1344-45DD-9094-4C1EEBD5BB52}" srcOrd="0" destOrd="0" presId="urn:microsoft.com/office/officeart/2005/8/layout/hProcess11"/>
    <dgm:cxn modelId="{C3474708-8F6B-40F7-945B-45962CBAEAAD}" type="presParOf" srcId="{27619847-FB85-41F5-8D0E-04E771E85920}" destId="{7A8B457D-F0A5-4A34-85A1-DEB0F6732A46}" srcOrd="1" destOrd="0" presId="urn:microsoft.com/office/officeart/2005/8/layout/hProcess11"/>
    <dgm:cxn modelId="{36087521-E754-46B3-9DC6-B176A127EAB4}" type="presParOf" srcId="{7A8B457D-F0A5-4A34-85A1-DEB0F6732A46}" destId="{354927EB-3596-4ABE-AF38-E56DB763BC46}" srcOrd="0" destOrd="0" presId="urn:microsoft.com/office/officeart/2005/8/layout/hProcess11"/>
    <dgm:cxn modelId="{9E9A936D-6DBF-408A-97CA-2018B5992C7E}" type="presParOf" srcId="{354927EB-3596-4ABE-AF38-E56DB763BC46}" destId="{5379D331-5C0D-4F99-927A-1D2F2B8B614E}" srcOrd="0" destOrd="0" presId="urn:microsoft.com/office/officeart/2005/8/layout/hProcess11"/>
    <dgm:cxn modelId="{CC45FD96-A800-42B8-9487-6E2AF6F8EDE8}" type="presParOf" srcId="{354927EB-3596-4ABE-AF38-E56DB763BC46}" destId="{2D27A2B4-0233-49D1-A9DE-3F3758DE2A87}" srcOrd="1" destOrd="0" presId="urn:microsoft.com/office/officeart/2005/8/layout/hProcess11"/>
    <dgm:cxn modelId="{CEDB7868-B1DE-4F02-97A2-8D7503D269A6}" type="presParOf" srcId="{354927EB-3596-4ABE-AF38-E56DB763BC46}" destId="{F2245321-CFF6-498C-AAA5-326F61C9AA5F}" srcOrd="2" destOrd="0" presId="urn:microsoft.com/office/officeart/2005/8/layout/hProcess11"/>
    <dgm:cxn modelId="{097AF90C-D4AA-4F7D-91B9-543A5FB8BBE6}" type="presParOf" srcId="{7A8B457D-F0A5-4A34-85A1-DEB0F6732A46}" destId="{A5099353-89E6-4C2F-8859-763BAA09D234}" srcOrd="1" destOrd="0" presId="urn:microsoft.com/office/officeart/2005/8/layout/hProcess11"/>
    <dgm:cxn modelId="{2F2E758E-599D-4CFC-8F20-EEB0498E11B4}" type="presParOf" srcId="{7A8B457D-F0A5-4A34-85A1-DEB0F6732A46}" destId="{42A851C5-FB96-4E61-88B7-AAA42C8B0CCC}" srcOrd="2" destOrd="0" presId="urn:microsoft.com/office/officeart/2005/8/layout/hProcess11"/>
    <dgm:cxn modelId="{840244B2-5D4E-4E13-9BB4-95628922F2E5}" type="presParOf" srcId="{42A851C5-FB96-4E61-88B7-AAA42C8B0CCC}" destId="{BCED84D5-9DA5-4D0A-8C21-E3390EDAE540}" srcOrd="0" destOrd="0" presId="urn:microsoft.com/office/officeart/2005/8/layout/hProcess11"/>
    <dgm:cxn modelId="{3DE88E9C-07F0-4E8F-8755-8B385AE4F014}" type="presParOf" srcId="{42A851C5-FB96-4E61-88B7-AAA42C8B0CCC}" destId="{7A092626-9299-444D-87B1-97F7D2533D7E}" srcOrd="1" destOrd="0" presId="urn:microsoft.com/office/officeart/2005/8/layout/hProcess11"/>
    <dgm:cxn modelId="{70FDFB40-B711-4E31-BAC8-F0EDEABD07AD}" type="presParOf" srcId="{42A851C5-FB96-4E61-88B7-AAA42C8B0CCC}" destId="{3C861A0D-C4F9-4CE6-B8AB-EAA84A4490AF}" srcOrd="2" destOrd="0" presId="urn:microsoft.com/office/officeart/2005/8/layout/hProcess11"/>
    <dgm:cxn modelId="{AE4D312B-A200-4F81-8F89-FAE239A202E3}" type="presParOf" srcId="{7A8B457D-F0A5-4A34-85A1-DEB0F6732A46}" destId="{AC0AEDBA-156D-4020-8755-714AD4F66EC0}" srcOrd="3" destOrd="0" presId="urn:microsoft.com/office/officeart/2005/8/layout/hProcess11"/>
    <dgm:cxn modelId="{BBE54158-ED34-41FC-8DFB-52EF667D6CF2}" type="presParOf" srcId="{7A8B457D-F0A5-4A34-85A1-DEB0F6732A46}" destId="{DFE2F8A7-5608-435F-B0FF-B1901D50CC6F}" srcOrd="4" destOrd="0" presId="urn:microsoft.com/office/officeart/2005/8/layout/hProcess11"/>
    <dgm:cxn modelId="{0262776D-9213-44C2-B297-2C568334C1E8}" type="presParOf" srcId="{DFE2F8A7-5608-435F-B0FF-B1901D50CC6F}" destId="{7A039D66-2A94-4E9D-912A-1B7B60D89D4C}" srcOrd="0" destOrd="0" presId="urn:microsoft.com/office/officeart/2005/8/layout/hProcess11"/>
    <dgm:cxn modelId="{BD49E826-AE08-49C8-8772-DC5F586CFD46}" type="presParOf" srcId="{DFE2F8A7-5608-435F-B0FF-B1901D50CC6F}" destId="{3077F474-336C-4408-B49F-9275FFB360CD}" srcOrd="1" destOrd="0" presId="urn:microsoft.com/office/officeart/2005/8/layout/hProcess11"/>
    <dgm:cxn modelId="{DB4B9758-EEAC-476E-BB55-D29205CB3651}" type="presParOf" srcId="{DFE2F8A7-5608-435F-B0FF-B1901D50CC6F}" destId="{BD5A9185-EE2C-4D44-B96E-21DD42FE47AF}" srcOrd="2" destOrd="0" presId="urn:microsoft.com/office/officeart/2005/8/layout/hProcess11"/>
    <dgm:cxn modelId="{7EBE8A2F-6BE4-4FC1-A60F-2FC93039BE23}" type="presParOf" srcId="{7A8B457D-F0A5-4A34-85A1-DEB0F6732A46}" destId="{C282B347-1D12-4148-9ACD-78C98550EAA3}" srcOrd="5" destOrd="0" presId="urn:microsoft.com/office/officeart/2005/8/layout/hProcess11"/>
    <dgm:cxn modelId="{42545BC2-AE33-4E78-820B-42EA4CDA8F94}" type="presParOf" srcId="{7A8B457D-F0A5-4A34-85A1-DEB0F6732A46}" destId="{D8979A94-1CEA-4D69-816E-01274C40242A}" srcOrd="6" destOrd="0" presId="urn:microsoft.com/office/officeart/2005/8/layout/hProcess11"/>
    <dgm:cxn modelId="{6DD4FCDE-EDFA-4642-BAC0-C0E1A3E3C602}" type="presParOf" srcId="{D8979A94-1CEA-4D69-816E-01274C40242A}" destId="{992E0C78-67C9-456A-BE19-E9CC49659C88}" srcOrd="0" destOrd="0" presId="urn:microsoft.com/office/officeart/2005/8/layout/hProcess11"/>
    <dgm:cxn modelId="{A2369B2D-A9D3-4C7F-A2C8-D3E91838FB03}" type="presParOf" srcId="{D8979A94-1CEA-4D69-816E-01274C40242A}" destId="{D6C73DF5-DA86-4620-B58C-FF7A913956DE}" srcOrd="1" destOrd="0" presId="urn:microsoft.com/office/officeart/2005/8/layout/hProcess11"/>
    <dgm:cxn modelId="{86437B6E-78E3-494B-AB0F-682EEAAB6BCF}" type="presParOf" srcId="{D8979A94-1CEA-4D69-816E-01274C40242A}" destId="{A466BC1D-3C10-450A-B0C9-0FADDC4EA48E}" srcOrd="2" destOrd="0" presId="urn:microsoft.com/office/officeart/2005/8/layout/hProcess11"/>
    <dgm:cxn modelId="{8C28923A-1B07-45F3-87CE-EDB9B78FDACA}" type="presParOf" srcId="{7A8B457D-F0A5-4A34-85A1-DEB0F6732A46}" destId="{7CA7EAA8-0720-4172-8C47-584E768AC6D3}" srcOrd="7" destOrd="0" presId="urn:microsoft.com/office/officeart/2005/8/layout/hProcess11"/>
    <dgm:cxn modelId="{39E3A065-A81E-4D05-AC84-9472D92A405E}" type="presParOf" srcId="{7A8B457D-F0A5-4A34-85A1-DEB0F6732A46}" destId="{7D3182D7-880D-4702-BA4A-4E5BD26A6EE0}" srcOrd="8" destOrd="0" presId="urn:microsoft.com/office/officeart/2005/8/layout/hProcess11"/>
    <dgm:cxn modelId="{7F555A20-68C1-4310-B6AF-DDD88C9592C8}" type="presParOf" srcId="{7D3182D7-880D-4702-BA4A-4E5BD26A6EE0}" destId="{C44043A6-B589-4AE9-9F14-9318EB4C64D1}" srcOrd="0" destOrd="0" presId="urn:microsoft.com/office/officeart/2005/8/layout/hProcess11"/>
    <dgm:cxn modelId="{65F6644D-BC58-463C-B9C0-444629E76123}" type="presParOf" srcId="{7D3182D7-880D-4702-BA4A-4E5BD26A6EE0}" destId="{D1634DBD-4216-456C-9529-41E1FC1DE691}" srcOrd="1" destOrd="0" presId="urn:microsoft.com/office/officeart/2005/8/layout/hProcess11"/>
    <dgm:cxn modelId="{FE826FCF-CFB0-46CD-A5C0-850ECECB8846}" type="presParOf" srcId="{7D3182D7-880D-4702-BA4A-4E5BD26A6EE0}" destId="{EC4FA211-ED31-4E84-ACE0-DCC7EC91A09E}" srcOrd="2" destOrd="0" presId="urn:microsoft.com/office/officeart/2005/8/layout/hProcess11"/>
    <dgm:cxn modelId="{BCB11139-2D18-4274-B5A5-BF731E3DD3DD}" type="presParOf" srcId="{7A8B457D-F0A5-4A34-85A1-DEB0F6732A46}" destId="{F037E4A3-3F00-4BF5-96A2-FC6B9CD6E3E1}" srcOrd="9" destOrd="0" presId="urn:microsoft.com/office/officeart/2005/8/layout/hProcess11"/>
    <dgm:cxn modelId="{F1EB17A9-16C1-4015-97BB-BDD8289E7F1C}" type="presParOf" srcId="{7A8B457D-F0A5-4A34-85A1-DEB0F6732A46}" destId="{87F72EE6-96AF-4E4B-905D-BE0D7874AA02}" srcOrd="10" destOrd="0" presId="urn:microsoft.com/office/officeart/2005/8/layout/hProcess11"/>
    <dgm:cxn modelId="{5108623E-FFC7-47FD-8D5B-CF38C2C41FC5}" type="presParOf" srcId="{87F72EE6-96AF-4E4B-905D-BE0D7874AA02}" destId="{6B360F3E-EEC6-412F-9935-2EE9D9B31D01}" srcOrd="0" destOrd="0" presId="urn:microsoft.com/office/officeart/2005/8/layout/hProcess11"/>
    <dgm:cxn modelId="{880A18F8-F5DF-4946-9BB2-4EC372FD2BC3}" type="presParOf" srcId="{87F72EE6-96AF-4E4B-905D-BE0D7874AA02}" destId="{16EF8D9D-8C14-419D-88B9-9E3C93E54813}" srcOrd="1" destOrd="0" presId="urn:microsoft.com/office/officeart/2005/8/layout/hProcess11"/>
    <dgm:cxn modelId="{40B482CA-A90D-4D40-83E5-5FC5F4764DDA}" type="presParOf" srcId="{87F72EE6-96AF-4E4B-905D-BE0D7874AA02}" destId="{F9936E5F-49CB-4EF0-BA8E-B333214AB366}"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1636A4-1344-45DD-9094-4C1EEBD5BB52}">
      <dsp:nvSpPr>
        <dsp:cNvPr id="0" name=""/>
        <dsp:cNvSpPr/>
      </dsp:nvSpPr>
      <dsp:spPr>
        <a:xfrm>
          <a:off x="0" y="731613"/>
          <a:ext cx="16562386" cy="975484"/>
        </a:xfrm>
        <a:prstGeom prst="notchedRightArrow">
          <a:avLst/>
        </a:prstGeom>
        <a:solidFill>
          <a:schemeClr val="tx2"/>
        </a:solidFill>
        <a:ln>
          <a:noFill/>
        </a:ln>
        <a:effectLst/>
      </dsp:spPr>
      <dsp:style>
        <a:lnRef idx="0">
          <a:scrgbClr r="0" g="0" b="0"/>
        </a:lnRef>
        <a:fillRef idx="1">
          <a:scrgbClr r="0" g="0" b="0"/>
        </a:fillRef>
        <a:effectRef idx="0">
          <a:scrgbClr r="0" g="0" b="0"/>
        </a:effectRef>
        <a:fontRef idx="minor"/>
      </dsp:style>
    </dsp:sp>
    <dsp:sp modelId="{5379D331-5C0D-4F99-927A-1D2F2B8B614E}">
      <dsp:nvSpPr>
        <dsp:cNvPr id="0" name=""/>
        <dsp:cNvSpPr/>
      </dsp:nvSpPr>
      <dsp:spPr>
        <a:xfrm>
          <a:off x="4094"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a:t>Wat is problematisch uitstelgedrag? </a:t>
          </a:r>
        </a:p>
      </dsp:txBody>
      <dsp:txXfrm>
        <a:off x="4094" y="0"/>
        <a:ext cx="2383673" cy="975484"/>
      </dsp:txXfrm>
    </dsp:sp>
    <dsp:sp modelId="{2D27A2B4-0233-49D1-A9DE-3F3758DE2A87}">
      <dsp:nvSpPr>
        <dsp:cNvPr id="0" name=""/>
        <dsp:cNvSpPr/>
      </dsp:nvSpPr>
      <dsp:spPr>
        <a:xfrm>
          <a:off x="1073995"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ED84D5-9DA5-4D0A-8C21-E3390EDAE540}">
      <dsp:nvSpPr>
        <dsp:cNvPr id="0" name=""/>
        <dsp:cNvSpPr/>
      </dsp:nvSpPr>
      <dsp:spPr>
        <a:xfrm>
          <a:off x="2506951"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a:t>Welke invloed heeft uitstelgedrag op mij?</a:t>
          </a:r>
        </a:p>
      </dsp:txBody>
      <dsp:txXfrm>
        <a:off x="2506951" y="1463226"/>
        <a:ext cx="2383673" cy="975484"/>
      </dsp:txXfrm>
    </dsp:sp>
    <dsp:sp modelId="{7A092626-9299-444D-87B1-97F7D2533D7E}">
      <dsp:nvSpPr>
        <dsp:cNvPr id="0" name=""/>
        <dsp:cNvSpPr/>
      </dsp:nvSpPr>
      <dsp:spPr>
        <a:xfrm>
          <a:off x="3576852"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039D66-2A94-4E9D-912A-1B7B60D89D4C}">
      <dsp:nvSpPr>
        <dsp:cNvPr id="0" name=""/>
        <dsp:cNvSpPr/>
      </dsp:nvSpPr>
      <dsp:spPr>
        <a:xfrm>
          <a:off x="5009808"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a:t>Wat kan ik wel en niet aanpakken? </a:t>
          </a:r>
        </a:p>
      </dsp:txBody>
      <dsp:txXfrm>
        <a:off x="5009808" y="0"/>
        <a:ext cx="2383673" cy="975484"/>
      </dsp:txXfrm>
    </dsp:sp>
    <dsp:sp modelId="{3077F474-336C-4408-B49F-9275FFB360CD}">
      <dsp:nvSpPr>
        <dsp:cNvPr id="0" name=""/>
        <dsp:cNvSpPr/>
      </dsp:nvSpPr>
      <dsp:spPr>
        <a:xfrm>
          <a:off x="6079709"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2E0C78-67C9-456A-BE19-E9CC49659C88}">
      <dsp:nvSpPr>
        <dsp:cNvPr id="0" name=""/>
        <dsp:cNvSpPr/>
      </dsp:nvSpPr>
      <dsp:spPr>
        <a:xfrm>
          <a:off x="7512665"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a:t>Wat werkt, wat niet?</a:t>
          </a:r>
        </a:p>
      </dsp:txBody>
      <dsp:txXfrm>
        <a:off x="7512665" y="1463226"/>
        <a:ext cx="2383673" cy="975484"/>
      </dsp:txXfrm>
    </dsp:sp>
    <dsp:sp modelId="{D6C73DF5-DA86-4620-B58C-FF7A913956DE}">
      <dsp:nvSpPr>
        <dsp:cNvPr id="0" name=""/>
        <dsp:cNvSpPr/>
      </dsp:nvSpPr>
      <dsp:spPr>
        <a:xfrm>
          <a:off x="8582566"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4043A6-B589-4AE9-9F14-9318EB4C64D1}">
      <dsp:nvSpPr>
        <dsp:cNvPr id="0" name=""/>
        <dsp:cNvSpPr/>
      </dsp:nvSpPr>
      <dsp:spPr>
        <a:xfrm>
          <a:off x="10015522"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a:t>We pakken het uitstellen aan! </a:t>
          </a:r>
        </a:p>
      </dsp:txBody>
      <dsp:txXfrm>
        <a:off x="10015522" y="0"/>
        <a:ext cx="2383673" cy="975484"/>
      </dsp:txXfrm>
    </dsp:sp>
    <dsp:sp modelId="{D1634DBD-4216-456C-9529-41E1FC1DE691}">
      <dsp:nvSpPr>
        <dsp:cNvPr id="0" name=""/>
        <dsp:cNvSpPr/>
      </dsp:nvSpPr>
      <dsp:spPr>
        <a:xfrm>
          <a:off x="11085423"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360F3E-EEC6-412F-9935-2EE9D9B31D01}">
      <dsp:nvSpPr>
        <dsp:cNvPr id="0" name=""/>
        <dsp:cNvSpPr/>
      </dsp:nvSpPr>
      <dsp:spPr>
        <a:xfrm>
          <a:off x="12518379"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a:t>Stuur tijdig bij </a:t>
          </a:r>
        </a:p>
      </dsp:txBody>
      <dsp:txXfrm>
        <a:off x="12518379" y="1463226"/>
        <a:ext cx="2383673" cy="975484"/>
      </dsp:txXfrm>
    </dsp:sp>
    <dsp:sp modelId="{16EF8D9D-8C14-419D-88B9-9E3C93E54813}">
      <dsp:nvSpPr>
        <dsp:cNvPr id="0" name=""/>
        <dsp:cNvSpPr/>
      </dsp:nvSpPr>
      <dsp:spPr>
        <a:xfrm>
          <a:off x="13588281"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1636A4-1344-45DD-9094-4C1EEBD5BB52}">
      <dsp:nvSpPr>
        <dsp:cNvPr id="0" name=""/>
        <dsp:cNvSpPr/>
      </dsp:nvSpPr>
      <dsp:spPr>
        <a:xfrm>
          <a:off x="0" y="731613"/>
          <a:ext cx="16562386" cy="975484"/>
        </a:xfrm>
        <a:prstGeom prst="notchedRightArrow">
          <a:avLst/>
        </a:prstGeom>
        <a:solidFill>
          <a:schemeClr val="tx2"/>
        </a:solidFill>
        <a:ln>
          <a:noFill/>
        </a:ln>
        <a:effectLst/>
      </dsp:spPr>
      <dsp:style>
        <a:lnRef idx="0">
          <a:scrgbClr r="0" g="0" b="0"/>
        </a:lnRef>
        <a:fillRef idx="1">
          <a:scrgbClr r="0" g="0" b="0"/>
        </a:fillRef>
        <a:effectRef idx="0">
          <a:scrgbClr r="0" g="0" b="0"/>
        </a:effectRef>
        <a:fontRef idx="minor"/>
      </dsp:style>
    </dsp:sp>
    <dsp:sp modelId="{5379D331-5C0D-4F99-927A-1D2F2B8B614E}">
      <dsp:nvSpPr>
        <dsp:cNvPr id="0" name=""/>
        <dsp:cNvSpPr/>
      </dsp:nvSpPr>
      <dsp:spPr>
        <a:xfrm>
          <a:off x="4094"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a:t>Wat is problematisch uitstelgedrag? </a:t>
          </a:r>
        </a:p>
      </dsp:txBody>
      <dsp:txXfrm>
        <a:off x="4094" y="0"/>
        <a:ext cx="2383673" cy="975484"/>
      </dsp:txXfrm>
    </dsp:sp>
    <dsp:sp modelId="{2D27A2B4-0233-49D1-A9DE-3F3758DE2A87}">
      <dsp:nvSpPr>
        <dsp:cNvPr id="0" name=""/>
        <dsp:cNvSpPr/>
      </dsp:nvSpPr>
      <dsp:spPr>
        <a:xfrm>
          <a:off x="1073995"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ED84D5-9DA5-4D0A-8C21-E3390EDAE540}">
      <dsp:nvSpPr>
        <dsp:cNvPr id="0" name=""/>
        <dsp:cNvSpPr/>
      </dsp:nvSpPr>
      <dsp:spPr>
        <a:xfrm>
          <a:off x="2506951"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a:t>Welke invloed heeft uitstelgedrag op mij?</a:t>
          </a:r>
        </a:p>
      </dsp:txBody>
      <dsp:txXfrm>
        <a:off x="2506951" y="1463226"/>
        <a:ext cx="2383673" cy="975484"/>
      </dsp:txXfrm>
    </dsp:sp>
    <dsp:sp modelId="{7A092626-9299-444D-87B1-97F7D2533D7E}">
      <dsp:nvSpPr>
        <dsp:cNvPr id="0" name=""/>
        <dsp:cNvSpPr/>
      </dsp:nvSpPr>
      <dsp:spPr>
        <a:xfrm>
          <a:off x="3576852"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039D66-2A94-4E9D-912A-1B7B60D89D4C}">
      <dsp:nvSpPr>
        <dsp:cNvPr id="0" name=""/>
        <dsp:cNvSpPr/>
      </dsp:nvSpPr>
      <dsp:spPr>
        <a:xfrm>
          <a:off x="5009808"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a:t>Wat kan ik wel en niet aanpakken? </a:t>
          </a:r>
        </a:p>
      </dsp:txBody>
      <dsp:txXfrm>
        <a:off x="5009808" y="0"/>
        <a:ext cx="2383673" cy="975484"/>
      </dsp:txXfrm>
    </dsp:sp>
    <dsp:sp modelId="{3077F474-336C-4408-B49F-9275FFB360CD}">
      <dsp:nvSpPr>
        <dsp:cNvPr id="0" name=""/>
        <dsp:cNvSpPr/>
      </dsp:nvSpPr>
      <dsp:spPr>
        <a:xfrm>
          <a:off x="6079709"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2E0C78-67C9-456A-BE19-E9CC49659C88}">
      <dsp:nvSpPr>
        <dsp:cNvPr id="0" name=""/>
        <dsp:cNvSpPr/>
      </dsp:nvSpPr>
      <dsp:spPr>
        <a:xfrm>
          <a:off x="7512665"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a:t>Wat werkt, wat niet?</a:t>
          </a:r>
        </a:p>
      </dsp:txBody>
      <dsp:txXfrm>
        <a:off x="7512665" y="1463226"/>
        <a:ext cx="2383673" cy="975484"/>
      </dsp:txXfrm>
    </dsp:sp>
    <dsp:sp modelId="{D6C73DF5-DA86-4620-B58C-FF7A913956DE}">
      <dsp:nvSpPr>
        <dsp:cNvPr id="0" name=""/>
        <dsp:cNvSpPr/>
      </dsp:nvSpPr>
      <dsp:spPr>
        <a:xfrm>
          <a:off x="8582566"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4043A6-B589-4AE9-9F14-9318EB4C64D1}">
      <dsp:nvSpPr>
        <dsp:cNvPr id="0" name=""/>
        <dsp:cNvSpPr/>
      </dsp:nvSpPr>
      <dsp:spPr>
        <a:xfrm>
          <a:off x="10015522"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a:t>We pakken het uitstellen aan! </a:t>
          </a:r>
        </a:p>
      </dsp:txBody>
      <dsp:txXfrm>
        <a:off x="10015522" y="0"/>
        <a:ext cx="2383673" cy="975484"/>
      </dsp:txXfrm>
    </dsp:sp>
    <dsp:sp modelId="{D1634DBD-4216-456C-9529-41E1FC1DE691}">
      <dsp:nvSpPr>
        <dsp:cNvPr id="0" name=""/>
        <dsp:cNvSpPr/>
      </dsp:nvSpPr>
      <dsp:spPr>
        <a:xfrm>
          <a:off x="11085423"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360F3E-EEC6-412F-9935-2EE9D9B31D01}">
      <dsp:nvSpPr>
        <dsp:cNvPr id="0" name=""/>
        <dsp:cNvSpPr/>
      </dsp:nvSpPr>
      <dsp:spPr>
        <a:xfrm>
          <a:off x="12518379"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a:t>Stuur tijdig bij </a:t>
          </a:r>
        </a:p>
      </dsp:txBody>
      <dsp:txXfrm>
        <a:off x="12518379" y="1463226"/>
        <a:ext cx="2383673" cy="975484"/>
      </dsp:txXfrm>
    </dsp:sp>
    <dsp:sp modelId="{16EF8D9D-8C14-419D-88B9-9E3C93E54813}">
      <dsp:nvSpPr>
        <dsp:cNvPr id="0" name=""/>
        <dsp:cNvSpPr/>
      </dsp:nvSpPr>
      <dsp:spPr>
        <a:xfrm>
          <a:off x="13588281"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1636A4-1344-45DD-9094-4C1EEBD5BB52}">
      <dsp:nvSpPr>
        <dsp:cNvPr id="0" name=""/>
        <dsp:cNvSpPr/>
      </dsp:nvSpPr>
      <dsp:spPr>
        <a:xfrm>
          <a:off x="0" y="731613"/>
          <a:ext cx="16562386" cy="975484"/>
        </a:xfrm>
        <a:prstGeom prst="notchedRightArrow">
          <a:avLst/>
        </a:prstGeom>
        <a:solidFill>
          <a:schemeClr val="tx2"/>
        </a:solidFill>
        <a:ln>
          <a:noFill/>
        </a:ln>
        <a:effectLst/>
      </dsp:spPr>
      <dsp:style>
        <a:lnRef idx="0">
          <a:scrgbClr r="0" g="0" b="0"/>
        </a:lnRef>
        <a:fillRef idx="1">
          <a:scrgbClr r="0" g="0" b="0"/>
        </a:fillRef>
        <a:effectRef idx="0">
          <a:scrgbClr r="0" g="0" b="0"/>
        </a:effectRef>
        <a:fontRef idx="minor"/>
      </dsp:style>
    </dsp:sp>
    <dsp:sp modelId="{5379D331-5C0D-4F99-927A-1D2F2B8B614E}">
      <dsp:nvSpPr>
        <dsp:cNvPr id="0" name=""/>
        <dsp:cNvSpPr/>
      </dsp:nvSpPr>
      <dsp:spPr>
        <a:xfrm>
          <a:off x="4094"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a:t>Wat is problematisch uitstelgedrag? </a:t>
          </a:r>
        </a:p>
      </dsp:txBody>
      <dsp:txXfrm>
        <a:off x="4094" y="0"/>
        <a:ext cx="2383673" cy="975484"/>
      </dsp:txXfrm>
    </dsp:sp>
    <dsp:sp modelId="{2D27A2B4-0233-49D1-A9DE-3F3758DE2A87}">
      <dsp:nvSpPr>
        <dsp:cNvPr id="0" name=""/>
        <dsp:cNvSpPr/>
      </dsp:nvSpPr>
      <dsp:spPr>
        <a:xfrm>
          <a:off x="1073995"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ED84D5-9DA5-4D0A-8C21-E3390EDAE540}">
      <dsp:nvSpPr>
        <dsp:cNvPr id="0" name=""/>
        <dsp:cNvSpPr/>
      </dsp:nvSpPr>
      <dsp:spPr>
        <a:xfrm>
          <a:off x="2506951"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a:t>Welke invloed heeft uitstelgedrag op mij?</a:t>
          </a:r>
        </a:p>
      </dsp:txBody>
      <dsp:txXfrm>
        <a:off x="2506951" y="1463226"/>
        <a:ext cx="2383673" cy="975484"/>
      </dsp:txXfrm>
    </dsp:sp>
    <dsp:sp modelId="{7A092626-9299-444D-87B1-97F7D2533D7E}">
      <dsp:nvSpPr>
        <dsp:cNvPr id="0" name=""/>
        <dsp:cNvSpPr/>
      </dsp:nvSpPr>
      <dsp:spPr>
        <a:xfrm>
          <a:off x="3576852"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039D66-2A94-4E9D-912A-1B7B60D89D4C}">
      <dsp:nvSpPr>
        <dsp:cNvPr id="0" name=""/>
        <dsp:cNvSpPr/>
      </dsp:nvSpPr>
      <dsp:spPr>
        <a:xfrm>
          <a:off x="5009808"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a:t>Wat kan ik wel en niet aanpakken? </a:t>
          </a:r>
        </a:p>
      </dsp:txBody>
      <dsp:txXfrm>
        <a:off x="5009808" y="0"/>
        <a:ext cx="2383673" cy="975484"/>
      </dsp:txXfrm>
    </dsp:sp>
    <dsp:sp modelId="{3077F474-336C-4408-B49F-9275FFB360CD}">
      <dsp:nvSpPr>
        <dsp:cNvPr id="0" name=""/>
        <dsp:cNvSpPr/>
      </dsp:nvSpPr>
      <dsp:spPr>
        <a:xfrm>
          <a:off x="6079709"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2E0C78-67C9-456A-BE19-E9CC49659C88}">
      <dsp:nvSpPr>
        <dsp:cNvPr id="0" name=""/>
        <dsp:cNvSpPr/>
      </dsp:nvSpPr>
      <dsp:spPr>
        <a:xfrm>
          <a:off x="7512665"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a:t>Wat werkt, wat niet?</a:t>
          </a:r>
        </a:p>
      </dsp:txBody>
      <dsp:txXfrm>
        <a:off x="7512665" y="1463226"/>
        <a:ext cx="2383673" cy="975484"/>
      </dsp:txXfrm>
    </dsp:sp>
    <dsp:sp modelId="{D6C73DF5-DA86-4620-B58C-FF7A913956DE}">
      <dsp:nvSpPr>
        <dsp:cNvPr id="0" name=""/>
        <dsp:cNvSpPr/>
      </dsp:nvSpPr>
      <dsp:spPr>
        <a:xfrm>
          <a:off x="8582566"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4043A6-B589-4AE9-9F14-9318EB4C64D1}">
      <dsp:nvSpPr>
        <dsp:cNvPr id="0" name=""/>
        <dsp:cNvSpPr/>
      </dsp:nvSpPr>
      <dsp:spPr>
        <a:xfrm>
          <a:off x="10015522"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a:t>We pakken het uitstellen aan! </a:t>
          </a:r>
        </a:p>
      </dsp:txBody>
      <dsp:txXfrm>
        <a:off x="10015522" y="0"/>
        <a:ext cx="2383673" cy="975484"/>
      </dsp:txXfrm>
    </dsp:sp>
    <dsp:sp modelId="{D1634DBD-4216-456C-9529-41E1FC1DE691}">
      <dsp:nvSpPr>
        <dsp:cNvPr id="0" name=""/>
        <dsp:cNvSpPr/>
      </dsp:nvSpPr>
      <dsp:spPr>
        <a:xfrm>
          <a:off x="11085423"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360F3E-EEC6-412F-9935-2EE9D9B31D01}">
      <dsp:nvSpPr>
        <dsp:cNvPr id="0" name=""/>
        <dsp:cNvSpPr/>
      </dsp:nvSpPr>
      <dsp:spPr>
        <a:xfrm>
          <a:off x="12518379"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a:t>Stuur tijdig bij </a:t>
          </a:r>
        </a:p>
      </dsp:txBody>
      <dsp:txXfrm>
        <a:off x="12518379" y="1463226"/>
        <a:ext cx="2383673" cy="975484"/>
      </dsp:txXfrm>
    </dsp:sp>
    <dsp:sp modelId="{16EF8D9D-8C14-419D-88B9-9E3C93E54813}">
      <dsp:nvSpPr>
        <dsp:cNvPr id="0" name=""/>
        <dsp:cNvSpPr/>
      </dsp:nvSpPr>
      <dsp:spPr>
        <a:xfrm>
          <a:off x="13588281"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1636A4-1344-45DD-9094-4C1EEBD5BB52}">
      <dsp:nvSpPr>
        <dsp:cNvPr id="0" name=""/>
        <dsp:cNvSpPr/>
      </dsp:nvSpPr>
      <dsp:spPr>
        <a:xfrm>
          <a:off x="0" y="731613"/>
          <a:ext cx="16562386" cy="975484"/>
        </a:xfrm>
        <a:prstGeom prst="notchedRightArrow">
          <a:avLst/>
        </a:prstGeom>
        <a:solidFill>
          <a:schemeClr val="tx2"/>
        </a:solidFill>
        <a:ln>
          <a:noFill/>
        </a:ln>
        <a:effectLst/>
      </dsp:spPr>
      <dsp:style>
        <a:lnRef idx="0">
          <a:scrgbClr r="0" g="0" b="0"/>
        </a:lnRef>
        <a:fillRef idx="1">
          <a:scrgbClr r="0" g="0" b="0"/>
        </a:fillRef>
        <a:effectRef idx="0">
          <a:scrgbClr r="0" g="0" b="0"/>
        </a:effectRef>
        <a:fontRef idx="minor"/>
      </dsp:style>
    </dsp:sp>
    <dsp:sp modelId="{5379D331-5C0D-4F99-927A-1D2F2B8B614E}">
      <dsp:nvSpPr>
        <dsp:cNvPr id="0" name=""/>
        <dsp:cNvSpPr/>
      </dsp:nvSpPr>
      <dsp:spPr>
        <a:xfrm>
          <a:off x="4094"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a:t>Wat is problematisch uitstelgedrag? </a:t>
          </a:r>
        </a:p>
      </dsp:txBody>
      <dsp:txXfrm>
        <a:off x="4094" y="0"/>
        <a:ext cx="2383673" cy="975484"/>
      </dsp:txXfrm>
    </dsp:sp>
    <dsp:sp modelId="{2D27A2B4-0233-49D1-A9DE-3F3758DE2A87}">
      <dsp:nvSpPr>
        <dsp:cNvPr id="0" name=""/>
        <dsp:cNvSpPr/>
      </dsp:nvSpPr>
      <dsp:spPr>
        <a:xfrm>
          <a:off x="1073995"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ED84D5-9DA5-4D0A-8C21-E3390EDAE540}">
      <dsp:nvSpPr>
        <dsp:cNvPr id="0" name=""/>
        <dsp:cNvSpPr/>
      </dsp:nvSpPr>
      <dsp:spPr>
        <a:xfrm>
          <a:off x="2506951"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a:t>Welke invloed heeft uitstelgedrag op mij?</a:t>
          </a:r>
        </a:p>
      </dsp:txBody>
      <dsp:txXfrm>
        <a:off x="2506951" y="1463226"/>
        <a:ext cx="2383673" cy="975484"/>
      </dsp:txXfrm>
    </dsp:sp>
    <dsp:sp modelId="{7A092626-9299-444D-87B1-97F7D2533D7E}">
      <dsp:nvSpPr>
        <dsp:cNvPr id="0" name=""/>
        <dsp:cNvSpPr/>
      </dsp:nvSpPr>
      <dsp:spPr>
        <a:xfrm>
          <a:off x="3576852"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039D66-2A94-4E9D-912A-1B7B60D89D4C}">
      <dsp:nvSpPr>
        <dsp:cNvPr id="0" name=""/>
        <dsp:cNvSpPr/>
      </dsp:nvSpPr>
      <dsp:spPr>
        <a:xfrm>
          <a:off x="5009808"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a:t>Wat kan ik wel en niet aanpakken? </a:t>
          </a:r>
        </a:p>
      </dsp:txBody>
      <dsp:txXfrm>
        <a:off x="5009808" y="0"/>
        <a:ext cx="2383673" cy="975484"/>
      </dsp:txXfrm>
    </dsp:sp>
    <dsp:sp modelId="{3077F474-336C-4408-B49F-9275FFB360CD}">
      <dsp:nvSpPr>
        <dsp:cNvPr id="0" name=""/>
        <dsp:cNvSpPr/>
      </dsp:nvSpPr>
      <dsp:spPr>
        <a:xfrm>
          <a:off x="6079709"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2E0C78-67C9-456A-BE19-E9CC49659C88}">
      <dsp:nvSpPr>
        <dsp:cNvPr id="0" name=""/>
        <dsp:cNvSpPr/>
      </dsp:nvSpPr>
      <dsp:spPr>
        <a:xfrm>
          <a:off x="7512665"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a:t>Wat werkt, wat niet?</a:t>
          </a:r>
        </a:p>
      </dsp:txBody>
      <dsp:txXfrm>
        <a:off x="7512665" y="1463226"/>
        <a:ext cx="2383673" cy="975484"/>
      </dsp:txXfrm>
    </dsp:sp>
    <dsp:sp modelId="{D6C73DF5-DA86-4620-B58C-FF7A913956DE}">
      <dsp:nvSpPr>
        <dsp:cNvPr id="0" name=""/>
        <dsp:cNvSpPr/>
      </dsp:nvSpPr>
      <dsp:spPr>
        <a:xfrm>
          <a:off x="8582566"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4043A6-B589-4AE9-9F14-9318EB4C64D1}">
      <dsp:nvSpPr>
        <dsp:cNvPr id="0" name=""/>
        <dsp:cNvSpPr/>
      </dsp:nvSpPr>
      <dsp:spPr>
        <a:xfrm>
          <a:off x="10015522"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a:t>We pakken het uitstellen aan! </a:t>
          </a:r>
        </a:p>
      </dsp:txBody>
      <dsp:txXfrm>
        <a:off x="10015522" y="0"/>
        <a:ext cx="2383673" cy="975484"/>
      </dsp:txXfrm>
    </dsp:sp>
    <dsp:sp modelId="{D1634DBD-4216-456C-9529-41E1FC1DE691}">
      <dsp:nvSpPr>
        <dsp:cNvPr id="0" name=""/>
        <dsp:cNvSpPr/>
      </dsp:nvSpPr>
      <dsp:spPr>
        <a:xfrm>
          <a:off x="11085423"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360F3E-EEC6-412F-9935-2EE9D9B31D01}">
      <dsp:nvSpPr>
        <dsp:cNvPr id="0" name=""/>
        <dsp:cNvSpPr/>
      </dsp:nvSpPr>
      <dsp:spPr>
        <a:xfrm>
          <a:off x="12518379"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a:t>Stuur tijdig bij </a:t>
          </a:r>
        </a:p>
      </dsp:txBody>
      <dsp:txXfrm>
        <a:off x="12518379" y="1463226"/>
        <a:ext cx="2383673" cy="975484"/>
      </dsp:txXfrm>
    </dsp:sp>
    <dsp:sp modelId="{16EF8D9D-8C14-419D-88B9-9E3C93E54813}">
      <dsp:nvSpPr>
        <dsp:cNvPr id="0" name=""/>
        <dsp:cNvSpPr/>
      </dsp:nvSpPr>
      <dsp:spPr>
        <a:xfrm>
          <a:off x="13588281"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1636A4-1344-45DD-9094-4C1EEBD5BB52}">
      <dsp:nvSpPr>
        <dsp:cNvPr id="0" name=""/>
        <dsp:cNvSpPr/>
      </dsp:nvSpPr>
      <dsp:spPr>
        <a:xfrm>
          <a:off x="0" y="731613"/>
          <a:ext cx="16562386" cy="975484"/>
        </a:xfrm>
        <a:prstGeom prst="notchedRightArrow">
          <a:avLst/>
        </a:prstGeom>
        <a:solidFill>
          <a:schemeClr val="tx2"/>
        </a:solidFill>
        <a:ln>
          <a:noFill/>
        </a:ln>
        <a:effectLst/>
      </dsp:spPr>
      <dsp:style>
        <a:lnRef idx="0">
          <a:scrgbClr r="0" g="0" b="0"/>
        </a:lnRef>
        <a:fillRef idx="1">
          <a:scrgbClr r="0" g="0" b="0"/>
        </a:fillRef>
        <a:effectRef idx="0">
          <a:scrgbClr r="0" g="0" b="0"/>
        </a:effectRef>
        <a:fontRef idx="minor"/>
      </dsp:style>
    </dsp:sp>
    <dsp:sp modelId="{5379D331-5C0D-4F99-927A-1D2F2B8B614E}">
      <dsp:nvSpPr>
        <dsp:cNvPr id="0" name=""/>
        <dsp:cNvSpPr/>
      </dsp:nvSpPr>
      <dsp:spPr>
        <a:xfrm>
          <a:off x="4094"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a:t>Wat is problematisch uitstelgedrag? </a:t>
          </a:r>
        </a:p>
      </dsp:txBody>
      <dsp:txXfrm>
        <a:off x="4094" y="0"/>
        <a:ext cx="2383673" cy="975484"/>
      </dsp:txXfrm>
    </dsp:sp>
    <dsp:sp modelId="{2D27A2B4-0233-49D1-A9DE-3F3758DE2A87}">
      <dsp:nvSpPr>
        <dsp:cNvPr id="0" name=""/>
        <dsp:cNvSpPr/>
      </dsp:nvSpPr>
      <dsp:spPr>
        <a:xfrm>
          <a:off x="1073995"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ED84D5-9DA5-4D0A-8C21-E3390EDAE540}">
      <dsp:nvSpPr>
        <dsp:cNvPr id="0" name=""/>
        <dsp:cNvSpPr/>
      </dsp:nvSpPr>
      <dsp:spPr>
        <a:xfrm>
          <a:off x="2506951"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a:t>Welke invloed heeft uitstelgedrag op mij?</a:t>
          </a:r>
        </a:p>
      </dsp:txBody>
      <dsp:txXfrm>
        <a:off x="2506951" y="1463226"/>
        <a:ext cx="2383673" cy="975484"/>
      </dsp:txXfrm>
    </dsp:sp>
    <dsp:sp modelId="{7A092626-9299-444D-87B1-97F7D2533D7E}">
      <dsp:nvSpPr>
        <dsp:cNvPr id="0" name=""/>
        <dsp:cNvSpPr/>
      </dsp:nvSpPr>
      <dsp:spPr>
        <a:xfrm>
          <a:off x="3576852"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039D66-2A94-4E9D-912A-1B7B60D89D4C}">
      <dsp:nvSpPr>
        <dsp:cNvPr id="0" name=""/>
        <dsp:cNvSpPr/>
      </dsp:nvSpPr>
      <dsp:spPr>
        <a:xfrm>
          <a:off x="5009808"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a:t>Wat kan ik wel en niet aanpakken? </a:t>
          </a:r>
        </a:p>
      </dsp:txBody>
      <dsp:txXfrm>
        <a:off x="5009808" y="0"/>
        <a:ext cx="2383673" cy="975484"/>
      </dsp:txXfrm>
    </dsp:sp>
    <dsp:sp modelId="{3077F474-336C-4408-B49F-9275FFB360CD}">
      <dsp:nvSpPr>
        <dsp:cNvPr id="0" name=""/>
        <dsp:cNvSpPr/>
      </dsp:nvSpPr>
      <dsp:spPr>
        <a:xfrm>
          <a:off x="6079709"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2E0C78-67C9-456A-BE19-E9CC49659C88}">
      <dsp:nvSpPr>
        <dsp:cNvPr id="0" name=""/>
        <dsp:cNvSpPr/>
      </dsp:nvSpPr>
      <dsp:spPr>
        <a:xfrm>
          <a:off x="7512665"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a:t>Wat werkt, wat niet?</a:t>
          </a:r>
        </a:p>
      </dsp:txBody>
      <dsp:txXfrm>
        <a:off x="7512665" y="1463226"/>
        <a:ext cx="2383673" cy="975484"/>
      </dsp:txXfrm>
    </dsp:sp>
    <dsp:sp modelId="{D6C73DF5-DA86-4620-B58C-FF7A913956DE}">
      <dsp:nvSpPr>
        <dsp:cNvPr id="0" name=""/>
        <dsp:cNvSpPr/>
      </dsp:nvSpPr>
      <dsp:spPr>
        <a:xfrm>
          <a:off x="8582566"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4043A6-B589-4AE9-9F14-9318EB4C64D1}">
      <dsp:nvSpPr>
        <dsp:cNvPr id="0" name=""/>
        <dsp:cNvSpPr/>
      </dsp:nvSpPr>
      <dsp:spPr>
        <a:xfrm>
          <a:off x="10015522"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a:t>We pakken het uitstellen aan! </a:t>
          </a:r>
        </a:p>
      </dsp:txBody>
      <dsp:txXfrm>
        <a:off x="10015522" y="0"/>
        <a:ext cx="2383673" cy="975484"/>
      </dsp:txXfrm>
    </dsp:sp>
    <dsp:sp modelId="{D1634DBD-4216-456C-9529-41E1FC1DE691}">
      <dsp:nvSpPr>
        <dsp:cNvPr id="0" name=""/>
        <dsp:cNvSpPr/>
      </dsp:nvSpPr>
      <dsp:spPr>
        <a:xfrm>
          <a:off x="11085423"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360F3E-EEC6-412F-9935-2EE9D9B31D01}">
      <dsp:nvSpPr>
        <dsp:cNvPr id="0" name=""/>
        <dsp:cNvSpPr/>
      </dsp:nvSpPr>
      <dsp:spPr>
        <a:xfrm>
          <a:off x="12518379"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a:t>Stuur tijdig bij </a:t>
          </a:r>
        </a:p>
      </dsp:txBody>
      <dsp:txXfrm>
        <a:off x="12518379" y="1463226"/>
        <a:ext cx="2383673" cy="975484"/>
      </dsp:txXfrm>
    </dsp:sp>
    <dsp:sp modelId="{16EF8D9D-8C14-419D-88B9-9E3C93E54813}">
      <dsp:nvSpPr>
        <dsp:cNvPr id="0" name=""/>
        <dsp:cNvSpPr/>
      </dsp:nvSpPr>
      <dsp:spPr>
        <a:xfrm>
          <a:off x="13588281"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1636A4-1344-45DD-9094-4C1EEBD5BB52}">
      <dsp:nvSpPr>
        <dsp:cNvPr id="0" name=""/>
        <dsp:cNvSpPr/>
      </dsp:nvSpPr>
      <dsp:spPr>
        <a:xfrm>
          <a:off x="0" y="731613"/>
          <a:ext cx="16562386" cy="975484"/>
        </a:xfrm>
        <a:prstGeom prst="notchedRightArrow">
          <a:avLst/>
        </a:prstGeom>
        <a:solidFill>
          <a:schemeClr val="tx2"/>
        </a:solidFill>
        <a:ln>
          <a:noFill/>
        </a:ln>
        <a:effectLst/>
      </dsp:spPr>
      <dsp:style>
        <a:lnRef idx="0">
          <a:scrgbClr r="0" g="0" b="0"/>
        </a:lnRef>
        <a:fillRef idx="1">
          <a:scrgbClr r="0" g="0" b="0"/>
        </a:fillRef>
        <a:effectRef idx="0">
          <a:scrgbClr r="0" g="0" b="0"/>
        </a:effectRef>
        <a:fontRef idx="minor"/>
      </dsp:style>
    </dsp:sp>
    <dsp:sp modelId="{5379D331-5C0D-4F99-927A-1D2F2B8B614E}">
      <dsp:nvSpPr>
        <dsp:cNvPr id="0" name=""/>
        <dsp:cNvSpPr/>
      </dsp:nvSpPr>
      <dsp:spPr>
        <a:xfrm>
          <a:off x="4094"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a:t>Wat is problematisch uitstelgedrag? </a:t>
          </a:r>
        </a:p>
      </dsp:txBody>
      <dsp:txXfrm>
        <a:off x="4094" y="0"/>
        <a:ext cx="2383673" cy="975484"/>
      </dsp:txXfrm>
    </dsp:sp>
    <dsp:sp modelId="{2D27A2B4-0233-49D1-A9DE-3F3758DE2A87}">
      <dsp:nvSpPr>
        <dsp:cNvPr id="0" name=""/>
        <dsp:cNvSpPr/>
      </dsp:nvSpPr>
      <dsp:spPr>
        <a:xfrm>
          <a:off x="1073995"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ED84D5-9DA5-4D0A-8C21-E3390EDAE540}">
      <dsp:nvSpPr>
        <dsp:cNvPr id="0" name=""/>
        <dsp:cNvSpPr/>
      </dsp:nvSpPr>
      <dsp:spPr>
        <a:xfrm>
          <a:off x="2506951"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a:t>Welke invloed heeft uitstelgedrag op mij?</a:t>
          </a:r>
        </a:p>
      </dsp:txBody>
      <dsp:txXfrm>
        <a:off x="2506951" y="1463226"/>
        <a:ext cx="2383673" cy="975484"/>
      </dsp:txXfrm>
    </dsp:sp>
    <dsp:sp modelId="{7A092626-9299-444D-87B1-97F7D2533D7E}">
      <dsp:nvSpPr>
        <dsp:cNvPr id="0" name=""/>
        <dsp:cNvSpPr/>
      </dsp:nvSpPr>
      <dsp:spPr>
        <a:xfrm>
          <a:off x="3576852"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039D66-2A94-4E9D-912A-1B7B60D89D4C}">
      <dsp:nvSpPr>
        <dsp:cNvPr id="0" name=""/>
        <dsp:cNvSpPr/>
      </dsp:nvSpPr>
      <dsp:spPr>
        <a:xfrm>
          <a:off x="5009808"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a:t>Wat kan ik wel en niet aanpakken? </a:t>
          </a:r>
        </a:p>
      </dsp:txBody>
      <dsp:txXfrm>
        <a:off x="5009808" y="0"/>
        <a:ext cx="2383673" cy="975484"/>
      </dsp:txXfrm>
    </dsp:sp>
    <dsp:sp modelId="{3077F474-336C-4408-B49F-9275FFB360CD}">
      <dsp:nvSpPr>
        <dsp:cNvPr id="0" name=""/>
        <dsp:cNvSpPr/>
      </dsp:nvSpPr>
      <dsp:spPr>
        <a:xfrm>
          <a:off x="6079709"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2E0C78-67C9-456A-BE19-E9CC49659C88}">
      <dsp:nvSpPr>
        <dsp:cNvPr id="0" name=""/>
        <dsp:cNvSpPr/>
      </dsp:nvSpPr>
      <dsp:spPr>
        <a:xfrm>
          <a:off x="7512665"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a:t>Wat werkt, wat niet?</a:t>
          </a:r>
        </a:p>
      </dsp:txBody>
      <dsp:txXfrm>
        <a:off x="7512665" y="1463226"/>
        <a:ext cx="2383673" cy="975484"/>
      </dsp:txXfrm>
    </dsp:sp>
    <dsp:sp modelId="{D6C73DF5-DA86-4620-B58C-FF7A913956DE}">
      <dsp:nvSpPr>
        <dsp:cNvPr id="0" name=""/>
        <dsp:cNvSpPr/>
      </dsp:nvSpPr>
      <dsp:spPr>
        <a:xfrm>
          <a:off x="8582566"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4043A6-B589-4AE9-9F14-9318EB4C64D1}">
      <dsp:nvSpPr>
        <dsp:cNvPr id="0" name=""/>
        <dsp:cNvSpPr/>
      </dsp:nvSpPr>
      <dsp:spPr>
        <a:xfrm>
          <a:off x="10015522"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a:t>We pakken het uitstellen aan! </a:t>
          </a:r>
        </a:p>
      </dsp:txBody>
      <dsp:txXfrm>
        <a:off x="10015522" y="0"/>
        <a:ext cx="2383673" cy="975484"/>
      </dsp:txXfrm>
    </dsp:sp>
    <dsp:sp modelId="{D1634DBD-4216-456C-9529-41E1FC1DE691}">
      <dsp:nvSpPr>
        <dsp:cNvPr id="0" name=""/>
        <dsp:cNvSpPr/>
      </dsp:nvSpPr>
      <dsp:spPr>
        <a:xfrm>
          <a:off x="11085423"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360F3E-EEC6-412F-9935-2EE9D9B31D01}">
      <dsp:nvSpPr>
        <dsp:cNvPr id="0" name=""/>
        <dsp:cNvSpPr/>
      </dsp:nvSpPr>
      <dsp:spPr>
        <a:xfrm>
          <a:off x="12518379"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a:t>Stuur tijdig bij </a:t>
          </a:r>
        </a:p>
      </dsp:txBody>
      <dsp:txXfrm>
        <a:off x="12518379" y="1463226"/>
        <a:ext cx="2383673" cy="975484"/>
      </dsp:txXfrm>
    </dsp:sp>
    <dsp:sp modelId="{16EF8D9D-8C14-419D-88B9-9E3C93E54813}">
      <dsp:nvSpPr>
        <dsp:cNvPr id="0" name=""/>
        <dsp:cNvSpPr/>
      </dsp:nvSpPr>
      <dsp:spPr>
        <a:xfrm>
          <a:off x="13588281"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1636A4-1344-45DD-9094-4C1EEBD5BB52}">
      <dsp:nvSpPr>
        <dsp:cNvPr id="0" name=""/>
        <dsp:cNvSpPr/>
      </dsp:nvSpPr>
      <dsp:spPr>
        <a:xfrm>
          <a:off x="0" y="731613"/>
          <a:ext cx="16562386" cy="975484"/>
        </a:xfrm>
        <a:prstGeom prst="notchedRightArrow">
          <a:avLst/>
        </a:prstGeom>
        <a:solidFill>
          <a:schemeClr val="tx2"/>
        </a:solidFill>
        <a:ln>
          <a:noFill/>
        </a:ln>
        <a:effectLst/>
      </dsp:spPr>
      <dsp:style>
        <a:lnRef idx="0">
          <a:scrgbClr r="0" g="0" b="0"/>
        </a:lnRef>
        <a:fillRef idx="1">
          <a:scrgbClr r="0" g="0" b="0"/>
        </a:fillRef>
        <a:effectRef idx="0">
          <a:scrgbClr r="0" g="0" b="0"/>
        </a:effectRef>
        <a:fontRef idx="minor"/>
      </dsp:style>
    </dsp:sp>
    <dsp:sp modelId="{5379D331-5C0D-4F99-927A-1D2F2B8B614E}">
      <dsp:nvSpPr>
        <dsp:cNvPr id="0" name=""/>
        <dsp:cNvSpPr/>
      </dsp:nvSpPr>
      <dsp:spPr>
        <a:xfrm>
          <a:off x="4094"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a:t>Wat is problematisch uitstelgedrag? </a:t>
          </a:r>
        </a:p>
      </dsp:txBody>
      <dsp:txXfrm>
        <a:off x="4094" y="0"/>
        <a:ext cx="2383673" cy="975484"/>
      </dsp:txXfrm>
    </dsp:sp>
    <dsp:sp modelId="{2D27A2B4-0233-49D1-A9DE-3F3758DE2A87}">
      <dsp:nvSpPr>
        <dsp:cNvPr id="0" name=""/>
        <dsp:cNvSpPr/>
      </dsp:nvSpPr>
      <dsp:spPr>
        <a:xfrm>
          <a:off x="1073995"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ED84D5-9DA5-4D0A-8C21-E3390EDAE540}">
      <dsp:nvSpPr>
        <dsp:cNvPr id="0" name=""/>
        <dsp:cNvSpPr/>
      </dsp:nvSpPr>
      <dsp:spPr>
        <a:xfrm>
          <a:off x="2506951"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a:t>Welke invloed heeft uitstelgedrag op mij?</a:t>
          </a:r>
        </a:p>
      </dsp:txBody>
      <dsp:txXfrm>
        <a:off x="2506951" y="1463226"/>
        <a:ext cx="2383673" cy="975484"/>
      </dsp:txXfrm>
    </dsp:sp>
    <dsp:sp modelId="{7A092626-9299-444D-87B1-97F7D2533D7E}">
      <dsp:nvSpPr>
        <dsp:cNvPr id="0" name=""/>
        <dsp:cNvSpPr/>
      </dsp:nvSpPr>
      <dsp:spPr>
        <a:xfrm>
          <a:off x="3576852"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039D66-2A94-4E9D-912A-1B7B60D89D4C}">
      <dsp:nvSpPr>
        <dsp:cNvPr id="0" name=""/>
        <dsp:cNvSpPr/>
      </dsp:nvSpPr>
      <dsp:spPr>
        <a:xfrm>
          <a:off x="5009808"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a:t>Wat kan ik wel en niet aanpakken? </a:t>
          </a:r>
        </a:p>
      </dsp:txBody>
      <dsp:txXfrm>
        <a:off x="5009808" y="0"/>
        <a:ext cx="2383673" cy="975484"/>
      </dsp:txXfrm>
    </dsp:sp>
    <dsp:sp modelId="{3077F474-336C-4408-B49F-9275FFB360CD}">
      <dsp:nvSpPr>
        <dsp:cNvPr id="0" name=""/>
        <dsp:cNvSpPr/>
      </dsp:nvSpPr>
      <dsp:spPr>
        <a:xfrm>
          <a:off x="6079709"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2E0C78-67C9-456A-BE19-E9CC49659C88}">
      <dsp:nvSpPr>
        <dsp:cNvPr id="0" name=""/>
        <dsp:cNvSpPr/>
      </dsp:nvSpPr>
      <dsp:spPr>
        <a:xfrm>
          <a:off x="7512665"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a:t>Wat werkt, wat niet?</a:t>
          </a:r>
        </a:p>
      </dsp:txBody>
      <dsp:txXfrm>
        <a:off x="7512665" y="1463226"/>
        <a:ext cx="2383673" cy="975484"/>
      </dsp:txXfrm>
    </dsp:sp>
    <dsp:sp modelId="{D6C73DF5-DA86-4620-B58C-FF7A913956DE}">
      <dsp:nvSpPr>
        <dsp:cNvPr id="0" name=""/>
        <dsp:cNvSpPr/>
      </dsp:nvSpPr>
      <dsp:spPr>
        <a:xfrm>
          <a:off x="8582566"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4043A6-B589-4AE9-9F14-9318EB4C64D1}">
      <dsp:nvSpPr>
        <dsp:cNvPr id="0" name=""/>
        <dsp:cNvSpPr/>
      </dsp:nvSpPr>
      <dsp:spPr>
        <a:xfrm>
          <a:off x="10015522"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a:t>We pakken het uitstellen aan! </a:t>
          </a:r>
        </a:p>
      </dsp:txBody>
      <dsp:txXfrm>
        <a:off x="10015522" y="0"/>
        <a:ext cx="2383673" cy="975484"/>
      </dsp:txXfrm>
    </dsp:sp>
    <dsp:sp modelId="{D1634DBD-4216-456C-9529-41E1FC1DE691}">
      <dsp:nvSpPr>
        <dsp:cNvPr id="0" name=""/>
        <dsp:cNvSpPr/>
      </dsp:nvSpPr>
      <dsp:spPr>
        <a:xfrm>
          <a:off x="11085423"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360F3E-EEC6-412F-9935-2EE9D9B31D01}">
      <dsp:nvSpPr>
        <dsp:cNvPr id="0" name=""/>
        <dsp:cNvSpPr/>
      </dsp:nvSpPr>
      <dsp:spPr>
        <a:xfrm>
          <a:off x="12518379"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a:t>Stuur tijdig bij </a:t>
          </a:r>
        </a:p>
      </dsp:txBody>
      <dsp:txXfrm>
        <a:off x="12518379" y="1463226"/>
        <a:ext cx="2383673" cy="975484"/>
      </dsp:txXfrm>
    </dsp:sp>
    <dsp:sp modelId="{16EF8D9D-8C14-419D-88B9-9E3C93E54813}">
      <dsp:nvSpPr>
        <dsp:cNvPr id="0" name=""/>
        <dsp:cNvSpPr/>
      </dsp:nvSpPr>
      <dsp:spPr>
        <a:xfrm>
          <a:off x="13588281"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1636A4-1344-45DD-9094-4C1EEBD5BB52}">
      <dsp:nvSpPr>
        <dsp:cNvPr id="0" name=""/>
        <dsp:cNvSpPr/>
      </dsp:nvSpPr>
      <dsp:spPr>
        <a:xfrm>
          <a:off x="0" y="731613"/>
          <a:ext cx="16562386" cy="975484"/>
        </a:xfrm>
        <a:prstGeom prst="notchedRightArrow">
          <a:avLst/>
        </a:prstGeom>
        <a:solidFill>
          <a:schemeClr val="tx2"/>
        </a:solidFill>
        <a:ln>
          <a:noFill/>
        </a:ln>
        <a:effectLst/>
      </dsp:spPr>
      <dsp:style>
        <a:lnRef idx="0">
          <a:scrgbClr r="0" g="0" b="0"/>
        </a:lnRef>
        <a:fillRef idx="1">
          <a:scrgbClr r="0" g="0" b="0"/>
        </a:fillRef>
        <a:effectRef idx="0">
          <a:scrgbClr r="0" g="0" b="0"/>
        </a:effectRef>
        <a:fontRef idx="minor"/>
      </dsp:style>
    </dsp:sp>
    <dsp:sp modelId="{5379D331-5C0D-4F99-927A-1D2F2B8B614E}">
      <dsp:nvSpPr>
        <dsp:cNvPr id="0" name=""/>
        <dsp:cNvSpPr/>
      </dsp:nvSpPr>
      <dsp:spPr>
        <a:xfrm>
          <a:off x="4094"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a:t>Wat is problematisch uitstelgedrag? </a:t>
          </a:r>
        </a:p>
      </dsp:txBody>
      <dsp:txXfrm>
        <a:off x="4094" y="0"/>
        <a:ext cx="2383673" cy="975484"/>
      </dsp:txXfrm>
    </dsp:sp>
    <dsp:sp modelId="{2D27A2B4-0233-49D1-A9DE-3F3758DE2A87}">
      <dsp:nvSpPr>
        <dsp:cNvPr id="0" name=""/>
        <dsp:cNvSpPr/>
      </dsp:nvSpPr>
      <dsp:spPr>
        <a:xfrm>
          <a:off x="1073995"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ED84D5-9DA5-4D0A-8C21-E3390EDAE540}">
      <dsp:nvSpPr>
        <dsp:cNvPr id="0" name=""/>
        <dsp:cNvSpPr/>
      </dsp:nvSpPr>
      <dsp:spPr>
        <a:xfrm>
          <a:off x="2506951"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a:t>Welke invloed heeft uitstelgedrag op mij?</a:t>
          </a:r>
        </a:p>
      </dsp:txBody>
      <dsp:txXfrm>
        <a:off x="2506951" y="1463226"/>
        <a:ext cx="2383673" cy="975484"/>
      </dsp:txXfrm>
    </dsp:sp>
    <dsp:sp modelId="{7A092626-9299-444D-87B1-97F7D2533D7E}">
      <dsp:nvSpPr>
        <dsp:cNvPr id="0" name=""/>
        <dsp:cNvSpPr/>
      </dsp:nvSpPr>
      <dsp:spPr>
        <a:xfrm>
          <a:off x="3576852"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039D66-2A94-4E9D-912A-1B7B60D89D4C}">
      <dsp:nvSpPr>
        <dsp:cNvPr id="0" name=""/>
        <dsp:cNvSpPr/>
      </dsp:nvSpPr>
      <dsp:spPr>
        <a:xfrm>
          <a:off x="5009808"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a:t>Wat kan ik wel en niet aanpakken? </a:t>
          </a:r>
        </a:p>
      </dsp:txBody>
      <dsp:txXfrm>
        <a:off x="5009808" y="0"/>
        <a:ext cx="2383673" cy="975484"/>
      </dsp:txXfrm>
    </dsp:sp>
    <dsp:sp modelId="{3077F474-336C-4408-B49F-9275FFB360CD}">
      <dsp:nvSpPr>
        <dsp:cNvPr id="0" name=""/>
        <dsp:cNvSpPr/>
      </dsp:nvSpPr>
      <dsp:spPr>
        <a:xfrm>
          <a:off x="6079709"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2E0C78-67C9-456A-BE19-E9CC49659C88}">
      <dsp:nvSpPr>
        <dsp:cNvPr id="0" name=""/>
        <dsp:cNvSpPr/>
      </dsp:nvSpPr>
      <dsp:spPr>
        <a:xfrm>
          <a:off x="7512665"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a:t>Wat werkt, wat niet?</a:t>
          </a:r>
        </a:p>
      </dsp:txBody>
      <dsp:txXfrm>
        <a:off x="7512665" y="1463226"/>
        <a:ext cx="2383673" cy="975484"/>
      </dsp:txXfrm>
    </dsp:sp>
    <dsp:sp modelId="{D6C73DF5-DA86-4620-B58C-FF7A913956DE}">
      <dsp:nvSpPr>
        <dsp:cNvPr id="0" name=""/>
        <dsp:cNvSpPr/>
      </dsp:nvSpPr>
      <dsp:spPr>
        <a:xfrm>
          <a:off x="8582566"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4043A6-B589-4AE9-9F14-9318EB4C64D1}">
      <dsp:nvSpPr>
        <dsp:cNvPr id="0" name=""/>
        <dsp:cNvSpPr/>
      </dsp:nvSpPr>
      <dsp:spPr>
        <a:xfrm>
          <a:off x="10015522"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a:t>We pakken het uitstellen aan! </a:t>
          </a:r>
        </a:p>
      </dsp:txBody>
      <dsp:txXfrm>
        <a:off x="10015522" y="0"/>
        <a:ext cx="2383673" cy="975484"/>
      </dsp:txXfrm>
    </dsp:sp>
    <dsp:sp modelId="{D1634DBD-4216-456C-9529-41E1FC1DE691}">
      <dsp:nvSpPr>
        <dsp:cNvPr id="0" name=""/>
        <dsp:cNvSpPr/>
      </dsp:nvSpPr>
      <dsp:spPr>
        <a:xfrm>
          <a:off x="11085423"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360F3E-EEC6-412F-9935-2EE9D9B31D01}">
      <dsp:nvSpPr>
        <dsp:cNvPr id="0" name=""/>
        <dsp:cNvSpPr/>
      </dsp:nvSpPr>
      <dsp:spPr>
        <a:xfrm>
          <a:off x="12518379"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a:t>Stuur tijdig bij </a:t>
          </a:r>
        </a:p>
      </dsp:txBody>
      <dsp:txXfrm>
        <a:off x="12518379" y="1463226"/>
        <a:ext cx="2383673" cy="975484"/>
      </dsp:txXfrm>
    </dsp:sp>
    <dsp:sp modelId="{16EF8D9D-8C14-419D-88B9-9E3C93E54813}">
      <dsp:nvSpPr>
        <dsp:cNvPr id="0" name=""/>
        <dsp:cNvSpPr/>
      </dsp:nvSpPr>
      <dsp:spPr>
        <a:xfrm>
          <a:off x="13588281"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1636A4-1344-45DD-9094-4C1EEBD5BB52}">
      <dsp:nvSpPr>
        <dsp:cNvPr id="0" name=""/>
        <dsp:cNvSpPr/>
      </dsp:nvSpPr>
      <dsp:spPr>
        <a:xfrm>
          <a:off x="0" y="731613"/>
          <a:ext cx="16562386" cy="975484"/>
        </a:xfrm>
        <a:prstGeom prst="notchedRightArrow">
          <a:avLst/>
        </a:prstGeom>
        <a:solidFill>
          <a:schemeClr val="tx2"/>
        </a:solidFill>
        <a:ln>
          <a:noFill/>
        </a:ln>
        <a:effectLst/>
      </dsp:spPr>
      <dsp:style>
        <a:lnRef idx="0">
          <a:scrgbClr r="0" g="0" b="0"/>
        </a:lnRef>
        <a:fillRef idx="1">
          <a:scrgbClr r="0" g="0" b="0"/>
        </a:fillRef>
        <a:effectRef idx="0">
          <a:scrgbClr r="0" g="0" b="0"/>
        </a:effectRef>
        <a:fontRef idx="minor"/>
      </dsp:style>
    </dsp:sp>
    <dsp:sp modelId="{5379D331-5C0D-4F99-927A-1D2F2B8B614E}">
      <dsp:nvSpPr>
        <dsp:cNvPr id="0" name=""/>
        <dsp:cNvSpPr/>
      </dsp:nvSpPr>
      <dsp:spPr>
        <a:xfrm>
          <a:off x="4094"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a:t>Wat is problematisch uitstelgedrag? </a:t>
          </a:r>
        </a:p>
      </dsp:txBody>
      <dsp:txXfrm>
        <a:off x="4094" y="0"/>
        <a:ext cx="2383673" cy="975484"/>
      </dsp:txXfrm>
    </dsp:sp>
    <dsp:sp modelId="{2D27A2B4-0233-49D1-A9DE-3F3758DE2A87}">
      <dsp:nvSpPr>
        <dsp:cNvPr id="0" name=""/>
        <dsp:cNvSpPr/>
      </dsp:nvSpPr>
      <dsp:spPr>
        <a:xfrm>
          <a:off x="1073995"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ED84D5-9DA5-4D0A-8C21-E3390EDAE540}">
      <dsp:nvSpPr>
        <dsp:cNvPr id="0" name=""/>
        <dsp:cNvSpPr/>
      </dsp:nvSpPr>
      <dsp:spPr>
        <a:xfrm>
          <a:off x="2506951"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a:t>Welke invloed heeft uitstelgedrag op mij?</a:t>
          </a:r>
        </a:p>
      </dsp:txBody>
      <dsp:txXfrm>
        <a:off x="2506951" y="1463226"/>
        <a:ext cx="2383673" cy="975484"/>
      </dsp:txXfrm>
    </dsp:sp>
    <dsp:sp modelId="{7A092626-9299-444D-87B1-97F7D2533D7E}">
      <dsp:nvSpPr>
        <dsp:cNvPr id="0" name=""/>
        <dsp:cNvSpPr/>
      </dsp:nvSpPr>
      <dsp:spPr>
        <a:xfrm>
          <a:off x="3576852"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039D66-2A94-4E9D-912A-1B7B60D89D4C}">
      <dsp:nvSpPr>
        <dsp:cNvPr id="0" name=""/>
        <dsp:cNvSpPr/>
      </dsp:nvSpPr>
      <dsp:spPr>
        <a:xfrm>
          <a:off x="5009808"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a:t>Wat kan ik wel en niet aanpakken? </a:t>
          </a:r>
        </a:p>
      </dsp:txBody>
      <dsp:txXfrm>
        <a:off x="5009808" y="0"/>
        <a:ext cx="2383673" cy="975484"/>
      </dsp:txXfrm>
    </dsp:sp>
    <dsp:sp modelId="{3077F474-336C-4408-B49F-9275FFB360CD}">
      <dsp:nvSpPr>
        <dsp:cNvPr id="0" name=""/>
        <dsp:cNvSpPr/>
      </dsp:nvSpPr>
      <dsp:spPr>
        <a:xfrm>
          <a:off x="6079709"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2E0C78-67C9-456A-BE19-E9CC49659C88}">
      <dsp:nvSpPr>
        <dsp:cNvPr id="0" name=""/>
        <dsp:cNvSpPr/>
      </dsp:nvSpPr>
      <dsp:spPr>
        <a:xfrm>
          <a:off x="7512665"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a:t>Wat werkt, wat niet?</a:t>
          </a:r>
        </a:p>
      </dsp:txBody>
      <dsp:txXfrm>
        <a:off x="7512665" y="1463226"/>
        <a:ext cx="2383673" cy="975484"/>
      </dsp:txXfrm>
    </dsp:sp>
    <dsp:sp modelId="{D6C73DF5-DA86-4620-B58C-FF7A913956DE}">
      <dsp:nvSpPr>
        <dsp:cNvPr id="0" name=""/>
        <dsp:cNvSpPr/>
      </dsp:nvSpPr>
      <dsp:spPr>
        <a:xfrm>
          <a:off x="8582566"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4043A6-B589-4AE9-9F14-9318EB4C64D1}">
      <dsp:nvSpPr>
        <dsp:cNvPr id="0" name=""/>
        <dsp:cNvSpPr/>
      </dsp:nvSpPr>
      <dsp:spPr>
        <a:xfrm>
          <a:off x="10015522"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a:t>We pakken het uitstellen aan! </a:t>
          </a:r>
        </a:p>
      </dsp:txBody>
      <dsp:txXfrm>
        <a:off x="10015522" y="0"/>
        <a:ext cx="2383673" cy="975484"/>
      </dsp:txXfrm>
    </dsp:sp>
    <dsp:sp modelId="{D1634DBD-4216-456C-9529-41E1FC1DE691}">
      <dsp:nvSpPr>
        <dsp:cNvPr id="0" name=""/>
        <dsp:cNvSpPr/>
      </dsp:nvSpPr>
      <dsp:spPr>
        <a:xfrm>
          <a:off x="11085423"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360F3E-EEC6-412F-9935-2EE9D9B31D01}">
      <dsp:nvSpPr>
        <dsp:cNvPr id="0" name=""/>
        <dsp:cNvSpPr/>
      </dsp:nvSpPr>
      <dsp:spPr>
        <a:xfrm>
          <a:off x="12518379"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a:t>Stuur tijdig bij </a:t>
          </a:r>
        </a:p>
      </dsp:txBody>
      <dsp:txXfrm>
        <a:off x="12518379" y="1463226"/>
        <a:ext cx="2383673" cy="975484"/>
      </dsp:txXfrm>
    </dsp:sp>
    <dsp:sp modelId="{16EF8D9D-8C14-419D-88B9-9E3C93E54813}">
      <dsp:nvSpPr>
        <dsp:cNvPr id="0" name=""/>
        <dsp:cNvSpPr/>
      </dsp:nvSpPr>
      <dsp:spPr>
        <a:xfrm>
          <a:off x="13588281"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1636A4-1344-45DD-9094-4C1EEBD5BB52}">
      <dsp:nvSpPr>
        <dsp:cNvPr id="0" name=""/>
        <dsp:cNvSpPr/>
      </dsp:nvSpPr>
      <dsp:spPr>
        <a:xfrm>
          <a:off x="0" y="731613"/>
          <a:ext cx="16562386" cy="975484"/>
        </a:xfrm>
        <a:prstGeom prst="notchedRightArrow">
          <a:avLst/>
        </a:prstGeom>
        <a:solidFill>
          <a:schemeClr val="tx2"/>
        </a:solidFill>
        <a:ln>
          <a:noFill/>
        </a:ln>
        <a:effectLst/>
      </dsp:spPr>
      <dsp:style>
        <a:lnRef idx="0">
          <a:scrgbClr r="0" g="0" b="0"/>
        </a:lnRef>
        <a:fillRef idx="1">
          <a:scrgbClr r="0" g="0" b="0"/>
        </a:fillRef>
        <a:effectRef idx="0">
          <a:scrgbClr r="0" g="0" b="0"/>
        </a:effectRef>
        <a:fontRef idx="minor"/>
      </dsp:style>
    </dsp:sp>
    <dsp:sp modelId="{5379D331-5C0D-4F99-927A-1D2F2B8B614E}">
      <dsp:nvSpPr>
        <dsp:cNvPr id="0" name=""/>
        <dsp:cNvSpPr/>
      </dsp:nvSpPr>
      <dsp:spPr>
        <a:xfrm>
          <a:off x="4094"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a:t>Wat is problematisch uitstelgedrag? </a:t>
          </a:r>
        </a:p>
      </dsp:txBody>
      <dsp:txXfrm>
        <a:off x="4094" y="0"/>
        <a:ext cx="2383673" cy="975484"/>
      </dsp:txXfrm>
    </dsp:sp>
    <dsp:sp modelId="{2D27A2B4-0233-49D1-A9DE-3F3758DE2A87}">
      <dsp:nvSpPr>
        <dsp:cNvPr id="0" name=""/>
        <dsp:cNvSpPr/>
      </dsp:nvSpPr>
      <dsp:spPr>
        <a:xfrm>
          <a:off x="1073995"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ED84D5-9DA5-4D0A-8C21-E3390EDAE540}">
      <dsp:nvSpPr>
        <dsp:cNvPr id="0" name=""/>
        <dsp:cNvSpPr/>
      </dsp:nvSpPr>
      <dsp:spPr>
        <a:xfrm>
          <a:off x="2506951"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a:t>Welke invloed heeft uitstelgedrag op mij?</a:t>
          </a:r>
        </a:p>
      </dsp:txBody>
      <dsp:txXfrm>
        <a:off x="2506951" y="1463226"/>
        <a:ext cx="2383673" cy="975484"/>
      </dsp:txXfrm>
    </dsp:sp>
    <dsp:sp modelId="{7A092626-9299-444D-87B1-97F7D2533D7E}">
      <dsp:nvSpPr>
        <dsp:cNvPr id="0" name=""/>
        <dsp:cNvSpPr/>
      </dsp:nvSpPr>
      <dsp:spPr>
        <a:xfrm>
          <a:off x="3576852"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039D66-2A94-4E9D-912A-1B7B60D89D4C}">
      <dsp:nvSpPr>
        <dsp:cNvPr id="0" name=""/>
        <dsp:cNvSpPr/>
      </dsp:nvSpPr>
      <dsp:spPr>
        <a:xfrm>
          <a:off x="5009808"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a:t>Wat kan ik wel en niet aanpakken? </a:t>
          </a:r>
        </a:p>
      </dsp:txBody>
      <dsp:txXfrm>
        <a:off x="5009808" y="0"/>
        <a:ext cx="2383673" cy="975484"/>
      </dsp:txXfrm>
    </dsp:sp>
    <dsp:sp modelId="{3077F474-336C-4408-B49F-9275FFB360CD}">
      <dsp:nvSpPr>
        <dsp:cNvPr id="0" name=""/>
        <dsp:cNvSpPr/>
      </dsp:nvSpPr>
      <dsp:spPr>
        <a:xfrm>
          <a:off x="6079709"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2E0C78-67C9-456A-BE19-E9CC49659C88}">
      <dsp:nvSpPr>
        <dsp:cNvPr id="0" name=""/>
        <dsp:cNvSpPr/>
      </dsp:nvSpPr>
      <dsp:spPr>
        <a:xfrm>
          <a:off x="7512665"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a:t>Wat werkt, wat niet?</a:t>
          </a:r>
        </a:p>
      </dsp:txBody>
      <dsp:txXfrm>
        <a:off x="7512665" y="1463226"/>
        <a:ext cx="2383673" cy="975484"/>
      </dsp:txXfrm>
    </dsp:sp>
    <dsp:sp modelId="{D6C73DF5-DA86-4620-B58C-FF7A913956DE}">
      <dsp:nvSpPr>
        <dsp:cNvPr id="0" name=""/>
        <dsp:cNvSpPr/>
      </dsp:nvSpPr>
      <dsp:spPr>
        <a:xfrm>
          <a:off x="8582566"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4043A6-B589-4AE9-9F14-9318EB4C64D1}">
      <dsp:nvSpPr>
        <dsp:cNvPr id="0" name=""/>
        <dsp:cNvSpPr/>
      </dsp:nvSpPr>
      <dsp:spPr>
        <a:xfrm>
          <a:off x="10015522"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a:t>We pakken het uitstellen aan! </a:t>
          </a:r>
        </a:p>
      </dsp:txBody>
      <dsp:txXfrm>
        <a:off x="10015522" y="0"/>
        <a:ext cx="2383673" cy="975484"/>
      </dsp:txXfrm>
    </dsp:sp>
    <dsp:sp modelId="{D1634DBD-4216-456C-9529-41E1FC1DE691}">
      <dsp:nvSpPr>
        <dsp:cNvPr id="0" name=""/>
        <dsp:cNvSpPr/>
      </dsp:nvSpPr>
      <dsp:spPr>
        <a:xfrm>
          <a:off x="11085423"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360F3E-EEC6-412F-9935-2EE9D9B31D01}">
      <dsp:nvSpPr>
        <dsp:cNvPr id="0" name=""/>
        <dsp:cNvSpPr/>
      </dsp:nvSpPr>
      <dsp:spPr>
        <a:xfrm>
          <a:off x="12518379"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a:t>Stuur tijdig bij </a:t>
          </a:r>
        </a:p>
      </dsp:txBody>
      <dsp:txXfrm>
        <a:off x="12518379" y="1463226"/>
        <a:ext cx="2383673" cy="975484"/>
      </dsp:txXfrm>
    </dsp:sp>
    <dsp:sp modelId="{16EF8D9D-8C14-419D-88B9-9E3C93E54813}">
      <dsp:nvSpPr>
        <dsp:cNvPr id="0" name=""/>
        <dsp:cNvSpPr/>
      </dsp:nvSpPr>
      <dsp:spPr>
        <a:xfrm>
          <a:off x="13588281"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1636A4-1344-45DD-9094-4C1EEBD5BB52}">
      <dsp:nvSpPr>
        <dsp:cNvPr id="0" name=""/>
        <dsp:cNvSpPr/>
      </dsp:nvSpPr>
      <dsp:spPr>
        <a:xfrm>
          <a:off x="0" y="731613"/>
          <a:ext cx="16562386" cy="975484"/>
        </a:xfrm>
        <a:prstGeom prst="notchedRightArrow">
          <a:avLst/>
        </a:prstGeom>
        <a:solidFill>
          <a:schemeClr val="tx2"/>
        </a:solidFill>
        <a:ln>
          <a:noFill/>
        </a:ln>
        <a:effectLst/>
      </dsp:spPr>
      <dsp:style>
        <a:lnRef idx="0">
          <a:scrgbClr r="0" g="0" b="0"/>
        </a:lnRef>
        <a:fillRef idx="1">
          <a:scrgbClr r="0" g="0" b="0"/>
        </a:fillRef>
        <a:effectRef idx="0">
          <a:scrgbClr r="0" g="0" b="0"/>
        </a:effectRef>
        <a:fontRef idx="minor"/>
      </dsp:style>
    </dsp:sp>
    <dsp:sp modelId="{5379D331-5C0D-4F99-927A-1D2F2B8B614E}">
      <dsp:nvSpPr>
        <dsp:cNvPr id="0" name=""/>
        <dsp:cNvSpPr/>
      </dsp:nvSpPr>
      <dsp:spPr>
        <a:xfrm>
          <a:off x="4094"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a:t>Wat is problematisch uitstelgedrag? </a:t>
          </a:r>
        </a:p>
      </dsp:txBody>
      <dsp:txXfrm>
        <a:off x="4094" y="0"/>
        <a:ext cx="2383673" cy="975484"/>
      </dsp:txXfrm>
    </dsp:sp>
    <dsp:sp modelId="{2D27A2B4-0233-49D1-A9DE-3F3758DE2A87}">
      <dsp:nvSpPr>
        <dsp:cNvPr id="0" name=""/>
        <dsp:cNvSpPr/>
      </dsp:nvSpPr>
      <dsp:spPr>
        <a:xfrm>
          <a:off x="1073995"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ED84D5-9DA5-4D0A-8C21-E3390EDAE540}">
      <dsp:nvSpPr>
        <dsp:cNvPr id="0" name=""/>
        <dsp:cNvSpPr/>
      </dsp:nvSpPr>
      <dsp:spPr>
        <a:xfrm>
          <a:off x="2506951"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a:t>Welke invloed heeft uitstelgedrag op mij?</a:t>
          </a:r>
        </a:p>
      </dsp:txBody>
      <dsp:txXfrm>
        <a:off x="2506951" y="1463226"/>
        <a:ext cx="2383673" cy="975484"/>
      </dsp:txXfrm>
    </dsp:sp>
    <dsp:sp modelId="{7A092626-9299-444D-87B1-97F7D2533D7E}">
      <dsp:nvSpPr>
        <dsp:cNvPr id="0" name=""/>
        <dsp:cNvSpPr/>
      </dsp:nvSpPr>
      <dsp:spPr>
        <a:xfrm>
          <a:off x="3576852"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039D66-2A94-4E9D-912A-1B7B60D89D4C}">
      <dsp:nvSpPr>
        <dsp:cNvPr id="0" name=""/>
        <dsp:cNvSpPr/>
      </dsp:nvSpPr>
      <dsp:spPr>
        <a:xfrm>
          <a:off x="5009808"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a:t>Wat kan ik wel en niet aanpakken? </a:t>
          </a:r>
        </a:p>
      </dsp:txBody>
      <dsp:txXfrm>
        <a:off x="5009808" y="0"/>
        <a:ext cx="2383673" cy="975484"/>
      </dsp:txXfrm>
    </dsp:sp>
    <dsp:sp modelId="{3077F474-336C-4408-B49F-9275FFB360CD}">
      <dsp:nvSpPr>
        <dsp:cNvPr id="0" name=""/>
        <dsp:cNvSpPr/>
      </dsp:nvSpPr>
      <dsp:spPr>
        <a:xfrm>
          <a:off x="6079709"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2E0C78-67C9-456A-BE19-E9CC49659C88}">
      <dsp:nvSpPr>
        <dsp:cNvPr id="0" name=""/>
        <dsp:cNvSpPr/>
      </dsp:nvSpPr>
      <dsp:spPr>
        <a:xfrm>
          <a:off x="7512665"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a:t>Wat werkt, wat niet?</a:t>
          </a:r>
        </a:p>
      </dsp:txBody>
      <dsp:txXfrm>
        <a:off x="7512665" y="1463226"/>
        <a:ext cx="2383673" cy="975484"/>
      </dsp:txXfrm>
    </dsp:sp>
    <dsp:sp modelId="{D6C73DF5-DA86-4620-B58C-FF7A913956DE}">
      <dsp:nvSpPr>
        <dsp:cNvPr id="0" name=""/>
        <dsp:cNvSpPr/>
      </dsp:nvSpPr>
      <dsp:spPr>
        <a:xfrm>
          <a:off x="8582566"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4043A6-B589-4AE9-9F14-9318EB4C64D1}">
      <dsp:nvSpPr>
        <dsp:cNvPr id="0" name=""/>
        <dsp:cNvSpPr/>
      </dsp:nvSpPr>
      <dsp:spPr>
        <a:xfrm>
          <a:off x="10015522" y="0"/>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nl-BE" sz="1800" kern="1200" dirty="0"/>
            <a:t>We pakken het uitstellen aan! </a:t>
          </a:r>
        </a:p>
      </dsp:txBody>
      <dsp:txXfrm>
        <a:off x="10015522" y="0"/>
        <a:ext cx="2383673" cy="975484"/>
      </dsp:txXfrm>
    </dsp:sp>
    <dsp:sp modelId="{D1634DBD-4216-456C-9529-41E1FC1DE691}">
      <dsp:nvSpPr>
        <dsp:cNvPr id="0" name=""/>
        <dsp:cNvSpPr/>
      </dsp:nvSpPr>
      <dsp:spPr>
        <a:xfrm>
          <a:off x="11085423"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360F3E-EEC6-412F-9935-2EE9D9B31D01}">
      <dsp:nvSpPr>
        <dsp:cNvPr id="0" name=""/>
        <dsp:cNvSpPr/>
      </dsp:nvSpPr>
      <dsp:spPr>
        <a:xfrm>
          <a:off x="12518379" y="1463226"/>
          <a:ext cx="2383673" cy="975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nl-BE" sz="1800" kern="1200" dirty="0"/>
            <a:t>Stuur tijdig bij </a:t>
          </a:r>
        </a:p>
      </dsp:txBody>
      <dsp:txXfrm>
        <a:off x="12518379" y="1463226"/>
        <a:ext cx="2383673" cy="975484"/>
      </dsp:txXfrm>
    </dsp:sp>
    <dsp:sp modelId="{16EF8D9D-8C14-419D-88B9-9E3C93E54813}">
      <dsp:nvSpPr>
        <dsp:cNvPr id="0" name=""/>
        <dsp:cNvSpPr/>
      </dsp:nvSpPr>
      <dsp:spPr>
        <a:xfrm>
          <a:off x="13588281" y="1097419"/>
          <a:ext cx="243871" cy="243871"/>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49550E8D-2687-4B55-AC6F-1FBD87CF06BB}"/>
              </a:ext>
            </a:extLst>
          </p:cNvPr>
          <p:cNvSpPr>
            <a:spLocks noGrp="1"/>
          </p:cNvSpPr>
          <p:nvPr>
            <p:ph type="hdr" sz="quarter"/>
          </p:nvPr>
        </p:nvSpPr>
        <p:spPr>
          <a:xfrm>
            <a:off x="1634453" y="107548"/>
            <a:ext cx="6013722" cy="214848"/>
          </a:xfrm>
          <a:prstGeom prst="rect">
            <a:avLst/>
          </a:prstGeom>
        </p:spPr>
        <p:txBody>
          <a:bodyPr vert="horz" lIns="91440" tIns="45720" rIns="91440" bIns="45720" rtlCol="0"/>
          <a:lstStyle>
            <a:lvl1pPr algn="l">
              <a:defRPr sz="1200"/>
            </a:lvl1pPr>
          </a:lstStyle>
          <a:p>
            <a:endParaRPr lang="nl-BE" dirty="0"/>
          </a:p>
        </p:txBody>
      </p:sp>
      <p:sp>
        <p:nvSpPr>
          <p:cNvPr id="3" name="Tijdelijke aanduiding voor datum 2">
            <a:extLst>
              <a:ext uri="{FF2B5EF4-FFF2-40B4-BE49-F238E27FC236}">
                <a16:creationId xmlns:a16="http://schemas.microsoft.com/office/drawing/2014/main" id="{62C4A80C-7EC9-478E-BFC2-BEAEB6355605}"/>
              </a:ext>
            </a:extLst>
          </p:cNvPr>
          <p:cNvSpPr>
            <a:spLocks noGrp="1"/>
          </p:cNvSpPr>
          <p:nvPr>
            <p:ph type="dt" sz="quarter" idx="1"/>
          </p:nvPr>
        </p:nvSpPr>
        <p:spPr>
          <a:xfrm>
            <a:off x="5029863" y="107548"/>
            <a:ext cx="4301543" cy="214848"/>
          </a:xfrm>
          <a:prstGeom prst="rect">
            <a:avLst/>
          </a:prstGeom>
        </p:spPr>
        <p:txBody>
          <a:bodyPr vert="horz" lIns="91440" tIns="45720" rIns="91440" bIns="45720" rtlCol="0"/>
          <a:lstStyle>
            <a:lvl1pPr algn="r">
              <a:defRPr sz="1200"/>
            </a:lvl1pPr>
          </a:lstStyle>
          <a:p>
            <a:fld id="{B851D6B0-C309-4360-AADA-E0100A701C51}" type="datetimeFigureOut">
              <a:rPr lang="nl-BE" smtClean="0"/>
              <a:t>14/10/2021</a:t>
            </a:fld>
            <a:endParaRPr lang="nl-BE"/>
          </a:p>
        </p:txBody>
      </p:sp>
      <p:sp>
        <p:nvSpPr>
          <p:cNvPr id="4" name="Tijdelijke aanduiding voor voettekst 3">
            <a:extLst>
              <a:ext uri="{FF2B5EF4-FFF2-40B4-BE49-F238E27FC236}">
                <a16:creationId xmlns:a16="http://schemas.microsoft.com/office/drawing/2014/main" id="{EEAA731C-3B25-44FC-ABC1-2A77BCFD587A}"/>
              </a:ext>
            </a:extLst>
          </p:cNvPr>
          <p:cNvSpPr>
            <a:spLocks noGrp="1"/>
          </p:cNvSpPr>
          <p:nvPr>
            <p:ph type="ftr" sz="quarter" idx="2"/>
          </p:nvPr>
        </p:nvSpPr>
        <p:spPr>
          <a:xfrm>
            <a:off x="567814" y="6164213"/>
            <a:ext cx="7646645" cy="214848"/>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a:extLst>
              <a:ext uri="{FF2B5EF4-FFF2-40B4-BE49-F238E27FC236}">
                <a16:creationId xmlns:a16="http://schemas.microsoft.com/office/drawing/2014/main" id="{509BC4C9-5927-4A4C-9D62-F4FCB8CB3205}"/>
              </a:ext>
            </a:extLst>
          </p:cNvPr>
          <p:cNvSpPr>
            <a:spLocks noGrp="1"/>
          </p:cNvSpPr>
          <p:nvPr>
            <p:ph type="sldNum" sz="quarter" idx="3"/>
          </p:nvPr>
        </p:nvSpPr>
        <p:spPr>
          <a:xfrm>
            <a:off x="8738473" y="6182462"/>
            <a:ext cx="592935" cy="196600"/>
          </a:xfrm>
          <a:prstGeom prst="rect">
            <a:avLst/>
          </a:prstGeom>
        </p:spPr>
        <p:txBody>
          <a:bodyPr vert="horz" lIns="91440" tIns="45720" rIns="91440" bIns="45720" rtlCol="0" anchor="b"/>
          <a:lstStyle>
            <a:lvl1pPr algn="r">
              <a:defRPr sz="1200"/>
            </a:lvl1pPr>
          </a:lstStyle>
          <a:p>
            <a:fld id="{08C79EED-929D-483E-9007-D3F59A4C8C3F}" type="slidenum">
              <a:rPr lang="nl-BE" smtClean="0"/>
              <a:t>‹nr.›</a:t>
            </a:fld>
            <a:endParaRPr lang="nl-BE"/>
          </a:p>
        </p:txBody>
      </p:sp>
      <p:pic>
        <p:nvPicPr>
          <p:cNvPr id="7" name="Afbeelding 6">
            <a:extLst>
              <a:ext uri="{FF2B5EF4-FFF2-40B4-BE49-F238E27FC236}">
                <a16:creationId xmlns:a16="http://schemas.microsoft.com/office/drawing/2014/main" id="{41A637C1-C271-414F-B837-89650030AD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842" y="-12164"/>
            <a:ext cx="1110533" cy="519663"/>
          </a:xfrm>
          <a:prstGeom prst="rect">
            <a:avLst/>
          </a:prstGeom>
        </p:spPr>
      </p:pic>
      <p:cxnSp>
        <p:nvCxnSpPr>
          <p:cNvPr id="8" name="Rechte verbindingslijn 7">
            <a:extLst>
              <a:ext uri="{FF2B5EF4-FFF2-40B4-BE49-F238E27FC236}">
                <a16:creationId xmlns:a16="http://schemas.microsoft.com/office/drawing/2014/main" id="{2EAA0E41-0FD2-4F96-9F26-A36EB18A8771}"/>
              </a:ext>
            </a:extLst>
          </p:cNvPr>
          <p:cNvCxnSpPr>
            <a:cxnSpLocks/>
          </p:cNvCxnSpPr>
          <p:nvPr/>
        </p:nvCxnSpPr>
        <p:spPr>
          <a:xfrm>
            <a:off x="667809" y="473846"/>
            <a:ext cx="8562586"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70211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2"/>
            <a:ext cx="4301543" cy="341064"/>
          </a:xfrm>
          <a:prstGeom prst="rect">
            <a:avLst/>
          </a:prstGeom>
        </p:spPr>
        <p:txBody>
          <a:bodyPr vert="horz" lIns="91440" tIns="45720" rIns="91440" bIns="45720" rtlCol="0"/>
          <a:lstStyle>
            <a:lvl1pPr algn="l">
              <a:defRPr sz="1200"/>
            </a:lvl1pPr>
          </a:lstStyle>
          <a:p>
            <a:endParaRPr lang="nl-BE" dirty="0"/>
          </a:p>
        </p:txBody>
      </p:sp>
      <p:sp>
        <p:nvSpPr>
          <p:cNvPr id="3" name="Tijdelijke aanduiding voor datum 2"/>
          <p:cNvSpPr>
            <a:spLocks noGrp="1"/>
          </p:cNvSpPr>
          <p:nvPr>
            <p:ph type="dt" idx="1"/>
          </p:nvPr>
        </p:nvSpPr>
        <p:spPr>
          <a:xfrm>
            <a:off x="5622799" y="2"/>
            <a:ext cx="4301543" cy="341064"/>
          </a:xfrm>
          <a:prstGeom prst="rect">
            <a:avLst/>
          </a:prstGeom>
        </p:spPr>
        <p:txBody>
          <a:bodyPr vert="horz" lIns="91440" tIns="45720" rIns="91440" bIns="45720" rtlCol="0"/>
          <a:lstStyle>
            <a:lvl1pPr algn="r">
              <a:defRPr sz="1200"/>
            </a:lvl1pPr>
          </a:lstStyle>
          <a:p>
            <a:fld id="{01C07673-66AC-46B1-89BD-061114F0C338}" type="datetimeFigureOut">
              <a:rPr lang="nl-BE" smtClean="0"/>
              <a:t>14/10/2021</a:t>
            </a:fld>
            <a:endParaRPr lang="nl-BE"/>
          </a:p>
        </p:txBody>
      </p:sp>
      <p:sp>
        <p:nvSpPr>
          <p:cNvPr id="4" name="Tijdelijke aanduiding voor dia-afbeelding 3"/>
          <p:cNvSpPr>
            <a:spLocks noGrp="1" noRot="1" noChangeAspect="1"/>
          </p:cNvSpPr>
          <p:nvPr>
            <p:ph type="sldImg" idx="2"/>
          </p:nvPr>
        </p:nvSpPr>
        <p:spPr>
          <a:xfrm>
            <a:off x="857250" y="696913"/>
            <a:ext cx="3960813" cy="2227262"/>
          </a:xfrm>
          <a:prstGeom prst="rect">
            <a:avLst/>
          </a:prstGeom>
          <a:noFill/>
          <a:ln w="12700">
            <a:solidFill>
              <a:prstClr val="black"/>
            </a:solidFill>
          </a:ln>
        </p:spPr>
        <p:txBody>
          <a:bodyPr vert="horz" lIns="91440" tIns="45720" rIns="91440" bIns="45720" rtlCol="0" anchor="ctr"/>
          <a:lstStyle/>
          <a:p>
            <a:endParaRPr lang="nl-BE"/>
          </a:p>
        </p:txBody>
      </p:sp>
      <p:sp>
        <p:nvSpPr>
          <p:cNvPr id="6" name="Tijdelijke aanduiding voor voettekst 5"/>
          <p:cNvSpPr>
            <a:spLocks noGrp="1"/>
          </p:cNvSpPr>
          <p:nvPr>
            <p:ph type="ftr" sz="quarter" idx="4"/>
          </p:nvPr>
        </p:nvSpPr>
        <p:spPr>
          <a:xfrm>
            <a:off x="1" y="6456613"/>
            <a:ext cx="4301543" cy="341063"/>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5622799" y="6456613"/>
            <a:ext cx="4301543" cy="341063"/>
          </a:xfrm>
          <a:prstGeom prst="rect">
            <a:avLst/>
          </a:prstGeom>
        </p:spPr>
        <p:txBody>
          <a:bodyPr vert="horz" lIns="91440" tIns="45720" rIns="91440" bIns="45720" rtlCol="0" anchor="b"/>
          <a:lstStyle>
            <a:lvl1pPr algn="r">
              <a:defRPr sz="1200"/>
            </a:lvl1pPr>
          </a:lstStyle>
          <a:p>
            <a:fld id="{6C23E295-A1A5-4488-BC09-D942F81F4A15}" type="slidenum">
              <a:rPr lang="nl-BE" smtClean="0"/>
              <a:t>‹nr.›</a:t>
            </a:fld>
            <a:endParaRPr lang="nl-BE"/>
          </a:p>
        </p:txBody>
      </p:sp>
      <p:sp>
        <p:nvSpPr>
          <p:cNvPr id="8" name="Tijdelijke aanduiding voor datum 2">
            <a:extLst>
              <a:ext uri="{FF2B5EF4-FFF2-40B4-BE49-F238E27FC236}">
                <a16:creationId xmlns:a16="http://schemas.microsoft.com/office/drawing/2014/main" id="{944846E0-E852-40C1-B969-83476F3B76F7}"/>
              </a:ext>
            </a:extLst>
          </p:cNvPr>
          <p:cNvSpPr txBox="1">
            <a:spLocks/>
          </p:cNvSpPr>
          <p:nvPr/>
        </p:nvSpPr>
        <p:spPr>
          <a:xfrm>
            <a:off x="5029863" y="107548"/>
            <a:ext cx="4301543" cy="214848"/>
          </a:xfrm>
          <a:prstGeom prst="rect">
            <a:avLst/>
          </a:prstGeom>
        </p:spPr>
        <p:txBody>
          <a:bodyPr vert="horz" lIns="91440" tIns="45720" rIns="91440" bIns="45720" rtlCol="0"/>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851D6B0-C309-4360-AADA-E0100A701C51}" type="datetimeFigureOut">
              <a:rPr lang="nl-BE" smtClean="0"/>
              <a:pPr/>
              <a:t>14/10/2021</a:t>
            </a:fld>
            <a:endParaRPr lang="nl-BE"/>
          </a:p>
        </p:txBody>
      </p:sp>
      <p:pic>
        <p:nvPicPr>
          <p:cNvPr id="10" name="Afbeelding 9">
            <a:extLst>
              <a:ext uri="{FF2B5EF4-FFF2-40B4-BE49-F238E27FC236}">
                <a16:creationId xmlns:a16="http://schemas.microsoft.com/office/drawing/2014/main" id="{CABF7A55-6C0F-4E87-AFC0-BB240FFF9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842" y="-12164"/>
            <a:ext cx="1110533" cy="519663"/>
          </a:xfrm>
          <a:prstGeom prst="rect">
            <a:avLst/>
          </a:prstGeom>
        </p:spPr>
      </p:pic>
      <p:cxnSp>
        <p:nvCxnSpPr>
          <p:cNvPr id="11" name="Rechte verbindingslijn 10">
            <a:extLst>
              <a:ext uri="{FF2B5EF4-FFF2-40B4-BE49-F238E27FC236}">
                <a16:creationId xmlns:a16="http://schemas.microsoft.com/office/drawing/2014/main" id="{0778B21D-7FB4-4703-A374-CC34AE860216}"/>
              </a:ext>
            </a:extLst>
          </p:cNvPr>
          <p:cNvCxnSpPr>
            <a:cxnSpLocks/>
          </p:cNvCxnSpPr>
          <p:nvPr/>
        </p:nvCxnSpPr>
        <p:spPr>
          <a:xfrm>
            <a:off x="667809" y="473846"/>
            <a:ext cx="8562586"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2" name="Tijdelijke aanduiding voor notities 4">
            <a:extLst>
              <a:ext uri="{FF2B5EF4-FFF2-40B4-BE49-F238E27FC236}">
                <a16:creationId xmlns:a16="http://schemas.microsoft.com/office/drawing/2014/main" id="{CC94D0D5-1E80-4534-99C4-6E80E3027CAD}"/>
              </a:ext>
            </a:extLst>
          </p:cNvPr>
          <p:cNvSpPr>
            <a:spLocks noGrp="1"/>
          </p:cNvSpPr>
          <p:nvPr>
            <p:ph type="body" sz="quarter" idx="3"/>
          </p:nvPr>
        </p:nvSpPr>
        <p:spPr>
          <a:xfrm>
            <a:off x="667808" y="3016502"/>
            <a:ext cx="8989983" cy="3254993"/>
          </a:xfrm>
          <a:prstGeom prst="rect">
            <a:avLst/>
          </a:prstGeom>
        </p:spPr>
        <p:txBody>
          <a:bodyPr vert="horz" lIns="91440" tIns="45720" rIns="91440" bIns="45720" rtlCol="0"/>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2423332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1</a:t>
            </a:fld>
            <a:endParaRPr lang="nl-BE" dirty="0"/>
          </a:p>
        </p:txBody>
      </p:sp>
    </p:spTree>
    <p:extLst>
      <p:ext uri="{BB962C8B-B14F-4D97-AF65-F5344CB8AC3E}">
        <p14:creationId xmlns:p14="http://schemas.microsoft.com/office/powerpoint/2010/main" val="2383606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10</a:t>
            </a:fld>
            <a:endParaRPr lang="nl-BE"/>
          </a:p>
        </p:txBody>
      </p:sp>
    </p:spTree>
    <p:extLst>
      <p:ext uri="{BB962C8B-B14F-4D97-AF65-F5344CB8AC3E}">
        <p14:creationId xmlns:p14="http://schemas.microsoft.com/office/powerpoint/2010/main" val="3566202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11</a:t>
            </a:fld>
            <a:endParaRPr lang="nl-BE"/>
          </a:p>
        </p:txBody>
      </p:sp>
    </p:spTree>
    <p:extLst>
      <p:ext uri="{BB962C8B-B14F-4D97-AF65-F5344CB8AC3E}">
        <p14:creationId xmlns:p14="http://schemas.microsoft.com/office/powerpoint/2010/main" val="561778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12</a:t>
            </a:fld>
            <a:endParaRPr lang="nl-BE"/>
          </a:p>
        </p:txBody>
      </p:sp>
    </p:spTree>
    <p:extLst>
      <p:ext uri="{BB962C8B-B14F-4D97-AF65-F5344CB8AC3E}">
        <p14:creationId xmlns:p14="http://schemas.microsoft.com/office/powerpoint/2010/main" val="2788807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13</a:t>
            </a:fld>
            <a:endParaRPr lang="nl-BE"/>
          </a:p>
        </p:txBody>
      </p:sp>
    </p:spTree>
    <p:extLst>
      <p:ext uri="{BB962C8B-B14F-4D97-AF65-F5344CB8AC3E}">
        <p14:creationId xmlns:p14="http://schemas.microsoft.com/office/powerpoint/2010/main" val="3411591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14</a:t>
            </a:fld>
            <a:endParaRPr lang="nl-BE"/>
          </a:p>
        </p:txBody>
      </p:sp>
    </p:spTree>
    <p:extLst>
      <p:ext uri="{BB962C8B-B14F-4D97-AF65-F5344CB8AC3E}">
        <p14:creationId xmlns:p14="http://schemas.microsoft.com/office/powerpoint/2010/main" val="2312949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15</a:t>
            </a:fld>
            <a:endParaRPr lang="nl-BE"/>
          </a:p>
        </p:txBody>
      </p:sp>
    </p:spTree>
    <p:extLst>
      <p:ext uri="{BB962C8B-B14F-4D97-AF65-F5344CB8AC3E}">
        <p14:creationId xmlns:p14="http://schemas.microsoft.com/office/powerpoint/2010/main" val="30812909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16</a:t>
            </a:fld>
            <a:endParaRPr lang="nl-BE"/>
          </a:p>
        </p:txBody>
      </p:sp>
    </p:spTree>
    <p:extLst>
      <p:ext uri="{BB962C8B-B14F-4D97-AF65-F5344CB8AC3E}">
        <p14:creationId xmlns:p14="http://schemas.microsoft.com/office/powerpoint/2010/main" val="813879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17</a:t>
            </a:fld>
            <a:endParaRPr lang="nl-BE"/>
          </a:p>
        </p:txBody>
      </p:sp>
    </p:spTree>
    <p:extLst>
      <p:ext uri="{BB962C8B-B14F-4D97-AF65-F5344CB8AC3E}">
        <p14:creationId xmlns:p14="http://schemas.microsoft.com/office/powerpoint/2010/main" val="29340982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18</a:t>
            </a:fld>
            <a:endParaRPr lang="nl-BE"/>
          </a:p>
        </p:txBody>
      </p:sp>
    </p:spTree>
    <p:extLst>
      <p:ext uri="{BB962C8B-B14F-4D97-AF65-F5344CB8AC3E}">
        <p14:creationId xmlns:p14="http://schemas.microsoft.com/office/powerpoint/2010/main" val="20325108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19</a:t>
            </a:fld>
            <a:endParaRPr lang="nl-BE"/>
          </a:p>
        </p:txBody>
      </p:sp>
    </p:spTree>
    <p:extLst>
      <p:ext uri="{BB962C8B-B14F-4D97-AF65-F5344CB8AC3E}">
        <p14:creationId xmlns:p14="http://schemas.microsoft.com/office/powerpoint/2010/main" val="4082151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2</a:t>
            </a:fld>
            <a:endParaRPr lang="nl-BE"/>
          </a:p>
        </p:txBody>
      </p:sp>
    </p:spTree>
    <p:extLst>
      <p:ext uri="{BB962C8B-B14F-4D97-AF65-F5344CB8AC3E}">
        <p14:creationId xmlns:p14="http://schemas.microsoft.com/office/powerpoint/2010/main" val="37582709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20</a:t>
            </a:fld>
            <a:endParaRPr lang="nl-BE"/>
          </a:p>
        </p:txBody>
      </p:sp>
    </p:spTree>
    <p:extLst>
      <p:ext uri="{BB962C8B-B14F-4D97-AF65-F5344CB8AC3E}">
        <p14:creationId xmlns:p14="http://schemas.microsoft.com/office/powerpoint/2010/main" val="6369974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0" indent="0">
              <a:buFontTx/>
              <a:buNone/>
            </a:pPr>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21</a:t>
            </a:fld>
            <a:endParaRPr lang="nl-BE"/>
          </a:p>
        </p:txBody>
      </p:sp>
    </p:spTree>
    <p:extLst>
      <p:ext uri="{BB962C8B-B14F-4D97-AF65-F5344CB8AC3E}">
        <p14:creationId xmlns:p14="http://schemas.microsoft.com/office/powerpoint/2010/main" val="7211219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22</a:t>
            </a:fld>
            <a:endParaRPr lang="nl-BE"/>
          </a:p>
        </p:txBody>
      </p:sp>
    </p:spTree>
    <p:extLst>
      <p:ext uri="{BB962C8B-B14F-4D97-AF65-F5344CB8AC3E}">
        <p14:creationId xmlns:p14="http://schemas.microsoft.com/office/powerpoint/2010/main" val="34311744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23</a:t>
            </a:fld>
            <a:endParaRPr lang="nl-BE"/>
          </a:p>
        </p:txBody>
      </p:sp>
    </p:spTree>
    <p:extLst>
      <p:ext uri="{BB962C8B-B14F-4D97-AF65-F5344CB8AC3E}">
        <p14:creationId xmlns:p14="http://schemas.microsoft.com/office/powerpoint/2010/main" val="15065000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0" indent="0">
              <a:buFontTx/>
              <a:buNone/>
            </a:pPr>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24</a:t>
            </a:fld>
            <a:endParaRPr lang="nl-BE"/>
          </a:p>
        </p:txBody>
      </p:sp>
    </p:spTree>
    <p:extLst>
      <p:ext uri="{BB962C8B-B14F-4D97-AF65-F5344CB8AC3E}">
        <p14:creationId xmlns:p14="http://schemas.microsoft.com/office/powerpoint/2010/main" val="3192373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25</a:t>
            </a:fld>
            <a:endParaRPr lang="nl-BE"/>
          </a:p>
        </p:txBody>
      </p:sp>
    </p:spTree>
    <p:extLst>
      <p:ext uri="{BB962C8B-B14F-4D97-AF65-F5344CB8AC3E}">
        <p14:creationId xmlns:p14="http://schemas.microsoft.com/office/powerpoint/2010/main" val="31285397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26</a:t>
            </a:fld>
            <a:endParaRPr lang="nl-BE"/>
          </a:p>
        </p:txBody>
      </p:sp>
    </p:spTree>
    <p:extLst>
      <p:ext uri="{BB962C8B-B14F-4D97-AF65-F5344CB8AC3E}">
        <p14:creationId xmlns:p14="http://schemas.microsoft.com/office/powerpoint/2010/main" val="34085010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0" indent="0">
              <a:buFontTx/>
              <a:buNone/>
            </a:pPr>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27</a:t>
            </a:fld>
            <a:endParaRPr lang="nl-BE"/>
          </a:p>
        </p:txBody>
      </p:sp>
    </p:spTree>
    <p:extLst>
      <p:ext uri="{BB962C8B-B14F-4D97-AF65-F5344CB8AC3E}">
        <p14:creationId xmlns:p14="http://schemas.microsoft.com/office/powerpoint/2010/main" val="36510699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28</a:t>
            </a:fld>
            <a:endParaRPr lang="nl-BE"/>
          </a:p>
        </p:txBody>
      </p:sp>
    </p:spTree>
    <p:extLst>
      <p:ext uri="{BB962C8B-B14F-4D97-AF65-F5344CB8AC3E}">
        <p14:creationId xmlns:p14="http://schemas.microsoft.com/office/powerpoint/2010/main" val="16881991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29</a:t>
            </a:fld>
            <a:endParaRPr lang="nl-BE"/>
          </a:p>
        </p:txBody>
      </p:sp>
    </p:spTree>
    <p:extLst>
      <p:ext uri="{BB962C8B-B14F-4D97-AF65-F5344CB8AC3E}">
        <p14:creationId xmlns:p14="http://schemas.microsoft.com/office/powerpoint/2010/main" val="1457436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3</a:t>
            </a:fld>
            <a:endParaRPr lang="nl-BE"/>
          </a:p>
        </p:txBody>
      </p:sp>
    </p:spTree>
    <p:extLst>
      <p:ext uri="{BB962C8B-B14F-4D97-AF65-F5344CB8AC3E}">
        <p14:creationId xmlns:p14="http://schemas.microsoft.com/office/powerpoint/2010/main" val="20436778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0" indent="0">
              <a:buFontTx/>
              <a:buNone/>
            </a:pPr>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30</a:t>
            </a:fld>
            <a:endParaRPr lang="nl-BE"/>
          </a:p>
        </p:txBody>
      </p:sp>
    </p:spTree>
    <p:extLst>
      <p:ext uri="{BB962C8B-B14F-4D97-AF65-F5344CB8AC3E}">
        <p14:creationId xmlns:p14="http://schemas.microsoft.com/office/powerpoint/2010/main" val="35607328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0" indent="0">
              <a:buFontTx/>
              <a:buNone/>
            </a:pPr>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31</a:t>
            </a:fld>
            <a:endParaRPr lang="nl-BE"/>
          </a:p>
        </p:txBody>
      </p:sp>
    </p:spTree>
    <p:extLst>
      <p:ext uri="{BB962C8B-B14F-4D97-AF65-F5344CB8AC3E}">
        <p14:creationId xmlns:p14="http://schemas.microsoft.com/office/powerpoint/2010/main" val="38720781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0" indent="0">
              <a:buFontTx/>
              <a:buNone/>
            </a:pPr>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32</a:t>
            </a:fld>
            <a:endParaRPr lang="nl-BE"/>
          </a:p>
        </p:txBody>
      </p:sp>
    </p:spTree>
    <p:extLst>
      <p:ext uri="{BB962C8B-B14F-4D97-AF65-F5344CB8AC3E}">
        <p14:creationId xmlns:p14="http://schemas.microsoft.com/office/powerpoint/2010/main" val="2279297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33</a:t>
            </a:fld>
            <a:endParaRPr lang="nl-BE"/>
          </a:p>
        </p:txBody>
      </p:sp>
    </p:spTree>
    <p:extLst>
      <p:ext uri="{BB962C8B-B14F-4D97-AF65-F5344CB8AC3E}">
        <p14:creationId xmlns:p14="http://schemas.microsoft.com/office/powerpoint/2010/main" val="28275559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0" indent="0">
              <a:buFontTx/>
              <a:buNone/>
            </a:pPr>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34</a:t>
            </a:fld>
            <a:endParaRPr lang="nl-BE"/>
          </a:p>
        </p:txBody>
      </p:sp>
    </p:spTree>
    <p:extLst>
      <p:ext uri="{BB962C8B-B14F-4D97-AF65-F5344CB8AC3E}">
        <p14:creationId xmlns:p14="http://schemas.microsoft.com/office/powerpoint/2010/main" val="34691769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0" indent="0">
              <a:buFontTx/>
              <a:buNone/>
            </a:pPr>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35</a:t>
            </a:fld>
            <a:endParaRPr lang="nl-BE"/>
          </a:p>
        </p:txBody>
      </p:sp>
    </p:spTree>
    <p:extLst>
      <p:ext uri="{BB962C8B-B14F-4D97-AF65-F5344CB8AC3E}">
        <p14:creationId xmlns:p14="http://schemas.microsoft.com/office/powerpoint/2010/main" val="18441680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36</a:t>
            </a:fld>
            <a:endParaRPr lang="nl-BE"/>
          </a:p>
        </p:txBody>
      </p:sp>
    </p:spTree>
    <p:extLst>
      <p:ext uri="{BB962C8B-B14F-4D97-AF65-F5344CB8AC3E}">
        <p14:creationId xmlns:p14="http://schemas.microsoft.com/office/powerpoint/2010/main" val="35623338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37</a:t>
            </a:fld>
            <a:endParaRPr lang="nl-BE"/>
          </a:p>
        </p:txBody>
      </p:sp>
    </p:spTree>
    <p:extLst>
      <p:ext uri="{BB962C8B-B14F-4D97-AF65-F5344CB8AC3E}">
        <p14:creationId xmlns:p14="http://schemas.microsoft.com/office/powerpoint/2010/main" val="835237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38</a:t>
            </a:fld>
            <a:endParaRPr lang="nl-BE"/>
          </a:p>
        </p:txBody>
      </p:sp>
    </p:spTree>
    <p:extLst>
      <p:ext uri="{BB962C8B-B14F-4D97-AF65-F5344CB8AC3E}">
        <p14:creationId xmlns:p14="http://schemas.microsoft.com/office/powerpoint/2010/main" val="9157355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39</a:t>
            </a:fld>
            <a:endParaRPr lang="nl-BE"/>
          </a:p>
        </p:txBody>
      </p:sp>
    </p:spTree>
    <p:extLst>
      <p:ext uri="{BB962C8B-B14F-4D97-AF65-F5344CB8AC3E}">
        <p14:creationId xmlns:p14="http://schemas.microsoft.com/office/powerpoint/2010/main" val="1898678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4</a:t>
            </a:fld>
            <a:endParaRPr lang="nl-BE"/>
          </a:p>
        </p:txBody>
      </p:sp>
    </p:spTree>
    <p:extLst>
      <p:ext uri="{BB962C8B-B14F-4D97-AF65-F5344CB8AC3E}">
        <p14:creationId xmlns:p14="http://schemas.microsoft.com/office/powerpoint/2010/main" val="35341009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40</a:t>
            </a:fld>
            <a:endParaRPr lang="nl-BE"/>
          </a:p>
        </p:txBody>
      </p:sp>
    </p:spTree>
    <p:extLst>
      <p:ext uri="{BB962C8B-B14F-4D97-AF65-F5344CB8AC3E}">
        <p14:creationId xmlns:p14="http://schemas.microsoft.com/office/powerpoint/2010/main" val="13753910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41</a:t>
            </a:fld>
            <a:endParaRPr lang="nl-BE"/>
          </a:p>
        </p:txBody>
      </p:sp>
    </p:spTree>
    <p:extLst>
      <p:ext uri="{BB962C8B-B14F-4D97-AF65-F5344CB8AC3E}">
        <p14:creationId xmlns:p14="http://schemas.microsoft.com/office/powerpoint/2010/main" val="20885075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42</a:t>
            </a:fld>
            <a:endParaRPr lang="nl-BE"/>
          </a:p>
        </p:txBody>
      </p:sp>
    </p:spTree>
    <p:extLst>
      <p:ext uri="{BB962C8B-B14F-4D97-AF65-F5344CB8AC3E}">
        <p14:creationId xmlns:p14="http://schemas.microsoft.com/office/powerpoint/2010/main" val="31260602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43</a:t>
            </a:fld>
            <a:endParaRPr lang="nl-BE"/>
          </a:p>
        </p:txBody>
      </p:sp>
    </p:spTree>
    <p:extLst>
      <p:ext uri="{BB962C8B-B14F-4D97-AF65-F5344CB8AC3E}">
        <p14:creationId xmlns:p14="http://schemas.microsoft.com/office/powerpoint/2010/main" val="41826457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44</a:t>
            </a:fld>
            <a:endParaRPr lang="nl-BE"/>
          </a:p>
        </p:txBody>
      </p:sp>
    </p:spTree>
    <p:extLst>
      <p:ext uri="{BB962C8B-B14F-4D97-AF65-F5344CB8AC3E}">
        <p14:creationId xmlns:p14="http://schemas.microsoft.com/office/powerpoint/2010/main" val="6700049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45</a:t>
            </a:fld>
            <a:endParaRPr lang="nl-BE"/>
          </a:p>
        </p:txBody>
      </p:sp>
    </p:spTree>
    <p:extLst>
      <p:ext uri="{BB962C8B-B14F-4D97-AF65-F5344CB8AC3E}">
        <p14:creationId xmlns:p14="http://schemas.microsoft.com/office/powerpoint/2010/main" val="22960533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46</a:t>
            </a:fld>
            <a:endParaRPr lang="nl-BE"/>
          </a:p>
        </p:txBody>
      </p:sp>
    </p:spTree>
    <p:extLst>
      <p:ext uri="{BB962C8B-B14F-4D97-AF65-F5344CB8AC3E}">
        <p14:creationId xmlns:p14="http://schemas.microsoft.com/office/powerpoint/2010/main" val="10554684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47</a:t>
            </a:fld>
            <a:endParaRPr lang="nl-BE"/>
          </a:p>
        </p:txBody>
      </p:sp>
    </p:spTree>
    <p:extLst>
      <p:ext uri="{BB962C8B-B14F-4D97-AF65-F5344CB8AC3E}">
        <p14:creationId xmlns:p14="http://schemas.microsoft.com/office/powerpoint/2010/main" val="4134127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48</a:t>
            </a:fld>
            <a:endParaRPr lang="nl-BE"/>
          </a:p>
        </p:txBody>
      </p:sp>
    </p:spTree>
    <p:extLst>
      <p:ext uri="{BB962C8B-B14F-4D97-AF65-F5344CB8AC3E}">
        <p14:creationId xmlns:p14="http://schemas.microsoft.com/office/powerpoint/2010/main" val="29349835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49</a:t>
            </a:fld>
            <a:endParaRPr lang="nl-BE"/>
          </a:p>
        </p:txBody>
      </p:sp>
    </p:spTree>
    <p:extLst>
      <p:ext uri="{BB962C8B-B14F-4D97-AF65-F5344CB8AC3E}">
        <p14:creationId xmlns:p14="http://schemas.microsoft.com/office/powerpoint/2010/main" val="1655830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0" indent="0">
              <a:buFontTx/>
              <a:buNone/>
            </a:pPr>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5</a:t>
            </a:fld>
            <a:endParaRPr lang="nl-BE"/>
          </a:p>
        </p:txBody>
      </p:sp>
    </p:spTree>
    <p:extLst>
      <p:ext uri="{BB962C8B-B14F-4D97-AF65-F5344CB8AC3E}">
        <p14:creationId xmlns:p14="http://schemas.microsoft.com/office/powerpoint/2010/main" val="34654349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1085850" lvl="2" indent="-171450">
              <a:buFont typeface="Arial" panose="020B0604020202020204" pitchFamily="34" charset="0"/>
              <a:buChar char="•"/>
            </a:pPr>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50</a:t>
            </a:fld>
            <a:endParaRPr lang="nl-BE"/>
          </a:p>
        </p:txBody>
      </p:sp>
    </p:spTree>
    <p:extLst>
      <p:ext uri="{BB962C8B-B14F-4D97-AF65-F5344CB8AC3E}">
        <p14:creationId xmlns:p14="http://schemas.microsoft.com/office/powerpoint/2010/main" val="10873698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1085850" lvl="2" indent="-171450">
              <a:buFont typeface="Arial" panose="020B0604020202020204" pitchFamily="34" charset="0"/>
              <a:buChar char="•"/>
            </a:pPr>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51</a:t>
            </a:fld>
            <a:endParaRPr lang="nl-BE"/>
          </a:p>
        </p:txBody>
      </p:sp>
    </p:spTree>
    <p:extLst>
      <p:ext uri="{BB962C8B-B14F-4D97-AF65-F5344CB8AC3E}">
        <p14:creationId xmlns:p14="http://schemas.microsoft.com/office/powerpoint/2010/main" val="37398373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52</a:t>
            </a:fld>
            <a:endParaRPr lang="nl-BE"/>
          </a:p>
        </p:txBody>
      </p:sp>
    </p:spTree>
    <p:extLst>
      <p:ext uri="{BB962C8B-B14F-4D97-AF65-F5344CB8AC3E}">
        <p14:creationId xmlns:p14="http://schemas.microsoft.com/office/powerpoint/2010/main" val="33887873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lvl="2"/>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53</a:t>
            </a:fld>
            <a:endParaRPr lang="nl-BE"/>
          </a:p>
        </p:txBody>
      </p:sp>
    </p:spTree>
    <p:extLst>
      <p:ext uri="{BB962C8B-B14F-4D97-AF65-F5344CB8AC3E}">
        <p14:creationId xmlns:p14="http://schemas.microsoft.com/office/powerpoint/2010/main" val="2844010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lvl="2"/>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54</a:t>
            </a:fld>
            <a:endParaRPr lang="nl-BE"/>
          </a:p>
        </p:txBody>
      </p:sp>
    </p:spTree>
    <p:extLst>
      <p:ext uri="{BB962C8B-B14F-4D97-AF65-F5344CB8AC3E}">
        <p14:creationId xmlns:p14="http://schemas.microsoft.com/office/powerpoint/2010/main" val="39795064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lvl="2"/>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55</a:t>
            </a:fld>
            <a:endParaRPr lang="nl-BE"/>
          </a:p>
        </p:txBody>
      </p:sp>
    </p:spTree>
    <p:extLst>
      <p:ext uri="{BB962C8B-B14F-4D97-AF65-F5344CB8AC3E}">
        <p14:creationId xmlns:p14="http://schemas.microsoft.com/office/powerpoint/2010/main" val="27718022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lvl="2"/>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56</a:t>
            </a:fld>
            <a:endParaRPr lang="nl-BE"/>
          </a:p>
        </p:txBody>
      </p:sp>
    </p:spTree>
    <p:extLst>
      <p:ext uri="{BB962C8B-B14F-4D97-AF65-F5344CB8AC3E}">
        <p14:creationId xmlns:p14="http://schemas.microsoft.com/office/powerpoint/2010/main" val="28403961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lvl="2"/>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57</a:t>
            </a:fld>
            <a:endParaRPr lang="nl-BE"/>
          </a:p>
        </p:txBody>
      </p:sp>
    </p:spTree>
    <p:extLst>
      <p:ext uri="{BB962C8B-B14F-4D97-AF65-F5344CB8AC3E}">
        <p14:creationId xmlns:p14="http://schemas.microsoft.com/office/powerpoint/2010/main" val="33546705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lvl="2"/>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58</a:t>
            </a:fld>
            <a:endParaRPr lang="nl-BE"/>
          </a:p>
        </p:txBody>
      </p:sp>
    </p:spTree>
    <p:extLst>
      <p:ext uri="{BB962C8B-B14F-4D97-AF65-F5344CB8AC3E}">
        <p14:creationId xmlns:p14="http://schemas.microsoft.com/office/powerpoint/2010/main" val="35935994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59</a:t>
            </a:fld>
            <a:endParaRPr lang="nl-BE"/>
          </a:p>
        </p:txBody>
      </p:sp>
    </p:spTree>
    <p:extLst>
      <p:ext uri="{BB962C8B-B14F-4D97-AF65-F5344CB8AC3E}">
        <p14:creationId xmlns:p14="http://schemas.microsoft.com/office/powerpoint/2010/main" val="3280370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6</a:t>
            </a:fld>
            <a:endParaRPr lang="nl-BE"/>
          </a:p>
        </p:txBody>
      </p:sp>
    </p:spTree>
    <p:extLst>
      <p:ext uri="{BB962C8B-B14F-4D97-AF65-F5344CB8AC3E}">
        <p14:creationId xmlns:p14="http://schemas.microsoft.com/office/powerpoint/2010/main" val="5114391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60</a:t>
            </a:fld>
            <a:endParaRPr lang="nl-BE"/>
          </a:p>
        </p:txBody>
      </p:sp>
    </p:spTree>
    <p:extLst>
      <p:ext uri="{BB962C8B-B14F-4D97-AF65-F5344CB8AC3E}">
        <p14:creationId xmlns:p14="http://schemas.microsoft.com/office/powerpoint/2010/main" val="10863808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61</a:t>
            </a:fld>
            <a:endParaRPr lang="nl-BE"/>
          </a:p>
        </p:txBody>
      </p:sp>
    </p:spTree>
    <p:extLst>
      <p:ext uri="{BB962C8B-B14F-4D97-AF65-F5344CB8AC3E}">
        <p14:creationId xmlns:p14="http://schemas.microsoft.com/office/powerpoint/2010/main" val="26928645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62</a:t>
            </a:fld>
            <a:endParaRPr lang="nl-BE"/>
          </a:p>
        </p:txBody>
      </p:sp>
    </p:spTree>
    <p:extLst>
      <p:ext uri="{BB962C8B-B14F-4D97-AF65-F5344CB8AC3E}">
        <p14:creationId xmlns:p14="http://schemas.microsoft.com/office/powerpoint/2010/main" val="39099100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63</a:t>
            </a:fld>
            <a:endParaRPr lang="nl-BE"/>
          </a:p>
        </p:txBody>
      </p:sp>
    </p:spTree>
    <p:extLst>
      <p:ext uri="{BB962C8B-B14F-4D97-AF65-F5344CB8AC3E}">
        <p14:creationId xmlns:p14="http://schemas.microsoft.com/office/powerpoint/2010/main" val="9060146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64</a:t>
            </a:fld>
            <a:endParaRPr lang="nl-BE"/>
          </a:p>
        </p:txBody>
      </p:sp>
    </p:spTree>
    <p:extLst>
      <p:ext uri="{BB962C8B-B14F-4D97-AF65-F5344CB8AC3E}">
        <p14:creationId xmlns:p14="http://schemas.microsoft.com/office/powerpoint/2010/main" val="5314775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65</a:t>
            </a:fld>
            <a:endParaRPr lang="nl-BE"/>
          </a:p>
        </p:txBody>
      </p:sp>
    </p:spTree>
    <p:extLst>
      <p:ext uri="{BB962C8B-B14F-4D97-AF65-F5344CB8AC3E}">
        <p14:creationId xmlns:p14="http://schemas.microsoft.com/office/powerpoint/2010/main" val="30246087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66</a:t>
            </a:fld>
            <a:endParaRPr lang="nl-BE"/>
          </a:p>
        </p:txBody>
      </p:sp>
    </p:spTree>
    <p:extLst>
      <p:ext uri="{BB962C8B-B14F-4D97-AF65-F5344CB8AC3E}">
        <p14:creationId xmlns:p14="http://schemas.microsoft.com/office/powerpoint/2010/main" val="35577621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67</a:t>
            </a:fld>
            <a:endParaRPr lang="nl-BE"/>
          </a:p>
        </p:txBody>
      </p:sp>
    </p:spTree>
    <p:extLst>
      <p:ext uri="{BB962C8B-B14F-4D97-AF65-F5344CB8AC3E}">
        <p14:creationId xmlns:p14="http://schemas.microsoft.com/office/powerpoint/2010/main" val="8922353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68</a:t>
            </a:fld>
            <a:endParaRPr lang="nl-BE"/>
          </a:p>
        </p:txBody>
      </p:sp>
    </p:spTree>
    <p:extLst>
      <p:ext uri="{BB962C8B-B14F-4D97-AF65-F5344CB8AC3E}">
        <p14:creationId xmlns:p14="http://schemas.microsoft.com/office/powerpoint/2010/main" val="96906037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69</a:t>
            </a:fld>
            <a:endParaRPr lang="nl-BE"/>
          </a:p>
        </p:txBody>
      </p:sp>
    </p:spTree>
    <p:extLst>
      <p:ext uri="{BB962C8B-B14F-4D97-AF65-F5344CB8AC3E}">
        <p14:creationId xmlns:p14="http://schemas.microsoft.com/office/powerpoint/2010/main" val="815717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7</a:t>
            </a:fld>
            <a:endParaRPr lang="nl-BE"/>
          </a:p>
        </p:txBody>
      </p:sp>
    </p:spTree>
    <p:extLst>
      <p:ext uri="{BB962C8B-B14F-4D97-AF65-F5344CB8AC3E}">
        <p14:creationId xmlns:p14="http://schemas.microsoft.com/office/powerpoint/2010/main" val="342152660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70</a:t>
            </a:fld>
            <a:endParaRPr lang="nl-BE"/>
          </a:p>
        </p:txBody>
      </p:sp>
    </p:spTree>
    <p:extLst>
      <p:ext uri="{BB962C8B-B14F-4D97-AF65-F5344CB8AC3E}">
        <p14:creationId xmlns:p14="http://schemas.microsoft.com/office/powerpoint/2010/main" val="139897751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71</a:t>
            </a:fld>
            <a:endParaRPr lang="nl-BE"/>
          </a:p>
        </p:txBody>
      </p:sp>
    </p:spTree>
    <p:extLst>
      <p:ext uri="{BB962C8B-B14F-4D97-AF65-F5344CB8AC3E}">
        <p14:creationId xmlns:p14="http://schemas.microsoft.com/office/powerpoint/2010/main" val="1651536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72</a:t>
            </a:fld>
            <a:endParaRPr lang="nl-BE"/>
          </a:p>
        </p:txBody>
      </p:sp>
    </p:spTree>
    <p:extLst>
      <p:ext uri="{BB962C8B-B14F-4D97-AF65-F5344CB8AC3E}">
        <p14:creationId xmlns:p14="http://schemas.microsoft.com/office/powerpoint/2010/main" val="310043310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73</a:t>
            </a:fld>
            <a:endParaRPr lang="nl-BE"/>
          </a:p>
        </p:txBody>
      </p:sp>
    </p:spTree>
    <p:extLst>
      <p:ext uri="{BB962C8B-B14F-4D97-AF65-F5344CB8AC3E}">
        <p14:creationId xmlns:p14="http://schemas.microsoft.com/office/powerpoint/2010/main" val="383583972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74</a:t>
            </a:fld>
            <a:endParaRPr lang="nl-BE"/>
          </a:p>
        </p:txBody>
      </p:sp>
    </p:spTree>
    <p:extLst>
      <p:ext uri="{BB962C8B-B14F-4D97-AF65-F5344CB8AC3E}">
        <p14:creationId xmlns:p14="http://schemas.microsoft.com/office/powerpoint/2010/main" val="359768272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75</a:t>
            </a:fld>
            <a:endParaRPr lang="nl-BE"/>
          </a:p>
        </p:txBody>
      </p:sp>
    </p:spTree>
    <p:extLst>
      <p:ext uri="{BB962C8B-B14F-4D97-AF65-F5344CB8AC3E}">
        <p14:creationId xmlns:p14="http://schemas.microsoft.com/office/powerpoint/2010/main" val="96514470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76</a:t>
            </a:fld>
            <a:endParaRPr lang="nl-BE"/>
          </a:p>
        </p:txBody>
      </p:sp>
    </p:spTree>
    <p:extLst>
      <p:ext uri="{BB962C8B-B14F-4D97-AF65-F5344CB8AC3E}">
        <p14:creationId xmlns:p14="http://schemas.microsoft.com/office/powerpoint/2010/main" val="249496206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77</a:t>
            </a:fld>
            <a:endParaRPr lang="nl-BE"/>
          </a:p>
        </p:txBody>
      </p:sp>
    </p:spTree>
    <p:extLst>
      <p:ext uri="{BB962C8B-B14F-4D97-AF65-F5344CB8AC3E}">
        <p14:creationId xmlns:p14="http://schemas.microsoft.com/office/powerpoint/2010/main" val="3854367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78</a:t>
            </a:fld>
            <a:endParaRPr lang="nl-BE"/>
          </a:p>
        </p:txBody>
      </p:sp>
    </p:spTree>
    <p:extLst>
      <p:ext uri="{BB962C8B-B14F-4D97-AF65-F5344CB8AC3E}">
        <p14:creationId xmlns:p14="http://schemas.microsoft.com/office/powerpoint/2010/main" val="391784752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79</a:t>
            </a:fld>
            <a:endParaRPr lang="nl-BE"/>
          </a:p>
        </p:txBody>
      </p:sp>
    </p:spTree>
    <p:extLst>
      <p:ext uri="{BB962C8B-B14F-4D97-AF65-F5344CB8AC3E}">
        <p14:creationId xmlns:p14="http://schemas.microsoft.com/office/powerpoint/2010/main" val="3708582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8</a:t>
            </a:fld>
            <a:endParaRPr lang="nl-BE"/>
          </a:p>
        </p:txBody>
      </p:sp>
    </p:spTree>
    <p:extLst>
      <p:ext uri="{BB962C8B-B14F-4D97-AF65-F5344CB8AC3E}">
        <p14:creationId xmlns:p14="http://schemas.microsoft.com/office/powerpoint/2010/main" val="243702536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80</a:t>
            </a:fld>
            <a:endParaRPr lang="nl-BE"/>
          </a:p>
        </p:txBody>
      </p:sp>
    </p:spTree>
    <p:extLst>
      <p:ext uri="{BB962C8B-B14F-4D97-AF65-F5344CB8AC3E}">
        <p14:creationId xmlns:p14="http://schemas.microsoft.com/office/powerpoint/2010/main" val="28583328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81</a:t>
            </a:fld>
            <a:endParaRPr lang="nl-BE"/>
          </a:p>
        </p:txBody>
      </p:sp>
    </p:spTree>
    <p:extLst>
      <p:ext uri="{BB962C8B-B14F-4D97-AF65-F5344CB8AC3E}">
        <p14:creationId xmlns:p14="http://schemas.microsoft.com/office/powerpoint/2010/main" val="390718775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82</a:t>
            </a:fld>
            <a:endParaRPr lang="nl-BE"/>
          </a:p>
        </p:txBody>
      </p:sp>
    </p:spTree>
    <p:extLst>
      <p:ext uri="{BB962C8B-B14F-4D97-AF65-F5344CB8AC3E}">
        <p14:creationId xmlns:p14="http://schemas.microsoft.com/office/powerpoint/2010/main" val="209731117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83</a:t>
            </a:fld>
            <a:endParaRPr lang="nl-BE"/>
          </a:p>
        </p:txBody>
      </p:sp>
    </p:spTree>
    <p:extLst>
      <p:ext uri="{BB962C8B-B14F-4D97-AF65-F5344CB8AC3E}">
        <p14:creationId xmlns:p14="http://schemas.microsoft.com/office/powerpoint/2010/main" val="19355715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84</a:t>
            </a:fld>
            <a:endParaRPr lang="nl-BE"/>
          </a:p>
        </p:txBody>
      </p:sp>
    </p:spTree>
    <p:extLst>
      <p:ext uri="{BB962C8B-B14F-4D97-AF65-F5344CB8AC3E}">
        <p14:creationId xmlns:p14="http://schemas.microsoft.com/office/powerpoint/2010/main" val="1382677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55663" y="695325"/>
            <a:ext cx="3963987" cy="2228850"/>
          </a:xfrm>
        </p:spPr>
      </p:sp>
      <p:sp>
        <p:nvSpPr>
          <p:cNvPr id="3" name="Tijdelijke aanduiding voor notities 2"/>
          <p:cNvSpPr>
            <a:spLocks noGrp="1"/>
          </p:cNvSpPr>
          <p:nvPr>
            <p:ph type="body" idx="1"/>
          </p:nvPr>
        </p:nvSpPr>
        <p:spPr/>
        <p:txBody>
          <a:bodyPr/>
          <a:lstStyle/>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9</a:t>
            </a:fld>
            <a:endParaRPr lang="nl-BE"/>
          </a:p>
        </p:txBody>
      </p:sp>
    </p:spTree>
    <p:extLst>
      <p:ext uri="{BB962C8B-B14F-4D97-AF65-F5344CB8AC3E}">
        <p14:creationId xmlns:p14="http://schemas.microsoft.com/office/powerpoint/2010/main" val="409014741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hyperlink" Target="mailto:regis.le.roy@howest.be"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5.JPG"/><Relationship Id="rId11" Type="http://schemas.openxmlformats.org/officeDocument/2006/relationships/image" Target="../media/image8.jpg"/><Relationship Id="rId5" Type="http://schemas.openxmlformats.org/officeDocument/2006/relationships/image" Target="../media/image4.JPG"/><Relationship Id="rId10" Type="http://schemas.openxmlformats.org/officeDocument/2006/relationships/image" Target="../media/image7.JPG"/><Relationship Id="rId4" Type="http://schemas.openxmlformats.org/officeDocument/2006/relationships/hyperlink" Target="https://www.flickr.com/photos/howestbe/albums" TargetMode="External"/><Relationship Id="rId9" Type="http://schemas.openxmlformats.org/officeDocument/2006/relationships/hyperlink" Target="https://studenthowest.sharepoint.com/sites/staff/COMM/SitePages/Huisstijl.aspx" TargetMode="Externa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hyperlink" Target="mailto:regis.le.roy@howest.be"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5.JPG"/><Relationship Id="rId11" Type="http://schemas.openxmlformats.org/officeDocument/2006/relationships/image" Target="../media/image8.jpg"/><Relationship Id="rId5" Type="http://schemas.openxmlformats.org/officeDocument/2006/relationships/image" Target="../media/image4.JPG"/><Relationship Id="rId10" Type="http://schemas.openxmlformats.org/officeDocument/2006/relationships/image" Target="../media/image7.JPG"/><Relationship Id="rId4" Type="http://schemas.openxmlformats.org/officeDocument/2006/relationships/hyperlink" Target="https://www.flickr.com/photos/howestbe/albums" TargetMode="External"/><Relationship Id="rId9" Type="http://schemas.openxmlformats.org/officeDocument/2006/relationships/hyperlink" Target="https://start.howest.be/StrategieCommunicatie/Communicatie" TargetMode="Externa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8" Type="http://schemas.openxmlformats.org/officeDocument/2006/relationships/hyperlink" Target="mailto:regis.le.roy@howest.be"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5.JPG"/><Relationship Id="rId11" Type="http://schemas.openxmlformats.org/officeDocument/2006/relationships/image" Target="../media/image8.jpg"/><Relationship Id="rId5" Type="http://schemas.openxmlformats.org/officeDocument/2006/relationships/image" Target="../media/image4.JPG"/><Relationship Id="rId10" Type="http://schemas.openxmlformats.org/officeDocument/2006/relationships/image" Target="../media/image7.JPG"/><Relationship Id="rId4" Type="http://schemas.openxmlformats.org/officeDocument/2006/relationships/hyperlink" Target="https://www.flickr.com/photos/howestbe/albums" TargetMode="External"/><Relationship Id="rId9" Type="http://schemas.openxmlformats.org/officeDocument/2006/relationships/hyperlink" Target="https://start.howest.be/StrategieCommunicatie/Communicatie" TargetMode="Externa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fo">
    <p:spTree>
      <p:nvGrpSpPr>
        <p:cNvPr id="1" name=""/>
        <p:cNvGrpSpPr/>
        <p:nvPr/>
      </p:nvGrpSpPr>
      <p:grpSpPr>
        <a:xfrm>
          <a:off x="0" y="0"/>
          <a:ext cx="0" cy="0"/>
          <a:chOff x="0" y="0"/>
          <a:chExt cx="0" cy="0"/>
        </a:xfrm>
      </p:grpSpPr>
      <p:pic>
        <p:nvPicPr>
          <p:cNvPr id="8" name="template Image TEMP" hidden="1">
            <a:extLst>
              <a:ext uri="{FF2B5EF4-FFF2-40B4-BE49-F238E27FC236}">
                <a16:creationId xmlns:a16="http://schemas.microsoft.com/office/drawing/2014/main" id="{8B469C1A-565F-459B-93C7-43E5D877DA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2" name="TextBox 4">
            <a:extLst>
              <a:ext uri="{FF2B5EF4-FFF2-40B4-BE49-F238E27FC236}">
                <a16:creationId xmlns:a16="http://schemas.microsoft.com/office/drawing/2014/main" id="{22214A23-4B57-4EDB-9FCA-6715CD113D98}"/>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Info slide</a:t>
            </a:r>
            <a:endParaRPr lang="en-US" sz="2000" b="1" dirty="0">
              <a:solidFill>
                <a:schemeClr val="tx1"/>
              </a:solidFill>
              <a:latin typeface="+mn-lt"/>
              <a:cs typeface="Arial" panose="020B0604020202020204" pitchFamily="34" charset="0"/>
            </a:endParaRPr>
          </a:p>
        </p:txBody>
      </p:sp>
      <p:sp>
        <p:nvSpPr>
          <p:cNvPr id="36" name="TextBox 36">
            <a:extLst>
              <a:ext uri="{FF2B5EF4-FFF2-40B4-BE49-F238E27FC236}">
                <a16:creationId xmlns:a16="http://schemas.microsoft.com/office/drawing/2014/main" id="{44C7C4AE-D418-42DF-87C9-0EEE364DAA8B}"/>
              </a:ext>
            </a:extLst>
          </p:cNvPr>
          <p:cNvSpPr txBox="1"/>
          <p:nvPr userDrawn="1"/>
        </p:nvSpPr>
        <p:spPr>
          <a:xfrm>
            <a:off x="970117" y="153032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Afbeelding invoegen</a:t>
            </a:r>
            <a:endParaRPr lang="en-US" sz="1400" b="1" dirty="0">
              <a:solidFill>
                <a:schemeClr val="tx2"/>
              </a:solidFill>
              <a:latin typeface="+mn-lt"/>
              <a:cs typeface="Arial" panose="020B0604020202020204" pitchFamily="34" charset="0"/>
            </a:endParaRPr>
          </a:p>
        </p:txBody>
      </p:sp>
      <p:cxnSp>
        <p:nvCxnSpPr>
          <p:cNvPr id="37" name="Straight Connector 37">
            <a:extLst>
              <a:ext uri="{FF2B5EF4-FFF2-40B4-BE49-F238E27FC236}">
                <a16:creationId xmlns:a16="http://schemas.microsoft.com/office/drawing/2014/main" id="{B40A38B9-2AAB-47E3-AE1F-C0AFE51A7A63}"/>
              </a:ext>
            </a:extLst>
          </p:cNvPr>
          <p:cNvCxnSpPr>
            <a:cxnSpLocks/>
          </p:cNvCxnSpPr>
          <p:nvPr userDrawn="1"/>
        </p:nvCxnSpPr>
        <p:spPr>
          <a:xfrm>
            <a:off x="1031435" y="2201606"/>
            <a:ext cx="2670818"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38" name="TextBox 38">
            <a:extLst>
              <a:ext uri="{FF2B5EF4-FFF2-40B4-BE49-F238E27FC236}">
                <a16:creationId xmlns:a16="http://schemas.microsoft.com/office/drawing/2014/main" id="{536B82A6-6264-438B-A97E-741449A365B1}"/>
              </a:ext>
            </a:extLst>
          </p:cNvPr>
          <p:cNvSpPr txBox="1"/>
          <p:nvPr userDrawn="1"/>
        </p:nvSpPr>
        <p:spPr>
          <a:xfrm>
            <a:off x="956335" y="2280453"/>
            <a:ext cx="2752302" cy="861774"/>
          </a:xfrm>
          <a:prstGeom prst="rect">
            <a:avLst/>
          </a:prstGeom>
          <a:noFill/>
        </p:spPr>
        <p:txBody>
          <a:bodyPr wrap="square" rtlCol="0">
            <a:spAutoFit/>
          </a:bodyPr>
          <a:lstStyle/>
          <a:p>
            <a:r>
              <a:rPr lang="nl-NL" sz="1000" dirty="0">
                <a:latin typeface="+mn-lt"/>
                <a:cs typeface="Arial" panose="020B0604020202020204" pitchFamily="34" charset="0"/>
              </a:rPr>
              <a:t>Klik op het pictogram dat vervolgens verschijnt om een afbeelding in te voegen.</a:t>
            </a:r>
          </a:p>
          <a:p>
            <a:endParaRPr lang="nl-NL" sz="1000" dirty="0">
              <a:latin typeface="+mn-lt"/>
              <a:cs typeface="Arial" panose="020B0604020202020204" pitchFamily="34" charset="0"/>
            </a:endParaRPr>
          </a:p>
          <a:p>
            <a:r>
              <a:rPr lang="nl-NL" sz="1000" dirty="0">
                <a:latin typeface="+mn-lt"/>
                <a:cs typeface="Arial" panose="020B0604020202020204" pitchFamily="34" charset="0"/>
              </a:rPr>
              <a:t>Voor </a:t>
            </a:r>
            <a:r>
              <a:rPr lang="nl-NL" sz="1000" dirty="0" err="1">
                <a:latin typeface="+mn-lt"/>
                <a:cs typeface="Arial" panose="020B0604020202020204" pitchFamily="34" charset="0"/>
              </a:rPr>
              <a:t>copy+paste</a:t>
            </a:r>
            <a:r>
              <a:rPr lang="nl-NL" sz="1000" dirty="0">
                <a:latin typeface="+mn-lt"/>
                <a:cs typeface="Arial" panose="020B0604020202020204" pitchFamily="34" charset="0"/>
              </a:rPr>
              <a:t> commando:</a:t>
            </a:r>
          </a:p>
          <a:p>
            <a:r>
              <a:rPr lang="nl-NL" sz="1000" dirty="0">
                <a:latin typeface="+mn-lt"/>
                <a:cs typeface="Arial" panose="020B0604020202020204" pitchFamily="34" charset="0"/>
              </a:rPr>
              <a:t>Selecteer de </a:t>
            </a:r>
            <a:r>
              <a:rPr lang="nl-NL" sz="1000" dirty="0" err="1">
                <a:latin typeface="+mn-lt"/>
                <a:cs typeface="Arial" panose="020B0604020202020204" pitchFamily="34" charset="0"/>
              </a:rPr>
              <a:t>placeholder</a:t>
            </a:r>
            <a:r>
              <a:rPr lang="nl-NL" sz="1000" dirty="0">
                <a:latin typeface="+mn-lt"/>
                <a:cs typeface="Arial" panose="020B0604020202020204" pitchFamily="34" charset="0"/>
              </a:rPr>
              <a:t> en plak.de afbeelding</a:t>
            </a:r>
          </a:p>
        </p:txBody>
      </p:sp>
      <p:sp>
        <p:nvSpPr>
          <p:cNvPr id="39" name="TextBox 46">
            <a:extLst>
              <a:ext uri="{FF2B5EF4-FFF2-40B4-BE49-F238E27FC236}">
                <a16:creationId xmlns:a16="http://schemas.microsoft.com/office/drawing/2014/main" id="{F0FA5799-9C4C-446C-9207-94C4B5D748A3}"/>
              </a:ext>
            </a:extLst>
          </p:cNvPr>
          <p:cNvSpPr txBox="1"/>
          <p:nvPr userDrawn="1"/>
        </p:nvSpPr>
        <p:spPr>
          <a:xfrm>
            <a:off x="954849" y="3216398"/>
            <a:ext cx="2731369" cy="1015663"/>
          </a:xfrm>
          <a:prstGeom prst="rect">
            <a:avLst/>
          </a:prstGeom>
          <a:noFill/>
        </p:spPr>
        <p:txBody>
          <a:bodyPr wrap="square" rtlCol="0">
            <a:spAutoFit/>
          </a:bodyPr>
          <a:lstStyle/>
          <a:p>
            <a:r>
              <a:rPr lang="nl-NL" sz="1000" dirty="0">
                <a:latin typeface="+mn-lt"/>
                <a:cs typeface="Arial" panose="020B0604020202020204" pitchFamily="34" charset="0"/>
              </a:rPr>
              <a:t>Wanneer je de afbeelding wilt schalen of verslepen, ga dan naar </a:t>
            </a:r>
          </a:p>
          <a:p>
            <a:r>
              <a:rPr lang="nl-NL" sz="1000" b="1" dirty="0">
                <a:latin typeface="+mn-lt"/>
                <a:cs typeface="Arial" panose="020B0604020202020204" pitchFamily="34" charset="0"/>
              </a:rPr>
              <a:t>‘Hulpmiddelen voor afbeeldingen’ </a:t>
            </a:r>
          </a:p>
          <a:p>
            <a:r>
              <a:rPr lang="nl-NL" sz="1000" dirty="0">
                <a:latin typeface="+mn-lt"/>
                <a:cs typeface="Arial" panose="020B0604020202020204" pitchFamily="34" charset="0"/>
              </a:rPr>
              <a:t>en klik op </a:t>
            </a:r>
            <a:r>
              <a:rPr lang="nl-NL" sz="1000" b="1" dirty="0">
                <a:latin typeface="+mn-lt"/>
                <a:cs typeface="Arial" panose="020B0604020202020204" pitchFamily="34" charset="0"/>
              </a:rPr>
              <a:t>‘Bijsnijden’. </a:t>
            </a:r>
            <a:r>
              <a:rPr lang="nl-NL" sz="1000" dirty="0">
                <a:latin typeface="+mn-lt"/>
                <a:cs typeface="Arial" panose="020B0604020202020204" pitchFamily="34" charset="0"/>
              </a:rPr>
              <a:t>Met de witte bolletjes schaal je de afbeelding, met de zwarte haakjes schaal je het afbeeldingskader. </a:t>
            </a:r>
            <a:endParaRPr lang="en-US" sz="1000" dirty="0">
              <a:latin typeface="+mn-lt"/>
              <a:cs typeface="Arial" panose="020B0604020202020204" pitchFamily="34" charset="0"/>
            </a:endParaRPr>
          </a:p>
        </p:txBody>
      </p:sp>
      <p:pic>
        <p:nvPicPr>
          <p:cNvPr id="40" name="Picture 5">
            <a:extLst>
              <a:ext uri="{FF2B5EF4-FFF2-40B4-BE49-F238E27FC236}">
                <a16:creationId xmlns:a16="http://schemas.microsoft.com/office/drawing/2014/main" id="{040BA48D-125B-4304-B3D5-BC245FDDCE2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82241" y="3264214"/>
            <a:ext cx="271463"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TextBox 46">
            <a:extLst>
              <a:ext uri="{FF2B5EF4-FFF2-40B4-BE49-F238E27FC236}">
                <a16:creationId xmlns:a16="http://schemas.microsoft.com/office/drawing/2014/main" id="{3F368D08-D40E-4F7F-9166-57146C54B4FE}"/>
              </a:ext>
            </a:extLst>
          </p:cNvPr>
          <p:cNvSpPr txBox="1"/>
          <p:nvPr userDrawn="1"/>
        </p:nvSpPr>
        <p:spPr>
          <a:xfrm>
            <a:off x="3739472" y="3659037"/>
            <a:ext cx="2785649" cy="553998"/>
          </a:xfrm>
          <a:prstGeom prst="rect">
            <a:avLst/>
          </a:prstGeom>
          <a:noFill/>
        </p:spPr>
        <p:txBody>
          <a:bodyPr wrap="square" rtlCol="0">
            <a:spAutoFit/>
          </a:bodyPr>
          <a:lstStyle/>
          <a:p>
            <a:r>
              <a:rPr lang="nl-NL" sz="1000" dirty="0">
                <a:latin typeface="+mn-lt"/>
                <a:cs typeface="Arial" panose="020B0604020202020204" pitchFamily="34" charset="0"/>
              </a:rPr>
              <a:t>Howest stock Afbeeldingen kan je downloaden op</a:t>
            </a:r>
          </a:p>
          <a:p>
            <a:r>
              <a:rPr lang="nl-NL" sz="1000" dirty="0">
                <a:latin typeface="+mn-lt"/>
                <a:cs typeface="Arial" panose="020B0604020202020204" pitchFamily="34" charset="0"/>
              </a:rPr>
              <a:t> </a:t>
            </a:r>
            <a:r>
              <a:rPr lang="nl-BE" sz="1000" dirty="0">
                <a:latin typeface="+mn-lt"/>
                <a:hlinkClick r:id="rId4"/>
              </a:rPr>
              <a:t>https://www.flickr.com/photos/howestbe/albums</a:t>
            </a:r>
            <a:endParaRPr lang="nl-NL" sz="1000" dirty="0">
              <a:latin typeface="+mn-lt"/>
              <a:cs typeface="Arial" panose="020B0604020202020204" pitchFamily="34" charset="0"/>
            </a:endParaRPr>
          </a:p>
        </p:txBody>
      </p:sp>
      <p:sp>
        <p:nvSpPr>
          <p:cNvPr id="44" name="TextBox 36">
            <a:extLst>
              <a:ext uri="{FF2B5EF4-FFF2-40B4-BE49-F238E27FC236}">
                <a16:creationId xmlns:a16="http://schemas.microsoft.com/office/drawing/2014/main" id="{F1BAA920-A476-47C6-8DBB-C2C99C48688A}"/>
              </a:ext>
            </a:extLst>
          </p:cNvPr>
          <p:cNvSpPr txBox="1"/>
          <p:nvPr userDrawn="1"/>
        </p:nvSpPr>
        <p:spPr>
          <a:xfrm>
            <a:off x="3744719" y="153032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Afbeelding optimaliseren</a:t>
            </a:r>
            <a:endParaRPr lang="en-US" sz="1400" b="1" dirty="0">
              <a:solidFill>
                <a:schemeClr val="tx2"/>
              </a:solidFill>
              <a:latin typeface="+mn-lt"/>
              <a:cs typeface="Arial" panose="020B0604020202020204" pitchFamily="34" charset="0"/>
            </a:endParaRPr>
          </a:p>
        </p:txBody>
      </p:sp>
      <p:cxnSp>
        <p:nvCxnSpPr>
          <p:cNvPr id="45" name="Straight Connector 37">
            <a:extLst>
              <a:ext uri="{FF2B5EF4-FFF2-40B4-BE49-F238E27FC236}">
                <a16:creationId xmlns:a16="http://schemas.microsoft.com/office/drawing/2014/main" id="{7C043D1C-A8E6-4EC8-BA0D-36E15F1CEC1E}"/>
              </a:ext>
            </a:extLst>
          </p:cNvPr>
          <p:cNvCxnSpPr>
            <a:cxnSpLocks/>
          </p:cNvCxnSpPr>
          <p:nvPr userDrawn="1"/>
        </p:nvCxnSpPr>
        <p:spPr>
          <a:xfrm>
            <a:off x="3843206" y="2214279"/>
            <a:ext cx="2650606"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46" name="TextBox 38">
            <a:extLst>
              <a:ext uri="{FF2B5EF4-FFF2-40B4-BE49-F238E27FC236}">
                <a16:creationId xmlns:a16="http://schemas.microsoft.com/office/drawing/2014/main" id="{79C207DC-6067-44B0-A786-DD106419929F}"/>
              </a:ext>
            </a:extLst>
          </p:cNvPr>
          <p:cNvSpPr txBox="1"/>
          <p:nvPr userDrawn="1"/>
        </p:nvSpPr>
        <p:spPr>
          <a:xfrm>
            <a:off x="3743234" y="2275074"/>
            <a:ext cx="2737877" cy="1323439"/>
          </a:xfrm>
          <a:prstGeom prst="rect">
            <a:avLst/>
          </a:prstGeom>
          <a:noFill/>
        </p:spPr>
        <p:txBody>
          <a:bodyPr wrap="square" rtlCol="0">
            <a:spAutoFit/>
          </a:bodyPr>
          <a:lstStyle/>
          <a:p>
            <a:r>
              <a:rPr lang="nl-NL" sz="1000" dirty="0">
                <a:latin typeface="+mn-lt"/>
                <a:cs typeface="Arial" panose="020B0604020202020204" pitchFamily="34" charset="0"/>
              </a:rPr>
              <a:t>Afbeeldingen maken je PPT vaak heel groot, indien nodig kan je ze comprimeren door ze te selecteren naar </a:t>
            </a:r>
            <a:r>
              <a:rPr lang="nl-NL" sz="1000" b="1" dirty="0">
                <a:latin typeface="+mn-lt"/>
                <a:cs typeface="Arial" panose="020B0604020202020204" pitchFamily="34" charset="0"/>
              </a:rPr>
              <a:t>opmaak</a:t>
            </a:r>
            <a:r>
              <a:rPr lang="nl-NL" sz="1000" dirty="0">
                <a:latin typeface="+mn-lt"/>
                <a:cs typeface="Arial" panose="020B0604020202020204" pitchFamily="34" charset="0"/>
              </a:rPr>
              <a:t> te gaan</a:t>
            </a:r>
          </a:p>
          <a:p>
            <a:endParaRPr lang="nl-NL" sz="1000" dirty="0">
              <a:latin typeface="+mn-lt"/>
              <a:cs typeface="Arial" panose="020B0604020202020204" pitchFamily="34" charset="0"/>
            </a:endParaRPr>
          </a:p>
          <a:p>
            <a:r>
              <a:rPr lang="nl-NL" sz="1000" dirty="0">
                <a:latin typeface="+mn-lt"/>
                <a:cs typeface="Arial" panose="020B0604020202020204" pitchFamily="34" charset="0"/>
              </a:rPr>
              <a:t>Daar kan je volgende optie vinden:</a:t>
            </a: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a:p>
            <a:r>
              <a:rPr lang="nl-NL" sz="1000" dirty="0">
                <a:latin typeface="+mn-lt"/>
                <a:cs typeface="Arial" panose="020B0604020202020204" pitchFamily="34" charset="0"/>
              </a:rPr>
              <a:t>Pas dit toe op enkel afbeelding of op allemaal.</a:t>
            </a:r>
          </a:p>
        </p:txBody>
      </p:sp>
      <p:pic>
        <p:nvPicPr>
          <p:cNvPr id="47" name="Afbeelding 46">
            <a:extLst>
              <a:ext uri="{FF2B5EF4-FFF2-40B4-BE49-F238E27FC236}">
                <a16:creationId xmlns:a16="http://schemas.microsoft.com/office/drawing/2014/main" id="{9624625B-2F92-4B10-AD60-3A18C86D1BE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56559" y="3117812"/>
            <a:ext cx="1685925" cy="219075"/>
          </a:xfrm>
          <a:prstGeom prst="rect">
            <a:avLst/>
          </a:prstGeom>
        </p:spPr>
      </p:pic>
      <p:sp>
        <p:nvSpPr>
          <p:cNvPr id="48" name="TextBox 36">
            <a:extLst>
              <a:ext uri="{FF2B5EF4-FFF2-40B4-BE49-F238E27FC236}">
                <a16:creationId xmlns:a16="http://schemas.microsoft.com/office/drawing/2014/main" id="{A7BF0C0F-7298-4E03-99DD-ACBA17F57C1E}"/>
              </a:ext>
            </a:extLst>
          </p:cNvPr>
          <p:cNvSpPr txBox="1"/>
          <p:nvPr userDrawn="1"/>
        </p:nvSpPr>
        <p:spPr>
          <a:xfrm>
            <a:off x="9297501" y="153032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Gebruik iconen /logo`s</a:t>
            </a:r>
            <a:endParaRPr lang="en-US" sz="1400" b="1" dirty="0">
              <a:solidFill>
                <a:schemeClr val="tx2"/>
              </a:solidFill>
              <a:latin typeface="+mn-lt"/>
              <a:cs typeface="Arial" panose="020B0604020202020204" pitchFamily="34" charset="0"/>
            </a:endParaRPr>
          </a:p>
        </p:txBody>
      </p:sp>
      <p:sp>
        <p:nvSpPr>
          <p:cNvPr id="50" name="TextBox 38">
            <a:extLst>
              <a:ext uri="{FF2B5EF4-FFF2-40B4-BE49-F238E27FC236}">
                <a16:creationId xmlns:a16="http://schemas.microsoft.com/office/drawing/2014/main" id="{20835A17-C1AD-4185-BDEC-29A8E07ACCF9}"/>
              </a:ext>
            </a:extLst>
          </p:cNvPr>
          <p:cNvSpPr txBox="1"/>
          <p:nvPr userDrawn="1"/>
        </p:nvSpPr>
        <p:spPr>
          <a:xfrm>
            <a:off x="9293556" y="2260350"/>
            <a:ext cx="2788533" cy="1631216"/>
          </a:xfrm>
          <a:prstGeom prst="rect">
            <a:avLst/>
          </a:prstGeom>
          <a:noFill/>
        </p:spPr>
        <p:txBody>
          <a:bodyPr wrap="square" rtlCol="0">
            <a:spAutoFit/>
          </a:bodyPr>
          <a:lstStyle/>
          <a:p>
            <a:r>
              <a:rPr lang="nl-NL" sz="1000" dirty="0">
                <a:latin typeface="+mn-lt"/>
                <a:cs typeface="Arial" panose="020B0604020202020204" pitchFamily="34" charset="0"/>
              </a:rPr>
              <a:t>Copier de iconen/logo`s vanuit de extra slides deze kunnen zonder kwaliteitsverlies vergroot en verkleind worden, maar zorg steeds dat dit uniform is (breedte en hoogte verhoudingen moeten gelijk blijven).</a:t>
            </a:r>
          </a:p>
          <a:p>
            <a:endParaRPr lang="nl-NL" sz="1000" dirty="0">
              <a:latin typeface="+mn-lt"/>
              <a:cs typeface="Arial" panose="020B0604020202020204" pitchFamily="34" charset="0"/>
            </a:endParaRPr>
          </a:p>
          <a:p>
            <a:r>
              <a:rPr lang="nl-NL" sz="1000" dirty="0">
                <a:latin typeface="+mn-lt"/>
                <a:cs typeface="Arial" panose="020B0604020202020204" pitchFamily="34" charset="0"/>
              </a:rPr>
              <a:t> </a:t>
            </a:r>
            <a:r>
              <a:rPr lang="nl-NL" sz="1000" b="1" dirty="0">
                <a:latin typeface="+mn-lt"/>
                <a:cs typeface="Arial" panose="020B0604020202020204" pitchFamily="34" charset="0"/>
              </a:rPr>
              <a:t>Sleep hiervoor aan de witte bolletjes op de hoeken maar hou SHIFT ingedrukt</a:t>
            </a: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p:txBody>
      </p:sp>
      <p:sp>
        <p:nvSpPr>
          <p:cNvPr id="51" name="TextBox 36">
            <a:extLst>
              <a:ext uri="{FF2B5EF4-FFF2-40B4-BE49-F238E27FC236}">
                <a16:creationId xmlns:a16="http://schemas.microsoft.com/office/drawing/2014/main" id="{A49F9C38-87B6-450F-AEDC-3FCD28F601C2}"/>
              </a:ext>
            </a:extLst>
          </p:cNvPr>
          <p:cNvSpPr txBox="1"/>
          <p:nvPr userDrawn="1"/>
        </p:nvSpPr>
        <p:spPr>
          <a:xfrm>
            <a:off x="6519002" y="5696112"/>
            <a:ext cx="2376264" cy="523220"/>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Aanpassen datum en voettekst</a:t>
            </a:r>
            <a:endParaRPr lang="en-US" sz="1400" b="1" dirty="0">
              <a:solidFill>
                <a:schemeClr val="tx2"/>
              </a:solidFill>
              <a:latin typeface="+mn-lt"/>
              <a:cs typeface="Arial" panose="020B0604020202020204" pitchFamily="34" charset="0"/>
            </a:endParaRPr>
          </a:p>
        </p:txBody>
      </p:sp>
      <p:sp>
        <p:nvSpPr>
          <p:cNvPr id="53" name="TextBox 38">
            <a:extLst>
              <a:ext uri="{FF2B5EF4-FFF2-40B4-BE49-F238E27FC236}">
                <a16:creationId xmlns:a16="http://schemas.microsoft.com/office/drawing/2014/main" id="{B01ED82F-70A2-429E-B6BF-0F3557673A03}"/>
              </a:ext>
            </a:extLst>
          </p:cNvPr>
          <p:cNvSpPr txBox="1"/>
          <p:nvPr userDrawn="1"/>
        </p:nvSpPr>
        <p:spPr>
          <a:xfrm>
            <a:off x="6510860" y="6436655"/>
            <a:ext cx="2759700" cy="1938992"/>
          </a:xfrm>
          <a:prstGeom prst="rect">
            <a:avLst/>
          </a:prstGeom>
          <a:noFill/>
        </p:spPr>
        <p:txBody>
          <a:bodyPr wrap="square" rtlCol="0">
            <a:spAutoFit/>
          </a:bodyPr>
          <a:lstStyle/>
          <a:p>
            <a:r>
              <a:rPr lang="nl-NL" sz="1000" dirty="0">
                <a:latin typeface="+mn-lt"/>
                <a:cs typeface="Arial" panose="020B0604020202020204" pitchFamily="34" charset="0"/>
              </a:rPr>
              <a:t>Pas de voettekst niet rechtstreeks aan maar ga via invoegen en klik op:</a:t>
            </a:r>
          </a:p>
          <a:p>
            <a:endParaRPr lang="nl-NL" sz="1000" b="1" dirty="0">
              <a:latin typeface="+mn-lt"/>
              <a:cs typeface="Arial" panose="020B0604020202020204" pitchFamily="34" charset="0"/>
            </a:endParaRPr>
          </a:p>
          <a:p>
            <a:endParaRPr lang="nl-NL" sz="1000" b="1" dirty="0">
              <a:latin typeface="+mn-lt"/>
              <a:cs typeface="Arial" panose="020B0604020202020204" pitchFamily="34" charset="0"/>
            </a:endParaRPr>
          </a:p>
          <a:p>
            <a:endParaRPr lang="nl-NL" sz="1000" b="1" dirty="0">
              <a:latin typeface="+mn-lt"/>
              <a:cs typeface="Arial" panose="020B0604020202020204" pitchFamily="34" charset="0"/>
            </a:endParaRPr>
          </a:p>
          <a:p>
            <a:endParaRPr lang="nl-NL" sz="1000" b="1" dirty="0">
              <a:latin typeface="+mn-lt"/>
              <a:cs typeface="Arial" panose="020B0604020202020204" pitchFamily="34" charset="0"/>
            </a:endParaRPr>
          </a:p>
          <a:p>
            <a:endParaRPr lang="nl-NL" sz="1000" b="1" dirty="0">
              <a:latin typeface="+mn-lt"/>
              <a:cs typeface="Arial" panose="020B0604020202020204" pitchFamily="34" charset="0"/>
            </a:endParaRPr>
          </a:p>
          <a:p>
            <a:endParaRPr lang="nl-NL" sz="1000" b="1" dirty="0">
              <a:latin typeface="+mn-lt"/>
              <a:cs typeface="Arial" panose="020B0604020202020204" pitchFamily="34" charset="0"/>
            </a:endParaRPr>
          </a:p>
          <a:p>
            <a:r>
              <a:rPr lang="nl-NL" sz="1000" b="0" dirty="0">
                <a:latin typeface="+mn-lt"/>
                <a:cs typeface="Arial" panose="020B0604020202020204" pitchFamily="34" charset="0"/>
              </a:rPr>
              <a:t>Daar kan je deze aanpassen en toepassen op de slide of op alle slides.</a:t>
            </a: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p:txBody>
      </p:sp>
      <p:pic>
        <p:nvPicPr>
          <p:cNvPr id="54" name="Afbeelding 53">
            <a:extLst>
              <a:ext uri="{FF2B5EF4-FFF2-40B4-BE49-F238E27FC236}">
                <a16:creationId xmlns:a16="http://schemas.microsoft.com/office/drawing/2014/main" id="{B1027754-1E8B-4EB4-A7C1-3942817B505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693592" y="6936447"/>
            <a:ext cx="527417" cy="574649"/>
          </a:xfrm>
          <a:prstGeom prst="rect">
            <a:avLst/>
          </a:prstGeom>
        </p:spPr>
      </p:pic>
      <p:sp>
        <p:nvSpPr>
          <p:cNvPr id="55" name="TextBox 46">
            <a:extLst>
              <a:ext uri="{FF2B5EF4-FFF2-40B4-BE49-F238E27FC236}">
                <a16:creationId xmlns:a16="http://schemas.microsoft.com/office/drawing/2014/main" id="{1811EA10-E46A-4FD9-BEB9-88794940FB36}"/>
              </a:ext>
            </a:extLst>
          </p:cNvPr>
          <p:cNvSpPr txBox="1"/>
          <p:nvPr userDrawn="1"/>
        </p:nvSpPr>
        <p:spPr>
          <a:xfrm>
            <a:off x="14860914" y="7140510"/>
            <a:ext cx="2752302" cy="707886"/>
          </a:xfrm>
          <a:prstGeom prst="rect">
            <a:avLst/>
          </a:prstGeom>
          <a:noFill/>
        </p:spPr>
        <p:txBody>
          <a:bodyPr wrap="square" rtlCol="0">
            <a:spAutoFit/>
          </a:bodyPr>
          <a:lstStyle/>
          <a:p>
            <a:r>
              <a:rPr lang="nl-NL" sz="1000" dirty="0">
                <a:latin typeface="+mn-lt"/>
                <a:cs typeface="Arial" panose="020B0604020202020204" pitchFamily="34" charset="0"/>
              </a:rPr>
              <a:t>Indien je per ongeluk elementen verschoven hebt in de </a:t>
            </a:r>
            <a:r>
              <a:rPr lang="nl-NL" sz="1000" dirty="0" err="1">
                <a:latin typeface="+mn-lt"/>
                <a:cs typeface="Arial" panose="020B0604020202020204" pitchFamily="34" charset="0"/>
              </a:rPr>
              <a:t>layout</a:t>
            </a:r>
            <a:r>
              <a:rPr lang="nl-NL" sz="1000" dirty="0">
                <a:latin typeface="+mn-lt"/>
                <a:cs typeface="Arial" panose="020B0604020202020204" pitchFamily="34" charset="0"/>
              </a:rPr>
              <a:t>, pas opnieuw de juiste template toe:</a:t>
            </a:r>
          </a:p>
          <a:p>
            <a:endParaRPr lang="nl-NL" sz="1000" b="1" dirty="0">
              <a:latin typeface="+mn-lt"/>
              <a:cs typeface="Arial" panose="020B0604020202020204" pitchFamily="34" charset="0"/>
            </a:endParaRPr>
          </a:p>
          <a:p>
            <a:r>
              <a:rPr lang="nl-NL" sz="1000" b="1" dirty="0">
                <a:latin typeface="+mn-lt"/>
                <a:cs typeface="Arial" panose="020B0604020202020204" pitchFamily="34" charset="0"/>
              </a:rPr>
              <a:t> (rechtsklikken op de slide &gt; indeling)</a:t>
            </a:r>
          </a:p>
        </p:txBody>
      </p:sp>
      <p:sp>
        <p:nvSpPr>
          <p:cNvPr id="56" name="TextBox 36">
            <a:extLst>
              <a:ext uri="{FF2B5EF4-FFF2-40B4-BE49-F238E27FC236}">
                <a16:creationId xmlns:a16="http://schemas.microsoft.com/office/drawing/2014/main" id="{C65E0A94-0AE2-4BF0-94F3-981F51FDAD58}"/>
              </a:ext>
            </a:extLst>
          </p:cNvPr>
          <p:cNvSpPr txBox="1"/>
          <p:nvPr userDrawn="1"/>
        </p:nvSpPr>
        <p:spPr>
          <a:xfrm>
            <a:off x="14856440" y="640785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Reset </a:t>
            </a:r>
            <a:r>
              <a:rPr lang="nl-NL" sz="1400" b="1" dirty="0" err="1">
                <a:solidFill>
                  <a:schemeClr val="tx2"/>
                </a:solidFill>
                <a:latin typeface="+mn-lt"/>
                <a:cs typeface="Arial" panose="020B0604020202020204" pitchFamily="34" charset="0"/>
              </a:rPr>
              <a:t>layout</a:t>
            </a:r>
            <a:endParaRPr lang="en-US" sz="1400" b="1" dirty="0">
              <a:solidFill>
                <a:schemeClr val="tx2"/>
              </a:solidFill>
              <a:latin typeface="+mn-lt"/>
              <a:cs typeface="Arial" panose="020B0604020202020204" pitchFamily="34" charset="0"/>
            </a:endParaRPr>
          </a:p>
        </p:txBody>
      </p:sp>
      <p:cxnSp>
        <p:nvCxnSpPr>
          <p:cNvPr id="57" name="Straight Connector 37">
            <a:extLst>
              <a:ext uri="{FF2B5EF4-FFF2-40B4-BE49-F238E27FC236}">
                <a16:creationId xmlns:a16="http://schemas.microsoft.com/office/drawing/2014/main" id="{31B0A778-7F67-4F32-A787-07E1420116D2}"/>
              </a:ext>
            </a:extLst>
          </p:cNvPr>
          <p:cNvCxnSpPr>
            <a:cxnSpLocks/>
          </p:cNvCxnSpPr>
          <p:nvPr userDrawn="1"/>
        </p:nvCxnSpPr>
        <p:spPr>
          <a:xfrm>
            <a:off x="14941583" y="7080206"/>
            <a:ext cx="2658217"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3" name="Tekstvak 2">
            <a:extLst>
              <a:ext uri="{FF2B5EF4-FFF2-40B4-BE49-F238E27FC236}">
                <a16:creationId xmlns:a16="http://schemas.microsoft.com/office/drawing/2014/main" id="{A83EF73B-00D5-4305-8A60-F766C7797476}"/>
              </a:ext>
            </a:extLst>
          </p:cNvPr>
          <p:cNvSpPr txBox="1"/>
          <p:nvPr userDrawn="1"/>
        </p:nvSpPr>
        <p:spPr>
          <a:xfrm>
            <a:off x="998692" y="825823"/>
            <a:ext cx="11377048" cy="677108"/>
          </a:xfrm>
          <a:prstGeom prst="rect">
            <a:avLst/>
          </a:prstGeom>
          <a:noFill/>
        </p:spPr>
        <p:txBody>
          <a:bodyPr wrap="square" lIns="0" tIns="0" rIns="0" bIns="0" rtlCol="0">
            <a:spAutoFit/>
          </a:bodyPr>
          <a:lstStyle/>
          <a:p>
            <a:r>
              <a:rPr lang="nl-NL" sz="4400" dirty="0">
                <a:latin typeface="Arial Rounded MT Bold" panose="020F0704030504030204" pitchFamily="34" charset="0"/>
              </a:rPr>
              <a:t>Gebruik Howest template </a:t>
            </a:r>
            <a:r>
              <a:rPr lang="nl-NL" sz="1100" dirty="0">
                <a:latin typeface="Arial Rounded MT Bold" panose="020F0704030504030204" pitchFamily="34" charset="0"/>
              </a:rPr>
              <a:t>versie 2.0</a:t>
            </a:r>
            <a:endParaRPr lang="nl-BE" sz="1100" dirty="0">
              <a:latin typeface="Arial Rounded MT Bold" panose="020F0704030504030204" pitchFamily="34" charset="0"/>
            </a:endParaRPr>
          </a:p>
        </p:txBody>
      </p:sp>
      <p:sp>
        <p:nvSpPr>
          <p:cNvPr id="58" name="TextBox 5">
            <a:extLst>
              <a:ext uri="{FF2B5EF4-FFF2-40B4-BE49-F238E27FC236}">
                <a16:creationId xmlns:a16="http://schemas.microsoft.com/office/drawing/2014/main" id="{0EE007A9-4C6B-4E19-8BD5-A5B91873D589}"/>
              </a:ext>
            </a:extLst>
          </p:cNvPr>
          <p:cNvSpPr txBox="1"/>
          <p:nvPr userDrawn="1"/>
        </p:nvSpPr>
        <p:spPr>
          <a:xfrm>
            <a:off x="6527017" y="153032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Tekst niveaus</a:t>
            </a:r>
            <a:endParaRPr lang="en-US" sz="1400" b="1" dirty="0">
              <a:solidFill>
                <a:schemeClr val="tx2"/>
              </a:solidFill>
              <a:latin typeface="+mn-lt"/>
              <a:cs typeface="Arial" panose="020B0604020202020204" pitchFamily="34" charset="0"/>
            </a:endParaRPr>
          </a:p>
        </p:txBody>
      </p:sp>
      <p:sp>
        <p:nvSpPr>
          <p:cNvPr id="62" name="TextBox 10">
            <a:extLst>
              <a:ext uri="{FF2B5EF4-FFF2-40B4-BE49-F238E27FC236}">
                <a16:creationId xmlns:a16="http://schemas.microsoft.com/office/drawing/2014/main" id="{31597EE0-D92E-4F12-9898-CE26C4965B73}"/>
              </a:ext>
            </a:extLst>
          </p:cNvPr>
          <p:cNvSpPr txBox="1"/>
          <p:nvPr userDrawn="1"/>
        </p:nvSpPr>
        <p:spPr>
          <a:xfrm>
            <a:off x="6525467" y="2250825"/>
            <a:ext cx="2766076" cy="400110"/>
          </a:xfrm>
          <a:prstGeom prst="rect">
            <a:avLst/>
          </a:prstGeom>
          <a:noFill/>
        </p:spPr>
        <p:txBody>
          <a:bodyPr wrap="square" rtlCol="0">
            <a:spAutoFit/>
          </a:bodyPr>
          <a:lstStyle/>
          <a:p>
            <a:r>
              <a:rPr lang="nl-BE" sz="1000" dirty="0"/>
              <a:t>Titelfont is </a:t>
            </a:r>
            <a:r>
              <a:rPr lang="nl-BE" sz="1000" dirty="0" err="1"/>
              <a:t>Arial</a:t>
            </a:r>
            <a:r>
              <a:rPr lang="nl-BE" sz="1000" dirty="0"/>
              <a:t> </a:t>
            </a:r>
            <a:r>
              <a:rPr lang="nl-BE" sz="1000" dirty="0" err="1"/>
              <a:t>Rounded</a:t>
            </a:r>
            <a:r>
              <a:rPr lang="nl-BE" sz="1000" dirty="0"/>
              <a:t> MT </a:t>
            </a:r>
            <a:r>
              <a:rPr lang="nl-BE" sz="1000" dirty="0" err="1"/>
              <a:t>Bold</a:t>
            </a:r>
            <a:endParaRPr lang="nl-BE" sz="1000" dirty="0"/>
          </a:p>
          <a:p>
            <a:r>
              <a:rPr lang="en-US" sz="1000" dirty="0" err="1"/>
              <a:t>Daarnaast</a:t>
            </a:r>
            <a:r>
              <a:rPr lang="en-US" sz="1000" dirty="0"/>
              <a:t> </a:t>
            </a:r>
            <a:r>
              <a:rPr lang="en-US" sz="1000" dirty="0" err="1"/>
              <a:t>voor</a:t>
            </a:r>
            <a:r>
              <a:rPr lang="en-US" sz="1000" dirty="0"/>
              <a:t> </a:t>
            </a:r>
            <a:r>
              <a:rPr lang="en-US" sz="1000" dirty="0" err="1"/>
              <a:t>tekst</a:t>
            </a:r>
            <a:r>
              <a:rPr lang="en-US" sz="1000" dirty="0"/>
              <a:t> Calibri </a:t>
            </a:r>
            <a:r>
              <a:rPr lang="en-US" sz="1000" dirty="0" err="1"/>
              <a:t>gebruiken</a:t>
            </a:r>
            <a:endParaRPr lang="en-US" sz="1000" dirty="0"/>
          </a:p>
        </p:txBody>
      </p:sp>
      <p:sp>
        <p:nvSpPr>
          <p:cNvPr id="66" name="TextBox 15">
            <a:extLst>
              <a:ext uri="{FF2B5EF4-FFF2-40B4-BE49-F238E27FC236}">
                <a16:creationId xmlns:a16="http://schemas.microsoft.com/office/drawing/2014/main" id="{B726A7B0-FC55-4FD2-B93B-47F52DFE16C4}"/>
              </a:ext>
            </a:extLst>
          </p:cNvPr>
          <p:cNvSpPr txBox="1"/>
          <p:nvPr userDrawn="1"/>
        </p:nvSpPr>
        <p:spPr>
          <a:xfrm>
            <a:off x="6512729" y="2952175"/>
            <a:ext cx="1376953" cy="246221"/>
          </a:xfrm>
          <a:prstGeom prst="rect">
            <a:avLst/>
          </a:prstGeom>
          <a:noFill/>
        </p:spPr>
        <p:txBody>
          <a:bodyPr wrap="square" rtlCol="0">
            <a:spAutoFit/>
          </a:bodyPr>
          <a:lstStyle/>
          <a:p>
            <a:r>
              <a:rPr lang="nl-NL" sz="1000" b="1" dirty="0">
                <a:solidFill>
                  <a:schemeClr val="tx2"/>
                </a:solidFill>
                <a:latin typeface="Arial" panose="020B0604020202020204" pitchFamily="34" charset="0"/>
                <a:cs typeface="Arial" panose="020B0604020202020204" pitchFamily="34" charset="0"/>
              </a:rPr>
              <a:t>Tekstgroottes</a:t>
            </a:r>
            <a:endParaRPr lang="en-US" sz="1000" b="1" dirty="0">
              <a:solidFill>
                <a:schemeClr val="tx2"/>
              </a:solidFill>
              <a:latin typeface="Arial" panose="020B0604020202020204" pitchFamily="34" charset="0"/>
              <a:cs typeface="Arial" panose="020B0604020202020204" pitchFamily="34" charset="0"/>
            </a:endParaRPr>
          </a:p>
        </p:txBody>
      </p:sp>
      <p:sp>
        <p:nvSpPr>
          <p:cNvPr id="67" name="TextBox 16">
            <a:extLst>
              <a:ext uri="{FF2B5EF4-FFF2-40B4-BE49-F238E27FC236}">
                <a16:creationId xmlns:a16="http://schemas.microsoft.com/office/drawing/2014/main" id="{B45A2199-B972-4A30-9A14-4D403AB25F33}"/>
              </a:ext>
            </a:extLst>
          </p:cNvPr>
          <p:cNvSpPr txBox="1"/>
          <p:nvPr userDrawn="1"/>
        </p:nvSpPr>
        <p:spPr>
          <a:xfrm>
            <a:off x="6869009" y="3752065"/>
            <a:ext cx="1854206" cy="246221"/>
          </a:xfrm>
          <a:prstGeom prst="rect">
            <a:avLst/>
          </a:prstGeom>
          <a:noFill/>
        </p:spPr>
        <p:txBody>
          <a:bodyPr wrap="square" rtlCol="0">
            <a:spAutoFit/>
          </a:bodyPr>
          <a:lstStyle/>
          <a:p>
            <a:r>
              <a:rPr lang="nl-NL" sz="1000" dirty="0">
                <a:latin typeface="+mj-lt"/>
                <a:cs typeface="Arial" panose="020B0604020202020204" pitchFamily="34" charset="0"/>
              </a:rPr>
              <a:t>Platte tekst (36 </a:t>
            </a:r>
            <a:r>
              <a:rPr lang="nl-NL" sz="1000" dirty="0" err="1">
                <a:latin typeface="+mj-lt"/>
                <a:cs typeface="Arial" panose="020B0604020202020204" pitchFamily="34" charset="0"/>
              </a:rPr>
              <a:t>pt</a:t>
            </a:r>
            <a:r>
              <a:rPr lang="nl-NL" sz="1000" dirty="0">
                <a:latin typeface="+mj-lt"/>
                <a:cs typeface="Arial" panose="020B0604020202020204" pitchFamily="34" charset="0"/>
              </a:rPr>
              <a:t>.)</a:t>
            </a:r>
            <a:endParaRPr lang="en-US" sz="1000" dirty="0">
              <a:latin typeface="+mj-lt"/>
              <a:cs typeface="Arial" panose="020B0604020202020204" pitchFamily="34" charset="0"/>
            </a:endParaRPr>
          </a:p>
        </p:txBody>
      </p:sp>
      <p:sp>
        <p:nvSpPr>
          <p:cNvPr id="68" name="TextBox 17">
            <a:extLst>
              <a:ext uri="{FF2B5EF4-FFF2-40B4-BE49-F238E27FC236}">
                <a16:creationId xmlns:a16="http://schemas.microsoft.com/office/drawing/2014/main" id="{3DCF2DEA-CE41-45EC-9BEC-E689AE264D8C}"/>
              </a:ext>
            </a:extLst>
          </p:cNvPr>
          <p:cNvSpPr txBox="1"/>
          <p:nvPr userDrawn="1"/>
        </p:nvSpPr>
        <p:spPr>
          <a:xfrm>
            <a:off x="6866337" y="4021905"/>
            <a:ext cx="1854206" cy="246221"/>
          </a:xfrm>
          <a:prstGeom prst="rect">
            <a:avLst/>
          </a:prstGeom>
          <a:noFill/>
        </p:spPr>
        <p:txBody>
          <a:bodyPr wrap="square" rtlCol="0">
            <a:spAutoFit/>
          </a:bodyPr>
          <a:lstStyle/>
          <a:p>
            <a:pPr marL="171450" indent="-171450">
              <a:buFont typeface="Arial" panose="020B0604020202020204" pitchFamily="34" charset="0"/>
              <a:buChar char="•"/>
            </a:pPr>
            <a:r>
              <a:rPr lang="nl-NL" sz="1000" dirty="0" err="1">
                <a:latin typeface="+mj-lt"/>
                <a:cs typeface="Arial" panose="020B0604020202020204" pitchFamily="34" charset="0"/>
              </a:rPr>
              <a:t>Bullet</a:t>
            </a:r>
            <a:r>
              <a:rPr lang="nl-NL" sz="1000" dirty="0">
                <a:latin typeface="+mj-lt"/>
                <a:cs typeface="Arial" panose="020B0604020202020204" pitchFamily="34" charset="0"/>
              </a:rPr>
              <a:t> (36 </a:t>
            </a:r>
            <a:r>
              <a:rPr lang="nl-NL" sz="1000" dirty="0" err="1">
                <a:latin typeface="+mj-lt"/>
                <a:cs typeface="Arial" panose="020B0604020202020204" pitchFamily="34" charset="0"/>
              </a:rPr>
              <a:t>pt</a:t>
            </a:r>
            <a:r>
              <a:rPr lang="nl-NL" sz="1000" dirty="0">
                <a:latin typeface="+mj-lt"/>
                <a:cs typeface="Arial" panose="020B0604020202020204" pitchFamily="34" charset="0"/>
              </a:rPr>
              <a:t>.)</a:t>
            </a:r>
            <a:endParaRPr lang="en-US" sz="1000" dirty="0">
              <a:latin typeface="+mj-lt"/>
              <a:cs typeface="Arial" panose="020B0604020202020204" pitchFamily="34" charset="0"/>
            </a:endParaRPr>
          </a:p>
        </p:txBody>
      </p:sp>
      <p:sp>
        <p:nvSpPr>
          <p:cNvPr id="69" name="TextBox 18">
            <a:extLst>
              <a:ext uri="{FF2B5EF4-FFF2-40B4-BE49-F238E27FC236}">
                <a16:creationId xmlns:a16="http://schemas.microsoft.com/office/drawing/2014/main" id="{24DD9C80-0A47-4BD6-9C48-115A5ED8F097}"/>
              </a:ext>
            </a:extLst>
          </p:cNvPr>
          <p:cNvSpPr txBox="1"/>
          <p:nvPr userDrawn="1"/>
        </p:nvSpPr>
        <p:spPr>
          <a:xfrm>
            <a:off x="6952508" y="4321748"/>
            <a:ext cx="1693619" cy="246221"/>
          </a:xfrm>
          <a:prstGeom prst="rect">
            <a:avLst/>
          </a:prstGeom>
          <a:noFill/>
        </p:spPr>
        <p:txBody>
          <a:bodyPr wrap="square" rtlCol="0">
            <a:spAutoFit/>
          </a:bodyPr>
          <a:lstStyle/>
          <a:p>
            <a:pPr marL="360363" lvl="1" indent="-180975">
              <a:buFont typeface="Arial" panose="020B0604020202020204" pitchFamily="34" charset="0"/>
              <a:buChar char="•"/>
            </a:pPr>
            <a:r>
              <a:rPr lang="nl-NL" sz="1000" dirty="0">
                <a:latin typeface="+mj-lt"/>
                <a:cs typeface="Arial" panose="020B0604020202020204" pitchFamily="34" charset="0"/>
              </a:rPr>
              <a:t>Sub </a:t>
            </a:r>
            <a:r>
              <a:rPr lang="nl-NL" sz="1000" dirty="0" err="1">
                <a:latin typeface="+mj-lt"/>
                <a:cs typeface="Arial" panose="020B0604020202020204" pitchFamily="34" charset="0"/>
              </a:rPr>
              <a:t>Bullet</a:t>
            </a:r>
            <a:r>
              <a:rPr lang="nl-NL" sz="1000" dirty="0">
                <a:latin typeface="+mj-lt"/>
                <a:cs typeface="Arial" panose="020B0604020202020204" pitchFamily="34" charset="0"/>
              </a:rPr>
              <a:t> (30 </a:t>
            </a:r>
            <a:r>
              <a:rPr lang="nl-NL" sz="1000" dirty="0" err="1">
                <a:latin typeface="+mj-lt"/>
                <a:cs typeface="Arial" panose="020B0604020202020204" pitchFamily="34" charset="0"/>
              </a:rPr>
              <a:t>pt</a:t>
            </a:r>
            <a:r>
              <a:rPr lang="nl-NL" sz="1000" dirty="0">
                <a:latin typeface="+mj-lt"/>
                <a:cs typeface="Arial" panose="020B0604020202020204" pitchFamily="34" charset="0"/>
              </a:rPr>
              <a:t>.)</a:t>
            </a:r>
            <a:endParaRPr lang="en-US" sz="1000" dirty="0">
              <a:latin typeface="+mj-lt"/>
              <a:cs typeface="Arial" panose="020B0604020202020204" pitchFamily="34" charset="0"/>
            </a:endParaRPr>
          </a:p>
        </p:txBody>
      </p:sp>
      <p:sp>
        <p:nvSpPr>
          <p:cNvPr id="70" name="TextBox 19">
            <a:extLst>
              <a:ext uri="{FF2B5EF4-FFF2-40B4-BE49-F238E27FC236}">
                <a16:creationId xmlns:a16="http://schemas.microsoft.com/office/drawing/2014/main" id="{CAEC4801-5397-41B9-9E72-5DDEA520036D}"/>
              </a:ext>
            </a:extLst>
          </p:cNvPr>
          <p:cNvSpPr txBox="1"/>
          <p:nvPr userDrawn="1"/>
        </p:nvSpPr>
        <p:spPr>
          <a:xfrm>
            <a:off x="6952508" y="4628174"/>
            <a:ext cx="1693619" cy="246221"/>
          </a:xfrm>
          <a:prstGeom prst="rect">
            <a:avLst/>
          </a:prstGeom>
          <a:noFill/>
        </p:spPr>
        <p:txBody>
          <a:bodyPr wrap="square" rtlCol="0">
            <a:spAutoFit/>
          </a:bodyPr>
          <a:lstStyle/>
          <a:p>
            <a:r>
              <a:rPr lang="nl-NL" sz="1000" b="1" dirty="0">
                <a:solidFill>
                  <a:schemeClr val="tx2"/>
                </a:solidFill>
                <a:latin typeface="+mj-lt"/>
                <a:cs typeface="Arial" panose="020B0604020202020204" pitchFamily="34" charset="0"/>
              </a:rPr>
              <a:t>Kopje (24 </a:t>
            </a:r>
            <a:r>
              <a:rPr lang="nl-NL" sz="1000" b="1" dirty="0" err="1">
                <a:solidFill>
                  <a:schemeClr val="tx2"/>
                </a:solidFill>
                <a:latin typeface="+mj-lt"/>
                <a:cs typeface="Arial" panose="020B0604020202020204" pitchFamily="34" charset="0"/>
              </a:rPr>
              <a:t>pt</a:t>
            </a:r>
            <a:r>
              <a:rPr lang="nl-NL" sz="1000" b="1" dirty="0">
                <a:solidFill>
                  <a:schemeClr val="tx2"/>
                </a:solidFill>
                <a:latin typeface="+mj-lt"/>
                <a:cs typeface="Arial" panose="020B0604020202020204" pitchFamily="34" charset="0"/>
              </a:rPr>
              <a:t>)</a:t>
            </a:r>
            <a:endParaRPr lang="en-US" sz="1000" b="1" dirty="0">
              <a:solidFill>
                <a:schemeClr val="tx2"/>
              </a:solidFill>
              <a:latin typeface="+mj-lt"/>
              <a:cs typeface="Arial" panose="020B0604020202020204" pitchFamily="34" charset="0"/>
            </a:endParaRPr>
          </a:p>
        </p:txBody>
      </p:sp>
      <p:sp>
        <p:nvSpPr>
          <p:cNvPr id="71" name="TextBox 20">
            <a:extLst>
              <a:ext uri="{FF2B5EF4-FFF2-40B4-BE49-F238E27FC236}">
                <a16:creationId xmlns:a16="http://schemas.microsoft.com/office/drawing/2014/main" id="{D9D1C5E5-2606-4C2B-AD14-1AC2583A5B60}"/>
              </a:ext>
            </a:extLst>
          </p:cNvPr>
          <p:cNvSpPr txBox="1"/>
          <p:nvPr userDrawn="1"/>
        </p:nvSpPr>
        <p:spPr>
          <a:xfrm>
            <a:off x="6942268" y="4934969"/>
            <a:ext cx="1693619" cy="246221"/>
          </a:xfrm>
          <a:prstGeom prst="rect">
            <a:avLst/>
          </a:prstGeom>
          <a:noFill/>
        </p:spPr>
        <p:txBody>
          <a:bodyPr wrap="square" rtlCol="0">
            <a:spAutoFit/>
          </a:bodyPr>
          <a:lstStyle/>
          <a:p>
            <a:r>
              <a:rPr lang="nl-NL" sz="1000" i="1" dirty="0">
                <a:solidFill>
                  <a:schemeClr val="tx2"/>
                </a:solidFill>
                <a:latin typeface="+mj-lt"/>
                <a:cs typeface="Arial" panose="020B0604020202020204" pitchFamily="34" charset="0"/>
              </a:rPr>
              <a:t>Kopje (16 </a:t>
            </a:r>
            <a:r>
              <a:rPr lang="nl-NL" sz="1000" i="1" dirty="0" err="1">
                <a:solidFill>
                  <a:schemeClr val="tx2"/>
                </a:solidFill>
                <a:latin typeface="+mj-lt"/>
                <a:cs typeface="Arial" panose="020B0604020202020204" pitchFamily="34" charset="0"/>
              </a:rPr>
              <a:t>pt</a:t>
            </a:r>
            <a:r>
              <a:rPr lang="nl-NL" sz="1000" i="1" dirty="0">
                <a:solidFill>
                  <a:schemeClr val="tx2"/>
                </a:solidFill>
                <a:latin typeface="+mj-lt"/>
                <a:cs typeface="Arial" panose="020B0604020202020204" pitchFamily="34" charset="0"/>
              </a:rPr>
              <a:t>)</a:t>
            </a:r>
            <a:endParaRPr lang="en-US" sz="1000" i="1" dirty="0">
              <a:solidFill>
                <a:schemeClr val="tx2"/>
              </a:solidFill>
              <a:latin typeface="+mj-lt"/>
              <a:cs typeface="Arial" panose="020B0604020202020204" pitchFamily="34" charset="0"/>
            </a:endParaRPr>
          </a:p>
        </p:txBody>
      </p:sp>
      <p:grpSp>
        <p:nvGrpSpPr>
          <p:cNvPr id="72" name="Group 21">
            <a:extLst>
              <a:ext uri="{FF2B5EF4-FFF2-40B4-BE49-F238E27FC236}">
                <a16:creationId xmlns:a16="http://schemas.microsoft.com/office/drawing/2014/main" id="{DCA6FBB8-0B5B-4B20-A40A-69E72333338B}"/>
              </a:ext>
            </a:extLst>
          </p:cNvPr>
          <p:cNvGrpSpPr/>
          <p:nvPr userDrawn="1"/>
        </p:nvGrpSpPr>
        <p:grpSpPr>
          <a:xfrm>
            <a:off x="6610470" y="3730564"/>
            <a:ext cx="288032" cy="276999"/>
            <a:chOff x="12492689" y="2721406"/>
            <a:chExt cx="288032" cy="276999"/>
          </a:xfrm>
          <a:solidFill>
            <a:srgbClr val="44C8F5"/>
          </a:solidFill>
        </p:grpSpPr>
        <p:sp>
          <p:nvSpPr>
            <p:cNvPr id="73" name="Rectangle 22">
              <a:extLst>
                <a:ext uri="{FF2B5EF4-FFF2-40B4-BE49-F238E27FC236}">
                  <a16:creationId xmlns:a16="http://schemas.microsoft.com/office/drawing/2014/main" id="{3303F621-D257-4446-9687-E7B2F2A348BB}"/>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TextBox 23">
              <a:extLst>
                <a:ext uri="{FF2B5EF4-FFF2-40B4-BE49-F238E27FC236}">
                  <a16:creationId xmlns:a16="http://schemas.microsoft.com/office/drawing/2014/main" id="{638D987B-415A-4A7F-B50E-3D051A5A2279}"/>
                </a:ext>
              </a:extLst>
            </p:cNvPr>
            <p:cNvSpPr txBox="1"/>
            <p:nvPr/>
          </p:nvSpPr>
          <p:spPr>
            <a:xfrm>
              <a:off x="12492689" y="2721406"/>
              <a:ext cx="288032" cy="276999"/>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1</a:t>
              </a:r>
              <a:endParaRPr lang="en-US" sz="1200" b="1" dirty="0">
                <a:solidFill>
                  <a:schemeClr val="tx1"/>
                </a:solidFill>
                <a:latin typeface="Arial" panose="020B0604020202020204" pitchFamily="34" charset="0"/>
                <a:cs typeface="Arial" panose="020B0604020202020204" pitchFamily="34" charset="0"/>
              </a:endParaRPr>
            </a:p>
          </p:txBody>
        </p:sp>
      </p:grpSp>
      <p:grpSp>
        <p:nvGrpSpPr>
          <p:cNvPr id="75" name="Group 24">
            <a:extLst>
              <a:ext uri="{FF2B5EF4-FFF2-40B4-BE49-F238E27FC236}">
                <a16:creationId xmlns:a16="http://schemas.microsoft.com/office/drawing/2014/main" id="{BCA00273-5CEB-457A-B685-1DA8F51D1E49}"/>
              </a:ext>
            </a:extLst>
          </p:cNvPr>
          <p:cNvGrpSpPr/>
          <p:nvPr userDrawn="1"/>
        </p:nvGrpSpPr>
        <p:grpSpPr>
          <a:xfrm>
            <a:off x="6609883" y="4024410"/>
            <a:ext cx="288032" cy="276999"/>
            <a:chOff x="12492689" y="2721406"/>
            <a:chExt cx="288032" cy="276999"/>
          </a:xfrm>
          <a:solidFill>
            <a:srgbClr val="44C8F5"/>
          </a:solidFill>
        </p:grpSpPr>
        <p:sp>
          <p:nvSpPr>
            <p:cNvPr id="76" name="Rectangle 25">
              <a:extLst>
                <a:ext uri="{FF2B5EF4-FFF2-40B4-BE49-F238E27FC236}">
                  <a16:creationId xmlns:a16="http://schemas.microsoft.com/office/drawing/2014/main" id="{9BE469DF-3E44-4806-BC3E-332EC0E9A62E}"/>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TextBox 26">
              <a:extLst>
                <a:ext uri="{FF2B5EF4-FFF2-40B4-BE49-F238E27FC236}">
                  <a16:creationId xmlns:a16="http://schemas.microsoft.com/office/drawing/2014/main" id="{FA9897B3-A75D-4D9B-8C4C-11A1188D6182}"/>
                </a:ext>
              </a:extLst>
            </p:cNvPr>
            <p:cNvSpPr txBox="1"/>
            <p:nvPr/>
          </p:nvSpPr>
          <p:spPr>
            <a:xfrm>
              <a:off x="12492689" y="2721406"/>
              <a:ext cx="288032" cy="276999"/>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2</a:t>
              </a:r>
              <a:endParaRPr lang="en-US" sz="1200" b="1" dirty="0">
                <a:solidFill>
                  <a:schemeClr val="tx1"/>
                </a:solidFill>
                <a:latin typeface="Arial" panose="020B0604020202020204" pitchFamily="34" charset="0"/>
                <a:cs typeface="Arial" panose="020B0604020202020204" pitchFamily="34" charset="0"/>
              </a:endParaRPr>
            </a:p>
          </p:txBody>
        </p:sp>
      </p:grpSp>
      <p:grpSp>
        <p:nvGrpSpPr>
          <p:cNvPr id="78" name="Group 27">
            <a:extLst>
              <a:ext uri="{FF2B5EF4-FFF2-40B4-BE49-F238E27FC236}">
                <a16:creationId xmlns:a16="http://schemas.microsoft.com/office/drawing/2014/main" id="{E6820C75-E2AB-4C6C-B67B-ED4C50FDF6F2}"/>
              </a:ext>
            </a:extLst>
          </p:cNvPr>
          <p:cNvGrpSpPr/>
          <p:nvPr userDrawn="1"/>
        </p:nvGrpSpPr>
        <p:grpSpPr>
          <a:xfrm>
            <a:off x="6610470" y="4321748"/>
            <a:ext cx="288032" cy="276999"/>
            <a:chOff x="12492689" y="2721406"/>
            <a:chExt cx="288032" cy="276999"/>
          </a:xfrm>
          <a:solidFill>
            <a:srgbClr val="44C8F5"/>
          </a:solidFill>
        </p:grpSpPr>
        <p:sp>
          <p:nvSpPr>
            <p:cNvPr id="79" name="Rectangle 28">
              <a:extLst>
                <a:ext uri="{FF2B5EF4-FFF2-40B4-BE49-F238E27FC236}">
                  <a16:creationId xmlns:a16="http://schemas.microsoft.com/office/drawing/2014/main" id="{34F4BD05-AF9E-4547-8D4D-A8FE59DADE92}"/>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TextBox 29">
              <a:extLst>
                <a:ext uri="{FF2B5EF4-FFF2-40B4-BE49-F238E27FC236}">
                  <a16:creationId xmlns:a16="http://schemas.microsoft.com/office/drawing/2014/main" id="{03C54032-59B5-401F-8867-DAD8B493A21D}"/>
                </a:ext>
              </a:extLst>
            </p:cNvPr>
            <p:cNvSpPr txBox="1"/>
            <p:nvPr/>
          </p:nvSpPr>
          <p:spPr>
            <a:xfrm>
              <a:off x="12492689" y="2721406"/>
              <a:ext cx="288032" cy="276999"/>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3</a:t>
              </a:r>
              <a:endParaRPr lang="en-US" sz="1200" b="1" dirty="0">
                <a:solidFill>
                  <a:schemeClr val="tx1"/>
                </a:solidFill>
                <a:latin typeface="Arial" panose="020B0604020202020204" pitchFamily="34" charset="0"/>
                <a:cs typeface="Arial" panose="020B0604020202020204" pitchFamily="34" charset="0"/>
              </a:endParaRPr>
            </a:p>
          </p:txBody>
        </p:sp>
      </p:grpSp>
      <p:grpSp>
        <p:nvGrpSpPr>
          <p:cNvPr id="81" name="Group 30">
            <a:extLst>
              <a:ext uri="{FF2B5EF4-FFF2-40B4-BE49-F238E27FC236}">
                <a16:creationId xmlns:a16="http://schemas.microsoft.com/office/drawing/2014/main" id="{3B0AE87D-B7D1-4FB1-BB7C-FBCC97F67006}"/>
              </a:ext>
            </a:extLst>
          </p:cNvPr>
          <p:cNvGrpSpPr/>
          <p:nvPr userDrawn="1"/>
        </p:nvGrpSpPr>
        <p:grpSpPr>
          <a:xfrm>
            <a:off x="6610470" y="4628174"/>
            <a:ext cx="288032" cy="276999"/>
            <a:chOff x="12492689" y="2721406"/>
            <a:chExt cx="288032" cy="276999"/>
          </a:xfrm>
          <a:solidFill>
            <a:srgbClr val="44C8F5"/>
          </a:solidFill>
        </p:grpSpPr>
        <p:sp>
          <p:nvSpPr>
            <p:cNvPr id="82" name="Rectangle 31">
              <a:extLst>
                <a:ext uri="{FF2B5EF4-FFF2-40B4-BE49-F238E27FC236}">
                  <a16:creationId xmlns:a16="http://schemas.microsoft.com/office/drawing/2014/main" id="{AA112DFC-4271-45A6-90DC-18F46981691F}"/>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TextBox 32">
              <a:extLst>
                <a:ext uri="{FF2B5EF4-FFF2-40B4-BE49-F238E27FC236}">
                  <a16:creationId xmlns:a16="http://schemas.microsoft.com/office/drawing/2014/main" id="{17A947B4-15D0-44C6-8C94-1B9A07B9A4B0}"/>
                </a:ext>
              </a:extLst>
            </p:cNvPr>
            <p:cNvSpPr txBox="1"/>
            <p:nvPr/>
          </p:nvSpPr>
          <p:spPr>
            <a:xfrm>
              <a:off x="12492689" y="2721406"/>
              <a:ext cx="288032" cy="276999"/>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4</a:t>
              </a:r>
              <a:endParaRPr lang="en-US" sz="1200" b="1" dirty="0">
                <a:solidFill>
                  <a:schemeClr val="tx1"/>
                </a:solidFill>
                <a:latin typeface="Arial" panose="020B0604020202020204" pitchFamily="34" charset="0"/>
                <a:cs typeface="Arial" panose="020B0604020202020204" pitchFamily="34" charset="0"/>
              </a:endParaRPr>
            </a:p>
          </p:txBody>
        </p:sp>
      </p:grpSp>
      <p:grpSp>
        <p:nvGrpSpPr>
          <p:cNvPr id="84" name="Group 33">
            <a:extLst>
              <a:ext uri="{FF2B5EF4-FFF2-40B4-BE49-F238E27FC236}">
                <a16:creationId xmlns:a16="http://schemas.microsoft.com/office/drawing/2014/main" id="{44113840-8227-48FF-87BE-83E5BFDBD726}"/>
              </a:ext>
            </a:extLst>
          </p:cNvPr>
          <p:cNvGrpSpPr/>
          <p:nvPr userDrawn="1"/>
        </p:nvGrpSpPr>
        <p:grpSpPr>
          <a:xfrm>
            <a:off x="6608159" y="4929162"/>
            <a:ext cx="288032" cy="276999"/>
            <a:chOff x="12492689" y="2721406"/>
            <a:chExt cx="288032" cy="276999"/>
          </a:xfrm>
          <a:solidFill>
            <a:srgbClr val="44C8F5"/>
          </a:solidFill>
        </p:grpSpPr>
        <p:sp>
          <p:nvSpPr>
            <p:cNvPr id="85" name="Rectangle 34">
              <a:extLst>
                <a:ext uri="{FF2B5EF4-FFF2-40B4-BE49-F238E27FC236}">
                  <a16:creationId xmlns:a16="http://schemas.microsoft.com/office/drawing/2014/main" id="{450D1A45-ABC5-4E22-9AF4-620CE759ADC0}"/>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TextBox 35">
              <a:extLst>
                <a:ext uri="{FF2B5EF4-FFF2-40B4-BE49-F238E27FC236}">
                  <a16:creationId xmlns:a16="http://schemas.microsoft.com/office/drawing/2014/main" id="{3F564AFC-0F26-4E76-8D99-F528D3C426BA}"/>
                </a:ext>
              </a:extLst>
            </p:cNvPr>
            <p:cNvSpPr txBox="1"/>
            <p:nvPr/>
          </p:nvSpPr>
          <p:spPr>
            <a:xfrm>
              <a:off x="12492689" y="2721406"/>
              <a:ext cx="288032" cy="276999"/>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5</a:t>
              </a:r>
              <a:endParaRPr lang="en-US" sz="1200" b="1" dirty="0">
                <a:solidFill>
                  <a:schemeClr val="tx1"/>
                </a:solidFill>
                <a:latin typeface="Arial" panose="020B0604020202020204" pitchFamily="34" charset="0"/>
                <a:cs typeface="Arial" panose="020B0604020202020204" pitchFamily="34" charset="0"/>
              </a:endParaRPr>
            </a:p>
          </p:txBody>
        </p:sp>
      </p:grpSp>
      <p:sp>
        <p:nvSpPr>
          <p:cNvPr id="87" name="TextBox 36">
            <a:extLst>
              <a:ext uri="{FF2B5EF4-FFF2-40B4-BE49-F238E27FC236}">
                <a16:creationId xmlns:a16="http://schemas.microsoft.com/office/drawing/2014/main" id="{AA2F5529-00E8-4650-ABAF-4A6F7DD9C9DB}"/>
              </a:ext>
            </a:extLst>
          </p:cNvPr>
          <p:cNvSpPr txBox="1"/>
          <p:nvPr userDrawn="1"/>
        </p:nvSpPr>
        <p:spPr>
          <a:xfrm>
            <a:off x="9300404" y="3609192"/>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Kaart aanpassen</a:t>
            </a:r>
            <a:endParaRPr lang="en-US" sz="1400" b="1" dirty="0">
              <a:solidFill>
                <a:schemeClr val="tx2"/>
              </a:solidFill>
              <a:latin typeface="+mn-lt"/>
              <a:cs typeface="Arial" panose="020B0604020202020204" pitchFamily="34" charset="0"/>
            </a:endParaRPr>
          </a:p>
        </p:txBody>
      </p:sp>
      <p:sp>
        <p:nvSpPr>
          <p:cNvPr id="89" name="TextBox 38">
            <a:extLst>
              <a:ext uri="{FF2B5EF4-FFF2-40B4-BE49-F238E27FC236}">
                <a16:creationId xmlns:a16="http://schemas.microsoft.com/office/drawing/2014/main" id="{EA78FF7D-82BB-436C-B986-A5CE702A00A3}"/>
              </a:ext>
            </a:extLst>
          </p:cNvPr>
          <p:cNvSpPr txBox="1"/>
          <p:nvPr userDrawn="1"/>
        </p:nvSpPr>
        <p:spPr>
          <a:xfrm>
            <a:off x="9310260" y="4349764"/>
            <a:ext cx="2770672" cy="861774"/>
          </a:xfrm>
          <a:prstGeom prst="rect">
            <a:avLst/>
          </a:prstGeom>
          <a:noFill/>
        </p:spPr>
        <p:txBody>
          <a:bodyPr wrap="square" rtlCol="0">
            <a:spAutoFit/>
          </a:bodyPr>
          <a:lstStyle/>
          <a:p>
            <a:r>
              <a:rPr lang="nl-NL" sz="1000" dirty="0">
                <a:latin typeface="+mn-lt"/>
                <a:cs typeface="Arial" panose="020B0604020202020204" pitchFamily="34" charset="0"/>
              </a:rPr>
              <a:t>Selecteer eerst de kaart en vervolgens het deel dat je wenst te kleuren. Klik naast de kaart om deze weer te verlaten.</a:t>
            </a:r>
          </a:p>
          <a:p>
            <a:endParaRPr lang="nl-NL" sz="1000" dirty="0">
              <a:latin typeface="+mn-lt"/>
              <a:cs typeface="Arial" panose="020B0604020202020204" pitchFamily="34" charset="0"/>
            </a:endParaRPr>
          </a:p>
          <a:p>
            <a:r>
              <a:rPr lang="nl-NL" sz="1000" dirty="0">
                <a:latin typeface="+mn-lt"/>
                <a:cs typeface="Arial" panose="020B0604020202020204" pitchFamily="34" charset="0"/>
              </a:rPr>
              <a:t>Copier de </a:t>
            </a:r>
            <a:r>
              <a:rPr lang="nl-NL" sz="1000" dirty="0" err="1">
                <a:latin typeface="+mn-lt"/>
                <a:cs typeface="Arial" panose="020B0604020202020204" pitchFamily="34" charset="0"/>
              </a:rPr>
              <a:t>pushpin</a:t>
            </a:r>
            <a:r>
              <a:rPr lang="nl-NL" sz="1000" dirty="0">
                <a:latin typeface="+mn-lt"/>
                <a:cs typeface="Arial" panose="020B0604020202020204" pitchFamily="34" charset="0"/>
              </a:rPr>
              <a:t> waar nodig.</a:t>
            </a:r>
          </a:p>
        </p:txBody>
      </p:sp>
      <p:sp>
        <p:nvSpPr>
          <p:cNvPr id="90" name="TextBox 36">
            <a:extLst>
              <a:ext uri="{FF2B5EF4-FFF2-40B4-BE49-F238E27FC236}">
                <a16:creationId xmlns:a16="http://schemas.microsoft.com/office/drawing/2014/main" id="{6DBAA09B-77BC-46DD-9C2D-C9B2FF1BDD67}"/>
              </a:ext>
            </a:extLst>
          </p:cNvPr>
          <p:cNvSpPr txBox="1"/>
          <p:nvPr userDrawn="1"/>
        </p:nvSpPr>
        <p:spPr>
          <a:xfrm>
            <a:off x="12086214" y="6390560"/>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Grafieken aanpassen</a:t>
            </a:r>
            <a:endParaRPr lang="en-US" sz="1400" b="1" dirty="0">
              <a:solidFill>
                <a:schemeClr val="tx2"/>
              </a:solidFill>
              <a:latin typeface="+mn-lt"/>
              <a:cs typeface="Arial" panose="020B0604020202020204" pitchFamily="34" charset="0"/>
            </a:endParaRPr>
          </a:p>
        </p:txBody>
      </p:sp>
      <p:sp>
        <p:nvSpPr>
          <p:cNvPr id="92" name="TextBox 38">
            <a:extLst>
              <a:ext uri="{FF2B5EF4-FFF2-40B4-BE49-F238E27FC236}">
                <a16:creationId xmlns:a16="http://schemas.microsoft.com/office/drawing/2014/main" id="{3A1EC23F-6179-4B7D-99C6-F692362999F2}"/>
              </a:ext>
            </a:extLst>
          </p:cNvPr>
          <p:cNvSpPr txBox="1"/>
          <p:nvPr userDrawn="1"/>
        </p:nvSpPr>
        <p:spPr>
          <a:xfrm>
            <a:off x="12081034" y="7140986"/>
            <a:ext cx="2770671" cy="1323439"/>
          </a:xfrm>
          <a:prstGeom prst="rect">
            <a:avLst/>
          </a:prstGeom>
          <a:noFill/>
        </p:spPr>
        <p:txBody>
          <a:bodyPr wrap="square" rtlCol="0">
            <a:spAutoFit/>
          </a:bodyPr>
          <a:lstStyle/>
          <a:p>
            <a:r>
              <a:rPr lang="nl-NL" sz="1000" dirty="0">
                <a:latin typeface="+mn-lt"/>
                <a:cs typeface="Arial" panose="020B0604020202020204" pitchFamily="34" charset="0"/>
              </a:rPr>
              <a:t>Klik rechts op de grafiek en kies voor:</a:t>
            </a: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a:p>
            <a:r>
              <a:rPr lang="nl-NL" sz="1000" dirty="0">
                <a:latin typeface="+mn-lt"/>
                <a:cs typeface="Arial" panose="020B0604020202020204" pitchFamily="34" charset="0"/>
              </a:rPr>
              <a:t>Kies steeds voor voldoende duidelijke kleuren in de grafieken. Eventueel kies je voor een patroonopvulling (via rechtsklik &gt; vorm opmaken) </a:t>
            </a:r>
          </a:p>
        </p:txBody>
      </p:sp>
      <p:pic>
        <p:nvPicPr>
          <p:cNvPr id="93" name="chart">
            <a:extLst>
              <a:ext uri="{FF2B5EF4-FFF2-40B4-BE49-F238E27FC236}">
                <a16:creationId xmlns:a16="http://schemas.microsoft.com/office/drawing/2014/main" id="{A2A04AF4-78CB-4D09-A7E2-599E51065672}"/>
              </a:ext>
            </a:extLst>
          </p:cNvPr>
          <p:cNvPicPr>
            <a:picLocks noChangeAspect="1"/>
          </p:cNvPicPr>
          <p:nvPr userDrawn="1"/>
        </p:nvPicPr>
        <p:blipFill rotWithShape="1">
          <a:blip r:embed="rId7" cstate="email">
            <a:extLst>
              <a:ext uri="{28A0092B-C50C-407E-A947-70E740481C1C}">
                <a14:useLocalDpi xmlns:a14="http://schemas.microsoft.com/office/drawing/2010/main" val="0"/>
              </a:ext>
            </a:extLst>
          </a:blip>
          <a:srcRect/>
          <a:stretch/>
        </p:blipFill>
        <p:spPr>
          <a:xfrm>
            <a:off x="12821439" y="7457420"/>
            <a:ext cx="1345121" cy="247310"/>
          </a:xfrm>
          <a:prstGeom prst="rect">
            <a:avLst/>
          </a:prstGeom>
        </p:spPr>
      </p:pic>
      <p:sp>
        <p:nvSpPr>
          <p:cNvPr id="94" name="TextBox 36">
            <a:extLst>
              <a:ext uri="{FF2B5EF4-FFF2-40B4-BE49-F238E27FC236}">
                <a16:creationId xmlns:a16="http://schemas.microsoft.com/office/drawing/2014/main" id="{4F7CAB68-4C68-4C04-91CF-D69844A9EAC1}"/>
              </a:ext>
            </a:extLst>
          </p:cNvPr>
          <p:cNvSpPr txBox="1"/>
          <p:nvPr userDrawn="1"/>
        </p:nvSpPr>
        <p:spPr>
          <a:xfrm>
            <a:off x="14856787" y="5038324"/>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Vragen of hulp</a:t>
            </a:r>
            <a:endParaRPr lang="en-US" sz="1400" b="1" dirty="0">
              <a:solidFill>
                <a:schemeClr val="tx2"/>
              </a:solidFill>
              <a:latin typeface="+mn-lt"/>
              <a:cs typeface="Arial" panose="020B0604020202020204" pitchFamily="34" charset="0"/>
            </a:endParaRPr>
          </a:p>
        </p:txBody>
      </p:sp>
      <p:sp>
        <p:nvSpPr>
          <p:cNvPr id="96" name="TextBox 38">
            <a:extLst>
              <a:ext uri="{FF2B5EF4-FFF2-40B4-BE49-F238E27FC236}">
                <a16:creationId xmlns:a16="http://schemas.microsoft.com/office/drawing/2014/main" id="{6D7CAE6B-E18B-4842-93CE-2304F8AB88F4}"/>
              </a:ext>
            </a:extLst>
          </p:cNvPr>
          <p:cNvSpPr txBox="1"/>
          <p:nvPr userDrawn="1"/>
        </p:nvSpPr>
        <p:spPr>
          <a:xfrm>
            <a:off x="14866311" y="5757113"/>
            <a:ext cx="2750175" cy="400110"/>
          </a:xfrm>
          <a:prstGeom prst="rect">
            <a:avLst/>
          </a:prstGeom>
          <a:noFill/>
        </p:spPr>
        <p:txBody>
          <a:bodyPr wrap="square" rtlCol="0">
            <a:spAutoFit/>
          </a:bodyPr>
          <a:lstStyle/>
          <a:p>
            <a:r>
              <a:rPr lang="nl-NL" sz="1000" dirty="0">
                <a:latin typeface="+mn-lt"/>
                <a:cs typeface="Arial" panose="020B0604020202020204" pitchFamily="34" charset="0"/>
              </a:rPr>
              <a:t>Contacteer de dienst communicatie of </a:t>
            </a:r>
            <a:r>
              <a:rPr lang="nl-NL" sz="1000" dirty="0">
                <a:latin typeface="+mn-lt"/>
                <a:cs typeface="Arial" panose="020B0604020202020204" pitchFamily="34" charset="0"/>
                <a:hlinkClick r:id="rId8"/>
              </a:rPr>
              <a:t>regis.le.roy@howest.be</a:t>
            </a:r>
            <a:r>
              <a:rPr lang="nl-NL" sz="1000" dirty="0">
                <a:latin typeface="+mn-lt"/>
                <a:cs typeface="Arial" panose="020B0604020202020204" pitchFamily="34" charset="0"/>
              </a:rPr>
              <a:t> </a:t>
            </a:r>
          </a:p>
        </p:txBody>
      </p:sp>
      <p:sp>
        <p:nvSpPr>
          <p:cNvPr id="97" name="TextBox 36">
            <a:extLst>
              <a:ext uri="{FF2B5EF4-FFF2-40B4-BE49-F238E27FC236}">
                <a16:creationId xmlns:a16="http://schemas.microsoft.com/office/drawing/2014/main" id="{1C8AE7A2-7D59-4B12-8827-31714EDA2018}"/>
              </a:ext>
            </a:extLst>
          </p:cNvPr>
          <p:cNvSpPr txBox="1"/>
          <p:nvPr userDrawn="1"/>
        </p:nvSpPr>
        <p:spPr>
          <a:xfrm>
            <a:off x="12094058" y="1530329"/>
            <a:ext cx="2376264" cy="307777"/>
          </a:xfrm>
          <a:prstGeom prst="rect">
            <a:avLst/>
          </a:prstGeom>
          <a:noFill/>
        </p:spPr>
        <p:txBody>
          <a:bodyPr wrap="square" rtlCol="0">
            <a:spAutoFit/>
          </a:bodyPr>
          <a:lstStyle/>
          <a:p>
            <a:r>
              <a:rPr lang="nl-NL" sz="1400" b="1" dirty="0" err="1">
                <a:solidFill>
                  <a:schemeClr val="tx2"/>
                </a:solidFill>
                <a:latin typeface="+mn-lt"/>
                <a:cs typeface="Arial" panose="020B0604020202020204" pitchFamily="34" charset="0"/>
              </a:rPr>
              <a:t>SmartArt</a:t>
            </a:r>
            <a:r>
              <a:rPr lang="nl-NL" sz="1400" b="1" dirty="0">
                <a:solidFill>
                  <a:schemeClr val="tx2"/>
                </a:solidFill>
                <a:latin typeface="+mn-lt"/>
                <a:cs typeface="Arial" panose="020B0604020202020204" pitchFamily="34" charset="0"/>
              </a:rPr>
              <a:t> aanpassen</a:t>
            </a:r>
            <a:endParaRPr lang="en-US" sz="1400" b="1" dirty="0">
              <a:solidFill>
                <a:schemeClr val="tx2"/>
              </a:solidFill>
              <a:latin typeface="+mn-lt"/>
              <a:cs typeface="Arial" panose="020B0604020202020204" pitchFamily="34" charset="0"/>
            </a:endParaRPr>
          </a:p>
        </p:txBody>
      </p:sp>
      <p:sp>
        <p:nvSpPr>
          <p:cNvPr id="99" name="TextBox 38">
            <a:extLst>
              <a:ext uri="{FF2B5EF4-FFF2-40B4-BE49-F238E27FC236}">
                <a16:creationId xmlns:a16="http://schemas.microsoft.com/office/drawing/2014/main" id="{4BCF1475-8589-479C-9632-7EAB42D84812}"/>
              </a:ext>
            </a:extLst>
          </p:cNvPr>
          <p:cNvSpPr txBox="1"/>
          <p:nvPr userDrawn="1"/>
        </p:nvSpPr>
        <p:spPr>
          <a:xfrm>
            <a:off x="12084102" y="2250825"/>
            <a:ext cx="2770673" cy="1015663"/>
          </a:xfrm>
          <a:prstGeom prst="rect">
            <a:avLst/>
          </a:prstGeom>
          <a:noFill/>
        </p:spPr>
        <p:txBody>
          <a:bodyPr wrap="square" rtlCol="0">
            <a:spAutoFit/>
          </a:bodyPr>
          <a:lstStyle/>
          <a:p>
            <a:r>
              <a:rPr lang="nl-NL" sz="1000" dirty="0">
                <a:latin typeface="+mn-lt"/>
                <a:cs typeface="Arial" panose="020B0604020202020204" pitchFamily="34" charset="0"/>
              </a:rPr>
              <a:t>Copier de </a:t>
            </a:r>
            <a:r>
              <a:rPr lang="nl-NL" sz="1000" dirty="0" err="1">
                <a:latin typeface="+mn-lt"/>
                <a:cs typeface="Arial" panose="020B0604020202020204" pitchFamily="34" charset="0"/>
              </a:rPr>
              <a:t>smartart</a:t>
            </a:r>
            <a:r>
              <a:rPr lang="nl-NL" sz="1000" dirty="0">
                <a:latin typeface="+mn-lt"/>
                <a:cs typeface="Arial" panose="020B0604020202020204" pitchFamily="34" charset="0"/>
              </a:rPr>
              <a:t> naar de template je slide.</a:t>
            </a:r>
          </a:p>
          <a:p>
            <a:endParaRPr lang="nl-NL" sz="1000" dirty="0">
              <a:latin typeface="+mn-lt"/>
              <a:cs typeface="Arial" panose="020B0604020202020204" pitchFamily="34" charset="0"/>
            </a:endParaRPr>
          </a:p>
          <a:p>
            <a:r>
              <a:rPr lang="nl-NL" sz="1000" dirty="0">
                <a:latin typeface="+mn-lt"/>
                <a:cs typeface="Arial" panose="020B0604020202020204" pitchFamily="34" charset="0"/>
              </a:rPr>
              <a:t>Klik op het pijltje in het midden-links, en voer de juiste gegevens in. Indien je ver der wilt aanpassen maar de smart Art laat het niet toe, klik rechts en kies voor converteren naar vormen </a:t>
            </a:r>
          </a:p>
        </p:txBody>
      </p:sp>
      <p:sp>
        <p:nvSpPr>
          <p:cNvPr id="113" name="TextBox 38">
            <a:extLst>
              <a:ext uri="{FF2B5EF4-FFF2-40B4-BE49-F238E27FC236}">
                <a16:creationId xmlns:a16="http://schemas.microsoft.com/office/drawing/2014/main" id="{850E5F4D-E92E-4DFD-BF6D-D0EC3EA4592A}"/>
              </a:ext>
            </a:extLst>
          </p:cNvPr>
          <p:cNvSpPr txBox="1"/>
          <p:nvPr userDrawn="1"/>
        </p:nvSpPr>
        <p:spPr>
          <a:xfrm>
            <a:off x="14856787" y="3659658"/>
            <a:ext cx="2759700" cy="707886"/>
          </a:xfrm>
          <a:prstGeom prst="rect">
            <a:avLst/>
          </a:prstGeom>
          <a:noFill/>
        </p:spPr>
        <p:txBody>
          <a:bodyPr wrap="square" rtlCol="0">
            <a:spAutoFit/>
          </a:bodyPr>
          <a:lstStyle/>
          <a:p>
            <a:r>
              <a:rPr lang="nl-BE" sz="1000" dirty="0">
                <a:latin typeface="+mn-lt"/>
                <a:cs typeface="Arial" panose="020B0604020202020204" pitchFamily="34" charset="0"/>
              </a:rPr>
              <a:t>Gelieve steeds de laatste versie af te halen van dit bestand! Via het intranet op </a:t>
            </a:r>
          </a:p>
          <a:p>
            <a:r>
              <a:rPr lang="nl-BE" sz="1000" dirty="0">
                <a:hlinkClick r:id="rId9"/>
              </a:rPr>
              <a:t>https://studenthowest.sharepoint.com/sites/staff/COMM/SitePages/Huisstijl.aspx</a:t>
            </a:r>
            <a:endParaRPr lang="nl-BE" sz="1000" dirty="0">
              <a:latin typeface="+mn-lt"/>
              <a:cs typeface="Arial" panose="020B0604020202020204" pitchFamily="34" charset="0"/>
            </a:endParaRPr>
          </a:p>
        </p:txBody>
      </p:sp>
      <p:sp>
        <p:nvSpPr>
          <p:cNvPr id="114" name="TextBox 36">
            <a:extLst>
              <a:ext uri="{FF2B5EF4-FFF2-40B4-BE49-F238E27FC236}">
                <a16:creationId xmlns:a16="http://schemas.microsoft.com/office/drawing/2014/main" id="{8B38AB47-D7F6-43A9-82FC-26DB1C7F11F0}"/>
              </a:ext>
            </a:extLst>
          </p:cNvPr>
          <p:cNvSpPr txBox="1"/>
          <p:nvPr userDrawn="1"/>
        </p:nvSpPr>
        <p:spPr>
          <a:xfrm>
            <a:off x="14856787" y="2951997"/>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Over deze template</a:t>
            </a:r>
            <a:endParaRPr lang="en-US" sz="1400" b="1" dirty="0">
              <a:solidFill>
                <a:schemeClr val="tx2"/>
              </a:solidFill>
              <a:latin typeface="+mn-lt"/>
              <a:cs typeface="Arial" panose="020B0604020202020204" pitchFamily="34" charset="0"/>
            </a:endParaRPr>
          </a:p>
        </p:txBody>
      </p:sp>
      <p:sp>
        <p:nvSpPr>
          <p:cNvPr id="116" name="TextBox 36">
            <a:extLst>
              <a:ext uri="{FF2B5EF4-FFF2-40B4-BE49-F238E27FC236}">
                <a16:creationId xmlns:a16="http://schemas.microsoft.com/office/drawing/2014/main" id="{DE98C9ED-DA0E-4489-AFB6-87BCD764E8A7}"/>
              </a:ext>
            </a:extLst>
          </p:cNvPr>
          <p:cNvSpPr txBox="1"/>
          <p:nvPr userDrawn="1"/>
        </p:nvSpPr>
        <p:spPr>
          <a:xfrm>
            <a:off x="9292223" y="5700406"/>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Kleuren</a:t>
            </a:r>
            <a:endParaRPr lang="en-US" sz="1400" b="1" dirty="0">
              <a:solidFill>
                <a:schemeClr val="tx2"/>
              </a:solidFill>
              <a:latin typeface="+mn-lt"/>
              <a:cs typeface="Arial" panose="020B0604020202020204" pitchFamily="34" charset="0"/>
            </a:endParaRPr>
          </a:p>
        </p:txBody>
      </p:sp>
      <p:cxnSp>
        <p:nvCxnSpPr>
          <p:cNvPr id="117" name="Straight Connector 37">
            <a:extLst>
              <a:ext uri="{FF2B5EF4-FFF2-40B4-BE49-F238E27FC236}">
                <a16:creationId xmlns:a16="http://schemas.microsoft.com/office/drawing/2014/main" id="{3EED5409-45F2-4D7E-8B14-5980F8596974}"/>
              </a:ext>
            </a:extLst>
          </p:cNvPr>
          <p:cNvCxnSpPr>
            <a:cxnSpLocks/>
          </p:cNvCxnSpPr>
          <p:nvPr userDrawn="1"/>
        </p:nvCxnSpPr>
        <p:spPr>
          <a:xfrm>
            <a:off x="9395015" y="6373382"/>
            <a:ext cx="2663345"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grpSp>
        <p:nvGrpSpPr>
          <p:cNvPr id="119" name="Groep 118">
            <a:extLst>
              <a:ext uri="{FF2B5EF4-FFF2-40B4-BE49-F238E27FC236}">
                <a16:creationId xmlns:a16="http://schemas.microsoft.com/office/drawing/2014/main" id="{A8B5B5E1-95C0-4AEC-B273-7921DC462D82}"/>
              </a:ext>
            </a:extLst>
          </p:cNvPr>
          <p:cNvGrpSpPr/>
          <p:nvPr userDrawn="1"/>
        </p:nvGrpSpPr>
        <p:grpSpPr>
          <a:xfrm>
            <a:off x="9402506" y="6426409"/>
            <a:ext cx="1871067" cy="1785104"/>
            <a:chOff x="15665503" y="2139926"/>
            <a:chExt cx="1871067" cy="1785104"/>
          </a:xfrm>
        </p:grpSpPr>
        <p:sp>
          <p:nvSpPr>
            <p:cNvPr id="103" name="Rechthoek 102">
              <a:extLst>
                <a:ext uri="{FF2B5EF4-FFF2-40B4-BE49-F238E27FC236}">
                  <a16:creationId xmlns:a16="http://schemas.microsoft.com/office/drawing/2014/main" id="{04E0274B-4A23-4599-8B39-A2CDABB5ECA3}"/>
                </a:ext>
              </a:extLst>
            </p:cNvPr>
            <p:cNvSpPr/>
            <p:nvPr userDrawn="1"/>
          </p:nvSpPr>
          <p:spPr>
            <a:xfrm>
              <a:off x="15665506" y="2356874"/>
              <a:ext cx="142875" cy="142875"/>
            </a:xfrm>
            <a:prstGeom prst="rect">
              <a:avLst/>
            </a:prstGeom>
            <a:solidFill>
              <a:srgbClr val="44C8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4" name="Rechthoek 103">
              <a:extLst>
                <a:ext uri="{FF2B5EF4-FFF2-40B4-BE49-F238E27FC236}">
                  <a16:creationId xmlns:a16="http://schemas.microsoft.com/office/drawing/2014/main" id="{E1C80EC1-5F77-4E24-97DC-457FB1A14657}"/>
                </a:ext>
              </a:extLst>
            </p:cNvPr>
            <p:cNvSpPr/>
            <p:nvPr userDrawn="1"/>
          </p:nvSpPr>
          <p:spPr>
            <a:xfrm>
              <a:off x="15665505" y="2658102"/>
              <a:ext cx="142875" cy="1428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5" name="Rechthoek 104">
              <a:extLst>
                <a:ext uri="{FF2B5EF4-FFF2-40B4-BE49-F238E27FC236}">
                  <a16:creationId xmlns:a16="http://schemas.microsoft.com/office/drawing/2014/main" id="{032FF1D0-E9B8-496A-AD2B-856323BFB5F3}"/>
                </a:ext>
              </a:extLst>
            </p:cNvPr>
            <p:cNvSpPr/>
            <p:nvPr userDrawn="1"/>
          </p:nvSpPr>
          <p:spPr>
            <a:xfrm>
              <a:off x="15665505" y="2959330"/>
              <a:ext cx="142875" cy="1428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6" name="Rechthoek 105">
              <a:extLst>
                <a:ext uri="{FF2B5EF4-FFF2-40B4-BE49-F238E27FC236}">
                  <a16:creationId xmlns:a16="http://schemas.microsoft.com/office/drawing/2014/main" id="{7F705A8C-EA5F-4F41-AD15-B86434C8BD00}"/>
                </a:ext>
              </a:extLst>
            </p:cNvPr>
            <p:cNvSpPr/>
            <p:nvPr userDrawn="1"/>
          </p:nvSpPr>
          <p:spPr>
            <a:xfrm>
              <a:off x="15665504" y="3260558"/>
              <a:ext cx="142875" cy="142875"/>
            </a:xfrm>
            <a:prstGeom prst="rect">
              <a:avLst/>
            </a:prstGeom>
            <a:solidFill>
              <a:srgbClr val="EC008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7" name="Rechthoek 106">
              <a:extLst>
                <a:ext uri="{FF2B5EF4-FFF2-40B4-BE49-F238E27FC236}">
                  <a16:creationId xmlns:a16="http://schemas.microsoft.com/office/drawing/2014/main" id="{A0474411-4E19-4BC3-8560-FCFC981AB516}"/>
                </a:ext>
              </a:extLst>
            </p:cNvPr>
            <p:cNvSpPr/>
            <p:nvPr userDrawn="1"/>
          </p:nvSpPr>
          <p:spPr>
            <a:xfrm>
              <a:off x="15665503" y="3561785"/>
              <a:ext cx="142875" cy="142875"/>
            </a:xfrm>
            <a:prstGeom prst="rect">
              <a:avLst/>
            </a:prstGeom>
            <a:solidFill>
              <a:srgbClr val="FFF2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18" name="TextBox 38">
              <a:extLst>
                <a:ext uri="{FF2B5EF4-FFF2-40B4-BE49-F238E27FC236}">
                  <a16:creationId xmlns:a16="http://schemas.microsoft.com/office/drawing/2014/main" id="{287A7DDB-E8BB-46B2-9EC3-C6D16541431F}"/>
                </a:ext>
              </a:extLst>
            </p:cNvPr>
            <p:cNvSpPr txBox="1"/>
            <p:nvPr userDrawn="1"/>
          </p:nvSpPr>
          <p:spPr>
            <a:xfrm>
              <a:off x="15808378" y="2139926"/>
              <a:ext cx="1728192" cy="1785104"/>
            </a:xfrm>
            <a:prstGeom prst="rect">
              <a:avLst/>
            </a:prstGeom>
            <a:noFill/>
          </p:spPr>
          <p:txBody>
            <a:bodyPr wrap="square" rtlCol="0">
              <a:spAutoFit/>
            </a:bodyPr>
            <a:lstStyle/>
            <a:p>
              <a:pPr marL="0" indent="0" algn="l">
                <a:buFontTx/>
                <a:buNone/>
              </a:pPr>
              <a:r>
                <a:rPr lang="en-US" sz="1000" dirty="0"/>
                <a:t>H</a:t>
              </a:r>
              <a:r>
                <a:rPr lang="nl-BE" sz="1000" dirty="0" err="1"/>
                <a:t>oofdkleur</a:t>
              </a:r>
              <a:endParaRPr lang="nl-BE" sz="1000" dirty="0"/>
            </a:p>
            <a:p>
              <a:pPr marL="0" indent="0" algn="l">
                <a:buFontTx/>
                <a:buNone/>
              </a:pPr>
              <a:r>
                <a:rPr lang="nl-BE" sz="1000" dirty="0"/>
                <a:t>Blauw (RGB: 68,200,245)</a:t>
              </a:r>
            </a:p>
            <a:p>
              <a:pPr marL="0" indent="0">
                <a:buFontTx/>
                <a:buNone/>
              </a:pPr>
              <a:r>
                <a:rPr lang="en-US" sz="1000" dirty="0"/>
                <a:t>1</a:t>
              </a:r>
              <a:r>
                <a:rPr lang="en-US" sz="1000" baseline="30000" dirty="0"/>
                <a:t>ste </a:t>
              </a:r>
              <a:r>
                <a:rPr lang="nl-BE" sz="1000" dirty="0"/>
                <a:t> Tekstkleur </a:t>
              </a:r>
            </a:p>
            <a:p>
              <a:pPr marL="0" indent="0">
                <a:buFontTx/>
                <a:buNone/>
              </a:pPr>
              <a:r>
                <a:rPr lang="nl-BE" sz="1000" dirty="0"/>
                <a:t>Wit (RGB:255,255,255)</a:t>
              </a:r>
            </a:p>
            <a:p>
              <a:pPr marL="0" indent="0">
                <a:buFontTx/>
                <a:buNone/>
              </a:pPr>
              <a:r>
                <a:rPr lang="en-US" sz="1000" dirty="0"/>
                <a:t>2</a:t>
              </a:r>
              <a:r>
                <a:rPr lang="en-US" sz="1000" baseline="30000" dirty="0"/>
                <a:t>de</a:t>
              </a:r>
              <a:r>
                <a:rPr lang="en-US" sz="1000" dirty="0"/>
                <a:t>   </a:t>
              </a:r>
              <a:r>
                <a:rPr lang="en-US" sz="1000" dirty="0" err="1"/>
                <a:t>Tekstkleur</a:t>
              </a:r>
              <a:endParaRPr lang="en-US" sz="1000" dirty="0"/>
            </a:p>
            <a:p>
              <a:pPr marL="0" indent="0">
                <a:buFontTx/>
                <a:buNone/>
              </a:pPr>
              <a:r>
                <a:rPr lang="en-US" sz="1000" dirty="0"/>
                <a:t>Z</a:t>
              </a:r>
              <a:r>
                <a:rPr lang="nl-BE" sz="1000" dirty="0"/>
                <a:t>wart (RGB:0,0,0)</a:t>
              </a:r>
            </a:p>
            <a:p>
              <a:pPr marL="0" indent="0">
                <a:buFontTx/>
                <a:buNone/>
              </a:pPr>
              <a:r>
                <a:rPr lang="en-US" sz="1000" dirty="0"/>
                <a:t>Extra: </a:t>
              </a:r>
            </a:p>
            <a:p>
              <a:pPr marL="0" indent="0">
                <a:buFontTx/>
                <a:buNone/>
              </a:pPr>
              <a:r>
                <a:rPr lang="en-US" sz="1000" dirty="0"/>
                <a:t>Magenta</a:t>
              </a:r>
              <a:r>
                <a:rPr lang="nl-BE" sz="1000" dirty="0"/>
                <a:t> (RGB: 236,0,140)</a:t>
              </a:r>
            </a:p>
            <a:p>
              <a:pPr marL="0" indent="0">
                <a:buFontTx/>
                <a:buNone/>
              </a:pPr>
              <a:r>
                <a:rPr lang="nl-BE" sz="1000" dirty="0"/>
                <a:t>Extra:</a:t>
              </a:r>
            </a:p>
            <a:p>
              <a:pPr marL="0" indent="0">
                <a:buFontTx/>
                <a:buNone/>
              </a:pPr>
              <a:r>
                <a:rPr lang="nl-BE" sz="1000" dirty="0"/>
                <a:t>Geel (RGB: 255,242,0) (niet gebruiken op wit)</a:t>
              </a:r>
            </a:p>
          </p:txBody>
        </p:sp>
      </p:grpSp>
      <p:sp>
        <p:nvSpPr>
          <p:cNvPr id="120" name="TextBox 36">
            <a:extLst>
              <a:ext uri="{FF2B5EF4-FFF2-40B4-BE49-F238E27FC236}">
                <a16:creationId xmlns:a16="http://schemas.microsoft.com/office/drawing/2014/main" id="{3EAF5BE9-EF67-47E5-A682-94D24FB13906}"/>
              </a:ext>
            </a:extLst>
          </p:cNvPr>
          <p:cNvSpPr txBox="1"/>
          <p:nvPr userDrawn="1"/>
        </p:nvSpPr>
        <p:spPr>
          <a:xfrm>
            <a:off x="14843097" y="153032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Hulplijnen tonen aanpassen</a:t>
            </a:r>
            <a:endParaRPr lang="en-US" sz="1400" b="1" dirty="0">
              <a:solidFill>
                <a:schemeClr val="tx2"/>
              </a:solidFill>
              <a:latin typeface="+mn-lt"/>
              <a:cs typeface="Arial" panose="020B0604020202020204" pitchFamily="34" charset="0"/>
            </a:endParaRPr>
          </a:p>
        </p:txBody>
      </p:sp>
      <p:cxnSp>
        <p:nvCxnSpPr>
          <p:cNvPr id="121" name="Straight Connector 37">
            <a:extLst>
              <a:ext uri="{FF2B5EF4-FFF2-40B4-BE49-F238E27FC236}">
                <a16:creationId xmlns:a16="http://schemas.microsoft.com/office/drawing/2014/main" id="{819FD590-9EA9-40CE-B351-6A5B55A4522C}"/>
              </a:ext>
            </a:extLst>
          </p:cNvPr>
          <p:cNvCxnSpPr>
            <a:cxnSpLocks/>
          </p:cNvCxnSpPr>
          <p:nvPr userDrawn="1"/>
        </p:nvCxnSpPr>
        <p:spPr>
          <a:xfrm>
            <a:off x="14951109" y="2192081"/>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122" name="TextBox 38">
            <a:extLst>
              <a:ext uri="{FF2B5EF4-FFF2-40B4-BE49-F238E27FC236}">
                <a16:creationId xmlns:a16="http://schemas.microsoft.com/office/drawing/2014/main" id="{4B3EA554-D090-4E0C-B829-633532215D24}"/>
              </a:ext>
            </a:extLst>
          </p:cNvPr>
          <p:cNvSpPr txBox="1"/>
          <p:nvPr userDrawn="1"/>
        </p:nvSpPr>
        <p:spPr>
          <a:xfrm>
            <a:off x="14845814" y="2258927"/>
            <a:ext cx="2770673" cy="553998"/>
          </a:xfrm>
          <a:prstGeom prst="rect">
            <a:avLst/>
          </a:prstGeom>
          <a:noFill/>
        </p:spPr>
        <p:txBody>
          <a:bodyPr wrap="square" rtlCol="0">
            <a:spAutoFit/>
          </a:bodyPr>
          <a:lstStyle/>
          <a:p>
            <a:r>
              <a:rPr lang="nl-NL" sz="1000" dirty="0">
                <a:latin typeface="+mn-lt"/>
                <a:cs typeface="Arial" panose="020B0604020202020204" pitchFamily="34" charset="0"/>
              </a:rPr>
              <a:t>In elke slide </a:t>
            </a:r>
            <a:r>
              <a:rPr lang="nl-NL" sz="1000" dirty="0" err="1">
                <a:latin typeface="+mn-lt"/>
                <a:cs typeface="Arial" panose="020B0604020202020204" pitchFamily="34" charset="0"/>
              </a:rPr>
              <a:t>layout</a:t>
            </a:r>
            <a:r>
              <a:rPr lang="nl-NL" sz="1000" dirty="0">
                <a:latin typeface="+mn-lt"/>
                <a:cs typeface="Arial" panose="020B0604020202020204" pitchFamily="34" charset="0"/>
              </a:rPr>
              <a:t> zijn er hulplijnen beschikbaar, deze kan je tonen/verbergen via Beeld &gt; hulplijnen  </a:t>
            </a:r>
          </a:p>
        </p:txBody>
      </p:sp>
      <p:cxnSp>
        <p:nvCxnSpPr>
          <p:cNvPr id="100" name="Straight Connector 37">
            <a:extLst>
              <a:ext uri="{FF2B5EF4-FFF2-40B4-BE49-F238E27FC236}">
                <a16:creationId xmlns:a16="http://schemas.microsoft.com/office/drawing/2014/main" id="{6F7C9DAC-41A9-4153-AE22-D38B2FBB1ADB}"/>
              </a:ext>
            </a:extLst>
          </p:cNvPr>
          <p:cNvCxnSpPr>
            <a:cxnSpLocks/>
          </p:cNvCxnSpPr>
          <p:nvPr userDrawn="1"/>
        </p:nvCxnSpPr>
        <p:spPr>
          <a:xfrm>
            <a:off x="14940538" y="3589460"/>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1" name="Straight Connector 37">
            <a:extLst>
              <a:ext uri="{FF2B5EF4-FFF2-40B4-BE49-F238E27FC236}">
                <a16:creationId xmlns:a16="http://schemas.microsoft.com/office/drawing/2014/main" id="{EC732D33-6040-427E-9F3D-46B5263A9C64}"/>
              </a:ext>
            </a:extLst>
          </p:cNvPr>
          <p:cNvCxnSpPr>
            <a:cxnSpLocks/>
          </p:cNvCxnSpPr>
          <p:nvPr userDrawn="1"/>
        </p:nvCxnSpPr>
        <p:spPr>
          <a:xfrm>
            <a:off x="14951108" y="5676190"/>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2" name="Straight Connector 37">
            <a:extLst>
              <a:ext uri="{FF2B5EF4-FFF2-40B4-BE49-F238E27FC236}">
                <a16:creationId xmlns:a16="http://schemas.microsoft.com/office/drawing/2014/main" id="{26947BBD-0A4B-44D3-A915-652A012A7A58}"/>
              </a:ext>
            </a:extLst>
          </p:cNvPr>
          <p:cNvCxnSpPr>
            <a:cxnSpLocks/>
          </p:cNvCxnSpPr>
          <p:nvPr userDrawn="1"/>
        </p:nvCxnSpPr>
        <p:spPr>
          <a:xfrm>
            <a:off x="12172955" y="2192081"/>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8" name="Straight Connector 37">
            <a:extLst>
              <a:ext uri="{FF2B5EF4-FFF2-40B4-BE49-F238E27FC236}">
                <a16:creationId xmlns:a16="http://schemas.microsoft.com/office/drawing/2014/main" id="{0D0046EC-C8CD-4C56-9DC8-1478BB78D138}"/>
              </a:ext>
            </a:extLst>
          </p:cNvPr>
          <p:cNvCxnSpPr>
            <a:cxnSpLocks/>
          </p:cNvCxnSpPr>
          <p:nvPr userDrawn="1"/>
        </p:nvCxnSpPr>
        <p:spPr>
          <a:xfrm>
            <a:off x="9409198" y="220160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9" name="Straight Connector 37">
            <a:extLst>
              <a:ext uri="{FF2B5EF4-FFF2-40B4-BE49-F238E27FC236}">
                <a16:creationId xmlns:a16="http://schemas.microsoft.com/office/drawing/2014/main" id="{B2DDD7FA-819F-4750-AE5F-4436241AE3CB}"/>
              </a:ext>
            </a:extLst>
          </p:cNvPr>
          <p:cNvCxnSpPr>
            <a:cxnSpLocks/>
          </p:cNvCxnSpPr>
          <p:nvPr userDrawn="1"/>
        </p:nvCxnSpPr>
        <p:spPr>
          <a:xfrm>
            <a:off x="6608159" y="220160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0" name="Straight Connector 37">
            <a:extLst>
              <a:ext uri="{FF2B5EF4-FFF2-40B4-BE49-F238E27FC236}">
                <a16:creationId xmlns:a16="http://schemas.microsoft.com/office/drawing/2014/main" id="{5C1725D8-6592-425C-9718-5A8059E62B2B}"/>
              </a:ext>
            </a:extLst>
          </p:cNvPr>
          <p:cNvCxnSpPr>
            <a:cxnSpLocks/>
          </p:cNvCxnSpPr>
          <p:nvPr userDrawn="1"/>
        </p:nvCxnSpPr>
        <p:spPr>
          <a:xfrm>
            <a:off x="6596037" y="6369872"/>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1" name="Straight Connector 37">
            <a:extLst>
              <a:ext uri="{FF2B5EF4-FFF2-40B4-BE49-F238E27FC236}">
                <a16:creationId xmlns:a16="http://schemas.microsoft.com/office/drawing/2014/main" id="{CA82EA55-5530-4901-8B06-125D61B51802}"/>
              </a:ext>
            </a:extLst>
          </p:cNvPr>
          <p:cNvCxnSpPr>
            <a:cxnSpLocks/>
          </p:cNvCxnSpPr>
          <p:nvPr userDrawn="1"/>
        </p:nvCxnSpPr>
        <p:spPr>
          <a:xfrm>
            <a:off x="9396501" y="428836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2" name="Straight Connector 37">
            <a:extLst>
              <a:ext uri="{FF2B5EF4-FFF2-40B4-BE49-F238E27FC236}">
                <a16:creationId xmlns:a16="http://schemas.microsoft.com/office/drawing/2014/main" id="{668DCCB7-376A-483D-AFAB-A8639131083C}"/>
              </a:ext>
            </a:extLst>
          </p:cNvPr>
          <p:cNvCxnSpPr>
            <a:cxnSpLocks/>
          </p:cNvCxnSpPr>
          <p:nvPr userDrawn="1"/>
        </p:nvCxnSpPr>
        <p:spPr>
          <a:xfrm>
            <a:off x="12194909" y="7084284"/>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88" name="Straight Connector 37">
            <a:extLst>
              <a:ext uri="{FF2B5EF4-FFF2-40B4-BE49-F238E27FC236}">
                <a16:creationId xmlns:a16="http://schemas.microsoft.com/office/drawing/2014/main" id="{8FB72589-A4DA-4C84-8350-C97570E4F447}"/>
              </a:ext>
            </a:extLst>
          </p:cNvPr>
          <p:cNvCxnSpPr>
            <a:cxnSpLocks/>
          </p:cNvCxnSpPr>
          <p:nvPr userDrawn="1"/>
        </p:nvCxnSpPr>
        <p:spPr>
          <a:xfrm>
            <a:off x="6605430" y="3600349"/>
            <a:ext cx="2663345"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91" name="TextBox 36">
            <a:extLst>
              <a:ext uri="{FF2B5EF4-FFF2-40B4-BE49-F238E27FC236}">
                <a16:creationId xmlns:a16="http://schemas.microsoft.com/office/drawing/2014/main" id="{D7713FE1-89B6-48B8-BAF6-7D35FD23F464}"/>
              </a:ext>
            </a:extLst>
          </p:cNvPr>
          <p:cNvSpPr txBox="1"/>
          <p:nvPr userDrawn="1"/>
        </p:nvSpPr>
        <p:spPr>
          <a:xfrm>
            <a:off x="12081358" y="3600447"/>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Tabellen aanpassen</a:t>
            </a:r>
            <a:endParaRPr lang="en-US" sz="1400" b="1" dirty="0">
              <a:solidFill>
                <a:schemeClr val="tx2"/>
              </a:solidFill>
              <a:latin typeface="+mn-lt"/>
              <a:cs typeface="Arial" panose="020B0604020202020204" pitchFamily="34" charset="0"/>
            </a:endParaRPr>
          </a:p>
        </p:txBody>
      </p:sp>
      <p:sp>
        <p:nvSpPr>
          <p:cNvPr id="95" name="TextBox 38">
            <a:extLst>
              <a:ext uri="{FF2B5EF4-FFF2-40B4-BE49-F238E27FC236}">
                <a16:creationId xmlns:a16="http://schemas.microsoft.com/office/drawing/2014/main" id="{CF99A2DF-E6DD-48A7-B7C5-F9C05A360C92}"/>
              </a:ext>
            </a:extLst>
          </p:cNvPr>
          <p:cNvSpPr txBox="1"/>
          <p:nvPr userDrawn="1"/>
        </p:nvSpPr>
        <p:spPr>
          <a:xfrm>
            <a:off x="12084102" y="4341532"/>
            <a:ext cx="2770673" cy="1477328"/>
          </a:xfrm>
          <a:prstGeom prst="rect">
            <a:avLst/>
          </a:prstGeom>
          <a:noFill/>
        </p:spPr>
        <p:txBody>
          <a:bodyPr wrap="square" rtlCol="0">
            <a:spAutoFit/>
          </a:bodyPr>
          <a:lstStyle/>
          <a:p>
            <a:r>
              <a:rPr lang="nl-NL" sz="1000" dirty="0">
                <a:latin typeface="+mn-lt"/>
                <a:cs typeface="Arial" panose="020B0604020202020204" pitchFamily="34" charset="0"/>
              </a:rPr>
              <a:t>Tabellen werkt niet altijd even vlot in PowerPoint. </a:t>
            </a:r>
          </a:p>
          <a:p>
            <a:endParaRPr lang="nl-NL" sz="1000" dirty="0">
              <a:latin typeface="+mn-lt"/>
              <a:cs typeface="Arial" panose="020B0604020202020204" pitchFamily="34" charset="0"/>
            </a:endParaRPr>
          </a:p>
          <a:p>
            <a:r>
              <a:rPr lang="nl-NL" sz="1000" dirty="0">
                <a:latin typeface="+mn-lt"/>
                <a:cs typeface="Arial" panose="020B0604020202020204" pitchFamily="34" charset="0"/>
              </a:rPr>
              <a:t>Indien je de template gebruikt, klik op het icoontje voor een nieuwe tabel. Het aantal kolommen wordt automatisch verdeeld over de volledige breedte. De hoogte is zelf aan te passen. Gebruik de hulplijnen als gids.</a:t>
            </a:r>
          </a:p>
          <a:p>
            <a:endParaRPr lang="nl-NL" sz="1000" dirty="0">
              <a:latin typeface="+mn-lt"/>
              <a:cs typeface="Arial" panose="020B0604020202020204" pitchFamily="34" charset="0"/>
            </a:endParaRPr>
          </a:p>
          <a:p>
            <a:r>
              <a:rPr lang="nl-NL" sz="1000" dirty="0">
                <a:latin typeface="+mn-lt"/>
                <a:cs typeface="Arial" panose="020B0604020202020204" pitchFamily="34" charset="0"/>
              </a:rPr>
              <a:t>Pas bij ontwerpen de kleuren aan naar blauw.</a:t>
            </a:r>
          </a:p>
        </p:txBody>
      </p:sp>
      <p:cxnSp>
        <p:nvCxnSpPr>
          <p:cNvPr id="98" name="Straight Connector 37">
            <a:extLst>
              <a:ext uri="{FF2B5EF4-FFF2-40B4-BE49-F238E27FC236}">
                <a16:creationId xmlns:a16="http://schemas.microsoft.com/office/drawing/2014/main" id="{99AFE722-09B8-413F-829D-9216ACF9A7EF}"/>
              </a:ext>
            </a:extLst>
          </p:cNvPr>
          <p:cNvCxnSpPr>
            <a:cxnSpLocks/>
          </p:cNvCxnSpPr>
          <p:nvPr userDrawn="1"/>
        </p:nvCxnSpPr>
        <p:spPr>
          <a:xfrm>
            <a:off x="12172955" y="4282788"/>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pic>
        <p:nvPicPr>
          <p:cNvPr id="7" name="Afbeelding 6">
            <a:extLst>
              <a:ext uri="{FF2B5EF4-FFF2-40B4-BE49-F238E27FC236}">
                <a16:creationId xmlns:a16="http://schemas.microsoft.com/office/drawing/2014/main" id="{62AC454E-32D4-42BD-A1BE-ACA903B31E6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2176607" y="5827087"/>
            <a:ext cx="2585662" cy="361700"/>
          </a:xfrm>
          <a:prstGeom prst="rect">
            <a:avLst/>
          </a:prstGeom>
        </p:spPr>
      </p:pic>
      <p:pic>
        <p:nvPicPr>
          <p:cNvPr id="4" name="Afbeelding 3">
            <a:extLst>
              <a:ext uri="{FF2B5EF4-FFF2-40B4-BE49-F238E27FC236}">
                <a16:creationId xmlns:a16="http://schemas.microsoft.com/office/drawing/2014/main" id="{5B39836E-004F-43A1-BAE3-C85C57A18D2C}"/>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t="4581"/>
          <a:stretch/>
        </p:blipFill>
        <p:spPr>
          <a:xfrm>
            <a:off x="1068067" y="4531519"/>
            <a:ext cx="5267788" cy="4623295"/>
          </a:xfrm>
          <a:prstGeom prst="rect">
            <a:avLst/>
          </a:prstGeom>
        </p:spPr>
      </p:pic>
    </p:spTree>
    <p:extLst>
      <p:ext uri="{BB962C8B-B14F-4D97-AF65-F5344CB8AC3E}">
        <p14:creationId xmlns:p14="http://schemas.microsoft.com/office/powerpoint/2010/main" val="1007362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eeg met tit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2C3C5B7A-C47F-4B34-8F9E-FF0C9448D55A}" type="datetime1">
              <a:rPr lang="nl-BE" smtClean="0"/>
              <a:t>14/10/2021</a:t>
            </a:fld>
            <a:endParaRPr lang="nl-BE" dirty="0"/>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12" name="TextBox 4">
            <a:extLst>
              <a:ext uri="{FF2B5EF4-FFF2-40B4-BE49-F238E27FC236}">
                <a16:creationId xmlns:a16="http://schemas.microsoft.com/office/drawing/2014/main" id="{892813D1-327F-45DC-8DDF-53948CE8C5F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Lege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4141238711"/>
      </p:ext>
    </p:extLst>
  </p:cSld>
  <p:clrMapOvr>
    <a:masterClrMapping/>
  </p:clrMapOvr>
  <p:extLst>
    <p:ext uri="{DCECCB84-F9BA-43D5-87BE-67443E8EF086}">
      <p15:sldGuideLst xmlns:p15="http://schemas.microsoft.com/office/powerpoint/2012/main">
        <p15:guide id="4" pos="1109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eg zonder tit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BADE6F37-69D7-4050-A27B-3796480C7E1A}" type="datetime1">
              <a:rPr lang="nl-BE" smtClean="0"/>
              <a:t>14/10/2021</a:t>
            </a:fld>
            <a:endParaRPr lang="nl-BE" dirty="0"/>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9" name="TextBox 4">
            <a:extLst>
              <a:ext uri="{FF2B5EF4-FFF2-40B4-BE49-F238E27FC236}">
                <a16:creationId xmlns:a16="http://schemas.microsoft.com/office/drawing/2014/main" id="{C531524C-A1A5-4485-B21D-E97B5DC3BE3F}"/>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Leeg zonder titel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915514383"/>
      </p:ext>
    </p:extLst>
  </p:cSld>
  <p:clrMapOvr>
    <a:masterClrMapping/>
  </p:clrMapOvr>
  <p:extLst>
    <p:ext uri="{DCECCB84-F9BA-43D5-87BE-67443E8EF086}">
      <p15:sldGuideLst xmlns:p15="http://schemas.microsoft.com/office/powerpoint/2012/main">
        <p15:guide id="4" pos="1109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Tekst en 1/2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9394190" y="1648800"/>
            <a:ext cx="8217535" cy="7498800"/>
          </a:xfrm>
        </p:spPr>
        <p:txBody>
          <a:bodyPr tIns="1440000">
            <a:normAutofit/>
          </a:bodyPr>
          <a:lstStyle>
            <a:lvl1pPr marL="0" indent="0" algn="ctr">
              <a:buNone/>
              <a:defRPr sz="1600"/>
            </a:lvl1pPr>
          </a:lstStyle>
          <a:p>
            <a:endParaRPr lang="nl-BE" dirty="0"/>
          </a:p>
        </p:txBody>
      </p:sp>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1" y="2354401"/>
            <a:ext cx="8217535" cy="6111506"/>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822705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7B17C559-ED41-48AE-90A3-DAFE15716B7C}"/>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F950427A-BC13-45F4-A23D-5B910AAD867F}" type="datetime1">
              <a:rPr lang="nl-BE" smtClean="0"/>
              <a:t>14/10/2021</a:t>
            </a:fld>
            <a:endParaRPr lang="nl-BE" dirty="0"/>
          </a:p>
        </p:txBody>
      </p:sp>
      <p:sp>
        <p:nvSpPr>
          <p:cNvPr id="20" name="Footer Placeholder 4">
            <a:extLst>
              <a:ext uri="{FF2B5EF4-FFF2-40B4-BE49-F238E27FC236}">
                <a16:creationId xmlns:a16="http://schemas.microsoft.com/office/drawing/2014/main" id="{7FDB5F77-B327-47F1-9F88-CF970A7A21FD}"/>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13" name="TextBox 4">
            <a:extLst>
              <a:ext uri="{FF2B5EF4-FFF2-40B4-BE49-F238E27FC236}">
                <a16:creationId xmlns:a16="http://schemas.microsoft.com/office/drawing/2014/main" id="{6CBDB841-5208-4BD2-9409-EA7134D69442}"/>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1/2 Tekst en 1/2 afbeelding</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216327320"/>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Afbeelding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2988" y="1648800"/>
            <a:ext cx="1101182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3" name="Tijdelijke aanduiding voor tekst 2">
            <a:extLst>
              <a:ext uri="{FF2B5EF4-FFF2-40B4-BE49-F238E27FC236}">
                <a16:creationId xmlns:a16="http://schemas.microsoft.com/office/drawing/2014/main" id="{CBF26FD0-A3C3-48D7-9476-CC92E74B1F11}"/>
              </a:ext>
            </a:extLst>
          </p:cNvPr>
          <p:cNvSpPr>
            <a:spLocks noGrp="1"/>
          </p:cNvSpPr>
          <p:nvPr>
            <p:ph type="body" sz="quarter" idx="18" hasCustomPrompt="1"/>
          </p:nvPr>
        </p:nvSpPr>
        <p:spPr>
          <a:xfrm>
            <a:off x="1020995" y="2354400"/>
            <a:ext cx="11009448"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60374353-022E-4DE8-B7B7-5530BA3320F7}" type="datetime1">
              <a:rPr lang="nl-BE" smtClean="0"/>
              <a:t>14/10/2021</a:t>
            </a:fld>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21" name="afbeelding placeholder">
            <a:extLst>
              <a:ext uri="{FF2B5EF4-FFF2-40B4-BE49-F238E27FC236}">
                <a16:creationId xmlns:a16="http://schemas.microsoft.com/office/drawing/2014/main" id="{DF77DBF1-9A0F-498F-B871-134CB42F881D}"/>
              </a:ext>
            </a:extLst>
          </p:cNvPr>
          <p:cNvSpPr>
            <a:spLocks noGrp="1"/>
          </p:cNvSpPr>
          <p:nvPr>
            <p:ph type="pic" sz="quarter" idx="14"/>
          </p:nvPr>
        </p:nvSpPr>
        <p:spPr>
          <a:xfrm>
            <a:off x="12180332" y="1648800"/>
            <a:ext cx="5438775" cy="7498800"/>
          </a:xfrm>
        </p:spPr>
        <p:txBody>
          <a:bodyPr tIns="1440000">
            <a:normAutofit/>
          </a:bodyPr>
          <a:lstStyle>
            <a:lvl1pPr marL="0" indent="0" algn="ctr">
              <a:buNone/>
              <a:defRPr sz="1600"/>
            </a:lvl1pPr>
          </a:lstStyle>
          <a:p>
            <a:endParaRPr lang="nl-BE" dirty="0"/>
          </a:p>
        </p:txBody>
      </p:sp>
      <p:sp>
        <p:nvSpPr>
          <p:cNvPr id="20" name="TextBox 4">
            <a:extLst>
              <a:ext uri="{FF2B5EF4-FFF2-40B4-BE49-F238E27FC236}">
                <a16:creationId xmlns:a16="http://schemas.microsoft.com/office/drawing/2014/main" id="{D974BD34-E475-4E02-86F0-8932E1B41725}"/>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2/3 Tekst en 1/3 afbeelding</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723719073"/>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fbeelding en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1" name="balk onderaan">
            <a:extLst>
              <a:ext uri="{FF2B5EF4-FFF2-40B4-BE49-F238E27FC236}">
                <a16:creationId xmlns:a16="http://schemas.microsoft.com/office/drawing/2014/main" id="{38804C87-12C0-421E-90B2-DF14E0302FE7}"/>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8217535" cy="7498800"/>
          </a:xfrm>
        </p:spPr>
        <p:txBody>
          <a:bodyPr tIns="1440000">
            <a:normAutofit/>
          </a:bodyPr>
          <a:lstStyle>
            <a:lvl1pPr marL="0" indent="0" algn="ctr">
              <a:buNone/>
              <a:defRPr sz="1600"/>
            </a:lvl1pPr>
          </a:lstStyle>
          <a:p>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F4151413-DA3D-4B3E-94C6-696F3A87A91C}" type="datetime1">
              <a:rPr lang="nl-BE" smtClean="0"/>
              <a:t>14/10/2021</a:t>
            </a:fld>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0"/>
            <a:ext cx="8217535" cy="7498800"/>
          </a:xfrm>
        </p:spPr>
        <p:txBody>
          <a:bodyPr tIns="1440000">
            <a:normAutofit/>
          </a:bodyPr>
          <a:lstStyle>
            <a:lvl1pPr marL="0" indent="0" algn="ctr">
              <a:buNone/>
              <a:defRPr sz="1600"/>
            </a:lvl1pPr>
          </a:lstStyle>
          <a:p>
            <a:endParaRPr lang="nl-BE" dirty="0"/>
          </a:p>
        </p:txBody>
      </p:sp>
      <p:sp>
        <p:nvSpPr>
          <p:cNvPr id="12" name="TextBox 4">
            <a:extLst>
              <a:ext uri="{FF2B5EF4-FFF2-40B4-BE49-F238E27FC236}">
                <a16:creationId xmlns:a16="http://schemas.microsoft.com/office/drawing/2014/main" id="{E2274F51-95F7-4E5E-815B-1F996E645FE7}"/>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Afbeelding en afbeelding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796737148"/>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x 2 Afbeeldingen">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1" name="balk onderaan">
            <a:extLst>
              <a:ext uri="{FF2B5EF4-FFF2-40B4-BE49-F238E27FC236}">
                <a16:creationId xmlns:a16="http://schemas.microsoft.com/office/drawing/2014/main" id="{38804C87-12C0-421E-90B2-DF14E0302FE7}"/>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8217535" cy="3672000"/>
          </a:xfrm>
        </p:spPr>
        <p:txBody>
          <a:bodyPr tIns="1440000">
            <a:normAutofit/>
          </a:bodyPr>
          <a:lstStyle>
            <a:lvl1pPr marL="0" indent="0" algn="ctr">
              <a:buNone/>
              <a:defRPr sz="1600"/>
            </a:lvl1pPr>
          </a:lstStyle>
          <a:p>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3DF89886-7ABF-4A94-A8D9-B39149A89EEE}" type="datetime1">
              <a:rPr lang="nl-BE" smtClean="0"/>
              <a:t>14/10/2021</a:t>
            </a:fld>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0"/>
            <a:ext cx="8217535" cy="3672000"/>
          </a:xfrm>
        </p:spPr>
        <p:txBody>
          <a:bodyPr tIns="1440000">
            <a:normAutofit/>
          </a:bodyPr>
          <a:lstStyle>
            <a:lvl1pPr marL="0" indent="0" algn="ctr">
              <a:buNone/>
              <a:defRPr sz="1600"/>
            </a:lvl1pPr>
          </a:lstStyle>
          <a:p>
            <a:endParaRPr lang="nl-BE" dirty="0"/>
          </a:p>
        </p:txBody>
      </p:sp>
      <p:sp>
        <p:nvSpPr>
          <p:cNvPr id="21" name="TextBox 4">
            <a:extLst>
              <a:ext uri="{FF2B5EF4-FFF2-40B4-BE49-F238E27FC236}">
                <a16:creationId xmlns:a16="http://schemas.microsoft.com/office/drawing/2014/main" id="{92B1CA4A-0389-4751-BD3D-D8526698D99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2 x 2 afbeeldingen slide</a:t>
            </a:r>
            <a:endParaRPr lang="en-US" sz="2000" b="1" dirty="0">
              <a:solidFill>
                <a:schemeClr val="tx1"/>
              </a:solidFill>
              <a:latin typeface="+mn-lt"/>
              <a:cs typeface="Arial" panose="020B0604020202020204" pitchFamily="34" charset="0"/>
            </a:endParaRPr>
          </a:p>
        </p:txBody>
      </p:sp>
      <p:sp>
        <p:nvSpPr>
          <p:cNvPr id="15" name="afbeelding placeholder">
            <a:extLst>
              <a:ext uri="{FF2B5EF4-FFF2-40B4-BE49-F238E27FC236}">
                <a16:creationId xmlns:a16="http://schemas.microsoft.com/office/drawing/2014/main" id="{82CCC512-3142-40C3-84D6-0EEE34ABAA8E}"/>
              </a:ext>
            </a:extLst>
          </p:cNvPr>
          <p:cNvSpPr>
            <a:spLocks noGrp="1"/>
          </p:cNvSpPr>
          <p:nvPr>
            <p:ph type="pic" sz="quarter" idx="15"/>
          </p:nvPr>
        </p:nvSpPr>
        <p:spPr>
          <a:xfrm>
            <a:off x="1040400" y="5473192"/>
            <a:ext cx="8217535" cy="3672000"/>
          </a:xfrm>
        </p:spPr>
        <p:txBody>
          <a:bodyPr tIns="1440000">
            <a:normAutofit/>
          </a:bodyPr>
          <a:lstStyle>
            <a:lvl1pPr marL="0" indent="0" algn="ctr">
              <a:buNone/>
              <a:defRPr sz="1600"/>
            </a:lvl1pPr>
          </a:lstStyle>
          <a:p>
            <a:endParaRPr lang="nl-BE" dirty="0"/>
          </a:p>
        </p:txBody>
      </p:sp>
      <p:sp>
        <p:nvSpPr>
          <p:cNvPr id="22" name="afbeelding placeholder">
            <a:extLst>
              <a:ext uri="{FF2B5EF4-FFF2-40B4-BE49-F238E27FC236}">
                <a16:creationId xmlns:a16="http://schemas.microsoft.com/office/drawing/2014/main" id="{EFC31C83-3462-44CC-A863-6C9D9ADF81D9}"/>
              </a:ext>
            </a:extLst>
          </p:cNvPr>
          <p:cNvSpPr>
            <a:spLocks noGrp="1"/>
          </p:cNvSpPr>
          <p:nvPr>
            <p:ph type="pic" sz="quarter" idx="16"/>
          </p:nvPr>
        </p:nvSpPr>
        <p:spPr>
          <a:xfrm>
            <a:off x="9396000" y="5473192"/>
            <a:ext cx="8217535" cy="3672000"/>
          </a:xfrm>
        </p:spPr>
        <p:txBody>
          <a:bodyPr tIns="1440000">
            <a:normAutofit/>
          </a:bodyPr>
          <a:lstStyle>
            <a:lvl1pPr marL="0" indent="0" algn="ctr">
              <a:buNone/>
              <a:defRPr sz="1600"/>
            </a:lvl1pPr>
          </a:lstStyle>
          <a:p>
            <a:endParaRPr lang="nl-BE" dirty="0"/>
          </a:p>
        </p:txBody>
      </p:sp>
    </p:spTree>
    <p:extLst>
      <p:ext uri="{BB962C8B-B14F-4D97-AF65-F5344CB8AC3E}">
        <p14:creationId xmlns:p14="http://schemas.microsoft.com/office/powerpoint/2010/main" val="2051129045"/>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x Afbeelding">
    <p:spTree>
      <p:nvGrpSpPr>
        <p:cNvPr id="1" name=""/>
        <p:cNvGrpSpPr/>
        <p:nvPr/>
      </p:nvGrpSpPr>
      <p:grpSpPr>
        <a:xfrm>
          <a:off x="0" y="0"/>
          <a:ext cx="0" cy="0"/>
          <a:chOff x="0" y="0"/>
          <a:chExt cx="0" cy="0"/>
        </a:xfrm>
      </p:grpSpPr>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12180332" y="1648800"/>
            <a:ext cx="5438775" cy="7498800"/>
          </a:xfrm>
        </p:spPr>
        <p:txBody>
          <a:bodyPr tIns="1440000">
            <a:normAutofit/>
          </a:bodyPr>
          <a:lstStyle>
            <a:lvl1pPr marL="0" indent="0" algn="ctr">
              <a:buNone/>
              <a:defRPr sz="1600"/>
            </a:lvl1pPr>
          </a:lstStyle>
          <a:p>
            <a:endParaRPr lang="nl-BE" dirty="0"/>
          </a:p>
        </p:txBody>
      </p:sp>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5438775" cy="7498800"/>
          </a:xfrm>
        </p:spPr>
        <p:txBody>
          <a:bodyPr tIns="1440000">
            <a:normAutofit/>
          </a:bodyPr>
          <a:lstStyle>
            <a:lvl1pPr marL="0" indent="0" algn="ctr">
              <a:buNone/>
              <a:defRPr sz="1600"/>
            </a:lvl1pPr>
          </a:lstStyle>
          <a:p>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41C1C997-4B31-4BAD-9B92-8CC90DED83B4}" type="datetime1">
              <a:rPr lang="nl-BE" smtClean="0"/>
              <a:t>14/10/2021</a:t>
            </a:fld>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6610350" y="1648800"/>
            <a:ext cx="5438775" cy="7498800"/>
          </a:xfrm>
        </p:spPr>
        <p:txBody>
          <a:bodyPr tIns="1440000">
            <a:normAutofit/>
          </a:bodyPr>
          <a:lstStyle>
            <a:lvl1pPr marL="0" indent="0" algn="ctr">
              <a:buNone/>
              <a:defRPr sz="1600"/>
            </a:lvl1pPr>
          </a:lstStyle>
          <a:p>
            <a:endParaRPr lang="nl-BE" dirty="0"/>
          </a:p>
        </p:txBody>
      </p:sp>
      <p:sp>
        <p:nvSpPr>
          <p:cNvPr id="21" name="TextBox 4">
            <a:extLst>
              <a:ext uri="{FF2B5EF4-FFF2-40B4-BE49-F238E27FC236}">
                <a16:creationId xmlns:a16="http://schemas.microsoft.com/office/drawing/2014/main" id="{009A3169-8C0D-4A2D-9C66-BE525BCD338D}"/>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3 x Afbeelding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754770187"/>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x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4048125" cy="7498800"/>
          </a:xfrm>
        </p:spPr>
        <p:txBody>
          <a:bodyPr tIns="1440000">
            <a:normAutofit/>
          </a:bodyPr>
          <a:lstStyle>
            <a:lvl1pPr marL="0" indent="0" algn="ctr">
              <a:buNone/>
              <a:defRPr sz="1600"/>
            </a:lvl1pPr>
          </a:lstStyle>
          <a:p>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C2740677-4297-44F6-8D65-13264D63B6F7}" type="datetime1">
              <a:rPr lang="nl-BE" smtClean="0"/>
              <a:t>14/10/2021</a:t>
            </a:fld>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0"/>
            <a:ext cx="4048125" cy="7498800"/>
          </a:xfrm>
        </p:spPr>
        <p:txBody>
          <a:bodyPr tIns="1440000">
            <a:normAutofit/>
          </a:bodyPr>
          <a:lstStyle>
            <a:lvl1pPr marL="0" indent="0" algn="ctr">
              <a:buNone/>
              <a:defRPr sz="1600"/>
            </a:lvl1pPr>
          </a:lstStyle>
          <a:p>
            <a:endParaRPr lang="nl-BE" dirty="0"/>
          </a:p>
        </p:txBody>
      </p:sp>
      <p:sp>
        <p:nvSpPr>
          <p:cNvPr id="12" name="afbeelding placeholder">
            <a:extLst>
              <a:ext uri="{FF2B5EF4-FFF2-40B4-BE49-F238E27FC236}">
                <a16:creationId xmlns:a16="http://schemas.microsoft.com/office/drawing/2014/main" id="{5F2D9633-36C4-4FE7-93AA-868431641FFF}"/>
              </a:ext>
            </a:extLst>
          </p:cNvPr>
          <p:cNvSpPr>
            <a:spLocks noGrp="1"/>
          </p:cNvSpPr>
          <p:nvPr>
            <p:ph type="pic" sz="quarter" idx="15"/>
          </p:nvPr>
        </p:nvSpPr>
        <p:spPr>
          <a:xfrm>
            <a:off x="5217398" y="1648800"/>
            <a:ext cx="4048125" cy="7498800"/>
          </a:xfrm>
        </p:spPr>
        <p:txBody>
          <a:bodyPr tIns="1440000">
            <a:normAutofit/>
          </a:bodyPr>
          <a:lstStyle>
            <a:lvl1pPr marL="0" indent="0" algn="ctr">
              <a:buNone/>
              <a:defRPr sz="1600"/>
            </a:lvl1pPr>
          </a:lstStyle>
          <a:p>
            <a:endParaRPr lang="nl-BE" dirty="0"/>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13570982" y="1648800"/>
            <a:ext cx="4048125" cy="7498800"/>
          </a:xfrm>
        </p:spPr>
        <p:txBody>
          <a:bodyPr tIns="1440000">
            <a:normAutofit/>
          </a:bodyPr>
          <a:lstStyle>
            <a:lvl1pPr marL="0" indent="0" algn="ctr">
              <a:buNone/>
              <a:defRPr sz="1600"/>
            </a:lvl1pPr>
          </a:lstStyle>
          <a:p>
            <a:endParaRPr lang="nl-BE" dirty="0"/>
          </a:p>
        </p:txBody>
      </p:sp>
      <p:sp>
        <p:nvSpPr>
          <p:cNvPr id="21" name="TextBox 4">
            <a:extLst>
              <a:ext uri="{FF2B5EF4-FFF2-40B4-BE49-F238E27FC236}">
                <a16:creationId xmlns:a16="http://schemas.microsoft.com/office/drawing/2014/main" id="{BB27EBDF-C895-4A3E-8D3F-1D5142CF7789}"/>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4 x Afbeelding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48680494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x Afbeelding en tekst">
    <p:spTree>
      <p:nvGrpSpPr>
        <p:cNvPr id="1" name=""/>
        <p:cNvGrpSpPr/>
        <p:nvPr/>
      </p:nvGrpSpPr>
      <p:grpSpPr>
        <a:xfrm>
          <a:off x="0" y="0"/>
          <a:ext cx="0" cy="0"/>
          <a:chOff x="0" y="0"/>
          <a:chExt cx="0" cy="0"/>
        </a:xfrm>
      </p:grpSpPr>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12180332" y="1648800"/>
            <a:ext cx="5438775" cy="2638800"/>
          </a:xfrm>
        </p:spPr>
        <p:txBody>
          <a:bodyPr tIns="1440000">
            <a:normAutofit/>
          </a:bodyPr>
          <a:lstStyle>
            <a:lvl1pPr marL="0" indent="0" algn="ctr">
              <a:buNone/>
              <a:defRPr sz="1600"/>
            </a:lvl1pPr>
          </a:lstStyle>
          <a:p>
            <a:endParaRPr lang="nl-BE" dirty="0"/>
          </a:p>
        </p:txBody>
      </p:sp>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5438775" cy="2638800"/>
          </a:xfrm>
        </p:spPr>
        <p:txBody>
          <a:bodyPr tIns="1440000">
            <a:normAutofit/>
          </a:bodyPr>
          <a:lstStyle>
            <a:lvl1pPr marL="0" indent="0" algn="ctr">
              <a:buNone/>
              <a:defRPr sz="1600"/>
            </a:lvl1pPr>
          </a:lstStyle>
          <a:p>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7364FD38-2996-49F3-8883-6CE96839F9D7}" type="datetime1">
              <a:rPr lang="nl-BE" smtClean="0"/>
              <a:t>14/10/2021</a:t>
            </a:fld>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6610350" y="1648800"/>
            <a:ext cx="5438775" cy="2638800"/>
          </a:xfrm>
        </p:spPr>
        <p:txBody>
          <a:bodyPr tIns="1440000">
            <a:normAutofit/>
          </a:bodyPr>
          <a:lstStyle>
            <a:lvl1pPr marL="0" indent="0" algn="ctr">
              <a:buNone/>
              <a:defRPr sz="1600"/>
            </a:lvl1pPr>
          </a:lstStyle>
          <a:p>
            <a:endParaRPr lang="nl-BE" dirty="0"/>
          </a:p>
        </p:txBody>
      </p:sp>
      <p:sp>
        <p:nvSpPr>
          <p:cNvPr id="21" name="tekst 2">
            <a:extLst>
              <a:ext uri="{FF2B5EF4-FFF2-40B4-BE49-F238E27FC236}">
                <a16:creationId xmlns:a16="http://schemas.microsoft.com/office/drawing/2014/main" id="{2C9D76FB-B5C8-4189-9BD7-56BAEF2C5585}"/>
              </a:ext>
            </a:extLst>
          </p:cNvPr>
          <p:cNvSpPr>
            <a:spLocks noGrp="1"/>
          </p:cNvSpPr>
          <p:nvPr>
            <p:ph type="body" sz="quarter" idx="17" hasCustomPrompt="1"/>
          </p:nvPr>
        </p:nvSpPr>
        <p:spPr>
          <a:xfrm>
            <a:off x="1050130" y="4263948"/>
            <a:ext cx="5439600"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2" name="tekst 2">
            <a:extLst>
              <a:ext uri="{FF2B5EF4-FFF2-40B4-BE49-F238E27FC236}">
                <a16:creationId xmlns:a16="http://schemas.microsoft.com/office/drawing/2014/main" id="{99919468-E4E2-4DD7-A749-A135BF3C1605}"/>
              </a:ext>
            </a:extLst>
          </p:cNvPr>
          <p:cNvSpPr>
            <a:spLocks noGrp="1"/>
          </p:cNvSpPr>
          <p:nvPr>
            <p:ph type="body" sz="quarter" idx="18" hasCustomPrompt="1"/>
          </p:nvPr>
        </p:nvSpPr>
        <p:spPr>
          <a:xfrm>
            <a:off x="6609599" y="4262400"/>
            <a:ext cx="5439600"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3" name="tekst 2">
            <a:extLst>
              <a:ext uri="{FF2B5EF4-FFF2-40B4-BE49-F238E27FC236}">
                <a16:creationId xmlns:a16="http://schemas.microsoft.com/office/drawing/2014/main" id="{115EA5E1-3426-4F50-8A79-52A1F52C5A34}"/>
              </a:ext>
            </a:extLst>
          </p:cNvPr>
          <p:cNvSpPr>
            <a:spLocks noGrp="1"/>
          </p:cNvSpPr>
          <p:nvPr>
            <p:ph type="body" sz="quarter" idx="19" hasCustomPrompt="1"/>
          </p:nvPr>
        </p:nvSpPr>
        <p:spPr>
          <a:xfrm>
            <a:off x="12178799" y="4262400"/>
            <a:ext cx="5439600"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4" name="TextBox 4">
            <a:extLst>
              <a:ext uri="{FF2B5EF4-FFF2-40B4-BE49-F238E27FC236}">
                <a16:creationId xmlns:a16="http://schemas.microsoft.com/office/drawing/2014/main" id="{88A38384-9998-4BC5-BA90-E15895259F2B}"/>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3 x Afbeelding en tekst</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828114513"/>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x Afbeelding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1"/>
            <a:ext cx="4048125" cy="2638425"/>
          </a:xfrm>
        </p:spPr>
        <p:txBody>
          <a:bodyPr tIns="1440000">
            <a:normAutofit/>
          </a:bodyPr>
          <a:lstStyle>
            <a:lvl1pPr marL="0" indent="0" algn="ctr">
              <a:buNone/>
              <a:defRPr sz="1600"/>
            </a:lvl1pPr>
          </a:lstStyle>
          <a:p>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585E74C6-0D5C-4514-9EDF-50C4B4341004}" type="datetime1">
              <a:rPr lang="nl-BE" smtClean="0"/>
              <a:t>14/10/2021</a:t>
            </a:fld>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1"/>
            <a:ext cx="4048125" cy="2638425"/>
          </a:xfrm>
        </p:spPr>
        <p:txBody>
          <a:bodyPr tIns="1440000">
            <a:normAutofit/>
          </a:bodyPr>
          <a:lstStyle>
            <a:lvl1pPr marL="0" indent="0" algn="ctr">
              <a:buNone/>
              <a:defRPr sz="1600"/>
            </a:lvl1pPr>
          </a:lstStyle>
          <a:p>
            <a:endParaRPr lang="nl-BE" dirty="0"/>
          </a:p>
        </p:txBody>
      </p:sp>
      <p:sp>
        <p:nvSpPr>
          <p:cNvPr id="12" name="afbeelding placeholder">
            <a:extLst>
              <a:ext uri="{FF2B5EF4-FFF2-40B4-BE49-F238E27FC236}">
                <a16:creationId xmlns:a16="http://schemas.microsoft.com/office/drawing/2014/main" id="{5F2D9633-36C4-4FE7-93AA-868431641FFF}"/>
              </a:ext>
            </a:extLst>
          </p:cNvPr>
          <p:cNvSpPr>
            <a:spLocks noGrp="1"/>
          </p:cNvSpPr>
          <p:nvPr>
            <p:ph type="pic" sz="quarter" idx="15"/>
          </p:nvPr>
        </p:nvSpPr>
        <p:spPr>
          <a:xfrm>
            <a:off x="5217398" y="1648801"/>
            <a:ext cx="4048125" cy="2638425"/>
          </a:xfrm>
        </p:spPr>
        <p:txBody>
          <a:bodyPr tIns="1440000">
            <a:normAutofit/>
          </a:bodyPr>
          <a:lstStyle>
            <a:lvl1pPr marL="0" indent="0" algn="ctr">
              <a:buNone/>
              <a:defRPr sz="1600"/>
            </a:lvl1pPr>
          </a:lstStyle>
          <a:p>
            <a:endParaRPr lang="nl-BE" dirty="0"/>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13570982" y="1648801"/>
            <a:ext cx="4048125" cy="2638425"/>
          </a:xfrm>
        </p:spPr>
        <p:txBody>
          <a:bodyPr tIns="1440000">
            <a:normAutofit/>
          </a:bodyPr>
          <a:lstStyle>
            <a:lvl1pPr marL="0" indent="0" algn="ctr">
              <a:buNone/>
              <a:defRPr sz="1600"/>
            </a:lvl1pPr>
          </a:lstStyle>
          <a:p>
            <a:endParaRPr lang="nl-BE" dirty="0"/>
          </a:p>
        </p:txBody>
      </p:sp>
      <p:sp>
        <p:nvSpPr>
          <p:cNvPr id="21" name="tekst 2">
            <a:extLst>
              <a:ext uri="{FF2B5EF4-FFF2-40B4-BE49-F238E27FC236}">
                <a16:creationId xmlns:a16="http://schemas.microsoft.com/office/drawing/2014/main" id="{4122F8F5-104B-4819-A14B-2146F8DF983F}"/>
              </a:ext>
            </a:extLst>
          </p:cNvPr>
          <p:cNvSpPr>
            <a:spLocks noGrp="1"/>
          </p:cNvSpPr>
          <p:nvPr>
            <p:ph type="body" sz="quarter" idx="17" hasCustomPrompt="1"/>
          </p:nvPr>
        </p:nvSpPr>
        <p:spPr>
          <a:xfrm>
            <a:off x="1050131" y="4263948"/>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2" name="tekst 2">
            <a:extLst>
              <a:ext uri="{FF2B5EF4-FFF2-40B4-BE49-F238E27FC236}">
                <a16:creationId xmlns:a16="http://schemas.microsoft.com/office/drawing/2014/main" id="{282FC339-B1B5-4159-8648-002E9F1CF62F}"/>
              </a:ext>
            </a:extLst>
          </p:cNvPr>
          <p:cNvSpPr>
            <a:spLocks noGrp="1"/>
          </p:cNvSpPr>
          <p:nvPr>
            <p:ph type="body" sz="quarter" idx="18" hasCustomPrompt="1"/>
          </p:nvPr>
        </p:nvSpPr>
        <p:spPr>
          <a:xfrm>
            <a:off x="5217397"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3" name="tekst 2">
            <a:extLst>
              <a:ext uri="{FF2B5EF4-FFF2-40B4-BE49-F238E27FC236}">
                <a16:creationId xmlns:a16="http://schemas.microsoft.com/office/drawing/2014/main" id="{04B33FD7-F31A-4199-B81F-93BB91AE4A7B}"/>
              </a:ext>
            </a:extLst>
          </p:cNvPr>
          <p:cNvSpPr>
            <a:spLocks noGrp="1"/>
          </p:cNvSpPr>
          <p:nvPr>
            <p:ph type="body" sz="quarter" idx="19" hasCustomPrompt="1"/>
          </p:nvPr>
        </p:nvSpPr>
        <p:spPr>
          <a:xfrm>
            <a:off x="9394190"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4" name="tekst 2">
            <a:extLst>
              <a:ext uri="{FF2B5EF4-FFF2-40B4-BE49-F238E27FC236}">
                <a16:creationId xmlns:a16="http://schemas.microsoft.com/office/drawing/2014/main" id="{092C2D3D-C7DF-408D-BE0C-A73771486B95}"/>
              </a:ext>
            </a:extLst>
          </p:cNvPr>
          <p:cNvSpPr>
            <a:spLocks noGrp="1"/>
          </p:cNvSpPr>
          <p:nvPr>
            <p:ph type="body" sz="quarter" idx="20" hasCustomPrompt="1"/>
          </p:nvPr>
        </p:nvSpPr>
        <p:spPr>
          <a:xfrm>
            <a:off x="13570982"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5" name="TextBox 4">
            <a:extLst>
              <a:ext uri="{FF2B5EF4-FFF2-40B4-BE49-F238E27FC236}">
                <a16:creationId xmlns:a16="http://schemas.microsoft.com/office/drawing/2014/main" id="{59DAB652-AFD5-4D77-ACBB-A5CC3110B332}"/>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4 x Afbeelding en tekst</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43554308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el">
    <p:spTree>
      <p:nvGrpSpPr>
        <p:cNvPr id="1" name=""/>
        <p:cNvGrpSpPr/>
        <p:nvPr/>
      </p:nvGrpSpPr>
      <p:grpSpPr>
        <a:xfrm>
          <a:off x="0" y="0"/>
          <a:ext cx="0" cy="0"/>
          <a:chOff x="0" y="0"/>
          <a:chExt cx="0" cy="0"/>
        </a:xfrm>
      </p:grpSpPr>
      <p:sp>
        <p:nvSpPr>
          <p:cNvPr id="10" name="Achtergrond Blauw">
            <a:extLst>
              <a:ext uri="{FF2B5EF4-FFF2-40B4-BE49-F238E27FC236}">
                <a16:creationId xmlns:a16="http://schemas.microsoft.com/office/drawing/2014/main" id="{127BD0DD-96EC-4659-8C98-AD33554F5AEF}"/>
              </a:ext>
            </a:extLst>
          </p:cNvPr>
          <p:cNvSpPr/>
          <p:nvPr userDrawn="1"/>
        </p:nvSpPr>
        <p:spPr>
          <a:xfrm>
            <a:off x="1019175" y="-1"/>
            <a:ext cx="17271206" cy="10287001"/>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71206" h="10287001">
                <a:moveTo>
                  <a:pt x="17266444" y="0"/>
                </a:moveTo>
                <a:lnTo>
                  <a:pt x="3359944" y="1"/>
                </a:lnTo>
                <a:lnTo>
                  <a:pt x="0" y="10287001"/>
                </a:lnTo>
                <a:lnTo>
                  <a:pt x="17271206" y="10287001"/>
                </a:lnTo>
                <a:cubicBezTo>
                  <a:pt x="17260887" y="6854826"/>
                  <a:pt x="17276763" y="3432175"/>
                  <a:pt x="17266444" y="0"/>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15" name="template Image TEMP" hidden="1">
            <a:extLst>
              <a:ext uri="{FF2B5EF4-FFF2-40B4-BE49-F238E27FC236}">
                <a16:creationId xmlns:a16="http://schemas.microsoft.com/office/drawing/2014/main" id="{4A45DE4B-E045-4661-8F27-4DF498AAD2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8288000" cy="10287000"/>
          </a:xfrm>
          <a:prstGeom prst="rect">
            <a:avLst/>
          </a:prstGeom>
        </p:spPr>
      </p:pic>
      <p:sp>
        <p:nvSpPr>
          <p:cNvPr id="2" name="Title 1"/>
          <p:cNvSpPr>
            <a:spLocks noGrp="1"/>
          </p:cNvSpPr>
          <p:nvPr>
            <p:ph type="ctrTitle" hasCustomPrompt="1"/>
          </p:nvPr>
        </p:nvSpPr>
        <p:spPr>
          <a:xfrm>
            <a:off x="5149215" y="4078514"/>
            <a:ext cx="12376786" cy="1964494"/>
          </a:xfrm>
        </p:spPr>
        <p:txBody>
          <a:bodyPr wrap="none" lIns="0" tIns="0" rIns="0" bIns="0" anchor="b">
            <a:noAutofit/>
          </a:bodyPr>
          <a:lstStyle>
            <a:lvl1pPr algn="l">
              <a:lnSpc>
                <a:spcPct val="100000"/>
              </a:lnSpc>
              <a:defRPr sz="5400">
                <a:solidFill>
                  <a:schemeClr val="bg1"/>
                </a:solidFill>
                <a:latin typeface="Arial Rounded MT Bold" panose="020F0704030504030204" pitchFamily="34" charset="0"/>
              </a:defRPr>
            </a:lvl1pPr>
          </a:lstStyle>
          <a:p>
            <a:br>
              <a:rPr lang="nl-BE" noProof="0" dirty="0"/>
            </a:br>
            <a:br>
              <a:rPr lang="nl-BE" noProof="0" dirty="0"/>
            </a:br>
            <a:r>
              <a:rPr lang="nl-BE" noProof="0" dirty="0"/>
              <a:t>Titel</a:t>
            </a:r>
          </a:p>
        </p:txBody>
      </p:sp>
      <p:sp>
        <p:nvSpPr>
          <p:cNvPr id="3" name="Subtitle 2"/>
          <p:cNvSpPr>
            <a:spLocks noGrp="1"/>
          </p:cNvSpPr>
          <p:nvPr>
            <p:ph type="subTitle" idx="1" hasCustomPrompt="1"/>
          </p:nvPr>
        </p:nvSpPr>
        <p:spPr>
          <a:xfrm>
            <a:off x="5177790" y="6692164"/>
            <a:ext cx="12376786" cy="2483643"/>
          </a:xfrm>
        </p:spPr>
        <p:txBody>
          <a:bodyPr lIns="0" tIns="0" rIns="0" bIns="0"/>
          <a:lstStyle>
            <a:lvl1pPr marL="0" indent="0" algn="l">
              <a:lnSpc>
                <a:spcPct val="65000"/>
              </a:lnSpc>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BE" noProof="0"/>
              <a:t>Ondertitel tekst</a:t>
            </a:r>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350" y="365592"/>
            <a:ext cx="7567613" cy="3878402"/>
          </a:xfrm>
          <a:prstGeom prst="rect">
            <a:avLst/>
          </a:prstGeom>
        </p:spPr>
      </p:pic>
      <p:sp>
        <p:nvSpPr>
          <p:cNvPr id="8" name="TextBox 4">
            <a:extLst>
              <a:ext uri="{FF2B5EF4-FFF2-40B4-BE49-F238E27FC236}">
                <a16:creationId xmlns:a16="http://schemas.microsoft.com/office/drawing/2014/main" id="{3518A324-C96E-44BE-ACA2-A56AC1F14FF4}"/>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Titel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474629940"/>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x Grafiek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591D0912-4272-4558-9E98-ACB9173E2D75}" type="datetime1">
              <a:rPr lang="nl-BE" smtClean="0"/>
              <a:t>14/10/2021</a:t>
            </a:fld>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21" name="tekst 2">
            <a:extLst>
              <a:ext uri="{FF2B5EF4-FFF2-40B4-BE49-F238E27FC236}">
                <a16:creationId xmlns:a16="http://schemas.microsoft.com/office/drawing/2014/main" id="{4122F8F5-104B-4819-A14B-2146F8DF983F}"/>
              </a:ext>
            </a:extLst>
          </p:cNvPr>
          <p:cNvSpPr>
            <a:spLocks noGrp="1"/>
          </p:cNvSpPr>
          <p:nvPr>
            <p:ph type="body" sz="quarter" idx="17" hasCustomPrompt="1"/>
          </p:nvPr>
        </p:nvSpPr>
        <p:spPr>
          <a:xfrm>
            <a:off x="1050131" y="4263948"/>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2" name="tekst 2">
            <a:extLst>
              <a:ext uri="{FF2B5EF4-FFF2-40B4-BE49-F238E27FC236}">
                <a16:creationId xmlns:a16="http://schemas.microsoft.com/office/drawing/2014/main" id="{282FC339-B1B5-4159-8648-002E9F1CF62F}"/>
              </a:ext>
            </a:extLst>
          </p:cNvPr>
          <p:cNvSpPr>
            <a:spLocks noGrp="1"/>
          </p:cNvSpPr>
          <p:nvPr>
            <p:ph type="body" sz="quarter" idx="18" hasCustomPrompt="1"/>
          </p:nvPr>
        </p:nvSpPr>
        <p:spPr>
          <a:xfrm>
            <a:off x="5217397"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3" name="tekst 2">
            <a:extLst>
              <a:ext uri="{FF2B5EF4-FFF2-40B4-BE49-F238E27FC236}">
                <a16:creationId xmlns:a16="http://schemas.microsoft.com/office/drawing/2014/main" id="{04B33FD7-F31A-4199-B81F-93BB91AE4A7B}"/>
              </a:ext>
            </a:extLst>
          </p:cNvPr>
          <p:cNvSpPr>
            <a:spLocks noGrp="1"/>
          </p:cNvSpPr>
          <p:nvPr>
            <p:ph type="body" sz="quarter" idx="19" hasCustomPrompt="1"/>
          </p:nvPr>
        </p:nvSpPr>
        <p:spPr>
          <a:xfrm>
            <a:off x="9394190"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4" name="tekst 2">
            <a:extLst>
              <a:ext uri="{FF2B5EF4-FFF2-40B4-BE49-F238E27FC236}">
                <a16:creationId xmlns:a16="http://schemas.microsoft.com/office/drawing/2014/main" id="{092C2D3D-C7DF-408D-BE0C-A73771486B95}"/>
              </a:ext>
            </a:extLst>
          </p:cNvPr>
          <p:cNvSpPr>
            <a:spLocks noGrp="1"/>
          </p:cNvSpPr>
          <p:nvPr>
            <p:ph type="body" sz="quarter" idx="20" hasCustomPrompt="1"/>
          </p:nvPr>
        </p:nvSpPr>
        <p:spPr>
          <a:xfrm>
            <a:off x="13570982"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3" name="Tijdelijke aanduiding voor grafiek 2">
            <a:extLst>
              <a:ext uri="{FF2B5EF4-FFF2-40B4-BE49-F238E27FC236}">
                <a16:creationId xmlns:a16="http://schemas.microsoft.com/office/drawing/2014/main" id="{954FC3A0-5B09-46B3-AF11-1AA71E7BE9D0}"/>
              </a:ext>
            </a:extLst>
          </p:cNvPr>
          <p:cNvSpPr>
            <a:spLocks noGrp="1"/>
          </p:cNvSpPr>
          <p:nvPr>
            <p:ph type="chart" sz="quarter" idx="21"/>
          </p:nvPr>
        </p:nvSpPr>
        <p:spPr>
          <a:xfrm>
            <a:off x="13570981" y="1648801"/>
            <a:ext cx="4048125" cy="2638424"/>
          </a:xfrm>
        </p:spPr>
        <p:txBody>
          <a:bodyPr>
            <a:normAutofit/>
          </a:bodyPr>
          <a:lstStyle>
            <a:lvl1pPr marL="0" indent="0" algn="ctr">
              <a:buNone/>
              <a:defRPr sz="1600"/>
            </a:lvl1pPr>
          </a:lstStyle>
          <a:p>
            <a:endParaRPr lang="nl-BE" dirty="0"/>
          </a:p>
        </p:txBody>
      </p:sp>
      <p:sp>
        <p:nvSpPr>
          <p:cNvPr id="25" name="Tijdelijke aanduiding voor grafiek 2">
            <a:extLst>
              <a:ext uri="{FF2B5EF4-FFF2-40B4-BE49-F238E27FC236}">
                <a16:creationId xmlns:a16="http://schemas.microsoft.com/office/drawing/2014/main" id="{E8ED0ED7-31CC-4369-A3E5-B0BED19B6AC7}"/>
              </a:ext>
            </a:extLst>
          </p:cNvPr>
          <p:cNvSpPr>
            <a:spLocks noGrp="1"/>
          </p:cNvSpPr>
          <p:nvPr>
            <p:ph type="chart" sz="quarter" idx="22"/>
          </p:nvPr>
        </p:nvSpPr>
        <p:spPr>
          <a:xfrm>
            <a:off x="1057276" y="1648800"/>
            <a:ext cx="4048125" cy="2638424"/>
          </a:xfrm>
        </p:spPr>
        <p:txBody>
          <a:bodyPr>
            <a:normAutofit/>
          </a:bodyPr>
          <a:lstStyle>
            <a:lvl1pPr marL="0" indent="0" algn="ctr">
              <a:buNone/>
              <a:defRPr sz="1600"/>
            </a:lvl1pPr>
          </a:lstStyle>
          <a:p>
            <a:endParaRPr lang="nl-BE"/>
          </a:p>
        </p:txBody>
      </p:sp>
      <p:sp>
        <p:nvSpPr>
          <p:cNvPr id="26" name="Tijdelijke aanduiding voor grafiek 2">
            <a:extLst>
              <a:ext uri="{FF2B5EF4-FFF2-40B4-BE49-F238E27FC236}">
                <a16:creationId xmlns:a16="http://schemas.microsoft.com/office/drawing/2014/main" id="{208D46EB-D604-4977-8266-2D9F94EB29AA}"/>
              </a:ext>
            </a:extLst>
          </p:cNvPr>
          <p:cNvSpPr>
            <a:spLocks noGrp="1"/>
          </p:cNvSpPr>
          <p:nvPr>
            <p:ph type="chart" sz="quarter" idx="23"/>
          </p:nvPr>
        </p:nvSpPr>
        <p:spPr>
          <a:xfrm>
            <a:off x="5228511" y="1648800"/>
            <a:ext cx="4048125" cy="2638424"/>
          </a:xfrm>
        </p:spPr>
        <p:txBody>
          <a:bodyPr>
            <a:normAutofit/>
          </a:bodyPr>
          <a:lstStyle>
            <a:lvl1pPr marL="0" indent="0" algn="ctr">
              <a:buNone/>
              <a:defRPr sz="1600"/>
            </a:lvl1pPr>
          </a:lstStyle>
          <a:p>
            <a:endParaRPr lang="nl-BE"/>
          </a:p>
        </p:txBody>
      </p:sp>
      <p:sp>
        <p:nvSpPr>
          <p:cNvPr id="27" name="Tijdelijke aanduiding voor grafiek 2">
            <a:extLst>
              <a:ext uri="{FF2B5EF4-FFF2-40B4-BE49-F238E27FC236}">
                <a16:creationId xmlns:a16="http://schemas.microsoft.com/office/drawing/2014/main" id="{82703302-D87B-48DC-ACE7-F126874EE444}"/>
              </a:ext>
            </a:extLst>
          </p:cNvPr>
          <p:cNvSpPr>
            <a:spLocks noGrp="1"/>
          </p:cNvSpPr>
          <p:nvPr>
            <p:ph type="chart" sz="quarter" idx="24"/>
          </p:nvPr>
        </p:nvSpPr>
        <p:spPr>
          <a:xfrm>
            <a:off x="9399746" y="1648800"/>
            <a:ext cx="4048125" cy="2638424"/>
          </a:xfrm>
        </p:spPr>
        <p:txBody>
          <a:bodyPr>
            <a:normAutofit/>
          </a:bodyPr>
          <a:lstStyle>
            <a:lvl1pPr marL="0" indent="0" algn="ctr">
              <a:buNone/>
              <a:defRPr sz="1600"/>
            </a:lvl1pPr>
          </a:lstStyle>
          <a:p>
            <a:endParaRPr lang="nl-BE"/>
          </a:p>
        </p:txBody>
      </p:sp>
      <p:sp>
        <p:nvSpPr>
          <p:cNvPr id="20" name="TextBox 4">
            <a:extLst>
              <a:ext uri="{FF2B5EF4-FFF2-40B4-BE49-F238E27FC236}">
                <a16:creationId xmlns:a16="http://schemas.microsoft.com/office/drawing/2014/main" id="{DB6ED84B-8E7F-4228-B427-1EDE681C5A63}"/>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4 x Grafiek en tekst</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217915519"/>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 en grafiek">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1" y="2354400"/>
            <a:ext cx="5451029"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6" name="Tijdelijke aanduiding voor grafiek 5">
            <a:extLst>
              <a:ext uri="{FF2B5EF4-FFF2-40B4-BE49-F238E27FC236}">
                <a16:creationId xmlns:a16="http://schemas.microsoft.com/office/drawing/2014/main" id="{614134C0-F4E4-44CC-8706-88387C9D5861}"/>
              </a:ext>
            </a:extLst>
          </p:cNvPr>
          <p:cNvSpPr>
            <a:spLocks noGrp="1"/>
          </p:cNvSpPr>
          <p:nvPr>
            <p:ph type="chart" sz="quarter" idx="18"/>
          </p:nvPr>
        </p:nvSpPr>
        <p:spPr>
          <a:xfrm>
            <a:off x="6604059" y="1648798"/>
            <a:ext cx="11007666" cy="7498800"/>
          </a:xfrm>
        </p:spPr>
        <p:txBody>
          <a:bodyPr>
            <a:normAutofit/>
          </a:bodyPr>
          <a:lstStyle>
            <a:lvl1pPr marL="0" indent="0" algn="ctr">
              <a:buNone/>
              <a:defRPr sz="1600"/>
            </a:lvl1pPr>
          </a:lstStyle>
          <a:p>
            <a:endParaRPr lang="nl-BE" dirty="0"/>
          </a:p>
        </p:txBody>
      </p:sp>
      <p:cxnSp>
        <p:nvCxnSpPr>
          <p:cNvPr id="16" name="Rechte verbindingslijn 15">
            <a:extLst>
              <a:ext uri="{FF2B5EF4-FFF2-40B4-BE49-F238E27FC236}">
                <a16:creationId xmlns:a16="http://schemas.microsoft.com/office/drawing/2014/main" id="{4F905B5B-8045-449F-895D-38D309C4501E}"/>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8B491326-6D81-4D11-8B65-BA927C226970}"/>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3D828ADA-58E8-4CD8-BBD8-DE55A8C63816}" type="datetime1">
              <a:rPr lang="nl-BE" smtClean="0"/>
              <a:t>14/10/2021</a:t>
            </a:fld>
            <a:endParaRPr lang="nl-BE" dirty="0"/>
          </a:p>
        </p:txBody>
      </p:sp>
      <p:sp>
        <p:nvSpPr>
          <p:cNvPr id="20" name="Footer Placeholder 4">
            <a:extLst>
              <a:ext uri="{FF2B5EF4-FFF2-40B4-BE49-F238E27FC236}">
                <a16:creationId xmlns:a16="http://schemas.microsoft.com/office/drawing/2014/main" id="{7054F025-F953-4787-9A33-0B39B2404125}"/>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13" name="TextBox 4">
            <a:extLst>
              <a:ext uri="{FF2B5EF4-FFF2-40B4-BE49-F238E27FC236}">
                <a16:creationId xmlns:a16="http://schemas.microsoft.com/office/drawing/2014/main" id="{A500405E-274E-4C95-9B93-F6B1F82EF01B}"/>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1/3 Tekst en 2/3 grafiek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994656123"/>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afiek">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6" name="Tijdelijke aanduiding voor grafiek 5">
            <a:extLst>
              <a:ext uri="{FF2B5EF4-FFF2-40B4-BE49-F238E27FC236}">
                <a16:creationId xmlns:a16="http://schemas.microsoft.com/office/drawing/2014/main" id="{614134C0-F4E4-44CC-8706-88387C9D5861}"/>
              </a:ext>
            </a:extLst>
          </p:cNvPr>
          <p:cNvSpPr>
            <a:spLocks noGrp="1"/>
          </p:cNvSpPr>
          <p:nvPr>
            <p:ph type="chart" sz="quarter" idx="18"/>
          </p:nvPr>
        </p:nvSpPr>
        <p:spPr>
          <a:xfrm>
            <a:off x="1052513" y="1648799"/>
            <a:ext cx="16559212" cy="7475533"/>
          </a:xfrm>
        </p:spPr>
        <p:txBody>
          <a:bodyPr>
            <a:normAutofit/>
          </a:bodyPr>
          <a:lstStyle>
            <a:lvl1pPr marL="0" indent="0" algn="ctr">
              <a:buNone/>
              <a:defRPr sz="1600"/>
            </a:lvl1pPr>
          </a:lstStyle>
          <a:p>
            <a:endParaRPr lang="nl-BE" dirty="0"/>
          </a:p>
        </p:txBody>
      </p:sp>
      <p:cxnSp>
        <p:nvCxnSpPr>
          <p:cNvPr id="16" name="Rechte verbindingslijn 15">
            <a:extLst>
              <a:ext uri="{FF2B5EF4-FFF2-40B4-BE49-F238E27FC236}">
                <a16:creationId xmlns:a16="http://schemas.microsoft.com/office/drawing/2014/main" id="{4F905B5B-8045-449F-895D-38D309C4501E}"/>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8B491326-6D81-4D11-8B65-BA927C226970}"/>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55A0C000-20E1-45CF-865E-A0C4215B3252}" type="datetime1">
              <a:rPr lang="nl-BE" smtClean="0"/>
              <a:t>14/10/2021</a:t>
            </a:fld>
            <a:endParaRPr lang="nl-BE" dirty="0"/>
          </a:p>
        </p:txBody>
      </p:sp>
      <p:sp>
        <p:nvSpPr>
          <p:cNvPr id="20" name="Footer Placeholder 4">
            <a:extLst>
              <a:ext uri="{FF2B5EF4-FFF2-40B4-BE49-F238E27FC236}">
                <a16:creationId xmlns:a16="http://schemas.microsoft.com/office/drawing/2014/main" id="{7054F025-F953-4787-9A33-0B39B2404125}"/>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12" name="TextBox 4">
            <a:extLst>
              <a:ext uri="{FF2B5EF4-FFF2-40B4-BE49-F238E27FC236}">
                <a16:creationId xmlns:a16="http://schemas.microsoft.com/office/drawing/2014/main" id="{C2C04373-6D00-42D5-86E3-4AF79B52EF61}"/>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Grafiek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803230516"/>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1" y="2354401"/>
            <a:ext cx="8217535" cy="6107802"/>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13" name="Rechte verbindingslijn 12">
            <a:extLst>
              <a:ext uri="{FF2B5EF4-FFF2-40B4-BE49-F238E27FC236}">
                <a16:creationId xmlns:a16="http://schemas.microsoft.com/office/drawing/2014/main" id="{7110FD9F-E4AC-400C-8565-106120363BBA}"/>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6" name="Tijdelijke aanduiding voor tekst 2">
            <a:extLst>
              <a:ext uri="{FF2B5EF4-FFF2-40B4-BE49-F238E27FC236}">
                <a16:creationId xmlns:a16="http://schemas.microsoft.com/office/drawing/2014/main" id="{FD4BBC61-64E8-48C4-9538-1D4C3F6AC215}"/>
              </a:ext>
            </a:extLst>
          </p:cNvPr>
          <p:cNvSpPr>
            <a:spLocks noGrp="1"/>
          </p:cNvSpPr>
          <p:nvPr>
            <p:ph type="body" sz="quarter" idx="18" hasCustomPrompt="1"/>
          </p:nvPr>
        </p:nvSpPr>
        <p:spPr>
          <a:xfrm>
            <a:off x="9280800" y="2354401"/>
            <a:ext cx="8317894" cy="6107802"/>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9" name="Date Placeholder 3">
            <a:extLst>
              <a:ext uri="{FF2B5EF4-FFF2-40B4-BE49-F238E27FC236}">
                <a16:creationId xmlns:a16="http://schemas.microsoft.com/office/drawing/2014/main" id="{64A6FC45-6288-4234-BD0E-2E4FD3701752}"/>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7A0FB25F-579F-4F98-A37F-06E5ADEC4804}" type="datetime1">
              <a:rPr lang="nl-BE" smtClean="0"/>
              <a:t>14/10/2021</a:t>
            </a:fld>
            <a:endParaRPr lang="nl-BE" dirty="0"/>
          </a:p>
        </p:txBody>
      </p:sp>
      <p:sp>
        <p:nvSpPr>
          <p:cNvPr id="20" name="Footer Placeholder 4">
            <a:extLst>
              <a:ext uri="{FF2B5EF4-FFF2-40B4-BE49-F238E27FC236}">
                <a16:creationId xmlns:a16="http://schemas.microsoft.com/office/drawing/2014/main" id="{5B38A2BD-CD2D-4371-8728-9584522E5B28}"/>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21" name="TextBox 4">
            <a:extLst>
              <a:ext uri="{FF2B5EF4-FFF2-40B4-BE49-F238E27FC236}">
                <a16:creationId xmlns:a16="http://schemas.microsoft.com/office/drawing/2014/main" id="{B76F8740-BA9B-4238-9C9D-5EB368209556}"/>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1/2 Tekst en 1/2 tekst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519207618"/>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kst en tekst met titels">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1" y="2360672"/>
            <a:ext cx="8217535"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13" name="Rechte verbindingslijn 12">
            <a:extLst>
              <a:ext uri="{FF2B5EF4-FFF2-40B4-BE49-F238E27FC236}">
                <a16:creationId xmlns:a16="http://schemas.microsoft.com/office/drawing/2014/main" id="{7110FD9F-E4AC-400C-8565-106120363BBA}"/>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6" name="Tijdelijke aanduiding voor tekst 2">
            <a:extLst>
              <a:ext uri="{FF2B5EF4-FFF2-40B4-BE49-F238E27FC236}">
                <a16:creationId xmlns:a16="http://schemas.microsoft.com/office/drawing/2014/main" id="{FD4BBC61-64E8-48C4-9538-1D4C3F6AC215}"/>
              </a:ext>
            </a:extLst>
          </p:cNvPr>
          <p:cNvSpPr>
            <a:spLocks noGrp="1"/>
          </p:cNvSpPr>
          <p:nvPr>
            <p:ph type="body" sz="quarter" idx="18" hasCustomPrompt="1"/>
          </p:nvPr>
        </p:nvSpPr>
        <p:spPr>
          <a:xfrm>
            <a:off x="9281925" y="2372571"/>
            <a:ext cx="8317894"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9" name="Tijdelijke aanduiding voor tekst 2">
            <a:extLst>
              <a:ext uri="{FF2B5EF4-FFF2-40B4-BE49-F238E27FC236}">
                <a16:creationId xmlns:a16="http://schemas.microsoft.com/office/drawing/2014/main" id="{27C51278-DB61-42EE-9F33-A777E0DF1AC2}"/>
              </a:ext>
            </a:extLst>
          </p:cNvPr>
          <p:cNvSpPr>
            <a:spLocks noGrp="1"/>
          </p:cNvSpPr>
          <p:nvPr>
            <p:ph type="body" sz="quarter" idx="19" hasCustomPrompt="1"/>
          </p:nvPr>
        </p:nvSpPr>
        <p:spPr>
          <a:xfrm>
            <a:off x="1051200" y="1681200"/>
            <a:ext cx="8217535" cy="487516"/>
          </a:xfrm>
        </p:spPr>
        <p:txBody>
          <a:bodyPr>
            <a:noAutofit/>
          </a:bodyPr>
          <a:lstStyle>
            <a:lvl1pPr marL="0" indent="0">
              <a:buNone/>
              <a:defRPr>
                <a:latin typeface="Arial Rounded MT Bold" panose="020F0704030504030204" pitchFamily="34" charset="0"/>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Titel</a:t>
            </a:r>
          </a:p>
        </p:txBody>
      </p:sp>
      <p:sp>
        <p:nvSpPr>
          <p:cNvPr id="20" name="Tijdelijke aanduiding voor tekst 2">
            <a:extLst>
              <a:ext uri="{FF2B5EF4-FFF2-40B4-BE49-F238E27FC236}">
                <a16:creationId xmlns:a16="http://schemas.microsoft.com/office/drawing/2014/main" id="{42CA813D-BD1A-4071-BC9A-FA47A2EE0923}"/>
              </a:ext>
            </a:extLst>
          </p:cNvPr>
          <p:cNvSpPr>
            <a:spLocks noGrp="1"/>
          </p:cNvSpPr>
          <p:nvPr>
            <p:ph type="body" sz="quarter" idx="20" hasCustomPrompt="1"/>
          </p:nvPr>
        </p:nvSpPr>
        <p:spPr>
          <a:xfrm>
            <a:off x="9280800" y="1681200"/>
            <a:ext cx="8317894" cy="487516"/>
          </a:xfrm>
        </p:spPr>
        <p:txBody>
          <a:bodyPr>
            <a:noAutofit/>
          </a:bodyPr>
          <a:lstStyle>
            <a:lvl1pPr marL="0" indent="0">
              <a:buNone/>
              <a:defRPr>
                <a:latin typeface="Arial Rounded MT Bold" panose="020F0704030504030204" pitchFamily="34" charset="0"/>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Titel</a:t>
            </a:r>
          </a:p>
        </p:txBody>
      </p:sp>
      <p:sp>
        <p:nvSpPr>
          <p:cNvPr id="21" name="Date Placeholder 3">
            <a:extLst>
              <a:ext uri="{FF2B5EF4-FFF2-40B4-BE49-F238E27FC236}">
                <a16:creationId xmlns:a16="http://schemas.microsoft.com/office/drawing/2014/main" id="{23797617-9A2A-42BE-91A7-557BA9A3B339}"/>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ACDE6C0D-2D48-4CFA-9F63-97182FBD09CE}" type="datetime1">
              <a:rPr lang="nl-BE" smtClean="0"/>
              <a:t>14/10/2021</a:t>
            </a:fld>
            <a:endParaRPr lang="nl-BE" dirty="0"/>
          </a:p>
        </p:txBody>
      </p:sp>
      <p:sp>
        <p:nvSpPr>
          <p:cNvPr id="22" name="Footer Placeholder 4">
            <a:extLst>
              <a:ext uri="{FF2B5EF4-FFF2-40B4-BE49-F238E27FC236}">
                <a16:creationId xmlns:a16="http://schemas.microsoft.com/office/drawing/2014/main" id="{84F2FAB1-4F58-45C2-A410-C1CF7D683BA6}"/>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23" name="TextBox 4">
            <a:extLst>
              <a:ext uri="{FF2B5EF4-FFF2-40B4-BE49-F238E27FC236}">
                <a16:creationId xmlns:a16="http://schemas.microsoft.com/office/drawing/2014/main" id="{B415E543-5122-4ED4-A8AA-647C117F182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Titel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977979155"/>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 en 3 afbeeldingen">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9394190" y="1648800"/>
            <a:ext cx="8217535" cy="4695826"/>
          </a:xfrm>
        </p:spPr>
        <p:txBody>
          <a:bodyPr tIns="1440000">
            <a:normAutofit/>
          </a:bodyPr>
          <a:lstStyle>
            <a:lvl1pPr marL="0" indent="0" algn="ctr">
              <a:buNone/>
              <a:defRPr sz="1600"/>
            </a:lvl1pPr>
          </a:lstStyle>
          <a:p>
            <a:endParaRPr lang="nl-BE" dirty="0"/>
          </a:p>
        </p:txBody>
      </p:sp>
      <p:sp>
        <p:nvSpPr>
          <p:cNvPr id="12" name="afbeelding placeholder klein L">
            <a:extLst>
              <a:ext uri="{FF2B5EF4-FFF2-40B4-BE49-F238E27FC236}">
                <a16:creationId xmlns:a16="http://schemas.microsoft.com/office/drawing/2014/main" id="{5C550790-1878-4E4B-B46B-972377CCD569}"/>
              </a:ext>
            </a:extLst>
          </p:cNvPr>
          <p:cNvSpPr>
            <a:spLocks noGrp="1"/>
          </p:cNvSpPr>
          <p:nvPr>
            <p:ph type="pic" sz="quarter" idx="14"/>
          </p:nvPr>
        </p:nvSpPr>
        <p:spPr>
          <a:xfrm>
            <a:off x="9394189" y="6516687"/>
            <a:ext cx="4045743" cy="2628899"/>
          </a:xfrm>
        </p:spPr>
        <p:txBody>
          <a:bodyPr>
            <a:normAutofit/>
          </a:bodyPr>
          <a:lstStyle>
            <a:lvl1pPr marL="0" indent="0">
              <a:buNone/>
              <a:defRPr sz="1600"/>
            </a:lvl1pPr>
          </a:lstStyle>
          <a:p>
            <a:endParaRPr lang="nl-BE"/>
          </a:p>
        </p:txBody>
      </p:sp>
      <p:sp>
        <p:nvSpPr>
          <p:cNvPr id="16" name="afbeelding placeholder klein R">
            <a:extLst>
              <a:ext uri="{FF2B5EF4-FFF2-40B4-BE49-F238E27FC236}">
                <a16:creationId xmlns:a16="http://schemas.microsoft.com/office/drawing/2014/main" id="{0AD5257D-D027-4510-AE37-6478FB52D6AC}"/>
              </a:ext>
            </a:extLst>
          </p:cNvPr>
          <p:cNvSpPr>
            <a:spLocks noGrp="1"/>
          </p:cNvSpPr>
          <p:nvPr>
            <p:ph type="pic" sz="quarter" idx="15"/>
          </p:nvPr>
        </p:nvSpPr>
        <p:spPr>
          <a:xfrm>
            <a:off x="13565982" y="6516688"/>
            <a:ext cx="4045743" cy="2628899"/>
          </a:xfrm>
        </p:spPr>
        <p:txBody>
          <a:bodyPr>
            <a:normAutofit/>
          </a:bodyPr>
          <a:lstStyle>
            <a:lvl1pPr marL="0" indent="0">
              <a:buNone/>
              <a:defRPr sz="1600"/>
            </a:lvl1pPr>
          </a:lstStyle>
          <a:p>
            <a:endParaRPr lang="nl-BE" dirty="0"/>
          </a:p>
        </p:txBody>
      </p:sp>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1200" y="2354401"/>
            <a:ext cx="8217535" cy="612178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822705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21" name="Date Placeholder 3">
            <a:extLst>
              <a:ext uri="{FF2B5EF4-FFF2-40B4-BE49-F238E27FC236}">
                <a16:creationId xmlns:a16="http://schemas.microsoft.com/office/drawing/2014/main" id="{42CB94D7-5D59-4DFC-94D3-DA4222132B3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D384DB96-582A-470A-B8A7-D0C35C96848E}" type="datetime1">
              <a:rPr lang="nl-BE" smtClean="0"/>
              <a:t>14/10/2021</a:t>
            </a:fld>
            <a:endParaRPr lang="nl-BE" dirty="0"/>
          </a:p>
        </p:txBody>
      </p:sp>
      <p:sp>
        <p:nvSpPr>
          <p:cNvPr id="22" name="Footer Placeholder 4">
            <a:extLst>
              <a:ext uri="{FF2B5EF4-FFF2-40B4-BE49-F238E27FC236}">
                <a16:creationId xmlns:a16="http://schemas.microsoft.com/office/drawing/2014/main" id="{9D8DD6B7-D598-4C95-97E9-BC30A87EE5C1}"/>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19" name="TextBox 4">
            <a:extLst>
              <a:ext uri="{FF2B5EF4-FFF2-40B4-BE49-F238E27FC236}">
                <a16:creationId xmlns:a16="http://schemas.microsoft.com/office/drawing/2014/main" id="{2CD7B7E4-430F-492F-AE79-EDAE65BABEA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Tekst en 3 afbeelding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762620811"/>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65868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fo">
    <p:spTree>
      <p:nvGrpSpPr>
        <p:cNvPr id="1" name=""/>
        <p:cNvGrpSpPr/>
        <p:nvPr/>
      </p:nvGrpSpPr>
      <p:grpSpPr>
        <a:xfrm>
          <a:off x="0" y="0"/>
          <a:ext cx="0" cy="0"/>
          <a:chOff x="0" y="0"/>
          <a:chExt cx="0" cy="0"/>
        </a:xfrm>
      </p:grpSpPr>
      <p:pic>
        <p:nvPicPr>
          <p:cNvPr id="8" name="template Image TEMP" hidden="1">
            <a:extLst>
              <a:ext uri="{FF2B5EF4-FFF2-40B4-BE49-F238E27FC236}">
                <a16:creationId xmlns:a16="http://schemas.microsoft.com/office/drawing/2014/main" id="{8B469C1A-565F-459B-93C7-43E5D877DA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2" name="TextBox 4">
            <a:extLst>
              <a:ext uri="{FF2B5EF4-FFF2-40B4-BE49-F238E27FC236}">
                <a16:creationId xmlns:a16="http://schemas.microsoft.com/office/drawing/2014/main" id="{22214A23-4B57-4EDB-9FCA-6715CD113D98}"/>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Info slide</a:t>
            </a:r>
            <a:endParaRPr lang="en-US" sz="2000" b="1" dirty="0">
              <a:solidFill>
                <a:schemeClr val="tx1"/>
              </a:solidFill>
              <a:latin typeface="+mn-lt"/>
              <a:cs typeface="Arial" panose="020B0604020202020204" pitchFamily="34" charset="0"/>
            </a:endParaRPr>
          </a:p>
        </p:txBody>
      </p:sp>
      <p:sp>
        <p:nvSpPr>
          <p:cNvPr id="36" name="TextBox 36">
            <a:extLst>
              <a:ext uri="{FF2B5EF4-FFF2-40B4-BE49-F238E27FC236}">
                <a16:creationId xmlns:a16="http://schemas.microsoft.com/office/drawing/2014/main" id="{44C7C4AE-D418-42DF-87C9-0EEE364DAA8B}"/>
              </a:ext>
            </a:extLst>
          </p:cNvPr>
          <p:cNvSpPr txBox="1"/>
          <p:nvPr userDrawn="1"/>
        </p:nvSpPr>
        <p:spPr>
          <a:xfrm>
            <a:off x="970117" y="153032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Afbeelding invoegen</a:t>
            </a:r>
            <a:endParaRPr lang="en-US" sz="1400" b="1" dirty="0">
              <a:solidFill>
                <a:schemeClr val="tx2"/>
              </a:solidFill>
              <a:latin typeface="+mn-lt"/>
              <a:cs typeface="Arial" panose="020B0604020202020204" pitchFamily="34" charset="0"/>
            </a:endParaRPr>
          </a:p>
        </p:txBody>
      </p:sp>
      <p:cxnSp>
        <p:nvCxnSpPr>
          <p:cNvPr id="37" name="Straight Connector 37">
            <a:extLst>
              <a:ext uri="{FF2B5EF4-FFF2-40B4-BE49-F238E27FC236}">
                <a16:creationId xmlns:a16="http://schemas.microsoft.com/office/drawing/2014/main" id="{B40A38B9-2AAB-47E3-AE1F-C0AFE51A7A63}"/>
              </a:ext>
            </a:extLst>
          </p:cNvPr>
          <p:cNvCxnSpPr>
            <a:cxnSpLocks/>
          </p:cNvCxnSpPr>
          <p:nvPr userDrawn="1"/>
        </p:nvCxnSpPr>
        <p:spPr>
          <a:xfrm>
            <a:off x="1031435" y="2201606"/>
            <a:ext cx="2670818"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38" name="TextBox 38">
            <a:extLst>
              <a:ext uri="{FF2B5EF4-FFF2-40B4-BE49-F238E27FC236}">
                <a16:creationId xmlns:a16="http://schemas.microsoft.com/office/drawing/2014/main" id="{536B82A6-6264-438B-A97E-741449A365B1}"/>
              </a:ext>
            </a:extLst>
          </p:cNvPr>
          <p:cNvSpPr txBox="1"/>
          <p:nvPr userDrawn="1"/>
        </p:nvSpPr>
        <p:spPr>
          <a:xfrm>
            <a:off x="956335" y="2280453"/>
            <a:ext cx="2752302" cy="861774"/>
          </a:xfrm>
          <a:prstGeom prst="rect">
            <a:avLst/>
          </a:prstGeom>
          <a:noFill/>
        </p:spPr>
        <p:txBody>
          <a:bodyPr wrap="square" rtlCol="0">
            <a:spAutoFit/>
          </a:bodyPr>
          <a:lstStyle/>
          <a:p>
            <a:r>
              <a:rPr lang="nl-NL" sz="1000" dirty="0">
                <a:latin typeface="+mn-lt"/>
                <a:cs typeface="Arial" panose="020B0604020202020204" pitchFamily="34" charset="0"/>
              </a:rPr>
              <a:t>Klik op het pictogram dat vervolgens verschijnt om een afbeelding in te voegen.</a:t>
            </a:r>
          </a:p>
          <a:p>
            <a:endParaRPr lang="nl-NL" sz="1000" dirty="0">
              <a:latin typeface="+mn-lt"/>
              <a:cs typeface="Arial" panose="020B0604020202020204" pitchFamily="34" charset="0"/>
            </a:endParaRPr>
          </a:p>
          <a:p>
            <a:r>
              <a:rPr lang="nl-NL" sz="1000" dirty="0">
                <a:latin typeface="+mn-lt"/>
                <a:cs typeface="Arial" panose="020B0604020202020204" pitchFamily="34" charset="0"/>
              </a:rPr>
              <a:t>Voor </a:t>
            </a:r>
            <a:r>
              <a:rPr lang="nl-NL" sz="1000" dirty="0" err="1">
                <a:latin typeface="+mn-lt"/>
                <a:cs typeface="Arial" panose="020B0604020202020204" pitchFamily="34" charset="0"/>
              </a:rPr>
              <a:t>copy+paste</a:t>
            </a:r>
            <a:r>
              <a:rPr lang="nl-NL" sz="1000" dirty="0">
                <a:latin typeface="+mn-lt"/>
                <a:cs typeface="Arial" panose="020B0604020202020204" pitchFamily="34" charset="0"/>
              </a:rPr>
              <a:t> commando:</a:t>
            </a:r>
          </a:p>
          <a:p>
            <a:r>
              <a:rPr lang="nl-NL" sz="1000" dirty="0">
                <a:latin typeface="+mn-lt"/>
                <a:cs typeface="Arial" panose="020B0604020202020204" pitchFamily="34" charset="0"/>
              </a:rPr>
              <a:t>Selecteer de </a:t>
            </a:r>
            <a:r>
              <a:rPr lang="nl-NL" sz="1000" dirty="0" err="1">
                <a:latin typeface="+mn-lt"/>
                <a:cs typeface="Arial" panose="020B0604020202020204" pitchFamily="34" charset="0"/>
              </a:rPr>
              <a:t>placeholder</a:t>
            </a:r>
            <a:r>
              <a:rPr lang="nl-NL" sz="1000" dirty="0">
                <a:latin typeface="+mn-lt"/>
                <a:cs typeface="Arial" panose="020B0604020202020204" pitchFamily="34" charset="0"/>
              </a:rPr>
              <a:t> en plak.de afbeelding</a:t>
            </a:r>
          </a:p>
        </p:txBody>
      </p:sp>
      <p:sp>
        <p:nvSpPr>
          <p:cNvPr id="39" name="TextBox 46">
            <a:extLst>
              <a:ext uri="{FF2B5EF4-FFF2-40B4-BE49-F238E27FC236}">
                <a16:creationId xmlns:a16="http://schemas.microsoft.com/office/drawing/2014/main" id="{F0FA5799-9C4C-446C-9207-94C4B5D748A3}"/>
              </a:ext>
            </a:extLst>
          </p:cNvPr>
          <p:cNvSpPr txBox="1"/>
          <p:nvPr userDrawn="1"/>
        </p:nvSpPr>
        <p:spPr>
          <a:xfrm>
            <a:off x="954849" y="3216398"/>
            <a:ext cx="2731369" cy="1015663"/>
          </a:xfrm>
          <a:prstGeom prst="rect">
            <a:avLst/>
          </a:prstGeom>
          <a:noFill/>
        </p:spPr>
        <p:txBody>
          <a:bodyPr wrap="square" rtlCol="0">
            <a:spAutoFit/>
          </a:bodyPr>
          <a:lstStyle/>
          <a:p>
            <a:r>
              <a:rPr lang="nl-NL" sz="1000" dirty="0">
                <a:latin typeface="+mn-lt"/>
                <a:cs typeface="Arial" panose="020B0604020202020204" pitchFamily="34" charset="0"/>
              </a:rPr>
              <a:t>Wanneer je de afbeelding wilt schalen of verslepen, ga dan naar </a:t>
            </a:r>
          </a:p>
          <a:p>
            <a:r>
              <a:rPr lang="nl-NL" sz="1000" b="1" dirty="0">
                <a:latin typeface="+mn-lt"/>
                <a:cs typeface="Arial" panose="020B0604020202020204" pitchFamily="34" charset="0"/>
              </a:rPr>
              <a:t>‘Hulpmiddelen voor afbeeldingen’ </a:t>
            </a:r>
          </a:p>
          <a:p>
            <a:r>
              <a:rPr lang="nl-NL" sz="1000" dirty="0">
                <a:latin typeface="+mn-lt"/>
                <a:cs typeface="Arial" panose="020B0604020202020204" pitchFamily="34" charset="0"/>
              </a:rPr>
              <a:t>en klik op </a:t>
            </a:r>
            <a:r>
              <a:rPr lang="nl-NL" sz="1000" b="1" dirty="0">
                <a:latin typeface="+mn-lt"/>
                <a:cs typeface="Arial" panose="020B0604020202020204" pitchFamily="34" charset="0"/>
              </a:rPr>
              <a:t>‘Bijsnijden’. </a:t>
            </a:r>
            <a:r>
              <a:rPr lang="nl-NL" sz="1000" dirty="0">
                <a:latin typeface="+mn-lt"/>
                <a:cs typeface="Arial" panose="020B0604020202020204" pitchFamily="34" charset="0"/>
              </a:rPr>
              <a:t>Met de witte bolletjes schaal je de afbeelding, met de zwarte haakjes schaal je het afbeeldingskader. </a:t>
            </a:r>
            <a:endParaRPr lang="en-US" sz="1000" dirty="0">
              <a:latin typeface="+mn-lt"/>
              <a:cs typeface="Arial" panose="020B0604020202020204" pitchFamily="34" charset="0"/>
            </a:endParaRPr>
          </a:p>
        </p:txBody>
      </p:sp>
      <p:pic>
        <p:nvPicPr>
          <p:cNvPr id="40" name="Picture 5">
            <a:extLst>
              <a:ext uri="{FF2B5EF4-FFF2-40B4-BE49-F238E27FC236}">
                <a16:creationId xmlns:a16="http://schemas.microsoft.com/office/drawing/2014/main" id="{040BA48D-125B-4304-B3D5-BC245FDDCE2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82241" y="3264214"/>
            <a:ext cx="271463"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TextBox 46">
            <a:extLst>
              <a:ext uri="{FF2B5EF4-FFF2-40B4-BE49-F238E27FC236}">
                <a16:creationId xmlns:a16="http://schemas.microsoft.com/office/drawing/2014/main" id="{3F368D08-D40E-4F7F-9166-57146C54B4FE}"/>
              </a:ext>
            </a:extLst>
          </p:cNvPr>
          <p:cNvSpPr txBox="1"/>
          <p:nvPr userDrawn="1"/>
        </p:nvSpPr>
        <p:spPr>
          <a:xfrm>
            <a:off x="3739472" y="3659037"/>
            <a:ext cx="2785649" cy="553998"/>
          </a:xfrm>
          <a:prstGeom prst="rect">
            <a:avLst/>
          </a:prstGeom>
          <a:noFill/>
        </p:spPr>
        <p:txBody>
          <a:bodyPr wrap="square" rtlCol="0">
            <a:spAutoFit/>
          </a:bodyPr>
          <a:lstStyle/>
          <a:p>
            <a:r>
              <a:rPr lang="nl-NL" sz="1000" dirty="0">
                <a:latin typeface="+mn-lt"/>
                <a:cs typeface="Arial" panose="020B0604020202020204" pitchFamily="34" charset="0"/>
              </a:rPr>
              <a:t>Howest stock Afbeeldingen kan je downloaden op</a:t>
            </a:r>
          </a:p>
          <a:p>
            <a:r>
              <a:rPr lang="nl-NL" sz="1000" dirty="0">
                <a:latin typeface="+mn-lt"/>
                <a:cs typeface="Arial" panose="020B0604020202020204" pitchFamily="34" charset="0"/>
              </a:rPr>
              <a:t> </a:t>
            </a:r>
            <a:r>
              <a:rPr lang="nl-BE" sz="1000" dirty="0">
                <a:latin typeface="+mn-lt"/>
                <a:hlinkClick r:id="rId4"/>
              </a:rPr>
              <a:t>https://www.flickr.com/photos/howestbe/albums</a:t>
            </a:r>
            <a:endParaRPr lang="nl-NL" sz="1000" dirty="0">
              <a:latin typeface="+mn-lt"/>
              <a:cs typeface="Arial" panose="020B0604020202020204" pitchFamily="34" charset="0"/>
            </a:endParaRPr>
          </a:p>
        </p:txBody>
      </p:sp>
      <p:sp>
        <p:nvSpPr>
          <p:cNvPr id="44" name="TextBox 36">
            <a:extLst>
              <a:ext uri="{FF2B5EF4-FFF2-40B4-BE49-F238E27FC236}">
                <a16:creationId xmlns:a16="http://schemas.microsoft.com/office/drawing/2014/main" id="{F1BAA920-A476-47C6-8DBB-C2C99C48688A}"/>
              </a:ext>
            </a:extLst>
          </p:cNvPr>
          <p:cNvSpPr txBox="1"/>
          <p:nvPr userDrawn="1"/>
        </p:nvSpPr>
        <p:spPr>
          <a:xfrm>
            <a:off x="3744719" y="153032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Afbeelding optimaliseren</a:t>
            </a:r>
            <a:endParaRPr lang="en-US" sz="1400" b="1" dirty="0">
              <a:solidFill>
                <a:schemeClr val="tx2"/>
              </a:solidFill>
              <a:latin typeface="+mn-lt"/>
              <a:cs typeface="Arial" panose="020B0604020202020204" pitchFamily="34" charset="0"/>
            </a:endParaRPr>
          </a:p>
        </p:txBody>
      </p:sp>
      <p:cxnSp>
        <p:nvCxnSpPr>
          <p:cNvPr id="45" name="Straight Connector 37">
            <a:extLst>
              <a:ext uri="{FF2B5EF4-FFF2-40B4-BE49-F238E27FC236}">
                <a16:creationId xmlns:a16="http://schemas.microsoft.com/office/drawing/2014/main" id="{7C043D1C-A8E6-4EC8-BA0D-36E15F1CEC1E}"/>
              </a:ext>
            </a:extLst>
          </p:cNvPr>
          <p:cNvCxnSpPr>
            <a:cxnSpLocks/>
          </p:cNvCxnSpPr>
          <p:nvPr userDrawn="1"/>
        </p:nvCxnSpPr>
        <p:spPr>
          <a:xfrm>
            <a:off x="3843206" y="2214279"/>
            <a:ext cx="2650606"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46" name="TextBox 38">
            <a:extLst>
              <a:ext uri="{FF2B5EF4-FFF2-40B4-BE49-F238E27FC236}">
                <a16:creationId xmlns:a16="http://schemas.microsoft.com/office/drawing/2014/main" id="{79C207DC-6067-44B0-A786-DD106419929F}"/>
              </a:ext>
            </a:extLst>
          </p:cNvPr>
          <p:cNvSpPr txBox="1"/>
          <p:nvPr userDrawn="1"/>
        </p:nvSpPr>
        <p:spPr>
          <a:xfrm>
            <a:off x="3743234" y="2275074"/>
            <a:ext cx="2737877" cy="1323439"/>
          </a:xfrm>
          <a:prstGeom prst="rect">
            <a:avLst/>
          </a:prstGeom>
          <a:noFill/>
        </p:spPr>
        <p:txBody>
          <a:bodyPr wrap="square" rtlCol="0">
            <a:spAutoFit/>
          </a:bodyPr>
          <a:lstStyle/>
          <a:p>
            <a:r>
              <a:rPr lang="nl-NL" sz="1000" dirty="0">
                <a:latin typeface="+mn-lt"/>
                <a:cs typeface="Arial" panose="020B0604020202020204" pitchFamily="34" charset="0"/>
              </a:rPr>
              <a:t>Afbeeldingen maken je PPT vaak heel groot, indien nodig kan je ze comprimeren door ze te selecteren naar </a:t>
            </a:r>
            <a:r>
              <a:rPr lang="nl-NL" sz="1000" b="1" dirty="0">
                <a:latin typeface="+mn-lt"/>
                <a:cs typeface="Arial" panose="020B0604020202020204" pitchFamily="34" charset="0"/>
              </a:rPr>
              <a:t>opmaak</a:t>
            </a:r>
            <a:r>
              <a:rPr lang="nl-NL" sz="1000" dirty="0">
                <a:latin typeface="+mn-lt"/>
                <a:cs typeface="Arial" panose="020B0604020202020204" pitchFamily="34" charset="0"/>
              </a:rPr>
              <a:t> te gaan</a:t>
            </a:r>
          </a:p>
          <a:p>
            <a:endParaRPr lang="nl-NL" sz="1000" dirty="0">
              <a:latin typeface="+mn-lt"/>
              <a:cs typeface="Arial" panose="020B0604020202020204" pitchFamily="34" charset="0"/>
            </a:endParaRPr>
          </a:p>
          <a:p>
            <a:r>
              <a:rPr lang="nl-NL" sz="1000" dirty="0">
                <a:latin typeface="+mn-lt"/>
                <a:cs typeface="Arial" panose="020B0604020202020204" pitchFamily="34" charset="0"/>
              </a:rPr>
              <a:t>Daar kan je volgende optie vinden:</a:t>
            </a: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a:p>
            <a:r>
              <a:rPr lang="nl-NL" sz="1000" dirty="0">
                <a:latin typeface="+mn-lt"/>
                <a:cs typeface="Arial" panose="020B0604020202020204" pitchFamily="34" charset="0"/>
              </a:rPr>
              <a:t>Pas dit toe op enkel afbeelding of op allemaal.</a:t>
            </a:r>
          </a:p>
        </p:txBody>
      </p:sp>
      <p:pic>
        <p:nvPicPr>
          <p:cNvPr id="47" name="Afbeelding 46">
            <a:extLst>
              <a:ext uri="{FF2B5EF4-FFF2-40B4-BE49-F238E27FC236}">
                <a16:creationId xmlns:a16="http://schemas.microsoft.com/office/drawing/2014/main" id="{9624625B-2F92-4B10-AD60-3A18C86D1BE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56559" y="3117812"/>
            <a:ext cx="1685925" cy="219075"/>
          </a:xfrm>
          <a:prstGeom prst="rect">
            <a:avLst/>
          </a:prstGeom>
        </p:spPr>
      </p:pic>
      <p:sp>
        <p:nvSpPr>
          <p:cNvPr id="48" name="TextBox 36">
            <a:extLst>
              <a:ext uri="{FF2B5EF4-FFF2-40B4-BE49-F238E27FC236}">
                <a16:creationId xmlns:a16="http://schemas.microsoft.com/office/drawing/2014/main" id="{A7BF0C0F-7298-4E03-99DD-ACBA17F57C1E}"/>
              </a:ext>
            </a:extLst>
          </p:cNvPr>
          <p:cNvSpPr txBox="1"/>
          <p:nvPr userDrawn="1"/>
        </p:nvSpPr>
        <p:spPr>
          <a:xfrm>
            <a:off x="9297501" y="153032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Gebruik iconen /logo`s</a:t>
            </a:r>
            <a:endParaRPr lang="en-US" sz="1400" b="1" dirty="0">
              <a:solidFill>
                <a:schemeClr val="tx2"/>
              </a:solidFill>
              <a:latin typeface="+mn-lt"/>
              <a:cs typeface="Arial" panose="020B0604020202020204" pitchFamily="34" charset="0"/>
            </a:endParaRPr>
          </a:p>
        </p:txBody>
      </p:sp>
      <p:sp>
        <p:nvSpPr>
          <p:cNvPr id="50" name="TextBox 38">
            <a:extLst>
              <a:ext uri="{FF2B5EF4-FFF2-40B4-BE49-F238E27FC236}">
                <a16:creationId xmlns:a16="http://schemas.microsoft.com/office/drawing/2014/main" id="{20835A17-C1AD-4185-BDEC-29A8E07ACCF9}"/>
              </a:ext>
            </a:extLst>
          </p:cNvPr>
          <p:cNvSpPr txBox="1"/>
          <p:nvPr userDrawn="1"/>
        </p:nvSpPr>
        <p:spPr>
          <a:xfrm>
            <a:off x="9293556" y="2260350"/>
            <a:ext cx="2788533" cy="1631216"/>
          </a:xfrm>
          <a:prstGeom prst="rect">
            <a:avLst/>
          </a:prstGeom>
          <a:noFill/>
        </p:spPr>
        <p:txBody>
          <a:bodyPr wrap="square" rtlCol="0">
            <a:spAutoFit/>
          </a:bodyPr>
          <a:lstStyle/>
          <a:p>
            <a:r>
              <a:rPr lang="nl-NL" sz="1000" dirty="0">
                <a:latin typeface="+mn-lt"/>
                <a:cs typeface="Arial" panose="020B0604020202020204" pitchFamily="34" charset="0"/>
              </a:rPr>
              <a:t>Copier de iconen/logo`s vanuit de extra slides deze kunnen zonder kwaliteitsverlies vergroot en verkleind worden, maar zorg steeds dat dit uniform is (breedte en hoogte verhoudingen moeten gelijk blijven).</a:t>
            </a:r>
          </a:p>
          <a:p>
            <a:endParaRPr lang="nl-NL" sz="1000" dirty="0">
              <a:latin typeface="+mn-lt"/>
              <a:cs typeface="Arial" panose="020B0604020202020204" pitchFamily="34" charset="0"/>
            </a:endParaRPr>
          </a:p>
          <a:p>
            <a:r>
              <a:rPr lang="nl-NL" sz="1000" dirty="0">
                <a:latin typeface="+mn-lt"/>
                <a:cs typeface="Arial" panose="020B0604020202020204" pitchFamily="34" charset="0"/>
              </a:rPr>
              <a:t> </a:t>
            </a:r>
            <a:r>
              <a:rPr lang="nl-NL" sz="1000" b="1" dirty="0">
                <a:latin typeface="+mn-lt"/>
                <a:cs typeface="Arial" panose="020B0604020202020204" pitchFamily="34" charset="0"/>
              </a:rPr>
              <a:t>Sleep hiervoor aan de witte bolletjes op de hoeken maar hou SHIFT ingedrukt</a:t>
            </a: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p:txBody>
      </p:sp>
      <p:sp>
        <p:nvSpPr>
          <p:cNvPr id="51" name="TextBox 36">
            <a:extLst>
              <a:ext uri="{FF2B5EF4-FFF2-40B4-BE49-F238E27FC236}">
                <a16:creationId xmlns:a16="http://schemas.microsoft.com/office/drawing/2014/main" id="{A49F9C38-87B6-450F-AEDC-3FCD28F601C2}"/>
              </a:ext>
            </a:extLst>
          </p:cNvPr>
          <p:cNvSpPr txBox="1"/>
          <p:nvPr userDrawn="1"/>
        </p:nvSpPr>
        <p:spPr>
          <a:xfrm>
            <a:off x="6519002" y="5696112"/>
            <a:ext cx="2376264" cy="523220"/>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Aanpassen datum en voettekst</a:t>
            </a:r>
            <a:endParaRPr lang="en-US" sz="1400" b="1" dirty="0">
              <a:solidFill>
                <a:schemeClr val="tx2"/>
              </a:solidFill>
              <a:latin typeface="+mn-lt"/>
              <a:cs typeface="Arial" panose="020B0604020202020204" pitchFamily="34" charset="0"/>
            </a:endParaRPr>
          </a:p>
        </p:txBody>
      </p:sp>
      <p:sp>
        <p:nvSpPr>
          <p:cNvPr id="53" name="TextBox 38">
            <a:extLst>
              <a:ext uri="{FF2B5EF4-FFF2-40B4-BE49-F238E27FC236}">
                <a16:creationId xmlns:a16="http://schemas.microsoft.com/office/drawing/2014/main" id="{B01ED82F-70A2-429E-B6BF-0F3557673A03}"/>
              </a:ext>
            </a:extLst>
          </p:cNvPr>
          <p:cNvSpPr txBox="1"/>
          <p:nvPr userDrawn="1"/>
        </p:nvSpPr>
        <p:spPr>
          <a:xfrm>
            <a:off x="6510860" y="6436655"/>
            <a:ext cx="2759700" cy="1938992"/>
          </a:xfrm>
          <a:prstGeom prst="rect">
            <a:avLst/>
          </a:prstGeom>
          <a:noFill/>
        </p:spPr>
        <p:txBody>
          <a:bodyPr wrap="square" rtlCol="0">
            <a:spAutoFit/>
          </a:bodyPr>
          <a:lstStyle/>
          <a:p>
            <a:r>
              <a:rPr lang="nl-NL" sz="1000" dirty="0">
                <a:latin typeface="+mn-lt"/>
                <a:cs typeface="Arial" panose="020B0604020202020204" pitchFamily="34" charset="0"/>
              </a:rPr>
              <a:t>Pas de voettekst niet rechtstreeks aan maar ga via invoegen en klik op:</a:t>
            </a:r>
          </a:p>
          <a:p>
            <a:endParaRPr lang="nl-NL" sz="1000" b="1" dirty="0">
              <a:latin typeface="+mn-lt"/>
              <a:cs typeface="Arial" panose="020B0604020202020204" pitchFamily="34" charset="0"/>
            </a:endParaRPr>
          </a:p>
          <a:p>
            <a:endParaRPr lang="nl-NL" sz="1000" b="1" dirty="0">
              <a:latin typeface="+mn-lt"/>
              <a:cs typeface="Arial" panose="020B0604020202020204" pitchFamily="34" charset="0"/>
            </a:endParaRPr>
          </a:p>
          <a:p>
            <a:endParaRPr lang="nl-NL" sz="1000" b="1" dirty="0">
              <a:latin typeface="+mn-lt"/>
              <a:cs typeface="Arial" panose="020B0604020202020204" pitchFamily="34" charset="0"/>
            </a:endParaRPr>
          </a:p>
          <a:p>
            <a:endParaRPr lang="nl-NL" sz="1000" b="1" dirty="0">
              <a:latin typeface="+mn-lt"/>
              <a:cs typeface="Arial" panose="020B0604020202020204" pitchFamily="34" charset="0"/>
            </a:endParaRPr>
          </a:p>
          <a:p>
            <a:endParaRPr lang="nl-NL" sz="1000" b="1" dirty="0">
              <a:latin typeface="+mn-lt"/>
              <a:cs typeface="Arial" panose="020B0604020202020204" pitchFamily="34" charset="0"/>
            </a:endParaRPr>
          </a:p>
          <a:p>
            <a:endParaRPr lang="nl-NL" sz="1000" b="1" dirty="0">
              <a:latin typeface="+mn-lt"/>
              <a:cs typeface="Arial" panose="020B0604020202020204" pitchFamily="34" charset="0"/>
            </a:endParaRPr>
          </a:p>
          <a:p>
            <a:r>
              <a:rPr lang="nl-NL" sz="1000" b="0" dirty="0">
                <a:latin typeface="+mn-lt"/>
                <a:cs typeface="Arial" panose="020B0604020202020204" pitchFamily="34" charset="0"/>
              </a:rPr>
              <a:t>Daar kan je deze aanpassen en toepassen op de slide of op alle slides.</a:t>
            </a: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p:txBody>
      </p:sp>
      <p:pic>
        <p:nvPicPr>
          <p:cNvPr id="54" name="Afbeelding 53">
            <a:extLst>
              <a:ext uri="{FF2B5EF4-FFF2-40B4-BE49-F238E27FC236}">
                <a16:creationId xmlns:a16="http://schemas.microsoft.com/office/drawing/2014/main" id="{B1027754-1E8B-4EB4-A7C1-3942817B505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693592" y="6936447"/>
            <a:ext cx="527417" cy="574649"/>
          </a:xfrm>
          <a:prstGeom prst="rect">
            <a:avLst/>
          </a:prstGeom>
        </p:spPr>
      </p:pic>
      <p:sp>
        <p:nvSpPr>
          <p:cNvPr id="55" name="TextBox 46">
            <a:extLst>
              <a:ext uri="{FF2B5EF4-FFF2-40B4-BE49-F238E27FC236}">
                <a16:creationId xmlns:a16="http://schemas.microsoft.com/office/drawing/2014/main" id="{1811EA10-E46A-4FD9-BEB9-88794940FB36}"/>
              </a:ext>
            </a:extLst>
          </p:cNvPr>
          <p:cNvSpPr txBox="1"/>
          <p:nvPr userDrawn="1"/>
        </p:nvSpPr>
        <p:spPr>
          <a:xfrm>
            <a:off x="14860914" y="7140510"/>
            <a:ext cx="2752302" cy="707886"/>
          </a:xfrm>
          <a:prstGeom prst="rect">
            <a:avLst/>
          </a:prstGeom>
          <a:noFill/>
        </p:spPr>
        <p:txBody>
          <a:bodyPr wrap="square" rtlCol="0">
            <a:spAutoFit/>
          </a:bodyPr>
          <a:lstStyle/>
          <a:p>
            <a:r>
              <a:rPr lang="nl-NL" sz="1000" dirty="0">
                <a:latin typeface="+mn-lt"/>
                <a:cs typeface="Arial" panose="020B0604020202020204" pitchFamily="34" charset="0"/>
              </a:rPr>
              <a:t>Indien je per ongeluk elementen verschoven hebt in de </a:t>
            </a:r>
            <a:r>
              <a:rPr lang="nl-NL" sz="1000" dirty="0" err="1">
                <a:latin typeface="+mn-lt"/>
                <a:cs typeface="Arial" panose="020B0604020202020204" pitchFamily="34" charset="0"/>
              </a:rPr>
              <a:t>layout</a:t>
            </a:r>
            <a:r>
              <a:rPr lang="nl-NL" sz="1000" dirty="0">
                <a:latin typeface="+mn-lt"/>
                <a:cs typeface="Arial" panose="020B0604020202020204" pitchFamily="34" charset="0"/>
              </a:rPr>
              <a:t>, pas opnieuw de juiste template toe:</a:t>
            </a:r>
          </a:p>
          <a:p>
            <a:endParaRPr lang="nl-NL" sz="1000" b="1" dirty="0">
              <a:latin typeface="+mn-lt"/>
              <a:cs typeface="Arial" panose="020B0604020202020204" pitchFamily="34" charset="0"/>
            </a:endParaRPr>
          </a:p>
          <a:p>
            <a:r>
              <a:rPr lang="nl-NL" sz="1000" b="1" dirty="0">
                <a:latin typeface="+mn-lt"/>
                <a:cs typeface="Arial" panose="020B0604020202020204" pitchFamily="34" charset="0"/>
              </a:rPr>
              <a:t> (rechtsklikken op de slide &gt; indeling)</a:t>
            </a:r>
          </a:p>
        </p:txBody>
      </p:sp>
      <p:sp>
        <p:nvSpPr>
          <p:cNvPr id="56" name="TextBox 36">
            <a:extLst>
              <a:ext uri="{FF2B5EF4-FFF2-40B4-BE49-F238E27FC236}">
                <a16:creationId xmlns:a16="http://schemas.microsoft.com/office/drawing/2014/main" id="{C65E0A94-0AE2-4BF0-94F3-981F51FDAD58}"/>
              </a:ext>
            </a:extLst>
          </p:cNvPr>
          <p:cNvSpPr txBox="1"/>
          <p:nvPr userDrawn="1"/>
        </p:nvSpPr>
        <p:spPr>
          <a:xfrm>
            <a:off x="14856440" y="640785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Reset </a:t>
            </a:r>
            <a:r>
              <a:rPr lang="nl-NL" sz="1400" b="1" dirty="0" err="1">
                <a:solidFill>
                  <a:schemeClr val="tx2"/>
                </a:solidFill>
                <a:latin typeface="+mn-lt"/>
                <a:cs typeface="Arial" panose="020B0604020202020204" pitchFamily="34" charset="0"/>
              </a:rPr>
              <a:t>layout</a:t>
            </a:r>
            <a:endParaRPr lang="en-US" sz="1400" b="1" dirty="0">
              <a:solidFill>
                <a:schemeClr val="tx2"/>
              </a:solidFill>
              <a:latin typeface="+mn-lt"/>
              <a:cs typeface="Arial" panose="020B0604020202020204" pitchFamily="34" charset="0"/>
            </a:endParaRPr>
          </a:p>
        </p:txBody>
      </p:sp>
      <p:cxnSp>
        <p:nvCxnSpPr>
          <p:cNvPr id="57" name="Straight Connector 37">
            <a:extLst>
              <a:ext uri="{FF2B5EF4-FFF2-40B4-BE49-F238E27FC236}">
                <a16:creationId xmlns:a16="http://schemas.microsoft.com/office/drawing/2014/main" id="{31B0A778-7F67-4F32-A787-07E1420116D2}"/>
              </a:ext>
            </a:extLst>
          </p:cNvPr>
          <p:cNvCxnSpPr>
            <a:cxnSpLocks/>
          </p:cNvCxnSpPr>
          <p:nvPr userDrawn="1"/>
        </p:nvCxnSpPr>
        <p:spPr>
          <a:xfrm>
            <a:off x="14941583" y="7080206"/>
            <a:ext cx="2658217"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3" name="Tekstvak 2">
            <a:extLst>
              <a:ext uri="{FF2B5EF4-FFF2-40B4-BE49-F238E27FC236}">
                <a16:creationId xmlns:a16="http://schemas.microsoft.com/office/drawing/2014/main" id="{A83EF73B-00D5-4305-8A60-F766C7797476}"/>
              </a:ext>
            </a:extLst>
          </p:cNvPr>
          <p:cNvSpPr txBox="1"/>
          <p:nvPr userDrawn="1"/>
        </p:nvSpPr>
        <p:spPr>
          <a:xfrm>
            <a:off x="998692" y="825823"/>
            <a:ext cx="11377048" cy="677108"/>
          </a:xfrm>
          <a:prstGeom prst="rect">
            <a:avLst/>
          </a:prstGeom>
          <a:noFill/>
        </p:spPr>
        <p:txBody>
          <a:bodyPr wrap="square" lIns="0" tIns="0" rIns="0" bIns="0" rtlCol="0">
            <a:spAutoFit/>
          </a:bodyPr>
          <a:lstStyle/>
          <a:p>
            <a:r>
              <a:rPr lang="nl-NL" sz="4400" dirty="0">
                <a:latin typeface="Arial Rounded MT Bold" panose="020F0704030504030204" pitchFamily="34" charset="0"/>
              </a:rPr>
              <a:t>Gebruik Howest template </a:t>
            </a:r>
            <a:r>
              <a:rPr lang="nl-NL" sz="1100" dirty="0">
                <a:latin typeface="Arial Rounded MT Bold" panose="020F0704030504030204" pitchFamily="34" charset="0"/>
              </a:rPr>
              <a:t>versie 1.0</a:t>
            </a:r>
            <a:endParaRPr lang="nl-BE" sz="1100" dirty="0">
              <a:latin typeface="Arial Rounded MT Bold" panose="020F0704030504030204" pitchFamily="34" charset="0"/>
            </a:endParaRPr>
          </a:p>
        </p:txBody>
      </p:sp>
      <p:sp>
        <p:nvSpPr>
          <p:cNvPr id="58" name="TextBox 5">
            <a:extLst>
              <a:ext uri="{FF2B5EF4-FFF2-40B4-BE49-F238E27FC236}">
                <a16:creationId xmlns:a16="http://schemas.microsoft.com/office/drawing/2014/main" id="{0EE007A9-4C6B-4E19-8BD5-A5B91873D589}"/>
              </a:ext>
            </a:extLst>
          </p:cNvPr>
          <p:cNvSpPr txBox="1"/>
          <p:nvPr userDrawn="1"/>
        </p:nvSpPr>
        <p:spPr>
          <a:xfrm>
            <a:off x="6527017" y="153032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Tekst niveaus</a:t>
            </a:r>
            <a:endParaRPr lang="en-US" sz="1400" b="1" dirty="0">
              <a:solidFill>
                <a:schemeClr val="tx2"/>
              </a:solidFill>
              <a:latin typeface="+mn-lt"/>
              <a:cs typeface="Arial" panose="020B0604020202020204" pitchFamily="34" charset="0"/>
            </a:endParaRPr>
          </a:p>
        </p:txBody>
      </p:sp>
      <p:sp>
        <p:nvSpPr>
          <p:cNvPr id="62" name="TextBox 10">
            <a:extLst>
              <a:ext uri="{FF2B5EF4-FFF2-40B4-BE49-F238E27FC236}">
                <a16:creationId xmlns:a16="http://schemas.microsoft.com/office/drawing/2014/main" id="{31597EE0-D92E-4F12-9898-CE26C4965B73}"/>
              </a:ext>
            </a:extLst>
          </p:cNvPr>
          <p:cNvSpPr txBox="1"/>
          <p:nvPr userDrawn="1"/>
        </p:nvSpPr>
        <p:spPr>
          <a:xfrm>
            <a:off x="6525467" y="2250825"/>
            <a:ext cx="2766076" cy="400110"/>
          </a:xfrm>
          <a:prstGeom prst="rect">
            <a:avLst/>
          </a:prstGeom>
          <a:noFill/>
        </p:spPr>
        <p:txBody>
          <a:bodyPr wrap="square" rtlCol="0">
            <a:spAutoFit/>
          </a:bodyPr>
          <a:lstStyle/>
          <a:p>
            <a:r>
              <a:rPr lang="nl-BE" sz="1000" dirty="0"/>
              <a:t>Titelfont is </a:t>
            </a:r>
            <a:r>
              <a:rPr lang="nl-BE" sz="1000" dirty="0" err="1"/>
              <a:t>Arial</a:t>
            </a:r>
            <a:r>
              <a:rPr lang="nl-BE" sz="1000" dirty="0"/>
              <a:t> </a:t>
            </a:r>
            <a:r>
              <a:rPr lang="nl-BE" sz="1000" dirty="0" err="1"/>
              <a:t>Rounded</a:t>
            </a:r>
            <a:r>
              <a:rPr lang="nl-BE" sz="1000" dirty="0"/>
              <a:t> MT </a:t>
            </a:r>
            <a:r>
              <a:rPr lang="nl-BE" sz="1000" dirty="0" err="1"/>
              <a:t>Bold</a:t>
            </a:r>
            <a:endParaRPr lang="nl-BE" sz="1000" dirty="0"/>
          </a:p>
          <a:p>
            <a:r>
              <a:rPr lang="en-US" sz="1000" dirty="0" err="1"/>
              <a:t>Daarnaast</a:t>
            </a:r>
            <a:r>
              <a:rPr lang="en-US" sz="1000" dirty="0"/>
              <a:t> </a:t>
            </a:r>
            <a:r>
              <a:rPr lang="en-US" sz="1000" dirty="0" err="1"/>
              <a:t>voor</a:t>
            </a:r>
            <a:r>
              <a:rPr lang="en-US" sz="1000" dirty="0"/>
              <a:t> </a:t>
            </a:r>
            <a:r>
              <a:rPr lang="en-US" sz="1000" dirty="0" err="1"/>
              <a:t>tekst</a:t>
            </a:r>
            <a:r>
              <a:rPr lang="en-US" sz="1000" dirty="0"/>
              <a:t> Calibri </a:t>
            </a:r>
            <a:r>
              <a:rPr lang="en-US" sz="1000" dirty="0" err="1"/>
              <a:t>gebruiken</a:t>
            </a:r>
            <a:endParaRPr lang="en-US" sz="1000" dirty="0"/>
          </a:p>
        </p:txBody>
      </p:sp>
      <p:sp>
        <p:nvSpPr>
          <p:cNvPr id="66" name="TextBox 15">
            <a:extLst>
              <a:ext uri="{FF2B5EF4-FFF2-40B4-BE49-F238E27FC236}">
                <a16:creationId xmlns:a16="http://schemas.microsoft.com/office/drawing/2014/main" id="{B726A7B0-FC55-4FD2-B93B-47F52DFE16C4}"/>
              </a:ext>
            </a:extLst>
          </p:cNvPr>
          <p:cNvSpPr txBox="1"/>
          <p:nvPr userDrawn="1"/>
        </p:nvSpPr>
        <p:spPr>
          <a:xfrm>
            <a:off x="6512729" y="2952175"/>
            <a:ext cx="1376953" cy="246221"/>
          </a:xfrm>
          <a:prstGeom prst="rect">
            <a:avLst/>
          </a:prstGeom>
          <a:noFill/>
        </p:spPr>
        <p:txBody>
          <a:bodyPr wrap="square" rtlCol="0">
            <a:spAutoFit/>
          </a:bodyPr>
          <a:lstStyle/>
          <a:p>
            <a:r>
              <a:rPr lang="nl-NL" sz="1000" b="1" dirty="0">
                <a:solidFill>
                  <a:schemeClr val="tx2"/>
                </a:solidFill>
                <a:latin typeface="Arial" panose="020B0604020202020204" pitchFamily="34" charset="0"/>
                <a:cs typeface="Arial" panose="020B0604020202020204" pitchFamily="34" charset="0"/>
              </a:rPr>
              <a:t>Tekstgroottes</a:t>
            </a:r>
            <a:endParaRPr lang="en-US" sz="1000" b="1" dirty="0">
              <a:solidFill>
                <a:schemeClr val="tx2"/>
              </a:solidFill>
              <a:latin typeface="Arial" panose="020B0604020202020204" pitchFamily="34" charset="0"/>
              <a:cs typeface="Arial" panose="020B0604020202020204" pitchFamily="34" charset="0"/>
            </a:endParaRPr>
          </a:p>
        </p:txBody>
      </p:sp>
      <p:sp>
        <p:nvSpPr>
          <p:cNvPr id="67" name="TextBox 16">
            <a:extLst>
              <a:ext uri="{FF2B5EF4-FFF2-40B4-BE49-F238E27FC236}">
                <a16:creationId xmlns:a16="http://schemas.microsoft.com/office/drawing/2014/main" id="{B45A2199-B972-4A30-9A14-4D403AB25F33}"/>
              </a:ext>
            </a:extLst>
          </p:cNvPr>
          <p:cNvSpPr txBox="1"/>
          <p:nvPr userDrawn="1"/>
        </p:nvSpPr>
        <p:spPr>
          <a:xfrm>
            <a:off x="6869009" y="3752065"/>
            <a:ext cx="1854206" cy="246221"/>
          </a:xfrm>
          <a:prstGeom prst="rect">
            <a:avLst/>
          </a:prstGeom>
          <a:noFill/>
        </p:spPr>
        <p:txBody>
          <a:bodyPr wrap="square" rtlCol="0">
            <a:spAutoFit/>
          </a:bodyPr>
          <a:lstStyle/>
          <a:p>
            <a:r>
              <a:rPr lang="nl-NL" sz="1000" dirty="0">
                <a:latin typeface="+mj-lt"/>
                <a:cs typeface="Arial" panose="020B0604020202020204" pitchFamily="34" charset="0"/>
              </a:rPr>
              <a:t>Platte tekst (36 </a:t>
            </a:r>
            <a:r>
              <a:rPr lang="nl-NL" sz="1000" dirty="0" err="1">
                <a:latin typeface="+mj-lt"/>
                <a:cs typeface="Arial" panose="020B0604020202020204" pitchFamily="34" charset="0"/>
              </a:rPr>
              <a:t>pt</a:t>
            </a:r>
            <a:r>
              <a:rPr lang="nl-NL" sz="1000" dirty="0">
                <a:latin typeface="+mj-lt"/>
                <a:cs typeface="Arial" panose="020B0604020202020204" pitchFamily="34" charset="0"/>
              </a:rPr>
              <a:t>.)</a:t>
            </a:r>
            <a:endParaRPr lang="en-US" sz="1000" dirty="0">
              <a:latin typeface="+mj-lt"/>
              <a:cs typeface="Arial" panose="020B0604020202020204" pitchFamily="34" charset="0"/>
            </a:endParaRPr>
          </a:p>
        </p:txBody>
      </p:sp>
      <p:sp>
        <p:nvSpPr>
          <p:cNvPr id="68" name="TextBox 17">
            <a:extLst>
              <a:ext uri="{FF2B5EF4-FFF2-40B4-BE49-F238E27FC236}">
                <a16:creationId xmlns:a16="http://schemas.microsoft.com/office/drawing/2014/main" id="{3DCF2DEA-CE41-45EC-9BEC-E689AE264D8C}"/>
              </a:ext>
            </a:extLst>
          </p:cNvPr>
          <p:cNvSpPr txBox="1"/>
          <p:nvPr userDrawn="1"/>
        </p:nvSpPr>
        <p:spPr>
          <a:xfrm>
            <a:off x="6866337" y="4021905"/>
            <a:ext cx="1854206" cy="246221"/>
          </a:xfrm>
          <a:prstGeom prst="rect">
            <a:avLst/>
          </a:prstGeom>
          <a:noFill/>
        </p:spPr>
        <p:txBody>
          <a:bodyPr wrap="square" rtlCol="0">
            <a:spAutoFit/>
          </a:bodyPr>
          <a:lstStyle/>
          <a:p>
            <a:pPr marL="171450" indent="-171450">
              <a:buFont typeface="Arial" panose="020B0604020202020204" pitchFamily="34" charset="0"/>
              <a:buChar char="•"/>
            </a:pPr>
            <a:r>
              <a:rPr lang="nl-NL" sz="1000" dirty="0" err="1">
                <a:latin typeface="+mj-lt"/>
                <a:cs typeface="Arial" panose="020B0604020202020204" pitchFamily="34" charset="0"/>
              </a:rPr>
              <a:t>Bullet</a:t>
            </a:r>
            <a:r>
              <a:rPr lang="nl-NL" sz="1000" dirty="0">
                <a:latin typeface="+mj-lt"/>
                <a:cs typeface="Arial" panose="020B0604020202020204" pitchFamily="34" charset="0"/>
              </a:rPr>
              <a:t> (36 </a:t>
            </a:r>
            <a:r>
              <a:rPr lang="nl-NL" sz="1000" dirty="0" err="1">
                <a:latin typeface="+mj-lt"/>
                <a:cs typeface="Arial" panose="020B0604020202020204" pitchFamily="34" charset="0"/>
              </a:rPr>
              <a:t>pt</a:t>
            </a:r>
            <a:r>
              <a:rPr lang="nl-NL" sz="1000" dirty="0">
                <a:latin typeface="+mj-lt"/>
                <a:cs typeface="Arial" panose="020B0604020202020204" pitchFamily="34" charset="0"/>
              </a:rPr>
              <a:t>.)</a:t>
            </a:r>
            <a:endParaRPr lang="en-US" sz="1000" dirty="0">
              <a:latin typeface="+mj-lt"/>
              <a:cs typeface="Arial" panose="020B0604020202020204" pitchFamily="34" charset="0"/>
            </a:endParaRPr>
          </a:p>
        </p:txBody>
      </p:sp>
      <p:sp>
        <p:nvSpPr>
          <p:cNvPr id="69" name="TextBox 18">
            <a:extLst>
              <a:ext uri="{FF2B5EF4-FFF2-40B4-BE49-F238E27FC236}">
                <a16:creationId xmlns:a16="http://schemas.microsoft.com/office/drawing/2014/main" id="{24DD9C80-0A47-4BD6-9C48-115A5ED8F097}"/>
              </a:ext>
            </a:extLst>
          </p:cNvPr>
          <p:cNvSpPr txBox="1"/>
          <p:nvPr userDrawn="1"/>
        </p:nvSpPr>
        <p:spPr>
          <a:xfrm>
            <a:off x="6952508" y="4321748"/>
            <a:ext cx="1693619" cy="246221"/>
          </a:xfrm>
          <a:prstGeom prst="rect">
            <a:avLst/>
          </a:prstGeom>
          <a:noFill/>
        </p:spPr>
        <p:txBody>
          <a:bodyPr wrap="square" rtlCol="0">
            <a:spAutoFit/>
          </a:bodyPr>
          <a:lstStyle/>
          <a:p>
            <a:pPr marL="360363" lvl="1" indent="-180975">
              <a:buFont typeface="Arial" panose="020B0604020202020204" pitchFamily="34" charset="0"/>
              <a:buChar char="•"/>
            </a:pPr>
            <a:r>
              <a:rPr lang="nl-NL" sz="1000" dirty="0">
                <a:latin typeface="+mj-lt"/>
                <a:cs typeface="Arial" panose="020B0604020202020204" pitchFamily="34" charset="0"/>
              </a:rPr>
              <a:t>Sub </a:t>
            </a:r>
            <a:r>
              <a:rPr lang="nl-NL" sz="1000" dirty="0" err="1">
                <a:latin typeface="+mj-lt"/>
                <a:cs typeface="Arial" panose="020B0604020202020204" pitchFamily="34" charset="0"/>
              </a:rPr>
              <a:t>Bullet</a:t>
            </a:r>
            <a:r>
              <a:rPr lang="nl-NL" sz="1000" dirty="0">
                <a:latin typeface="+mj-lt"/>
                <a:cs typeface="Arial" panose="020B0604020202020204" pitchFamily="34" charset="0"/>
              </a:rPr>
              <a:t> (30 </a:t>
            </a:r>
            <a:r>
              <a:rPr lang="nl-NL" sz="1000" dirty="0" err="1">
                <a:latin typeface="+mj-lt"/>
                <a:cs typeface="Arial" panose="020B0604020202020204" pitchFamily="34" charset="0"/>
              </a:rPr>
              <a:t>pt</a:t>
            </a:r>
            <a:r>
              <a:rPr lang="nl-NL" sz="1000" dirty="0">
                <a:latin typeface="+mj-lt"/>
                <a:cs typeface="Arial" panose="020B0604020202020204" pitchFamily="34" charset="0"/>
              </a:rPr>
              <a:t>.)</a:t>
            </a:r>
            <a:endParaRPr lang="en-US" sz="1000" dirty="0">
              <a:latin typeface="+mj-lt"/>
              <a:cs typeface="Arial" panose="020B0604020202020204" pitchFamily="34" charset="0"/>
            </a:endParaRPr>
          </a:p>
        </p:txBody>
      </p:sp>
      <p:sp>
        <p:nvSpPr>
          <p:cNvPr id="70" name="TextBox 19">
            <a:extLst>
              <a:ext uri="{FF2B5EF4-FFF2-40B4-BE49-F238E27FC236}">
                <a16:creationId xmlns:a16="http://schemas.microsoft.com/office/drawing/2014/main" id="{CAEC4801-5397-41B9-9E72-5DDEA520036D}"/>
              </a:ext>
            </a:extLst>
          </p:cNvPr>
          <p:cNvSpPr txBox="1"/>
          <p:nvPr userDrawn="1"/>
        </p:nvSpPr>
        <p:spPr>
          <a:xfrm>
            <a:off x="6952508" y="4628174"/>
            <a:ext cx="1693619" cy="246221"/>
          </a:xfrm>
          <a:prstGeom prst="rect">
            <a:avLst/>
          </a:prstGeom>
          <a:noFill/>
        </p:spPr>
        <p:txBody>
          <a:bodyPr wrap="square" rtlCol="0">
            <a:spAutoFit/>
          </a:bodyPr>
          <a:lstStyle/>
          <a:p>
            <a:r>
              <a:rPr lang="nl-NL" sz="1000" b="1" dirty="0">
                <a:solidFill>
                  <a:schemeClr val="tx2"/>
                </a:solidFill>
                <a:latin typeface="+mj-lt"/>
                <a:cs typeface="Arial" panose="020B0604020202020204" pitchFamily="34" charset="0"/>
              </a:rPr>
              <a:t>Kopje (24 </a:t>
            </a:r>
            <a:r>
              <a:rPr lang="nl-NL" sz="1000" b="1" dirty="0" err="1">
                <a:solidFill>
                  <a:schemeClr val="tx2"/>
                </a:solidFill>
                <a:latin typeface="+mj-lt"/>
                <a:cs typeface="Arial" panose="020B0604020202020204" pitchFamily="34" charset="0"/>
              </a:rPr>
              <a:t>pt</a:t>
            </a:r>
            <a:r>
              <a:rPr lang="nl-NL" sz="1000" b="1" dirty="0">
                <a:solidFill>
                  <a:schemeClr val="tx2"/>
                </a:solidFill>
                <a:latin typeface="+mj-lt"/>
                <a:cs typeface="Arial" panose="020B0604020202020204" pitchFamily="34" charset="0"/>
              </a:rPr>
              <a:t>)</a:t>
            </a:r>
            <a:endParaRPr lang="en-US" sz="1000" b="1" dirty="0">
              <a:solidFill>
                <a:schemeClr val="tx2"/>
              </a:solidFill>
              <a:latin typeface="+mj-lt"/>
              <a:cs typeface="Arial" panose="020B0604020202020204" pitchFamily="34" charset="0"/>
            </a:endParaRPr>
          </a:p>
        </p:txBody>
      </p:sp>
      <p:sp>
        <p:nvSpPr>
          <p:cNvPr id="71" name="TextBox 20">
            <a:extLst>
              <a:ext uri="{FF2B5EF4-FFF2-40B4-BE49-F238E27FC236}">
                <a16:creationId xmlns:a16="http://schemas.microsoft.com/office/drawing/2014/main" id="{D9D1C5E5-2606-4C2B-AD14-1AC2583A5B60}"/>
              </a:ext>
            </a:extLst>
          </p:cNvPr>
          <p:cNvSpPr txBox="1"/>
          <p:nvPr userDrawn="1"/>
        </p:nvSpPr>
        <p:spPr>
          <a:xfrm>
            <a:off x="6942268" y="4934969"/>
            <a:ext cx="1693619" cy="246221"/>
          </a:xfrm>
          <a:prstGeom prst="rect">
            <a:avLst/>
          </a:prstGeom>
          <a:noFill/>
        </p:spPr>
        <p:txBody>
          <a:bodyPr wrap="square" rtlCol="0">
            <a:spAutoFit/>
          </a:bodyPr>
          <a:lstStyle/>
          <a:p>
            <a:r>
              <a:rPr lang="nl-NL" sz="1000" i="1" dirty="0">
                <a:solidFill>
                  <a:schemeClr val="tx2"/>
                </a:solidFill>
                <a:latin typeface="+mj-lt"/>
                <a:cs typeface="Arial" panose="020B0604020202020204" pitchFamily="34" charset="0"/>
              </a:rPr>
              <a:t>Kopje (16 </a:t>
            </a:r>
            <a:r>
              <a:rPr lang="nl-NL" sz="1000" i="1" dirty="0" err="1">
                <a:solidFill>
                  <a:schemeClr val="tx2"/>
                </a:solidFill>
                <a:latin typeface="+mj-lt"/>
                <a:cs typeface="Arial" panose="020B0604020202020204" pitchFamily="34" charset="0"/>
              </a:rPr>
              <a:t>pt</a:t>
            </a:r>
            <a:r>
              <a:rPr lang="nl-NL" sz="1000" i="1" dirty="0">
                <a:solidFill>
                  <a:schemeClr val="tx2"/>
                </a:solidFill>
                <a:latin typeface="+mj-lt"/>
                <a:cs typeface="Arial" panose="020B0604020202020204" pitchFamily="34" charset="0"/>
              </a:rPr>
              <a:t>)</a:t>
            </a:r>
            <a:endParaRPr lang="en-US" sz="1000" i="1" dirty="0">
              <a:solidFill>
                <a:schemeClr val="tx2"/>
              </a:solidFill>
              <a:latin typeface="+mj-lt"/>
              <a:cs typeface="Arial" panose="020B0604020202020204" pitchFamily="34" charset="0"/>
            </a:endParaRPr>
          </a:p>
        </p:txBody>
      </p:sp>
      <p:grpSp>
        <p:nvGrpSpPr>
          <p:cNvPr id="72" name="Group 21">
            <a:extLst>
              <a:ext uri="{FF2B5EF4-FFF2-40B4-BE49-F238E27FC236}">
                <a16:creationId xmlns:a16="http://schemas.microsoft.com/office/drawing/2014/main" id="{DCA6FBB8-0B5B-4B20-A40A-69E72333338B}"/>
              </a:ext>
            </a:extLst>
          </p:cNvPr>
          <p:cNvGrpSpPr/>
          <p:nvPr userDrawn="1"/>
        </p:nvGrpSpPr>
        <p:grpSpPr>
          <a:xfrm>
            <a:off x="6610470" y="3730564"/>
            <a:ext cx="288032" cy="276999"/>
            <a:chOff x="12492689" y="2721406"/>
            <a:chExt cx="288032" cy="276999"/>
          </a:xfrm>
          <a:solidFill>
            <a:srgbClr val="44C8F5"/>
          </a:solidFill>
        </p:grpSpPr>
        <p:sp>
          <p:nvSpPr>
            <p:cNvPr id="73" name="Rectangle 22">
              <a:extLst>
                <a:ext uri="{FF2B5EF4-FFF2-40B4-BE49-F238E27FC236}">
                  <a16:creationId xmlns:a16="http://schemas.microsoft.com/office/drawing/2014/main" id="{3303F621-D257-4446-9687-E7B2F2A348BB}"/>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TextBox 23">
              <a:extLst>
                <a:ext uri="{FF2B5EF4-FFF2-40B4-BE49-F238E27FC236}">
                  <a16:creationId xmlns:a16="http://schemas.microsoft.com/office/drawing/2014/main" id="{638D987B-415A-4A7F-B50E-3D051A5A2279}"/>
                </a:ext>
              </a:extLst>
            </p:cNvPr>
            <p:cNvSpPr txBox="1"/>
            <p:nvPr/>
          </p:nvSpPr>
          <p:spPr>
            <a:xfrm>
              <a:off x="12492689" y="2721406"/>
              <a:ext cx="288032" cy="276999"/>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1</a:t>
              </a:r>
              <a:endParaRPr lang="en-US" sz="1200" b="1" dirty="0">
                <a:solidFill>
                  <a:schemeClr val="tx1"/>
                </a:solidFill>
                <a:latin typeface="Arial" panose="020B0604020202020204" pitchFamily="34" charset="0"/>
                <a:cs typeface="Arial" panose="020B0604020202020204" pitchFamily="34" charset="0"/>
              </a:endParaRPr>
            </a:p>
          </p:txBody>
        </p:sp>
      </p:grpSp>
      <p:grpSp>
        <p:nvGrpSpPr>
          <p:cNvPr id="75" name="Group 24">
            <a:extLst>
              <a:ext uri="{FF2B5EF4-FFF2-40B4-BE49-F238E27FC236}">
                <a16:creationId xmlns:a16="http://schemas.microsoft.com/office/drawing/2014/main" id="{BCA00273-5CEB-457A-B685-1DA8F51D1E49}"/>
              </a:ext>
            </a:extLst>
          </p:cNvPr>
          <p:cNvGrpSpPr/>
          <p:nvPr userDrawn="1"/>
        </p:nvGrpSpPr>
        <p:grpSpPr>
          <a:xfrm>
            <a:off x="6609883" y="4024410"/>
            <a:ext cx="288032" cy="276999"/>
            <a:chOff x="12492689" y="2721406"/>
            <a:chExt cx="288032" cy="276999"/>
          </a:xfrm>
          <a:solidFill>
            <a:srgbClr val="44C8F5"/>
          </a:solidFill>
        </p:grpSpPr>
        <p:sp>
          <p:nvSpPr>
            <p:cNvPr id="76" name="Rectangle 25">
              <a:extLst>
                <a:ext uri="{FF2B5EF4-FFF2-40B4-BE49-F238E27FC236}">
                  <a16:creationId xmlns:a16="http://schemas.microsoft.com/office/drawing/2014/main" id="{9BE469DF-3E44-4806-BC3E-332EC0E9A62E}"/>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TextBox 26">
              <a:extLst>
                <a:ext uri="{FF2B5EF4-FFF2-40B4-BE49-F238E27FC236}">
                  <a16:creationId xmlns:a16="http://schemas.microsoft.com/office/drawing/2014/main" id="{FA9897B3-A75D-4D9B-8C4C-11A1188D6182}"/>
                </a:ext>
              </a:extLst>
            </p:cNvPr>
            <p:cNvSpPr txBox="1"/>
            <p:nvPr/>
          </p:nvSpPr>
          <p:spPr>
            <a:xfrm>
              <a:off x="12492689" y="2721406"/>
              <a:ext cx="288032" cy="276999"/>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2</a:t>
              </a:r>
              <a:endParaRPr lang="en-US" sz="1200" b="1" dirty="0">
                <a:solidFill>
                  <a:schemeClr val="tx1"/>
                </a:solidFill>
                <a:latin typeface="Arial" panose="020B0604020202020204" pitchFamily="34" charset="0"/>
                <a:cs typeface="Arial" panose="020B0604020202020204" pitchFamily="34" charset="0"/>
              </a:endParaRPr>
            </a:p>
          </p:txBody>
        </p:sp>
      </p:grpSp>
      <p:grpSp>
        <p:nvGrpSpPr>
          <p:cNvPr id="78" name="Group 27">
            <a:extLst>
              <a:ext uri="{FF2B5EF4-FFF2-40B4-BE49-F238E27FC236}">
                <a16:creationId xmlns:a16="http://schemas.microsoft.com/office/drawing/2014/main" id="{E6820C75-E2AB-4C6C-B67B-ED4C50FDF6F2}"/>
              </a:ext>
            </a:extLst>
          </p:cNvPr>
          <p:cNvGrpSpPr/>
          <p:nvPr userDrawn="1"/>
        </p:nvGrpSpPr>
        <p:grpSpPr>
          <a:xfrm>
            <a:off x="6610470" y="4321748"/>
            <a:ext cx="288032" cy="276999"/>
            <a:chOff x="12492689" y="2721406"/>
            <a:chExt cx="288032" cy="276999"/>
          </a:xfrm>
          <a:solidFill>
            <a:srgbClr val="44C8F5"/>
          </a:solidFill>
        </p:grpSpPr>
        <p:sp>
          <p:nvSpPr>
            <p:cNvPr id="79" name="Rectangle 28">
              <a:extLst>
                <a:ext uri="{FF2B5EF4-FFF2-40B4-BE49-F238E27FC236}">
                  <a16:creationId xmlns:a16="http://schemas.microsoft.com/office/drawing/2014/main" id="{34F4BD05-AF9E-4547-8D4D-A8FE59DADE92}"/>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TextBox 29">
              <a:extLst>
                <a:ext uri="{FF2B5EF4-FFF2-40B4-BE49-F238E27FC236}">
                  <a16:creationId xmlns:a16="http://schemas.microsoft.com/office/drawing/2014/main" id="{03C54032-59B5-401F-8867-DAD8B493A21D}"/>
                </a:ext>
              </a:extLst>
            </p:cNvPr>
            <p:cNvSpPr txBox="1"/>
            <p:nvPr/>
          </p:nvSpPr>
          <p:spPr>
            <a:xfrm>
              <a:off x="12492689" y="2721406"/>
              <a:ext cx="288032" cy="276999"/>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3</a:t>
              </a:r>
              <a:endParaRPr lang="en-US" sz="1200" b="1" dirty="0">
                <a:solidFill>
                  <a:schemeClr val="tx1"/>
                </a:solidFill>
                <a:latin typeface="Arial" panose="020B0604020202020204" pitchFamily="34" charset="0"/>
                <a:cs typeface="Arial" panose="020B0604020202020204" pitchFamily="34" charset="0"/>
              </a:endParaRPr>
            </a:p>
          </p:txBody>
        </p:sp>
      </p:grpSp>
      <p:grpSp>
        <p:nvGrpSpPr>
          <p:cNvPr id="81" name="Group 30">
            <a:extLst>
              <a:ext uri="{FF2B5EF4-FFF2-40B4-BE49-F238E27FC236}">
                <a16:creationId xmlns:a16="http://schemas.microsoft.com/office/drawing/2014/main" id="{3B0AE87D-B7D1-4FB1-BB7C-FBCC97F67006}"/>
              </a:ext>
            </a:extLst>
          </p:cNvPr>
          <p:cNvGrpSpPr/>
          <p:nvPr userDrawn="1"/>
        </p:nvGrpSpPr>
        <p:grpSpPr>
          <a:xfrm>
            <a:off x="6610470" y="4628174"/>
            <a:ext cx="288032" cy="276999"/>
            <a:chOff x="12492689" y="2721406"/>
            <a:chExt cx="288032" cy="276999"/>
          </a:xfrm>
          <a:solidFill>
            <a:srgbClr val="44C8F5"/>
          </a:solidFill>
        </p:grpSpPr>
        <p:sp>
          <p:nvSpPr>
            <p:cNvPr id="82" name="Rectangle 31">
              <a:extLst>
                <a:ext uri="{FF2B5EF4-FFF2-40B4-BE49-F238E27FC236}">
                  <a16:creationId xmlns:a16="http://schemas.microsoft.com/office/drawing/2014/main" id="{AA112DFC-4271-45A6-90DC-18F46981691F}"/>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TextBox 32">
              <a:extLst>
                <a:ext uri="{FF2B5EF4-FFF2-40B4-BE49-F238E27FC236}">
                  <a16:creationId xmlns:a16="http://schemas.microsoft.com/office/drawing/2014/main" id="{17A947B4-15D0-44C6-8C94-1B9A07B9A4B0}"/>
                </a:ext>
              </a:extLst>
            </p:cNvPr>
            <p:cNvSpPr txBox="1"/>
            <p:nvPr/>
          </p:nvSpPr>
          <p:spPr>
            <a:xfrm>
              <a:off x="12492689" y="2721406"/>
              <a:ext cx="288032" cy="276999"/>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4</a:t>
              </a:r>
              <a:endParaRPr lang="en-US" sz="1200" b="1" dirty="0">
                <a:solidFill>
                  <a:schemeClr val="tx1"/>
                </a:solidFill>
                <a:latin typeface="Arial" panose="020B0604020202020204" pitchFamily="34" charset="0"/>
                <a:cs typeface="Arial" panose="020B0604020202020204" pitchFamily="34" charset="0"/>
              </a:endParaRPr>
            </a:p>
          </p:txBody>
        </p:sp>
      </p:grpSp>
      <p:grpSp>
        <p:nvGrpSpPr>
          <p:cNvPr id="84" name="Group 33">
            <a:extLst>
              <a:ext uri="{FF2B5EF4-FFF2-40B4-BE49-F238E27FC236}">
                <a16:creationId xmlns:a16="http://schemas.microsoft.com/office/drawing/2014/main" id="{44113840-8227-48FF-87BE-83E5BFDBD726}"/>
              </a:ext>
            </a:extLst>
          </p:cNvPr>
          <p:cNvGrpSpPr/>
          <p:nvPr userDrawn="1"/>
        </p:nvGrpSpPr>
        <p:grpSpPr>
          <a:xfrm>
            <a:off x="6608159" y="4929162"/>
            <a:ext cx="288032" cy="276999"/>
            <a:chOff x="12492689" y="2721406"/>
            <a:chExt cx="288032" cy="276999"/>
          </a:xfrm>
          <a:solidFill>
            <a:srgbClr val="44C8F5"/>
          </a:solidFill>
        </p:grpSpPr>
        <p:sp>
          <p:nvSpPr>
            <p:cNvPr id="85" name="Rectangle 34">
              <a:extLst>
                <a:ext uri="{FF2B5EF4-FFF2-40B4-BE49-F238E27FC236}">
                  <a16:creationId xmlns:a16="http://schemas.microsoft.com/office/drawing/2014/main" id="{450D1A45-ABC5-4E22-9AF4-620CE759ADC0}"/>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TextBox 35">
              <a:extLst>
                <a:ext uri="{FF2B5EF4-FFF2-40B4-BE49-F238E27FC236}">
                  <a16:creationId xmlns:a16="http://schemas.microsoft.com/office/drawing/2014/main" id="{3F564AFC-0F26-4E76-8D99-F528D3C426BA}"/>
                </a:ext>
              </a:extLst>
            </p:cNvPr>
            <p:cNvSpPr txBox="1"/>
            <p:nvPr/>
          </p:nvSpPr>
          <p:spPr>
            <a:xfrm>
              <a:off x="12492689" y="2721406"/>
              <a:ext cx="288032" cy="276999"/>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5</a:t>
              </a:r>
              <a:endParaRPr lang="en-US" sz="1200" b="1" dirty="0">
                <a:solidFill>
                  <a:schemeClr val="tx1"/>
                </a:solidFill>
                <a:latin typeface="Arial" panose="020B0604020202020204" pitchFamily="34" charset="0"/>
                <a:cs typeface="Arial" panose="020B0604020202020204" pitchFamily="34" charset="0"/>
              </a:endParaRPr>
            </a:p>
          </p:txBody>
        </p:sp>
      </p:grpSp>
      <p:sp>
        <p:nvSpPr>
          <p:cNvPr id="87" name="TextBox 36">
            <a:extLst>
              <a:ext uri="{FF2B5EF4-FFF2-40B4-BE49-F238E27FC236}">
                <a16:creationId xmlns:a16="http://schemas.microsoft.com/office/drawing/2014/main" id="{AA2F5529-00E8-4650-ABAF-4A6F7DD9C9DB}"/>
              </a:ext>
            </a:extLst>
          </p:cNvPr>
          <p:cNvSpPr txBox="1"/>
          <p:nvPr userDrawn="1"/>
        </p:nvSpPr>
        <p:spPr>
          <a:xfrm>
            <a:off x="9300404" y="3609192"/>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Kaart aanpassen</a:t>
            </a:r>
            <a:endParaRPr lang="en-US" sz="1400" b="1" dirty="0">
              <a:solidFill>
                <a:schemeClr val="tx2"/>
              </a:solidFill>
              <a:latin typeface="+mn-lt"/>
              <a:cs typeface="Arial" panose="020B0604020202020204" pitchFamily="34" charset="0"/>
            </a:endParaRPr>
          </a:p>
        </p:txBody>
      </p:sp>
      <p:sp>
        <p:nvSpPr>
          <p:cNvPr id="89" name="TextBox 38">
            <a:extLst>
              <a:ext uri="{FF2B5EF4-FFF2-40B4-BE49-F238E27FC236}">
                <a16:creationId xmlns:a16="http://schemas.microsoft.com/office/drawing/2014/main" id="{EA78FF7D-82BB-436C-B986-A5CE702A00A3}"/>
              </a:ext>
            </a:extLst>
          </p:cNvPr>
          <p:cNvSpPr txBox="1"/>
          <p:nvPr userDrawn="1"/>
        </p:nvSpPr>
        <p:spPr>
          <a:xfrm>
            <a:off x="9310260" y="4349764"/>
            <a:ext cx="2770672" cy="861774"/>
          </a:xfrm>
          <a:prstGeom prst="rect">
            <a:avLst/>
          </a:prstGeom>
          <a:noFill/>
        </p:spPr>
        <p:txBody>
          <a:bodyPr wrap="square" rtlCol="0">
            <a:spAutoFit/>
          </a:bodyPr>
          <a:lstStyle/>
          <a:p>
            <a:r>
              <a:rPr lang="nl-NL" sz="1000" dirty="0">
                <a:latin typeface="+mn-lt"/>
                <a:cs typeface="Arial" panose="020B0604020202020204" pitchFamily="34" charset="0"/>
              </a:rPr>
              <a:t>Selecteer eerst de kaart en vervolgens het deel dat je wenst te kleuren. Klik naast de kaart om deze weer te verlaten.</a:t>
            </a:r>
          </a:p>
          <a:p>
            <a:endParaRPr lang="nl-NL" sz="1000" dirty="0">
              <a:latin typeface="+mn-lt"/>
              <a:cs typeface="Arial" panose="020B0604020202020204" pitchFamily="34" charset="0"/>
            </a:endParaRPr>
          </a:p>
          <a:p>
            <a:r>
              <a:rPr lang="nl-NL" sz="1000" dirty="0">
                <a:latin typeface="+mn-lt"/>
                <a:cs typeface="Arial" panose="020B0604020202020204" pitchFamily="34" charset="0"/>
              </a:rPr>
              <a:t>Copier de </a:t>
            </a:r>
            <a:r>
              <a:rPr lang="nl-NL" sz="1000" dirty="0" err="1">
                <a:latin typeface="+mn-lt"/>
                <a:cs typeface="Arial" panose="020B0604020202020204" pitchFamily="34" charset="0"/>
              </a:rPr>
              <a:t>pushpin</a:t>
            </a:r>
            <a:r>
              <a:rPr lang="nl-NL" sz="1000" dirty="0">
                <a:latin typeface="+mn-lt"/>
                <a:cs typeface="Arial" panose="020B0604020202020204" pitchFamily="34" charset="0"/>
              </a:rPr>
              <a:t> waar nodig.</a:t>
            </a:r>
          </a:p>
        </p:txBody>
      </p:sp>
      <p:sp>
        <p:nvSpPr>
          <p:cNvPr id="90" name="TextBox 36">
            <a:extLst>
              <a:ext uri="{FF2B5EF4-FFF2-40B4-BE49-F238E27FC236}">
                <a16:creationId xmlns:a16="http://schemas.microsoft.com/office/drawing/2014/main" id="{6DBAA09B-77BC-46DD-9C2D-C9B2FF1BDD67}"/>
              </a:ext>
            </a:extLst>
          </p:cNvPr>
          <p:cNvSpPr txBox="1"/>
          <p:nvPr userDrawn="1"/>
        </p:nvSpPr>
        <p:spPr>
          <a:xfrm>
            <a:off x="12086214" y="6390560"/>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Grafieken aanpassen</a:t>
            </a:r>
            <a:endParaRPr lang="en-US" sz="1400" b="1" dirty="0">
              <a:solidFill>
                <a:schemeClr val="tx2"/>
              </a:solidFill>
              <a:latin typeface="+mn-lt"/>
              <a:cs typeface="Arial" panose="020B0604020202020204" pitchFamily="34" charset="0"/>
            </a:endParaRPr>
          </a:p>
        </p:txBody>
      </p:sp>
      <p:sp>
        <p:nvSpPr>
          <p:cNvPr id="92" name="TextBox 38">
            <a:extLst>
              <a:ext uri="{FF2B5EF4-FFF2-40B4-BE49-F238E27FC236}">
                <a16:creationId xmlns:a16="http://schemas.microsoft.com/office/drawing/2014/main" id="{3A1EC23F-6179-4B7D-99C6-F692362999F2}"/>
              </a:ext>
            </a:extLst>
          </p:cNvPr>
          <p:cNvSpPr txBox="1"/>
          <p:nvPr userDrawn="1"/>
        </p:nvSpPr>
        <p:spPr>
          <a:xfrm>
            <a:off x="12081034" y="7140986"/>
            <a:ext cx="2770671" cy="1323439"/>
          </a:xfrm>
          <a:prstGeom prst="rect">
            <a:avLst/>
          </a:prstGeom>
          <a:noFill/>
        </p:spPr>
        <p:txBody>
          <a:bodyPr wrap="square" rtlCol="0">
            <a:spAutoFit/>
          </a:bodyPr>
          <a:lstStyle/>
          <a:p>
            <a:r>
              <a:rPr lang="nl-NL" sz="1000" dirty="0">
                <a:latin typeface="+mn-lt"/>
                <a:cs typeface="Arial" panose="020B0604020202020204" pitchFamily="34" charset="0"/>
              </a:rPr>
              <a:t>Klik rechts op de grafiek en kies voor:</a:t>
            </a: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a:p>
            <a:r>
              <a:rPr lang="nl-NL" sz="1000" dirty="0">
                <a:latin typeface="+mn-lt"/>
                <a:cs typeface="Arial" panose="020B0604020202020204" pitchFamily="34" charset="0"/>
              </a:rPr>
              <a:t>Kies steeds voor voldoende duidelijke kleuren in de grafieken. Eventueel kies je voor een patroonopvulling (via rechtsklik &gt; vorm opmaken) </a:t>
            </a:r>
          </a:p>
        </p:txBody>
      </p:sp>
      <p:pic>
        <p:nvPicPr>
          <p:cNvPr id="93" name="chart">
            <a:extLst>
              <a:ext uri="{FF2B5EF4-FFF2-40B4-BE49-F238E27FC236}">
                <a16:creationId xmlns:a16="http://schemas.microsoft.com/office/drawing/2014/main" id="{A2A04AF4-78CB-4D09-A7E2-599E51065672}"/>
              </a:ext>
            </a:extLst>
          </p:cNvPr>
          <p:cNvPicPr>
            <a:picLocks noChangeAspect="1"/>
          </p:cNvPicPr>
          <p:nvPr userDrawn="1"/>
        </p:nvPicPr>
        <p:blipFill rotWithShape="1">
          <a:blip r:embed="rId7" cstate="email">
            <a:extLst>
              <a:ext uri="{28A0092B-C50C-407E-A947-70E740481C1C}">
                <a14:useLocalDpi xmlns:a14="http://schemas.microsoft.com/office/drawing/2010/main" val="0"/>
              </a:ext>
            </a:extLst>
          </a:blip>
          <a:srcRect/>
          <a:stretch/>
        </p:blipFill>
        <p:spPr>
          <a:xfrm>
            <a:off x="12821439" y="7457420"/>
            <a:ext cx="1345121" cy="247310"/>
          </a:xfrm>
          <a:prstGeom prst="rect">
            <a:avLst/>
          </a:prstGeom>
        </p:spPr>
      </p:pic>
      <p:sp>
        <p:nvSpPr>
          <p:cNvPr id="94" name="TextBox 36">
            <a:extLst>
              <a:ext uri="{FF2B5EF4-FFF2-40B4-BE49-F238E27FC236}">
                <a16:creationId xmlns:a16="http://schemas.microsoft.com/office/drawing/2014/main" id="{4F7CAB68-4C68-4C04-91CF-D69844A9EAC1}"/>
              </a:ext>
            </a:extLst>
          </p:cNvPr>
          <p:cNvSpPr txBox="1"/>
          <p:nvPr userDrawn="1"/>
        </p:nvSpPr>
        <p:spPr>
          <a:xfrm>
            <a:off x="14856787" y="5038324"/>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Vragen of hulp</a:t>
            </a:r>
            <a:endParaRPr lang="en-US" sz="1400" b="1" dirty="0">
              <a:solidFill>
                <a:schemeClr val="tx2"/>
              </a:solidFill>
              <a:latin typeface="+mn-lt"/>
              <a:cs typeface="Arial" panose="020B0604020202020204" pitchFamily="34" charset="0"/>
            </a:endParaRPr>
          </a:p>
        </p:txBody>
      </p:sp>
      <p:sp>
        <p:nvSpPr>
          <p:cNvPr id="96" name="TextBox 38">
            <a:extLst>
              <a:ext uri="{FF2B5EF4-FFF2-40B4-BE49-F238E27FC236}">
                <a16:creationId xmlns:a16="http://schemas.microsoft.com/office/drawing/2014/main" id="{6D7CAE6B-E18B-4842-93CE-2304F8AB88F4}"/>
              </a:ext>
            </a:extLst>
          </p:cNvPr>
          <p:cNvSpPr txBox="1"/>
          <p:nvPr userDrawn="1"/>
        </p:nvSpPr>
        <p:spPr>
          <a:xfrm>
            <a:off x="14866311" y="5757113"/>
            <a:ext cx="2750175" cy="400110"/>
          </a:xfrm>
          <a:prstGeom prst="rect">
            <a:avLst/>
          </a:prstGeom>
          <a:noFill/>
        </p:spPr>
        <p:txBody>
          <a:bodyPr wrap="square" rtlCol="0">
            <a:spAutoFit/>
          </a:bodyPr>
          <a:lstStyle/>
          <a:p>
            <a:r>
              <a:rPr lang="nl-NL" sz="1000" dirty="0">
                <a:latin typeface="+mn-lt"/>
                <a:cs typeface="Arial" panose="020B0604020202020204" pitchFamily="34" charset="0"/>
              </a:rPr>
              <a:t>Contacteer de dienst communicatie of </a:t>
            </a:r>
            <a:r>
              <a:rPr lang="nl-NL" sz="1000" dirty="0">
                <a:latin typeface="+mn-lt"/>
                <a:cs typeface="Arial" panose="020B0604020202020204" pitchFamily="34" charset="0"/>
                <a:hlinkClick r:id="rId8"/>
              </a:rPr>
              <a:t>regis.le.roy@howest.be</a:t>
            </a:r>
            <a:r>
              <a:rPr lang="nl-NL" sz="1000" dirty="0">
                <a:latin typeface="+mn-lt"/>
                <a:cs typeface="Arial" panose="020B0604020202020204" pitchFamily="34" charset="0"/>
              </a:rPr>
              <a:t> </a:t>
            </a:r>
          </a:p>
        </p:txBody>
      </p:sp>
      <p:sp>
        <p:nvSpPr>
          <p:cNvPr id="97" name="TextBox 36">
            <a:extLst>
              <a:ext uri="{FF2B5EF4-FFF2-40B4-BE49-F238E27FC236}">
                <a16:creationId xmlns:a16="http://schemas.microsoft.com/office/drawing/2014/main" id="{1C8AE7A2-7D59-4B12-8827-31714EDA2018}"/>
              </a:ext>
            </a:extLst>
          </p:cNvPr>
          <p:cNvSpPr txBox="1"/>
          <p:nvPr userDrawn="1"/>
        </p:nvSpPr>
        <p:spPr>
          <a:xfrm>
            <a:off x="12094058" y="1530329"/>
            <a:ext cx="2376264" cy="307777"/>
          </a:xfrm>
          <a:prstGeom prst="rect">
            <a:avLst/>
          </a:prstGeom>
          <a:noFill/>
        </p:spPr>
        <p:txBody>
          <a:bodyPr wrap="square" rtlCol="0">
            <a:spAutoFit/>
          </a:bodyPr>
          <a:lstStyle/>
          <a:p>
            <a:r>
              <a:rPr lang="nl-NL" sz="1400" b="1" dirty="0" err="1">
                <a:solidFill>
                  <a:schemeClr val="tx2"/>
                </a:solidFill>
                <a:latin typeface="+mn-lt"/>
                <a:cs typeface="Arial" panose="020B0604020202020204" pitchFamily="34" charset="0"/>
              </a:rPr>
              <a:t>SmartArt</a:t>
            </a:r>
            <a:r>
              <a:rPr lang="nl-NL" sz="1400" b="1" dirty="0">
                <a:solidFill>
                  <a:schemeClr val="tx2"/>
                </a:solidFill>
                <a:latin typeface="+mn-lt"/>
                <a:cs typeface="Arial" panose="020B0604020202020204" pitchFamily="34" charset="0"/>
              </a:rPr>
              <a:t> aanpassen</a:t>
            </a:r>
            <a:endParaRPr lang="en-US" sz="1400" b="1" dirty="0">
              <a:solidFill>
                <a:schemeClr val="tx2"/>
              </a:solidFill>
              <a:latin typeface="+mn-lt"/>
              <a:cs typeface="Arial" panose="020B0604020202020204" pitchFamily="34" charset="0"/>
            </a:endParaRPr>
          </a:p>
        </p:txBody>
      </p:sp>
      <p:sp>
        <p:nvSpPr>
          <p:cNvPr id="99" name="TextBox 38">
            <a:extLst>
              <a:ext uri="{FF2B5EF4-FFF2-40B4-BE49-F238E27FC236}">
                <a16:creationId xmlns:a16="http://schemas.microsoft.com/office/drawing/2014/main" id="{4BCF1475-8589-479C-9632-7EAB42D84812}"/>
              </a:ext>
            </a:extLst>
          </p:cNvPr>
          <p:cNvSpPr txBox="1"/>
          <p:nvPr userDrawn="1"/>
        </p:nvSpPr>
        <p:spPr>
          <a:xfrm>
            <a:off x="12084102" y="2250825"/>
            <a:ext cx="2770673" cy="1015663"/>
          </a:xfrm>
          <a:prstGeom prst="rect">
            <a:avLst/>
          </a:prstGeom>
          <a:noFill/>
        </p:spPr>
        <p:txBody>
          <a:bodyPr wrap="square" rtlCol="0">
            <a:spAutoFit/>
          </a:bodyPr>
          <a:lstStyle/>
          <a:p>
            <a:r>
              <a:rPr lang="nl-NL" sz="1000" dirty="0">
                <a:latin typeface="+mn-lt"/>
                <a:cs typeface="Arial" panose="020B0604020202020204" pitchFamily="34" charset="0"/>
              </a:rPr>
              <a:t>Copier de </a:t>
            </a:r>
            <a:r>
              <a:rPr lang="nl-NL" sz="1000" dirty="0" err="1">
                <a:latin typeface="+mn-lt"/>
                <a:cs typeface="Arial" panose="020B0604020202020204" pitchFamily="34" charset="0"/>
              </a:rPr>
              <a:t>smartart</a:t>
            </a:r>
            <a:r>
              <a:rPr lang="nl-NL" sz="1000" dirty="0">
                <a:latin typeface="+mn-lt"/>
                <a:cs typeface="Arial" panose="020B0604020202020204" pitchFamily="34" charset="0"/>
              </a:rPr>
              <a:t> naar de template je slide.</a:t>
            </a:r>
          </a:p>
          <a:p>
            <a:endParaRPr lang="nl-NL" sz="1000" dirty="0">
              <a:latin typeface="+mn-lt"/>
              <a:cs typeface="Arial" panose="020B0604020202020204" pitchFamily="34" charset="0"/>
            </a:endParaRPr>
          </a:p>
          <a:p>
            <a:r>
              <a:rPr lang="nl-NL" sz="1000" dirty="0">
                <a:latin typeface="+mn-lt"/>
                <a:cs typeface="Arial" panose="020B0604020202020204" pitchFamily="34" charset="0"/>
              </a:rPr>
              <a:t>Klik op het pijltje in het midden-links, en voer de juiste gegevens in. Indien je ver der wilt aanpassen maar de smart Art laat het niet toe, klik rechts en kies voor converteren naar vormen </a:t>
            </a:r>
          </a:p>
        </p:txBody>
      </p:sp>
      <p:sp>
        <p:nvSpPr>
          <p:cNvPr id="113" name="TextBox 38">
            <a:extLst>
              <a:ext uri="{FF2B5EF4-FFF2-40B4-BE49-F238E27FC236}">
                <a16:creationId xmlns:a16="http://schemas.microsoft.com/office/drawing/2014/main" id="{850E5F4D-E92E-4DFD-BF6D-D0EC3EA4592A}"/>
              </a:ext>
            </a:extLst>
          </p:cNvPr>
          <p:cNvSpPr txBox="1"/>
          <p:nvPr userDrawn="1"/>
        </p:nvSpPr>
        <p:spPr>
          <a:xfrm>
            <a:off x="14856787" y="3659658"/>
            <a:ext cx="2759700" cy="707886"/>
          </a:xfrm>
          <a:prstGeom prst="rect">
            <a:avLst/>
          </a:prstGeom>
          <a:noFill/>
        </p:spPr>
        <p:txBody>
          <a:bodyPr wrap="square" rtlCol="0">
            <a:spAutoFit/>
          </a:bodyPr>
          <a:lstStyle/>
          <a:p>
            <a:r>
              <a:rPr lang="nl-BE" sz="1000" dirty="0">
                <a:latin typeface="+mn-lt"/>
                <a:cs typeface="Arial" panose="020B0604020202020204" pitchFamily="34" charset="0"/>
              </a:rPr>
              <a:t>Gelieve steeds de laatste versie af te halen van dit bestand! Via het intranet op </a:t>
            </a:r>
          </a:p>
          <a:p>
            <a:r>
              <a:rPr lang="nl-BE" sz="1000" dirty="0">
                <a:latin typeface="+mn-lt"/>
                <a:cs typeface="Arial" panose="020B0604020202020204" pitchFamily="34" charset="0"/>
                <a:hlinkClick r:id="rId9"/>
              </a:rPr>
              <a:t>https://start.howest.be/StrategieCommunicatie/Communicatie</a:t>
            </a:r>
            <a:endParaRPr lang="nl-BE" sz="1000" dirty="0">
              <a:latin typeface="+mn-lt"/>
              <a:cs typeface="Arial" panose="020B0604020202020204" pitchFamily="34" charset="0"/>
            </a:endParaRPr>
          </a:p>
        </p:txBody>
      </p:sp>
      <p:sp>
        <p:nvSpPr>
          <p:cNvPr id="114" name="TextBox 36">
            <a:extLst>
              <a:ext uri="{FF2B5EF4-FFF2-40B4-BE49-F238E27FC236}">
                <a16:creationId xmlns:a16="http://schemas.microsoft.com/office/drawing/2014/main" id="{8B38AB47-D7F6-43A9-82FC-26DB1C7F11F0}"/>
              </a:ext>
            </a:extLst>
          </p:cNvPr>
          <p:cNvSpPr txBox="1"/>
          <p:nvPr userDrawn="1"/>
        </p:nvSpPr>
        <p:spPr>
          <a:xfrm>
            <a:off x="14856787" y="2951997"/>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Over deze template</a:t>
            </a:r>
            <a:endParaRPr lang="en-US" sz="1400" b="1" dirty="0">
              <a:solidFill>
                <a:schemeClr val="tx2"/>
              </a:solidFill>
              <a:latin typeface="+mn-lt"/>
              <a:cs typeface="Arial" panose="020B0604020202020204" pitchFamily="34" charset="0"/>
            </a:endParaRPr>
          </a:p>
        </p:txBody>
      </p:sp>
      <p:sp>
        <p:nvSpPr>
          <p:cNvPr id="116" name="TextBox 36">
            <a:extLst>
              <a:ext uri="{FF2B5EF4-FFF2-40B4-BE49-F238E27FC236}">
                <a16:creationId xmlns:a16="http://schemas.microsoft.com/office/drawing/2014/main" id="{DE98C9ED-DA0E-4489-AFB6-87BCD764E8A7}"/>
              </a:ext>
            </a:extLst>
          </p:cNvPr>
          <p:cNvSpPr txBox="1"/>
          <p:nvPr userDrawn="1"/>
        </p:nvSpPr>
        <p:spPr>
          <a:xfrm>
            <a:off x="9292223" y="5700406"/>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Kleuren</a:t>
            </a:r>
            <a:endParaRPr lang="en-US" sz="1400" b="1" dirty="0">
              <a:solidFill>
                <a:schemeClr val="tx2"/>
              </a:solidFill>
              <a:latin typeface="+mn-lt"/>
              <a:cs typeface="Arial" panose="020B0604020202020204" pitchFamily="34" charset="0"/>
            </a:endParaRPr>
          </a:p>
        </p:txBody>
      </p:sp>
      <p:cxnSp>
        <p:nvCxnSpPr>
          <p:cNvPr id="117" name="Straight Connector 37">
            <a:extLst>
              <a:ext uri="{FF2B5EF4-FFF2-40B4-BE49-F238E27FC236}">
                <a16:creationId xmlns:a16="http://schemas.microsoft.com/office/drawing/2014/main" id="{3EED5409-45F2-4D7E-8B14-5980F8596974}"/>
              </a:ext>
            </a:extLst>
          </p:cNvPr>
          <p:cNvCxnSpPr>
            <a:cxnSpLocks/>
          </p:cNvCxnSpPr>
          <p:nvPr userDrawn="1"/>
        </p:nvCxnSpPr>
        <p:spPr>
          <a:xfrm>
            <a:off x="9395015" y="6373382"/>
            <a:ext cx="2663345"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grpSp>
        <p:nvGrpSpPr>
          <p:cNvPr id="119" name="Groep 118">
            <a:extLst>
              <a:ext uri="{FF2B5EF4-FFF2-40B4-BE49-F238E27FC236}">
                <a16:creationId xmlns:a16="http://schemas.microsoft.com/office/drawing/2014/main" id="{A8B5B5E1-95C0-4AEC-B273-7921DC462D82}"/>
              </a:ext>
            </a:extLst>
          </p:cNvPr>
          <p:cNvGrpSpPr/>
          <p:nvPr userDrawn="1"/>
        </p:nvGrpSpPr>
        <p:grpSpPr>
          <a:xfrm>
            <a:off x="9402506" y="6426409"/>
            <a:ext cx="1871067" cy="1785104"/>
            <a:chOff x="15665503" y="2139926"/>
            <a:chExt cx="1871067" cy="1785104"/>
          </a:xfrm>
        </p:grpSpPr>
        <p:sp>
          <p:nvSpPr>
            <p:cNvPr id="103" name="Rechthoek 102">
              <a:extLst>
                <a:ext uri="{FF2B5EF4-FFF2-40B4-BE49-F238E27FC236}">
                  <a16:creationId xmlns:a16="http://schemas.microsoft.com/office/drawing/2014/main" id="{04E0274B-4A23-4599-8B39-A2CDABB5ECA3}"/>
                </a:ext>
              </a:extLst>
            </p:cNvPr>
            <p:cNvSpPr/>
            <p:nvPr userDrawn="1"/>
          </p:nvSpPr>
          <p:spPr>
            <a:xfrm>
              <a:off x="15665506" y="2356874"/>
              <a:ext cx="142875" cy="142875"/>
            </a:xfrm>
            <a:prstGeom prst="rect">
              <a:avLst/>
            </a:prstGeom>
            <a:solidFill>
              <a:srgbClr val="44C8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4" name="Rechthoek 103">
              <a:extLst>
                <a:ext uri="{FF2B5EF4-FFF2-40B4-BE49-F238E27FC236}">
                  <a16:creationId xmlns:a16="http://schemas.microsoft.com/office/drawing/2014/main" id="{E1C80EC1-5F77-4E24-97DC-457FB1A14657}"/>
                </a:ext>
              </a:extLst>
            </p:cNvPr>
            <p:cNvSpPr/>
            <p:nvPr userDrawn="1"/>
          </p:nvSpPr>
          <p:spPr>
            <a:xfrm>
              <a:off x="15665505" y="2658102"/>
              <a:ext cx="142875" cy="1428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5" name="Rechthoek 104">
              <a:extLst>
                <a:ext uri="{FF2B5EF4-FFF2-40B4-BE49-F238E27FC236}">
                  <a16:creationId xmlns:a16="http://schemas.microsoft.com/office/drawing/2014/main" id="{032FF1D0-E9B8-496A-AD2B-856323BFB5F3}"/>
                </a:ext>
              </a:extLst>
            </p:cNvPr>
            <p:cNvSpPr/>
            <p:nvPr userDrawn="1"/>
          </p:nvSpPr>
          <p:spPr>
            <a:xfrm>
              <a:off x="15665505" y="2959330"/>
              <a:ext cx="142875" cy="1428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6" name="Rechthoek 105">
              <a:extLst>
                <a:ext uri="{FF2B5EF4-FFF2-40B4-BE49-F238E27FC236}">
                  <a16:creationId xmlns:a16="http://schemas.microsoft.com/office/drawing/2014/main" id="{7F705A8C-EA5F-4F41-AD15-B86434C8BD00}"/>
                </a:ext>
              </a:extLst>
            </p:cNvPr>
            <p:cNvSpPr/>
            <p:nvPr userDrawn="1"/>
          </p:nvSpPr>
          <p:spPr>
            <a:xfrm>
              <a:off x="15665504" y="3260558"/>
              <a:ext cx="142875" cy="142875"/>
            </a:xfrm>
            <a:prstGeom prst="rect">
              <a:avLst/>
            </a:prstGeom>
            <a:solidFill>
              <a:srgbClr val="EC008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7" name="Rechthoek 106">
              <a:extLst>
                <a:ext uri="{FF2B5EF4-FFF2-40B4-BE49-F238E27FC236}">
                  <a16:creationId xmlns:a16="http://schemas.microsoft.com/office/drawing/2014/main" id="{A0474411-4E19-4BC3-8560-FCFC981AB516}"/>
                </a:ext>
              </a:extLst>
            </p:cNvPr>
            <p:cNvSpPr/>
            <p:nvPr userDrawn="1"/>
          </p:nvSpPr>
          <p:spPr>
            <a:xfrm>
              <a:off x="15665503" y="3561785"/>
              <a:ext cx="142875" cy="142875"/>
            </a:xfrm>
            <a:prstGeom prst="rect">
              <a:avLst/>
            </a:prstGeom>
            <a:solidFill>
              <a:srgbClr val="FFF2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18" name="TextBox 38">
              <a:extLst>
                <a:ext uri="{FF2B5EF4-FFF2-40B4-BE49-F238E27FC236}">
                  <a16:creationId xmlns:a16="http://schemas.microsoft.com/office/drawing/2014/main" id="{287A7DDB-E8BB-46B2-9EC3-C6D16541431F}"/>
                </a:ext>
              </a:extLst>
            </p:cNvPr>
            <p:cNvSpPr txBox="1"/>
            <p:nvPr userDrawn="1"/>
          </p:nvSpPr>
          <p:spPr>
            <a:xfrm>
              <a:off x="15808378" y="2139926"/>
              <a:ext cx="1728192" cy="1785104"/>
            </a:xfrm>
            <a:prstGeom prst="rect">
              <a:avLst/>
            </a:prstGeom>
            <a:noFill/>
          </p:spPr>
          <p:txBody>
            <a:bodyPr wrap="square" rtlCol="0">
              <a:spAutoFit/>
            </a:bodyPr>
            <a:lstStyle/>
            <a:p>
              <a:pPr marL="0" indent="0" algn="l">
                <a:buFontTx/>
                <a:buNone/>
              </a:pPr>
              <a:r>
                <a:rPr lang="en-US" sz="1000" dirty="0"/>
                <a:t>H</a:t>
              </a:r>
              <a:r>
                <a:rPr lang="nl-BE" sz="1000" dirty="0" err="1"/>
                <a:t>oofdkleur</a:t>
              </a:r>
              <a:endParaRPr lang="nl-BE" sz="1000" dirty="0"/>
            </a:p>
            <a:p>
              <a:pPr marL="0" indent="0" algn="l">
                <a:buFontTx/>
                <a:buNone/>
              </a:pPr>
              <a:r>
                <a:rPr lang="nl-BE" sz="1000" dirty="0"/>
                <a:t>Blauw (RGB: 68,200,245)</a:t>
              </a:r>
            </a:p>
            <a:p>
              <a:pPr marL="0" indent="0">
                <a:buFontTx/>
                <a:buNone/>
              </a:pPr>
              <a:r>
                <a:rPr lang="en-US" sz="1000" dirty="0"/>
                <a:t>1</a:t>
              </a:r>
              <a:r>
                <a:rPr lang="en-US" sz="1000" baseline="30000" dirty="0"/>
                <a:t>ste </a:t>
              </a:r>
              <a:r>
                <a:rPr lang="nl-BE" sz="1000" dirty="0"/>
                <a:t> Tekstkleur </a:t>
              </a:r>
            </a:p>
            <a:p>
              <a:pPr marL="0" indent="0">
                <a:buFontTx/>
                <a:buNone/>
              </a:pPr>
              <a:r>
                <a:rPr lang="nl-BE" sz="1000" dirty="0"/>
                <a:t>Wit (RGB:255,255,255)</a:t>
              </a:r>
            </a:p>
            <a:p>
              <a:pPr marL="0" indent="0">
                <a:buFontTx/>
                <a:buNone/>
              </a:pPr>
              <a:r>
                <a:rPr lang="en-US" sz="1000" dirty="0"/>
                <a:t>2</a:t>
              </a:r>
              <a:r>
                <a:rPr lang="en-US" sz="1000" baseline="30000" dirty="0"/>
                <a:t>de</a:t>
              </a:r>
              <a:r>
                <a:rPr lang="en-US" sz="1000" dirty="0"/>
                <a:t>   </a:t>
              </a:r>
              <a:r>
                <a:rPr lang="en-US" sz="1000" dirty="0" err="1"/>
                <a:t>Tekstkleur</a:t>
              </a:r>
              <a:endParaRPr lang="en-US" sz="1000" dirty="0"/>
            </a:p>
            <a:p>
              <a:pPr marL="0" indent="0">
                <a:buFontTx/>
                <a:buNone/>
              </a:pPr>
              <a:r>
                <a:rPr lang="en-US" sz="1000" dirty="0"/>
                <a:t>Z</a:t>
              </a:r>
              <a:r>
                <a:rPr lang="nl-BE" sz="1000" dirty="0"/>
                <a:t>wart (RGB:0,0,0)</a:t>
              </a:r>
            </a:p>
            <a:p>
              <a:pPr marL="0" indent="0">
                <a:buFontTx/>
                <a:buNone/>
              </a:pPr>
              <a:r>
                <a:rPr lang="en-US" sz="1000" dirty="0"/>
                <a:t>Extra: </a:t>
              </a:r>
            </a:p>
            <a:p>
              <a:pPr marL="0" indent="0">
                <a:buFontTx/>
                <a:buNone/>
              </a:pPr>
              <a:r>
                <a:rPr lang="en-US" sz="1000" dirty="0"/>
                <a:t>Magenta</a:t>
              </a:r>
              <a:r>
                <a:rPr lang="nl-BE" sz="1000" dirty="0"/>
                <a:t> (RGB: 236,0,140)</a:t>
              </a:r>
            </a:p>
            <a:p>
              <a:pPr marL="0" indent="0">
                <a:buFontTx/>
                <a:buNone/>
              </a:pPr>
              <a:r>
                <a:rPr lang="nl-BE" sz="1000" dirty="0"/>
                <a:t>Extra:</a:t>
              </a:r>
            </a:p>
            <a:p>
              <a:pPr marL="0" indent="0">
                <a:buFontTx/>
                <a:buNone/>
              </a:pPr>
              <a:r>
                <a:rPr lang="nl-BE" sz="1000" dirty="0"/>
                <a:t>Geel (RGB: 255,242,0) (niet gebruiken op wit)</a:t>
              </a:r>
            </a:p>
          </p:txBody>
        </p:sp>
      </p:grpSp>
      <p:sp>
        <p:nvSpPr>
          <p:cNvPr id="120" name="TextBox 36">
            <a:extLst>
              <a:ext uri="{FF2B5EF4-FFF2-40B4-BE49-F238E27FC236}">
                <a16:creationId xmlns:a16="http://schemas.microsoft.com/office/drawing/2014/main" id="{3EAF5BE9-EF67-47E5-A682-94D24FB13906}"/>
              </a:ext>
            </a:extLst>
          </p:cNvPr>
          <p:cNvSpPr txBox="1"/>
          <p:nvPr userDrawn="1"/>
        </p:nvSpPr>
        <p:spPr>
          <a:xfrm>
            <a:off x="14843097" y="153032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Hulplijnen tonen aanpassen</a:t>
            </a:r>
            <a:endParaRPr lang="en-US" sz="1400" b="1" dirty="0">
              <a:solidFill>
                <a:schemeClr val="tx2"/>
              </a:solidFill>
              <a:latin typeface="+mn-lt"/>
              <a:cs typeface="Arial" panose="020B0604020202020204" pitchFamily="34" charset="0"/>
            </a:endParaRPr>
          </a:p>
        </p:txBody>
      </p:sp>
      <p:cxnSp>
        <p:nvCxnSpPr>
          <p:cNvPr id="121" name="Straight Connector 37">
            <a:extLst>
              <a:ext uri="{FF2B5EF4-FFF2-40B4-BE49-F238E27FC236}">
                <a16:creationId xmlns:a16="http://schemas.microsoft.com/office/drawing/2014/main" id="{819FD590-9EA9-40CE-B351-6A5B55A4522C}"/>
              </a:ext>
            </a:extLst>
          </p:cNvPr>
          <p:cNvCxnSpPr>
            <a:cxnSpLocks/>
          </p:cNvCxnSpPr>
          <p:nvPr userDrawn="1"/>
        </p:nvCxnSpPr>
        <p:spPr>
          <a:xfrm>
            <a:off x="14951109" y="2192081"/>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122" name="TextBox 38">
            <a:extLst>
              <a:ext uri="{FF2B5EF4-FFF2-40B4-BE49-F238E27FC236}">
                <a16:creationId xmlns:a16="http://schemas.microsoft.com/office/drawing/2014/main" id="{4B3EA554-D090-4E0C-B829-633532215D24}"/>
              </a:ext>
            </a:extLst>
          </p:cNvPr>
          <p:cNvSpPr txBox="1"/>
          <p:nvPr userDrawn="1"/>
        </p:nvSpPr>
        <p:spPr>
          <a:xfrm>
            <a:off x="14845814" y="2258927"/>
            <a:ext cx="2770673" cy="553998"/>
          </a:xfrm>
          <a:prstGeom prst="rect">
            <a:avLst/>
          </a:prstGeom>
          <a:noFill/>
        </p:spPr>
        <p:txBody>
          <a:bodyPr wrap="square" rtlCol="0">
            <a:spAutoFit/>
          </a:bodyPr>
          <a:lstStyle/>
          <a:p>
            <a:r>
              <a:rPr lang="nl-NL" sz="1000" dirty="0">
                <a:latin typeface="+mn-lt"/>
                <a:cs typeface="Arial" panose="020B0604020202020204" pitchFamily="34" charset="0"/>
              </a:rPr>
              <a:t>In elke slide </a:t>
            </a:r>
            <a:r>
              <a:rPr lang="nl-NL" sz="1000" dirty="0" err="1">
                <a:latin typeface="+mn-lt"/>
                <a:cs typeface="Arial" panose="020B0604020202020204" pitchFamily="34" charset="0"/>
              </a:rPr>
              <a:t>layout</a:t>
            </a:r>
            <a:r>
              <a:rPr lang="nl-NL" sz="1000" dirty="0">
                <a:latin typeface="+mn-lt"/>
                <a:cs typeface="Arial" panose="020B0604020202020204" pitchFamily="34" charset="0"/>
              </a:rPr>
              <a:t> zijn er hulplijnen beschikbaar, deze kan je tonen/verbergen via Beeld &gt; hulplijnen  </a:t>
            </a:r>
          </a:p>
        </p:txBody>
      </p:sp>
      <p:cxnSp>
        <p:nvCxnSpPr>
          <p:cNvPr id="100" name="Straight Connector 37">
            <a:extLst>
              <a:ext uri="{FF2B5EF4-FFF2-40B4-BE49-F238E27FC236}">
                <a16:creationId xmlns:a16="http://schemas.microsoft.com/office/drawing/2014/main" id="{6F7C9DAC-41A9-4153-AE22-D38B2FBB1ADB}"/>
              </a:ext>
            </a:extLst>
          </p:cNvPr>
          <p:cNvCxnSpPr>
            <a:cxnSpLocks/>
          </p:cNvCxnSpPr>
          <p:nvPr userDrawn="1"/>
        </p:nvCxnSpPr>
        <p:spPr>
          <a:xfrm>
            <a:off x="14940538" y="3589460"/>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1" name="Straight Connector 37">
            <a:extLst>
              <a:ext uri="{FF2B5EF4-FFF2-40B4-BE49-F238E27FC236}">
                <a16:creationId xmlns:a16="http://schemas.microsoft.com/office/drawing/2014/main" id="{EC732D33-6040-427E-9F3D-46B5263A9C64}"/>
              </a:ext>
            </a:extLst>
          </p:cNvPr>
          <p:cNvCxnSpPr>
            <a:cxnSpLocks/>
          </p:cNvCxnSpPr>
          <p:nvPr userDrawn="1"/>
        </p:nvCxnSpPr>
        <p:spPr>
          <a:xfrm>
            <a:off x="14951108" y="5676190"/>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2" name="Straight Connector 37">
            <a:extLst>
              <a:ext uri="{FF2B5EF4-FFF2-40B4-BE49-F238E27FC236}">
                <a16:creationId xmlns:a16="http://schemas.microsoft.com/office/drawing/2014/main" id="{26947BBD-0A4B-44D3-A915-652A012A7A58}"/>
              </a:ext>
            </a:extLst>
          </p:cNvPr>
          <p:cNvCxnSpPr>
            <a:cxnSpLocks/>
          </p:cNvCxnSpPr>
          <p:nvPr userDrawn="1"/>
        </p:nvCxnSpPr>
        <p:spPr>
          <a:xfrm>
            <a:off x="12172955" y="2192081"/>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8" name="Straight Connector 37">
            <a:extLst>
              <a:ext uri="{FF2B5EF4-FFF2-40B4-BE49-F238E27FC236}">
                <a16:creationId xmlns:a16="http://schemas.microsoft.com/office/drawing/2014/main" id="{0D0046EC-C8CD-4C56-9DC8-1478BB78D138}"/>
              </a:ext>
            </a:extLst>
          </p:cNvPr>
          <p:cNvCxnSpPr>
            <a:cxnSpLocks/>
          </p:cNvCxnSpPr>
          <p:nvPr userDrawn="1"/>
        </p:nvCxnSpPr>
        <p:spPr>
          <a:xfrm>
            <a:off x="9409198" y="220160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9" name="Straight Connector 37">
            <a:extLst>
              <a:ext uri="{FF2B5EF4-FFF2-40B4-BE49-F238E27FC236}">
                <a16:creationId xmlns:a16="http://schemas.microsoft.com/office/drawing/2014/main" id="{B2DDD7FA-819F-4750-AE5F-4436241AE3CB}"/>
              </a:ext>
            </a:extLst>
          </p:cNvPr>
          <p:cNvCxnSpPr>
            <a:cxnSpLocks/>
          </p:cNvCxnSpPr>
          <p:nvPr userDrawn="1"/>
        </p:nvCxnSpPr>
        <p:spPr>
          <a:xfrm>
            <a:off x="6608159" y="220160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0" name="Straight Connector 37">
            <a:extLst>
              <a:ext uri="{FF2B5EF4-FFF2-40B4-BE49-F238E27FC236}">
                <a16:creationId xmlns:a16="http://schemas.microsoft.com/office/drawing/2014/main" id="{5C1725D8-6592-425C-9718-5A8059E62B2B}"/>
              </a:ext>
            </a:extLst>
          </p:cNvPr>
          <p:cNvCxnSpPr>
            <a:cxnSpLocks/>
          </p:cNvCxnSpPr>
          <p:nvPr userDrawn="1"/>
        </p:nvCxnSpPr>
        <p:spPr>
          <a:xfrm>
            <a:off x="6596037" y="6369872"/>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1" name="Straight Connector 37">
            <a:extLst>
              <a:ext uri="{FF2B5EF4-FFF2-40B4-BE49-F238E27FC236}">
                <a16:creationId xmlns:a16="http://schemas.microsoft.com/office/drawing/2014/main" id="{CA82EA55-5530-4901-8B06-125D61B51802}"/>
              </a:ext>
            </a:extLst>
          </p:cNvPr>
          <p:cNvCxnSpPr>
            <a:cxnSpLocks/>
          </p:cNvCxnSpPr>
          <p:nvPr userDrawn="1"/>
        </p:nvCxnSpPr>
        <p:spPr>
          <a:xfrm>
            <a:off x="9396501" y="428836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2" name="Straight Connector 37">
            <a:extLst>
              <a:ext uri="{FF2B5EF4-FFF2-40B4-BE49-F238E27FC236}">
                <a16:creationId xmlns:a16="http://schemas.microsoft.com/office/drawing/2014/main" id="{668DCCB7-376A-483D-AFAB-A8639131083C}"/>
              </a:ext>
            </a:extLst>
          </p:cNvPr>
          <p:cNvCxnSpPr>
            <a:cxnSpLocks/>
          </p:cNvCxnSpPr>
          <p:nvPr userDrawn="1"/>
        </p:nvCxnSpPr>
        <p:spPr>
          <a:xfrm>
            <a:off x="12194909" y="7084284"/>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88" name="Straight Connector 37">
            <a:extLst>
              <a:ext uri="{FF2B5EF4-FFF2-40B4-BE49-F238E27FC236}">
                <a16:creationId xmlns:a16="http://schemas.microsoft.com/office/drawing/2014/main" id="{8FB72589-A4DA-4C84-8350-C97570E4F447}"/>
              </a:ext>
            </a:extLst>
          </p:cNvPr>
          <p:cNvCxnSpPr>
            <a:cxnSpLocks/>
          </p:cNvCxnSpPr>
          <p:nvPr userDrawn="1"/>
        </p:nvCxnSpPr>
        <p:spPr>
          <a:xfrm>
            <a:off x="6605430" y="3600349"/>
            <a:ext cx="2663345"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91" name="TextBox 36">
            <a:extLst>
              <a:ext uri="{FF2B5EF4-FFF2-40B4-BE49-F238E27FC236}">
                <a16:creationId xmlns:a16="http://schemas.microsoft.com/office/drawing/2014/main" id="{D7713FE1-89B6-48B8-BAF6-7D35FD23F464}"/>
              </a:ext>
            </a:extLst>
          </p:cNvPr>
          <p:cNvSpPr txBox="1"/>
          <p:nvPr userDrawn="1"/>
        </p:nvSpPr>
        <p:spPr>
          <a:xfrm>
            <a:off x="12081358" y="3600447"/>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Tabellen aanpassen</a:t>
            </a:r>
            <a:endParaRPr lang="en-US" sz="1400" b="1" dirty="0">
              <a:solidFill>
                <a:schemeClr val="tx2"/>
              </a:solidFill>
              <a:latin typeface="+mn-lt"/>
              <a:cs typeface="Arial" panose="020B0604020202020204" pitchFamily="34" charset="0"/>
            </a:endParaRPr>
          </a:p>
        </p:txBody>
      </p:sp>
      <p:sp>
        <p:nvSpPr>
          <p:cNvPr id="95" name="TextBox 38">
            <a:extLst>
              <a:ext uri="{FF2B5EF4-FFF2-40B4-BE49-F238E27FC236}">
                <a16:creationId xmlns:a16="http://schemas.microsoft.com/office/drawing/2014/main" id="{CF99A2DF-E6DD-48A7-B7C5-F9C05A360C92}"/>
              </a:ext>
            </a:extLst>
          </p:cNvPr>
          <p:cNvSpPr txBox="1"/>
          <p:nvPr userDrawn="1"/>
        </p:nvSpPr>
        <p:spPr>
          <a:xfrm>
            <a:off x="12084102" y="4341532"/>
            <a:ext cx="2770673" cy="1477328"/>
          </a:xfrm>
          <a:prstGeom prst="rect">
            <a:avLst/>
          </a:prstGeom>
          <a:noFill/>
        </p:spPr>
        <p:txBody>
          <a:bodyPr wrap="square" rtlCol="0">
            <a:spAutoFit/>
          </a:bodyPr>
          <a:lstStyle/>
          <a:p>
            <a:r>
              <a:rPr lang="nl-NL" sz="1000" dirty="0">
                <a:latin typeface="+mn-lt"/>
                <a:cs typeface="Arial" panose="020B0604020202020204" pitchFamily="34" charset="0"/>
              </a:rPr>
              <a:t>Tabellen werkt niet altijd even vlot in PowerPoint. </a:t>
            </a:r>
          </a:p>
          <a:p>
            <a:endParaRPr lang="nl-NL" sz="1000" dirty="0">
              <a:latin typeface="+mn-lt"/>
              <a:cs typeface="Arial" panose="020B0604020202020204" pitchFamily="34" charset="0"/>
            </a:endParaRPr>
          </a:p>
          <a:p>
            <a:r>
              <a:rPr lang="nl-NL" sz="1000" dirty="0">
                <a:latin typeface="+mn-lt"/>
                <a:cs typeface="Arial" panose="020B0604020202020204" pitchFamily="34" charset="0"/>
              </a:rPr>
              <a:t>Indien je de template gebruikt, klik op het icoontje voor een nieuwe tabel. Het aantal kolommen wordt automatisch verdeeld over de volledige breedte. De hoogte is zelf aan te passen. Gebruik de hulplijnen als gids.</a:t>
            </a:r>
          </a:p>
          <a:p>
            <a:endParaRPr lang="nl-NL" sz="1000" dirty="0">
              <a:latin typeface="+mn-lt"/>
              <a:cs typeface="Arial" panose="020B0604020202020204" pitchFamily="34" charset="0"/>
            </a:endParaRPr>
          </a:p>
          <a:p>
            <a:r>
              <a:rPr lang="nl-NL" sz="1000" dirty="0">
                <a:latin typeface="+mn-lt"/>
                <a:cs typeface="Arial" panose="020B0604020202020204" pitchFamily="34" charset="0"/>
              </a:rPr>
              <a:t>Pas bij ontwerpen de kleuren aan naar blauw.</a:t>
            </a:r>
          </a:p>
        </p:txBody>
      </p:sp>
      <p:cxnSp>
        <p:nvCxnSpPr>
          <p:cNvPr id="98" name="Straight Connector 37">
            <a:extLst>
              <a:ext uri="{FF2B5EF4-FFF2-40B4-BE49-F238E27FC236}">
                <a16:creationId xmlns:a16="http://schemas.microsoft.com/office/drawing/2014/main" id="{99AFE722-09B8-413F-829D-9216ACF9A7EF}"/>
              </a:ext>
            </a:extLst>
          </p:cNvPr>
          <p:cNvCxnSpPr>
            <a:cxnSpLocks/>
          </p:cNvCxnSpPr>
          <p:nvPr userDrawn="1"/>
        </p:nvCxnSpPr>
        <p:spPr>
          <a:xfrm>
            <a:off x="12172955" y="4282788"/>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pic>
        <p:nvPicPr>
          <p:cNvPr id="7" name="Afbeelding 6">
            <a:extLst>
              <a:ext uri="{FF2B5EF4-FFF2-40B4-BE49-F238E27FC236}">
                <a16:creationId xmlns:a16="http://schemas.microsoft.com/office/drawing/2014/main" id="{62AC454E-32D4-42BD-A1BE-ACA903B31E6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2176607" y="5827087"/>
            <a:ext cx="2585662" cy="361700"/>
          </a:xfrm>
          <a:prstGeom prst="rect">
            <a:avLst/>
          </a:prstGeom>
        </p:spPr>
      </p:pic>
      <p:pic>
        <p:nvPicPr>
          <p:cNvPr id="115" name="Afbeelding 114">
            <a:extLst>
              <a:ext uri="{FF2B5EF4-FFF2-40B4-BE49-F238E27FC236}">
                <a16:creationId xmlns:a16="http://schemas.microsoft.com/office/drawing/2014/main" id="{CB240C3F-0CBE-43DA-B915-ADD14E9397EB}"/>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t="4581"/>
          <a:stretch/>
        </p:blipFill>
        <p:spPr>
          <a:xfrm>
            <a:off x="1068067" y="4531519"/>
            <a:ext cx="5267788" cy="4623295"/>
          </a:xfrm>
          <a:prstGeom prst="rect">
            <a:avLst/>
          </a:prstGeom>
        </p:spPr>
      </p:pic>
    </p:spTree>
    <p:extLst>
      <p:ext uri="{BB962C8B-B14F-4D97-AF65-F5344CB8AC3E}">
        <p14:creationId xmlns:p14="http://schemas.microsoft.com/office/powerpoint/2010/main" val="10727203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el">
    <p:spTree>
      <p:nvGrpSpPr>
        <p:cNvPr id="1" name=""/>
        <p:cNvGrpSpPr/>
        <p:nvPr/>
      </p:nvGrpSpPr>
      <p:grpSpPr>
        <a:xfrm>
          <a:off x="0" y="0"/>
          <a:ext cx="0" cy="0"/>
          <a:chOff x="0" y="0"/>
          <a:chExt cx="0" cy="0"/>
        </a:xfrm>
      </p:grpSpPr>
      <p:sp>
        <p:nvSpPr>
          <p:cNvPr id="10" name="Achtergrond Blauw">
            <a:extLst>
              <a:ext uri="{FF2B5EF4-FFF2-40B4-BE49-F238E27FC236}">
                <a16:creationId xmlns:a16="http://schemas.microsoft.com/office/drawing/2014/main" id="{127BD0DD-96EC-4659-8C98-AD33554F5AEF}"/>
              </a:ext>
            </a:extLst>
          </p:cNvPr>
          <p:cNvSpPr/>
          <p:nvPr userDrawn="1"/>
        </p:nvSpPr>
        <p:spPr>
          <a:xfrm>
            <a:off x="1019175" y="-1"/>
            <a:ext cx="17271206" cy="10287001"/>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71206" h="10287001">
                <a:moveTo>
                  <a:pt x="17266444" y="0"/>
                </a:moveTo>
                <a:lnTo>
                  <a:pt x="3359944" y="1"/>
                </a:lnTo>
                <a:lnTo>
                  <a:pt x="0" y="10287001"/>
                </a:lnTo>
                <a:lnTo>
                  <a:pt x="17271206" y="10287001"/>
                </a:lnTo>
                <a:cubicBezTo>
                  <a:pt x="17260887" y="6854826"/>
                  <a:pt x="17276763" y="3432175"/>
                  <a:pt x="17266444" y="0"/>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15" name="template Image TEMP" hidden="1">
            <a:extLst>
              <a:ext uri="{FF2B5EF4-FFF2-40B4-BE49-F238E27FC236}">
                <a16:creationId xmlns:a16="http://schemas.microsoft.com/office/drawing/2014/main" id="{4A45DE4B-E045-4661-8F27-4DF498AAD2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8288000" cy="10287000"/>
          </a:xfrm>
          <a:prstGeom prst="rect">
            <a:avLst/>
          </a:prstGeom>
        </p:spPr>
      </p:pic>
      <p:sp>
        <p:nvSpPr>
          <p:cNvPr id="2" name="Title 1"/>
          <p:cNvSpPr>
            <a:spLocks noGrp="1"/>
          </p:cNvSpPr>
          <p:nvPr>
            <p:ph type="ctrTitle" hasCustomPrompt="1"/>
          </p:nvPr>
        </p:nvSpPr>
        <p:spPr>
          <a:xfrm>
            <a:off x="5149215" y="4065262"/>
            <a:ext cx="12376786" cy="1964494"/>
          </a:xfrm>
        </p:spPr>
        <p:txBody>
          <a:bodyPr wrap="none" lIns="0" tIns="0" rIns="0" bIns="0" anchor="b">
            <a:noAutofit/>
          </a:bodyPr>
          <a:lstStyle>
            <a:lvl1pPr algn="l">
              <a:lnSpc>
                <a:spcPct val="100000"/>
              </a:lnSpc>
              <a:defRPr sz="5400">
                <a:solidFill>
                  <a:schemeClr val="bg1"/>
                </a:solidFill>
                <a:latin typeface="Arial Rounded MT Bold" panose="020F0704030504030204" pitchFamily="34" charset="0"/>
              </a:defRPr>
            </a:lvl1pPr>
          </a:lstStyle>
          <a:p>
            <a:br>
              <a:rPr lang="en-GB" noProof="0"/>
            </a:br>
            <a:br>
              <a:rPr lang="en-GB" noProof="0"/>
            </a:br>
            <a:r>
              <a:rPr lang="en-GB" noProof="0"/>
              <a:t>Titel</a:t>
            </a:r>
          </a:p>
        </p:txBody>
      </p:sp>
      <p:sp>
        <p:nvSpPr>
          <p:cNvPr id="3" name="Subtitle 2"/>
          <p:cNvSpPr>
            <a:spLocks noGrp="1"/>
          </p:cNvSpPr>
          <p:nvPr>
            <p:ph type="subTitle" idx="1" hasCustomPrompt="1"/>
          </p:nvPr>
        </p:nvSpPr>
        <p:spPr>
          <a:xfrm>
            <a:off x="5177790" y="6692164"/>
            <a:ext cx="12376786" cy="2483643"/>
          </a:xfrm>
        </p:spPr>
        <p:txBody>
          <a:bodyPr lIns="0" tIns="0" rIns="0" bIns="0"/>
          <a:lstStyle>
            <a:lvl1pPr marL="0" indent="0" algn="l">
              <a:lnSpc>
                <a:spcPct val="65000"/>
              </a:lnSpc>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noProof="0"/>
              <a:t>Ondertitel tekst</a:t>
            </a:r>
          </a:p>
        </p:txBody>
      </p:sp>
      <p:sp>
        <p:nvSpPr>
          <p:cNvPr id="8" name="TextBox 4">
            <a:extLst>
              <a:ext uri="{FF2B5EF4-FFF2-40B4-BE49-F238E27FC236}">
                <a16:creationId xmlns:a16="http://schemas.microsoft.com/office/drawing/2014/main" id="{3518A324-C96E-44BE-ACA2-A56AC1F14FF4}"/>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Titel slide</a:t>
            </a:r>
            <a:endParaRPr lang="en-US" sz="2000" b="1" dirty="0">
              <a:solidFill>
                <a:schemeClr val="tx1"/>
              </a:solidFill>
              <a:latin typeface="+mn-lt"/>
              <a:cs typeface="Arial" panose="020B0604020202020204" pitchFamily="34" charset="0"/>
            </a:endParaRPr>
          </a:p>
        </p:txBody>
      </p:sp>
      <p:pic>
        <p:nvPicPr>
          <p:cNvPr id="12" name="Graphic 11">
            <a:extLst>
              <a:ext uri="{FF2B5EF4-FFF2-40B4-BE49-F238E27FC236}">
                <a16:creationId xmlns:a16="http://schemas.microsoft.com/office/drawing/2014/main" id="{CAD32F27-0931-4A36-A228-C5DD842F358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7001" y="357904"/>
            <a:ext cx="7601331" cy="3895344"/>
          </a:xfrm>
          <a:prstGeom prst="rect">
            <a:avLst/>
          </a:prstGeom>
        </p:spPr>
      </p:pic>
    </p:spTree>
    <p:extLst>
      <p:ext uri="{BB962C8B-B14F-4D97-AF65-F5344CB8AC3E}">
        <p14:creationId xmlns:p14="http://schemas.microsoft.com/office/powerpoint/2010/main" val="3543459042"/>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ussentitel">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userDrawn="1"/>
        </p:nvSpPr>
        <p:spPr>
          <a:xfrm>
            <a:off x="-1361" y="-6350"/>
            <a:ext cx="18291742"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 name="Title"/>
          <p:cNvSpPr>
            <a:spLocks noGrp="1"/>
          </p:cNvSpPr>
          <p:nvPr>
            <p:ph type="ctrTitle" hasCustomPrompt="1"/>
          </p:nvPr>
        </p:nvSpPr>
        <p:spPr>
          <a:xfrm>
            <a:off x="5149215" y="3398303"/>
            <a:ext cx="12376786" cy="1964494"/>
          </a:xfrm>
        </p:spPr>
        <p:txBody>
          <a:bodyPr wrap="none" lIns="0" tIns="0" rIns="0" bIns="0" anchor="b">
            <a:noAutofit/>
          </a:bodyPr>
          <a:lstStyle>
            <a:lvl1pPr algn="l">
              <a:lnSpc>
                <a:spcPct val="64000"/>
              </a:lnSpc>
              <a:defRPr sz="5400">
                <a:solidFill>
                  <a:schemeClr val="bg1"/>
                </a:solidFill>
                <a:latin typeface="Arial Rounded MT Bold" panose="020F0704030504030204" pitchFamily="34" charset="0"/>
              </a:defRPr>
            </a:lvl1pPr>
          </a:lstStyle>
          <a:p>
            <a:r>
              <a:rPr lang="en-GB" noProof="0"/>
              <a:t>Klik om Titel te bewerken</a:t>
            </a:r>
          </a:p>
        </p:txBody>
      </p:sp>
      <p:sp>
        <p:nvSpPr>
          <p:cNvPr id="3" name="Subtitle 2"/>
          <p:cNvSpPr>
            <a:spLocks noGrp="1"/>
          </p:cNvSpPr>
          <p:nvPr>
            <p:ph type="subTitle" idx="1" hasCustomPrompt="1"/>
          </p:nvPr>
        </p:nvSpPr>
        <p:spPr>
          <a:xfrm>
            <a:off x="5177790" y="5833530"/>
            <a:ext cx="12376786" cy="2719455"/>
          </a:xfrm>
        </p:spPr>
        <p:txBody>
          <a:bodyPr lIns="0" tIns="0" rIns="0" bIns="0"/>
          <a:lstStyle>
            <a:lvl1pPr marL="0" indent="0" algn="l">
              <a:lnSpc>
                <a:spcPct val="65000"/>
              </a:lnSpc>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noProof="0"/>
              <a:t>Klikken om de ondertitelstijl </a:t>
            </a:r>
          </a:p>
          <a:p>
            <a:r>
              <a:rPr lang="en-GB" noProof="0"/>
              <a:t>van het model </a:t>
            </a:r>
          </a:p>
          <a:p>
            <a:r>
              <a:rPr lang="en-GB" noProof="0"/>
              <a:t>te bewerken</a:t>
            </a:r>
          </a:p>
        </p:txBody>
      </p:sp>
      <p:sp>
        <p:nvSpPr>
          <p:cNvPr id="8" name="TextBox 4">
            <a:extLst>
              <a:ext uri="{FF2B5EF4-FFF2-40B4-BE49-F238E27FC236}">
                <a16:creationId xmlns:a16="http://schemas.microsoft.com/office/drawing/2014/main" id="{DA42037B-F9D4-4CC2-9863-1CC1A6AE5F12}"/>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Tussentitel slide</a:t>
            </a:r>
            <a:endParaRPr lang="en-US" sz="2000" b="1" dirty="0">
              <a:solidFill>
                <a:schemeClr val="tx1"/>
              </a:solidFill>
              <a:latin typeface="+mn-lt"/>
              <a:cs typeface="Arial" panose="020B0604020202020204" pitchFamily="34" charset="0"/>
            </a:endParaRPr>
          </a:p>
        </p:txBody>
      </p:sp>
      <p:pic>
        <p:nvPicPr>
          <p:cNvPr id="9" name="Graphic 8">
            <a:extLst>
              <a:ext uri="{FF2B5EF4-FFF2-40B4-BE49-F238E27FC236}">
                <a16:creationId xmlns:a16="http://schemas.microsoft.com/office/drawing/2014/main" id="{F7EE5D66-D7E4-4BDC-948E-FA0C01C6A52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8613" y="1146964"/>
            <a:ext cx="2971386" cy="1522704"/>
          </a:xfrm>
          <a:prstGeom prst="rect">
            <a:avLst/>
          </a:prstGeom>
        </p:spPr>
      </p:pic>
    </p:spTree>
    <p:extLst>
      <p:ext uri="{BB962C8B-B14F-4D97-AF65-F5344CB8AC3E}">
        <p14:creationId xmlns:p14="http://schemas.microsoft.com/office/powerpoint/2010/main" val="32904365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ussentitel">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userDrawn="1"/>
        </p:nvSpPr>
        <p:spPr>
          <a:xfrm>
            <a:off x="-1361" y="-6350"/>
            <a:ext cx="18291742"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 name="Title"/>
          <p:cNvSpPr>
            <a:spLocks noGrp="1"/>
          </p:cNvSpPr>
          <p:nvPr>
            <p:ph type="ctrTitle" hasCustomPrompt="1"/>
          </p:nvPr>
        </p:nvSpPr>
        <p:spPr>
          <a:xfrm>
            <a:off x="5149215" y="3398303"/>
            <a:ext cx="12376786" cy="1964494"/>
          </a:xfrm>
        </p:spPr>
        <p:txBody>
          <a:bodyPr wrap="none" lIns="0" tIns="0" rIns="0" bIns="0" anchor="b">
            <a:noAutofit/>
          </a:bodyPr>
          <a:lstStyle>
            <a:lvl1pPr algn="l">
              <a:lnSpc>
                <a:spcPct val="64000"/>
              </a:lnSpc>
              <a:defRPr sz="5400">
                <a:solidFill>
                  <a:schemeClr val="bg1"/>
                </a:solidFill>
                <a:latin typeface="Arial Rounded MT Bold" panose="020F0704030504030204" pitchFamily="34" charset="0"/>
              </a:defRPr>
            </a:lvl1pPr>
          </a:lstStyle>
          <a:p>
            <a:r>
              <a:rPr lang="nl-BE" noProof="0"/>
              <a:t>Klik om Titel te bewerken</a:t>
            </a:r>
          </a:p>
        </p:txBody>
      </p:sp>
      <p:sp>
        <p:nvSpPr>
          <p:cNvPr id="3" name="Subtitle 2"/>
          <p:cNvSpPr>
            <a:spLocks noGrp="1"/>
          </p:cNvSpPr>
          <p:nvPr>
            <p:ph type="subTitle" idx="1" hasCustomPrompt="1"/>
          </p:nvPr>
        </p:nvSpPr>
        <p:spPr>
          <a:xfrm>
            <a:off x="5177790" y="5833530"/>
            <a:ext cx="12376786" cy="2719455"/>
          </a:xfrm>
        </p:spPr>
        <p:txBody>
          <a:bodyPr lIns="0" tIns="0" rIns="0" bIns="0"/>
          <a:lstStyle>
            <a:lvl1pPr marL="0" indent="0" algn="l">
              <a:lnSpc>
                <a:spcPct val="65000"/>
              </a:lnSpc>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BE" noProof="0"/>
              <a:t>Klikken om de ondertitelstijl </a:t>
            </a:r>
          </a:p>
          <a:p>
            <a:r>
              <a:rPr lang="nl-BE" noProof="0"/>
              <a:t>van het model </a:t>
            </a:r>
          </a:p>
          <a:p>
            <a:r>
              <a:rPr lang="nl-BE" noProof="0"/>
              <a:t>te bewerken</a:t>
            </a:r>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5756" y="1153469"/>
            <a:ext cx="2949143" cy="1511437"/>
          </a:xfrm>
          <a:prstGeom prst="rect">
            <a:avLst/>
          </a:prstGeom>
        </p:spPr>
      </p:pic>
      <p:sp>
        <p:nvSpPr>
          <p:cNvPr id="8" name="TextBox 4">
            <a:extLst>
              <a:ext uri="{FF2B5EF4-FFF2-40B4-BE49-F238E27FC236}">
                <a16:creationId xmlns:a16="http://schemas.microsoft.com/office/drawing/2014/main" id="{DA42037B-F9D4-4CC2-9863-1CC1A6AE5F12}"/>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Tussentitel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067119012"/>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Quote">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userDrawn="1"/>
        </p:nvSpPr>
        <p:spPr>
          <a:xfrm>
            <a:off x="-1361" y="-6350"/>
            <a:ext cx="18291742"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 name="Title"/>
          <p:cNvSpPr>
            <a:spLocks noGrp="1"/>
          </p:cNvSpPr>
          <p:nvPr>
            <p:ph type="ctrTitle" hasCustomPrompt="1"/>
          </p:nvPr>
        </p:nvSpPr>
        <p:spPr>
          <a:xfrm>
            <a:off x="1965278" y="3562066"/>
            <a:ext cx="15589298" cy="3192729"/>
          </a:xfrm>
        </p:spPr>
        <p:txBody>
          <a:bodyPr wrap="none" lIns="0" tIns="0" rIns="0" bIns="0" anchor="b">
            <a:noAutofit/>
          </a:bodyPr>
          <a:lstStyle>
            <a:lvl1pPr algn="r">
              <a:lnSpc>
                <a:spcPct val="100000"/>
              </a:lnSpc>
              <a:defRPr sz="4800">
                <a:solidFill>
                  <a:schemeClr val="bg1"/>
                </a:solidFill>
                <a:latin typeface="Arial Rounded MT Bold" panose="020F0704030504030204" pitchFamily="34" charset="0"/>
              </a:defRPr>
            </a:lvl1pPr>
          </a:lstStyle>
          <a:p>
            <a:r>
              <a:rPr lang="en-GB" noProof="0"/>
              <a:t>“Klik om quote </a:t>
            </a:r>
            <a:br>
              <a:rPr lang="en-GB" noProof="0"/>
            </a:br>
            <a:r>
              <a:rPr lang="en-GB" noProof="0"/>
              <a:t>in te Voegen”</a:t>
            </a:r>
          </a:p>
        </p:txBody>
      </p:sp>
      <p:sp>
        <p:nvSpPr>
          <p:cNvPr id="3" name="Subtitle 2"/>
          <p:cNvSpPr>
            <a:spLocks noGrp="1"/>
          </p:cNvSpPr>
          <p:nvPr>
            <p:ph type="subTitle" idx="1" hasCustomPrompt="1"/>
          </p:nvPr>
        </p:nvSpPr>
        <p:spPr>
          <a:xfrm>
            <a:off x="5177790" y="7161170"/>
            <a:ext cx="12376786" cy="2719455"/>
          </a:xfrm>
        </p:spPr>
        <p:txBody>
          <a:bodyPr lIns="0" tIns="0" rIns="0" bIns="0"/>
          <a:lstStyle>
            <a:lvl1pPr marL="0" indent="0" algn="r">
              <a:lnSpc>
                <a:spcPct val="65000"/>
              </a:lnSpc>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noProof="0"/>
              <a:t>Klik om de Naam en Voornaam in te voegen</a:t>
            </a:r>
          </a:p>
        </p:txBody>
      </p:sp>
      <p:sp>
        <p:nvSpPr>
          <p:cNvPr id="8" name="TextBox 4">
            <a:extLst>
              <a:ext uri="{FF2B5EF4-FFF2-40B4-BE49-F238E27FC236}">
                <a16:creationId xmlns:a16="http://schemas.microsoft.com/office/drawing/2014/main" id="{DA42037B-F9D4-4CC2-9863-1CC1A6AE5F12}"/>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Quote slide</a:t>
            </a:r>
            <a:endParaRPr lang="en-US" sz="2000" b="1" dirty="0">
              <a:solidFill>
                <a:schemeClr val="tx1"/>
              </a:solidFill>
              <a:latin typeface="+mn-lt"/>
              <a:cs typeface="Arial" panose="020B0604020202020204" pitchFamily="34" charset="0"/>
            </a:endParaRPr>
          </a:p>
        </p:txBody>
      </p:sp>
      <p:pic>
        <p:nvPicPr>
          <p:cNvPr id="9" name="Graphic 8">
            <a:extLst>
              <a:ext uri="{FF2B5EF4-FFF2-40B4-BE49-F238E27FC236}">
                <a16:creationId xmlns:a16="http://schemas.microsoft.com/office/drawing/2014/main" id="{30A4158E-317F-4A86-B1B9-6DBC4007AC4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8613" y="1146964"/>
            <a:ext cx="2971386" cy="1522704"/>
          </a:xfrm>
          <a:prstGeom prst="rect">
            <a:avLst/>
          </a:prstGeom>
        </p:spPr>
      </p:pic>
    </p:spTree>
    <p:extLst>
      <p:ext uri="{BB962C8B-B14F-4D97-AF65-F5344CB8AC3E}">
        <p14:creationId xmlns:p14="http://schemas.microsoft.com/office/powerpoint/2010/main" val="2837089186"/>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Inhoudstafel">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userDrawn="1"/>
        </p:nvSpPr>
        <p:spPr>
          <a:xfrm>
            <a:off x="-1361" y="-6350"/>
            <a:ext cx="18291742"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 name="Title"/>
          <p:cNvSpPr>
            <a:spLocks noGrp="1"/>
          </p:cNvSpPr>
          <p:nvPr>
            <p:ph type="ctrTitle" hasCustomPrompt="1"/>
          </p:nvPr>
        </p:nvSpPr>
        <p:spPr>
          <a:xfrm>
            <a:off x="4954136" y="2150785"/>
            <a:ext cx="11003651" cy="1138326"/>
          </a:xfrm>
        </p:spPr>
        <p:txBody>
          <a:bodyPr wrap="none" lIns="0" tIns="0" rIns="0" bIns="0" anchor="t">
            <a:noAutofit/>
          </a:bodyPr>
          <a:lstStyle>
            <a:lvl1pPr algn="l">
              <a:lnSpc>
                <a:spcPct val="100000"/>
              </a:lnSpc>
              <a:defRPr sz="4400">
                <a:solidFill>
                  <a:schemeClr val="bg1"/>
                </a:solidFill>
                <a:latin typeface="Arial Rounded MT Bold" panose="020F0704030504030204" pitchFamily="34" charset="0"/>
              </a:defRPr>
            </a:lvl1pPr>
          </a:lstStyle>
          <a:p>
            <a:r>
              <a:rPr lang="en-GB" noProof="0"/>
              <a:t>Inhoudstafel / Agenda titel</a:t>
            </a:r>
          </a:p>
        </p:txBody>
      </p:sp>
      <p:sp>
        <p:nvSpPr>
          <p:cNvPr id="3" name="Subtitle 2"/>
          <p:cNvSpPr>
            <a:spLocks noGrp="1"/>
          </p:cNvSpPr>
          <p:nvPr>
            <p:ph type="subTitle" idx="1" hasCustomPrompt="1"/>
          </p:nvPr>
        </p:nvSpPr>
        <p:spPr>
          <a:xfrm>
            <a:off x="4954136" y="3771454"/>
            <a:ext cx="12376786" cy="5172333"/>
          </a:xfrm>
        </p:spPr>
        <p:txBody>
          <a:bodyPr lIns="0" tIns="0" rIns="0" bIns="0"/>
          <a:lstStyle>
            <a:lvl1pPr marL="742950" indent="-742950" algn="l">
              <a:lnSpc>
                <a:spcPct val="100000"/>
              </a:lnSpc>
              <a:buFont typeface="+mj-lt"/>
              <a:buAutoNum type="arabicPeriod"/>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noProof="0"/>
              <a:t>Agendapunt 1</a:t>
            </a:r>
          </a:p>
          <a:p>
            <a:r>
              <a:rPr lang="en-GB" noProof="0"/>
              <a:t>Agendapunt 2</a:t>
            </a:r>
          </a:p>
          <a:p>
            <a:r>
              <a:rPr lang="en-GB" noProof="0"/>
              <a:t>Agendapunt 3</a:t>
            </a:r>
          </a:p>
          <a:p>
            <a:r>
              <a:rPr lang="en-GB" noProof="0"/>
              <a:t>Agendapunt 4</a:t>
            </a:r>
          </a:p>
          <a:p>
            <a:r>
              <a:rPr lang="en-GB" noProof="0"/>
              <a:t>Agendapunt 5</a:t>
            </a:r>
          </a:p>
          <a:p>
            <a:r>
              <a:rPr lang="en-GB" noProof="0"/>
              <a:t>Agendapunt 6</a:t>
            </a:r>
          </a:p>
        </p:txBody>
      </p:sp>
      <p:sp>
        <p:nvSpPr>
          <p:cNvPr id="8" name="TextBox 4">
            <a:extLst>
              <a:ext uri="{FF2B5EF4-FFF2-40B4-BE49-F238E27FC236}">
                <a16:creationId xmlns:a16="http://schemas.microsoft.com/office/drawing/2014/main" id="{DA42037B-F9D4-4CC2-9863-1CC1A6AE5F12}"/>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Inhoud slide</a:t>
            </a:r>
            <a:endParaRPr lang="en-US" sz="2000" b="1" dirty="0">
              <a:solidFill>
                <a:schemeClr val="tx1"/>
              </a:solidFill>
              <a:latin typeface="+mn-lt"/>
              <a:cs typeface="Arial" panose="020B0604020202020204" pitchFamily="34" charset="0"/>
            </a:endParaRPr>
          </a:p>
        </p:txBody>
      </p:sp>
      <p:pic>
        <p:nvPicPr>
          <p:cNvPr id="9" name="Graphic 8">
            <a:extLst>
              <a:ext uri="{FF2B5EF4-FFF2-40B4-BE49-F238E27FC236}">
                <a16:creationId xmlns:a16="http://schemas.microsoft.com/office/drawing/2014/main" id="{9B1B0592-CA51-4965-AEB9-DEFB73DA845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8613" y="1146964"/>
            <a:ext cx="2971386" cy="1522704"/>
          </a:xfrm>
          <a:prstGeom prst="rect">
            <a:avLst/>
          </a:prstGeom>
        </p:spPr>
      </p:pic>
    </p:spTree>
    <p:extLst>
      <p:ext uri="{BB962C8B-B14F-4D97-AF65-F5344CB8AC3E}">
        <p14:creationId xmlns:p14="http://schemas.microsoft.com/office/powerpoint/2010/main" val="1097409208"/>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ote afbeelding">
    <p:spTree>
      <p:nvGrpSpPr>
        <p:cNvPr id="1" name=""/>
        <p:cNvGrpSpPr/>
        <p:nvPr/>
      </p:nvGrpSpPr>
      <p:grpSpPr>
        <a:xfrm>
          <a:off x="0" y="0"/>
          <a:ext cx="0" cy="0"/>
          <a:chOff x="0" y="0"/>
          <a:chExt cx="0" cy="0"/>
        </a:xfrm>
      </p:grpSpPr>
      <p:pic>
        <p:nvPicPr>
          <p:cNvPr id="8" name="template Image TEMP" hidden="1">
            <a:extLst>
              <a:ext uri="{FF2B5EF4-FFF2-40B4-BE49-F238E27FC236}">
                <a16:creationId xmlns:a16="http://schemas.microsoft.com/office/drawing/2014/main" id="{8B469C1A-565F-459B-93C7-43E5D877DA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hasCustomPrompt="1"/>
          </p:nvPr>
        </p:nvSpPr>
        <p:spPr>
          <a:xfrm>
            <a:off x="998692" y="888883"/>
            <a:ext cx="16575629" cy="755767"/>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sp>
        <p:nvSpPr>
          <p:cNvPr id="4" name="Date Placeholder 3"/>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46ED52C8-E457-4371-A0C6-0242A8966295}" type="datetime1">
              <a:rPr lang="nl-BE" smtClean="0"/>
              <a:t>14/10/2021</a:t>
            </a:fld>
            <a:endParaRPr lang="nl-BE" dirty="0"/>
          </a:p>
        </p:txBody>
      </p:sp>
      <p:sp>
        <p:nvSpPr>
          <p:cNvPr id="5" name="Footer Placeholder 4"/>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6" name="Slide Number Placeholder 5"/>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0" y="1648800"/>
            <a:ext cx="18288000" cy="7505700"/>
          </a:xfrm>
        </p:spPr>
        <p:txBody>
          <a:bodyPr tIns="1440000">
            <a:normAutofit/>
          </a:bodyPr>
          <a:lstStyle>
            <a:lvl1pPr marL="0" indent="0" algn="ctr">
              <a:buNone/>
              <a:defRPr sz="1600"/>
            </a:lvl1pPr>
          </a:lstStyle>
          <a:p>
            <a:endParaRPr lang="nl-BE" dirty="0"/>
          </a:p>
        </p:txBody>
      </p:sp>
      <p:sp>
        <p:nvSpPr>
          <p:cNvPr id="12" name="TextBox 4">
            <a:extLst>
              <a:ext uri="{FF2B5EF4-FFF2-40B4-BE49-F238E27FC236}">
                <a16:creationId xmlns:a16="http://schemas.microsoft.com/office/drawing/2014/main" id="{22214A23-4B57-4EDB-9FCA-6715CD113D98}"/>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Grote afbeelding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2017041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ote afbeelding + floating titel">
    <p:spTree>
      <p:nvGrpSpPr>
        <p:cNvPr id="1" name=""/>
        <p:cNvGrpSpPr/>
        <p:nvPr/>
      </p:nvGrpSpPr>
      <p:grpSpPr>
        <a:xfrm>
          <a:off x="0" y="0"/>
          <a:ext cx="0" cy="0"/>
          <a:chOff x="0" y="0"/>
          <a:chExt cx="0" cy="0"/>
        </a:xfrm>
      </p:grpSpPr>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0" y="0"/>
            <a:ext cx="18288000" cy="9154500"/>
          </a:xfrm>
        </p:spPr>
        <p:txBody>
          <a:bodyPr tIns="1440000">
            <a:normAutofit/>
          </a:bodyPr>
          <a:lstStyle>
            <a:lvl1pPr marL="0" indent="0" algn="ctr">
              <a:buNone/>
              <a:defRPr sz="1600"/>
            </a:lvl1pPr>
          </a:lstStyle>
          <a:p>
            <a:endParaRPr lang="nl-BE" dirty="0"/>
          </a:p>
        </p:txBody>
      </p:sp>
      <p:sp>
        <p:nvSpPr>
          <p:cNvPr id="4" name="Date Placeholder 3"/>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EDEC0B4D-6F51-436E-BE73-45B3B623CF58}" type="datetime1">
              <a:rPr lang="nl-BE" smtClean="0"/>
              <a:t>14/10/2021</a:t>
            </a:fld>
            <a:endParaRPr lang="nl-BE" dirty="0"/>
          </a:p>
        </p:txBody>
      </p:sp>
      <p:sp>
        <p:nvSpPr>
          <p:cNvPr id="5" name="Footer Placeholder 4"/>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6" name="Slide Number Placeholder 5"/>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2" name="Title 1"/>
          <p:cNvSpPr>
            <a:spLocks noGrp="1"/>
          </p:cNvSpPr>
          <p:nvPr>
            <p:ph type="title" hasCustomPrompt="1"/>
          </p:nvPr>
        </p:nvSpPr>
        <p:spPr>
          <a:xfrm>
            <a:off x="12132526" y="7056603"/>
            <a:ext cx="5430645" cy="755767"/>
          </a:xfrm>
          <a:noFill/>
        </p:spPr>
        <p:txBody>
          <a:bodyPr lIns="0" tIns="0" rIns="0" bIns="0" anchor="b">
            <a:noAutofit/>
          </a:bodyPr>
          <a:lstStyle>
            <a:lvl1pPr>
              <a:defRPr sz="4400">
                <a:solidFill>
                  <a:schemeClr val="tx1"/>
                </a:solidFill>
                <a:latin typeface="Arial Rounded MT Bold" panose="020F0704030504030204" pitchFamily="34" charset="0"/>
              </a:defRPr>
            </a:lvl1pPr>
          </a:lstStyle>
          <a:p>
            <a:r>
              <a:rPr lang="en-GB" noProof="0"/>
              <a:t>Titel</a:t>
            </a:r>
          </a:p>
        </p:txBody>
      </p:sp>
      <p:cxnSp>
        <p:nvCxnSpPr>
          <p:cNvPr id="16" name="Rechte verbindingslijn 15">
            <a:extLst>
              <a:ext uri="{FF2B5EF4-FFF2-40B4-BE49-F238E27FC236}">
                <a16:creationId xmlns:a16="http://schemas.microsoft.com/office/drawing/2014/main" id="{D2D76672-C87D-44F1-A41F-AA2A35C16DAA}"/>
              </a:ext>
            </a:extLst>
          </p:cNvPr>
          <p:cNvCxnSpPr>
            <a:cxnSpLocks/>
          </p:cNvCxnSpPr>
          <p:nvPr userDrawn="1"/>
        </p:nvCxnSpPr>
        <p:spPr>
          <a:xfrm>
            <a:off x="12132526" y="8004995"/>
            <a:ext cx="5430645"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2" name="TextBox 4">
            <a:extLst>
              <a:ext uri="{FF2B5EF4-FFF2-40B4-BE49-F238E27FC236}">
                <a16:creationId xmlns:a16="http://schemas.microsoft.com/office/drawing/2014/main" id="{44008270-98F6-42B1-97B7-B77ADCC6D3D0}"/>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Grote afbeelding + </a:t>
            </a:r>
            <a:r>
              <a:rPr lang="nl-NL" sz="2000" b="1" dirty="0" err="1">
                <a:solidFill>
                  <a:schemeClr val="tx1"/>
                </a:solidFill>
                <a:latin typeface="+mn-lt"/>
                <a:cs typeface="Arial" panose="020B0604020202020204" pitchFamily="34" charset="0"/>
              </a:rPr>
              <a:t>floating</a:t>
            </a:r>
            <a:r>
              <a:rPr lang="nl-NL" sz="2000" b="1" dirty="0">
                <a:solidFill>
                  <a:schemeClr val="tx1"/>
                </a:solidFill>
                <a:latin typeface="+mn-lt"/>
                <a:cs typeface="Arial" panose="020B0604020202020204" pitchFamily="34" charset="0"/>
              </a:rPr>
              <a:t> titel slide</a:t>
            </a:r>
            <a:endParaRPr lang="en-US" sz="2000" b="1" dirty="0">
              <a:solidFill>
                <a:schemeClr val="tx1"/>
              </a:solidFill>
              <a:latin typeface="+mn-lt"/>
              <a:cs typeface="Arial" panose="020B0604020202020204" pitchFamily="34" charset="0"/>
            </a:endParaRPr>
          </a:p>
        </p:txBody>
      </p:sp>
      <p:sp>
        <p:nvSpPr>
          <p:cNvPr id="13" name="TextBox 46">
            <a:extLst>
              <a:ext uri="{FF2B5EF4-FFF2-40B4-BE49-F238E27FC236}">
                <a16:creationId xmlns:a16="http://schemas.microsoft.com/office/drawing/2014/main" id="{7F1C870B-2989-4A2B-BF54-AD2979A953E7}"/>
              </a:ext>
            </a:extLst>
          </p:cNvPr>
          <p:cNvSpPr txBox="1"/>
          <p:nvPr userDrawn="1"/>
        </p:nvSpPr>
        <p:spPr>
          <a:xfrm>
            <a:off x="0" y="10287000"/>
            <a:ext cx="5166767" cy="707886"/>
          </a:xfrm>
          <a:prstGeom prst="rect">
            <a:avLst/>
          </a:prstGeom>
          <a:noFill/>
        </p:spPr>
        <p:txBody>
          <a:bodyPr wrap="square" rtlCol="0">
            <a:spAutoFit/>
          </a:bodyPr>
          <a:lstStyle/>
          <a:p>
            <a:r>
              <a:rPr lang="nl-NL" sz="1000" dirty="0">
                <a:latin typeface="+mn-lt"/>
                <a:cs typeface="Arial" panose="020B0604020202020204" pitchFamily="34" charset="0"/>
              </a:rPr>
              <a:t>Verplaats na het invoegen van de foto deze weer naar de achtergrond zodat de titel terug vooraan kom te staan. </a:t>
            </a:r>
            <a:r>
              <a:rPr lang="nl-NL" sz="1000" b="1" dirty="0">
                <a:latin typeface="+mn-lt"/>
                <a:cs typeface="Arial" panose="020B0604020202020204" pitchFamily="34" charset="0"/>
              </a:rPr>
              <a:t>(rechtsklikken&gt; naar achtergrond&gt; naar achtergrond)</a:t>
            </a:r>
          </a:p>
          <a:p>
            <a:endParaRPr lang="nl-NL" sz="1000" dirty="0">
              <a:latin typeface="+mn-lt"/>
              <a:cs typeface="Arial" panose="020B0604020202020204" pitchFamily="34" charset="0"/>
            </a:endParaRPr>
          </a:p>
          <a:p>
            <a:r>
              <a:rPr lang="nl-NL" sz="1000" dirty="0">
                <a:latin typeface="+mn-lt"/>
                <a:cs typeface="Arial" panose="020B0604020202020204" pitchFamily="34" charset="0"/>
              </a:rPr>
              <a:t>Indien de tekst niet genoeg zichtbaar is over de foto, verander de kleur van zwart naar wit.</a:t>
            </a:r>
          </a:p>
        </p:txBody>
      </p:sp>
    </p:spTree>
    <p:extLst>
      <p:ext uri="{BB962C8B-B14F-4D97-AF65-F5344CB8AC3E}">
        <p14:creationId xmlns:p14="http://schemas.microsoft.com/office/powerpoint/2010/main" val="7884447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1" y="2354401"/>
            <a:ext cx="16575629" cy="61038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D4A36A34-8185-4AB8-A83C-A2285F12C40B}" type="datetime1">
              <a:rPr lang="nl-BE" smtClean="0"/>
              <a:t>14/10/2021</a:t>
            </a:fld>
            <a:endParaRPr lang="nl-BE" dirty="0"/>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12" name="TextBox 4">
            <a:extLst>
              <a:ext uri="{FF2B5EF4-FFF2-40B4-BE49-F238E27FC236}">
                <a16:creationId xmlns:a16="http://schemas.microsoft.com/office/drawing/2014/main" id="{88A2F8C1-53AF-4DEB-9965-55FC86D3788C}"/>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Tekst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022226488"/>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4B9EA1D0-3EEF-48D9-9A33-61791F0EA585}" type="datetime1">
              <a:rPr lang="nl-BE" smtClean="0"/>
              <a:t>14/10/2021</a:t>
            </a:fld>
            <a:endParaRPr lang="nl-BE" dirty="0"/>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4" name="Tijdelijke aanduiding voor tabel 3">
            <a:extLst>
              <a:ext uri="{FF2B5EF4-FFF2-40B4-BE49-F238E27FC236}">
                <a16:creationId xmlns:a16="http://schemas.microsoft.com/office/drawing/2014/main" id="{08476D39-8254-4D49-88E7-E952BF1FA19A}"/>
              </a:ext>
            </a:extLst>
          </p:cNvPr>
          <p:cNvSpPr>
            <a:spLocks noGrp="1" noChangeAspect="1"/>
          </p:cNvSpPr>
          <p:nvPr>
            <p:ph type="tbl" sz="quarter" idx="18"/>
          </p:nvPr>
        </p:nvSpPr>
        <p:spPr>
          <a:xfrm>
            <a:off x="1057275" y="1679575"/>
            <a:ext cx="16575088" cy="6780213"/>
          </a:xfrm>
        </p:spPr>
        <p:txBody>
          <a:bodyPr>
            <a:normAutofit/>
          </a:bodyPr>
          <a:lstStyle>
            <a:lvl1pPr marL="0" indent="0" algn="ctr">
              <a:buNone/>
              <a:defRPr/>
            </a:lvl1pPr>
          </a:lstStyle>
          <a:p>
            <a:endParaRPr lang="en-GB" noProof="0"/>
          </a:p>
        </p:txBody>
      </p:sp>
      <p:sp>
        <p:nvSpPr>
          <p:cNvPr id="16" name="TextBox 4">
            <a:extLst>
              <a:ext uri="{FF2B5EF4-FFF2-40B4-BE49-F238E27FC236}">
                <a16:creationId xmlns:a16="http://schemas.microsoft.com/office/drawing/2014/main" id="{8C7A8C97-A0A2-4491-BA0D-727C7CE0B7F3}"/>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Tabel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40901551"/>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eeg met tit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F52894CF-99F3-469C-8A14-8DC427FF49BB}" type="datetime1">
              <a:rPr lang="nl-BE" smtClean="0"/>
              <a:t>14/10/2021</a:t>
            </a:fld>
            <a:endParaRPr lang="nl-BE" dirty="0"/>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12" name="TextBox 4">
            <a:extLst>
              <a:ext uri="{FF2B5EF4-FFF2-40B4-BE49-F238E27FC236}">
                <a16:creationId xmlns:a16="http://schemas.microsoft.com/office/drawing/2014/main" id="{892813D1-327F-45DC-8DDF-53948CE8C5F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Lege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4142238196"/>
      </p:ext>
    </p:extLst>
  </p:cSld>
  <p:clrMapOvr>
    <a:masterClrMapping/>
  </p:clrMapOvr>
  <p:extLst>
    <p:ext uri="{DCECCB84-F9BA-43D5-87BE-67443E8EF086}">
      <p15:sldGuideLst xmlns:p15="http://schemas.microsoft.com/office/powerpoint/2012/main">
        <p15:guide id="4" pos="1109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eeg zonder tit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A56A58C4-AC69-4140-BA48-89AA8FBA1E1D}" type="datetime1">
              <a:rPr lang="nl-BE" smtClean="0"/>
              <a:t>14/10/2021</a:t>
            </a:fld>
            <a:endParaRPr lang="nl-BE" dirty="0"/>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9" name="TextBox 4">
            <a:extLst>
              <a:ext uri="{FF2B5EF4-FFF2-40B4-BE49-F238E27FC236}">
                <a16:creationId xmlns:a16="http://schemas.microsoft.com/office/drawing/2014/main" id="{C531524C-A1A5-4485-B21D-E97B5DC3BE3F}"/>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Leeg zonder titel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863784025"/>
      </p:ext>
    </p:extLst>
  </p:cSld>
  <p:clrMapOvr>
    <a:masterClrMapping/>
  </p:clrMapOvr>
  <p:extLst>
    <p:ext uri="{DCECCB84-F9BA-43D5-87BE-67443E8EF086}">
      <p15:sldGuideLst xmlns:p15="http://schemas.microsoft.com/office/powerpoint/2012/main">
        <p15:guide id="4" pos="1109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 Tekst en 1/2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9394190" y="1648800"/>
            <a:ext cx="8217535" cy="7498800"/>
          </a:xfrm>
        </p:spPr>
        <p:txBody>
          <a:bodyPr tIns="1440000">
            <a:normAutofit/>
          </a:bodyPr>
          <a:lstStyle>
            <a:lvl1pPr marL="0" indent="0" algn="ctr">
              <a:buNone/>
              <a:defRPr sz="1600"/>
            </a:lvl1pPr>
          </a:lstStyle>
          <a:p>
            <a:endParaRPr lang="nl-BE" dirty="0"/>
          </a:p>
        </p:txBody>
      </p:sp>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1" y="2354401"/>
            <a:ext cx="8217535" cy="6111506"/>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822705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7B17C559-ED41-48AE-90A3-DAFE15716B7C}"/>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52629556-41E8-40C7-AC28-C5FAAF285FB6}" type="datetime1">
              <a:rPr lang="nl-BE" smtClean="0"/>
              <a:t>14/10/2021</a:t>
            </a:fld>
            <a:endParaRPr lang="nl-BE" dirty="0"/>
          </a:p>
        </p:txBody>
      </p:sp>
      <p:sp>
        <p:nvSpPr>
          <p:cNvPr id="20" name="Footer Placeholder 4">
            <a:extLst>
              <a:ext uri="{FF2B5EF4-FFF2-40B4-BE49-F238E27FC236}">
                <a16:creationId xmlns:a16="http://schemas.microsoft.com/office/drawing/2014/main" id="{7FDB5F77-B327-47F1-9F88-CF970A7A21FD}"/>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13" name="TextBox 4">
            <a:extLst>
              <a:ext uri="{FF2B5EF4-FFF2-40B4-BE49-F238E27FC236}">
                <a16:creationId xmlns:a16="http://schemas.microsoft.com/office/drawing/2014/main" id="{6CBDB841-5208-4BD2-9409-EA7134D69442}"/>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1/2 Tekst en 1/2 afbeelding</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304497994"/>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Afbeelding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2988" y="1648800"/>
            <a:ext cx="1101182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3" name="Tijdelijke aanduiding voor tekst 2">
            <a:extLst>
              <a:ext uri="{FF2B5EF4-FFF2-40B4-BE49-F238E27FC236}">
                <a16:creationId xmlns:a16="http://schemas.microsoft.com/office/drawing/2014/main" id="{CBF26FD0-A3C3-48D7-9476-CC92E74B1F11}"/>
              </a:ext>
            </a:extLst>
          </p:cNvPr>
          <p:cNvSpPr>
            <a:spLocks noGrp="1"/>
          </p:cNvSpPr>
          <p:nvPr>
            <p:ph type="body" sz="quarter" idx="18" hasCustomPrompt="1"/>
          </p:nvPr>
        </p:nvSpPr>
        <p:spPr>
          <a:xfrm>
            <a:off x="1020995" y="2354400"/>
            <a:ext cx="11009448"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D367E9D3-DAD1-4CB6-B772-1B2667B671F6}" type="datetime1">
              <a:rPr lang="nl-BE" smtClean="0"/>
              <a:t>14/10/2021</a:t>
            </a:fld>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21" name="afbeelding placeholder">
            <a:extLst>
              <a:ext uri="{FF2B5EF4-FFF2-40B4-BE49-F238E27FC236}">
                <a16:creationId xmlns:a16="http://schemas.microsoft.com/office/drawing/2014/main" id="{DF77DBF1-9A0F-498F-B871-134CB42F881D}"/>
              </a:ext>
            </a:extLst>
          </p:cNvPr>
          <p:cNvSpPr>
            <a:spLocks noGrp="1"/>
          </p:cNvSpPr>
          <p:nvPr>
            <p:ph type="pic" sz="quarter" idx="14"/>
          </p:nvPr>
        </p:nvSpPr>
        <p:spPr>
          <a:xfrm>
            <a:off x="12180332" y="1648800"/>
            <a:ext cx="5438775" cy="7498800"/>
          </a:xfrm>
        </p:spPr>
        <p:txBody>
          <a:bodyPr tIns="1440000">
            <a:normAutofit/>
          </a:bodyPr>
          <a:lstStyle>
            <a:lvl1pPr marL="0" indent="0" algn="ctr">
              <a:buNone/>
              <a:defRPr sz="1600"/>
            </a:lvl1pPr>
          </a:lstStyle>
          <a:p>
            <a:endParaRPr lang="nl-BE" dirty="0"/>
          </a:p>
        </p:txBody>
      </p:sp>
      <p:sp>
        <p:nvSpPr>
          <p:cNvPr id="20" name="TextBox 4">
            <a:extLst>
              <a:ext uri="{FF2B5EF4-FFF2-40B4-BE49-F238E27FC236}">
                <a16:creationId xmlns:a16="http://schemas.microsoft.com/office/drawing/2014/main" id="{D974BD34-E475-4E02-86F0-8932E1B41725}"/>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2/3 Tekst en 1/3 afbeelding</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929578281"/>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Quote">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userDrawn="1"/>
        </p:nvSpPr>
        <p:spPr>
          <a:xfrm>
            <a:off x="-1361" y="-6350"/>
            <a:ext cx="18291742"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 name="Title"/>
          <p:cNvSpPr>
            <a:spLocks noGrp="1"/>
          </p:cNvSpPr>
          <p:nvPr>
            <p:ph type="ctrTitle" hasCustomPrompt="1"/>
          </p:nvPr>
        </p:nvSpPr>
        <p:spPr>
          <a:xfrm>
            <a:off x="1965278" y="3562066"/>
            <a:ext cx="15589298" cy="3192729"/>
          </a:xfrm>
        </p:spPr>
        <p:txBody>
          <a:bodyPr wrap="none" lIns="0" tIns="0" rIns="0" bIns="0" anchor="b">
            <a:noAutofit/>
          </a:bodyPr>
          <a:lstStyle>
            <a:lvl1pPr algn="r">
              <a:lnSpc>
                <a:spcPct val="100000"/>
              </a:lnSpc>
              <a:defRPr sz="4800">
                <a:solidFill>
                  <a:schemeClr val="bg1"/>
                </a:solidFill>
                <a:latin typeface="Arial Rounded MT Bold" panose="020F0704030504030204" pitchFamily="34" charset="0"/>
              </a:defRPr>
            </a:lvl1pPr>
          </a:lstStyle>
          <a:p>
            <a:r>
              <a:rPr lang="nl-BE" noProof="0"/>
              <a:t>“Klik om quote </a:t>
            </a:r>
            <a:br>
              <a:rPr lang="nl-BE" noProof="0"/>
            </a:br>
            <a:r>
              <a:rPr lang="nl-BE" noProof="0"/>
              <a:t>in te Voegen”</a:t>
            </a:r>
          </a:p>
        </p:txBody>
      </p:sp>
      <p:sp>
        <p:nvSpPr>
          <p:cNvPr id="3" name="Subtitle 2"/>
          <p:cNvSpPr>
            <a:spLocks noGrp="1"/>
          </p:cNvSpPr>
          <p:nvPr>
            <p:ph type="subTitle" idx="1" hasCustomPrompt="1"/>
          </p:nvPr>
        </p:nvSpPr>
        <p:spPr>
          <a:xfrm>
            <a:off x="5177790" y="7161170"/>
            <a:ext cx="12376786" cy="2719455"/>
          </a:xfrm>
        </p:spPr>
        <p:txBody>
          <a:bodyPr lIns="0" tIns="0" rIns="0" bIns="0"/>
          <a:lstStyle>
            <a:lvl1pPr marL="0" indent="0" algn="r">
              <a:lnSpc>
                <a:spcPct val="65000"/>
              </a:lnSpc>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BE" noProof="0"/>
              <a:t>Klik om de Naam en Voornaam in te voegen</a:t>
            </a:r>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5756" y="1153469"/>
            <a:ext cx="2949143" cy="1511437"/>
          </a:xfrm>
          <a:prstGeom prst="rect">
            <a:avLst/>
          </a:prstGeom>
        </p:spPr>
      </p:pic>
      <p:sp>
        <p:nvSpPr>
          <p:cNvPr id="8" name="TextBox 4">
            <a:extLst>
              <a:ext uri="{FF2B5EF4-FFF2-40B4-BE49-F238E27FC236}">
                <a16:creationId xmlns:a16="http://schemas.microsoft.com/office/drawing/2014/main" id="{DA42037B-F9D4-4CC2-9863-1CC1A6AE5F12}"/>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Quote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675691860"/>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fbeelding en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8217535" cy="7498800"/>
          </a:xfrm>
        </p:spPr>
        <p:txBody>
          <a:bodyPr tIns="1440000">
            <a:normAutofit/>
          </a:bodyPr>
          <a:lstStyle>
            <a:lvl1pPr marL="0" indent="0" algn="ctr">
              <a:buNone/>
              <a:defRPr sz="1600"/>
            </a:lvl1pPr>
          </a:lstStyle>
          <a:p>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7BFEF41C-C6C3-432E-BFB1-8E9F51EC05B4}" type="datetime1">
              <a:rPr lang="nl-BE" smtClean="0"/>
              <a:t>14/10/2021</a:t>
            </a:fld>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0"/>
            <a:ext cx="8217535" cy="7498800"/>
          </a:xfrm>
        </p:spPr>
        <p:txBody>
          <a:bodyPr tIns="1440000">
            <a:normAutofit/>
          </a:bodyPr>
          <a:lstStyle>
            <a:lvl1pPr marL="0" indent="0" algn="ctr">
              <a:buNone/>
              <a:defRPr sz="1600"/>
            </a:lvl1pPr>
          </a:lstStyle>
          <a:p>
            <a:endParaRPr lang="nl-BE" dirty="0"/>
          </a:p>
        </p:txBody>
      </p:sp>
      <p:sp>
        <p:nvSpPr>
          <p:cNvPr id="12" name="TextBox 4">
            <a:extLst>
              <a:ext uri="{FF2B5EF4-FFF2-40B4-BE49-F238E27FC236}">
                <a16:creationId xmlns:a16="http://schemas.microsoft.com/office/drawing/2014/main" id="{E2274F51-95F7-4E5E-815B-1F996E645FE7}"/>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Afbeelding en afbeelding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594986153"/>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x 2 Afbeeldingen">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8217535" cy="3672000"/>
          </a:xfrm>
        </p:spPr>
        <p:txBody>
          <a:bodyPr tIns="1440000">
            <a:normAutofit/>
          </a:bodyPr>
          <a:lstStyle>
            <a:lvl1pPr marL="0" indent="0" algn="ctr">
              <a:buNone/>
              <a:defRPr sz="1600"/>
            </a:lvl1pPr>
          </a:lstStyle>
          <a:p>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247B793A-102E-4BFB-8B85-CDAFB6388B03}" type="datetime1">
              <a:rPr lang="nl-BE" smtClean="0"/>
              <a:t>14/10/2021</a:t>
            </a:fld>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0"/>
            <a:ext cx="8217535" cy="3672000"/>
          </a:xfrm>
        </p:spPr>
        <p:txBody>
          <a:bodyPr tIns="1440000">
            <a:normAutofit/>
          </a:bodyPr>
          <a:lstStyle>
            <a:lvl1pPr marL="0" indent="0" algn="ctr">
              <a:buNone/>
              <a:defRPr sz="1600"/>
            </a:lvl1pPr>
          </a:lstStyle>
          <a:p>
            <a:endParaRPr lang="nl-BE" dirty="0"/>
          </a:p>
        </p:txBody>
      </p:sp>
      <p:sp>
        <p:nvSpPr>
          <p:cNvPr id="21" name="TextBox 4">
            <a:extLst>
              <a:ext uri="{FF2B5EF4-FFF2-40B4-BE49-F238E27FC236}">
                <a16:creationId xmlns:a16="http://schemas.microsoft.com/office/drawing/2014/main" id="{92B1CA4A-0389-4751-BD3D-D8526698D99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2 x 2 afbeeldingen slide</a:t>
            </a:r>
            <a:endParaRPr lang="en-US" sz="2000" b="1" dirty="0">
              <a:solidFill>
                <a:schemeClr val="tx1"/>
              </a:solidFill>
              <a:latin typeface="+mn-lt"/>
              <a:cs typeface="Arial" panose="020B0604020202020204" pitchFamily="34" charset="0"/>
            </a:endParaRPr>
          </a:p>
        </p:txBody>
      </p:sp>
      <p:sp>
        <p:nvSpPr>
          <p:cNvPr id="15" name="afbeelding placeholder">
            <a:extLst>
              <a:ext uri="{FF2B5EF4-FFF2-40B4-BE49-F238E27FC236}">
                <a16:creationId xmlns:a16="http://schemas.microsoft.com/office/drawing/2014/main" id="{82CCC512-3142-40C3-84D6-0EEE34ABAA8E}"/>
              </a:ext>
            </a:extLst>
          </p:cNvPr>
          <p:cNvSpPr>
            <a:spLocks noGrp="1"/>
          </p:cNvSpPr>
          <p:nvPr>
            <p:ph type="pic" sz="quarter" idx="15"/>
          </p:nvPr>
        </p:nvSpPr>
        <p:spPr>
          <a:xfrm>
            <a:off x="1040400" y="5473192"/>
            <a:ext cx="8217535" cy="3672000"/>
          </a:xfrm>
        </p:spPr>
        <p:txBody>
          <a:bodyPr tIns="1440000">
            <a:normAutofit/>
          </a:bodyPr>
          <a:lstStyle>
            <a:lvl1pPr marL="0" indent="0" algn="ctr">
              <a:buNone/>
              <a:defRPr sz="1600"/>
            </a:lvl1pPr>
          </a:lstStyle>
          <a:p>
            <a:endParaRPr lang="nl-BE" dirty="0"/>
          </a:p>
        </p:txBody>
      </p:sp>
      <p:sp>
        <p:nvSpPr>
          <p:cNvPr id="22" name="afbeelding placeholder">
            <a:extLst>
              <a:ext uri="{FF2B5EF4-FFF2-40B4-BE49-F238E27FC236}">
                <a16:creationId xmlns:a16="http://schemas.microsoft.com/office/drawing/2014/main" id="{EFC31C83-3462-44CC-A863-6C9D9ADF81D9}"/>
              </a:ext>
            </a:extLst>
          </p:cNvPr>
          <p:cNvSpPr>
            <a:spLocks noGrp="1"/>
          </p:cNvSpPr>
          <p:nvPr>
            <p:ph type="pic" sz="quarter" idx="16"/>
          </p:nvPr>
        </p:nvSpPr>
        <p:spPr>
          <a:xfrm>
            <a:off x="9396000" y="5473192"/>
            <a:ext cx="8217535" cy="3672000"/>
          </a:xfrm>
        </p:spPr>
        <p:txBody>
          <a:bodyPr tIns="1440000">
            <a:normAutofit/>
          </a:bodyPr>
          <a:lstStyle>
            <a:lvl1pPr marL="0" indent="0" algn="ctr">
              <a:buNone/>
              <a:defRPr sz="1600"/>
            </a:lvl1pPr>
          </a:lstStyle>
          <a:p>
            <a:endParaRPr lang="nl-BE" dirty="0"/>
          </a:p>
        </p:txBody>
      </p:sp>
    </p:spTree>
    <p:extLst>
      <p:ext uri="{BB962C8B-B14F-4D97-AF65-F5344CB8AC3E}">
        <p14:creationId xmlns:p14="http://schemas.microsoft.com/office/powerpoint/2010/main" val="1723938962"/>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 x Afbeelding">
    <p:spTree>
      <p:nvGrpSpPr>
        <p:cNvPr id="1" name=""/>
        <p:cNvGrpSpPr/>
        <p:nvPr/>
      </p:nvGrpSpPr>
      <p:grpSpPr>
        <a:xfrm>
          <a:off x="0" y="0"/>
          <a:ext cx="0" cy="0"/>
          <a:chOff x="0" y="0"/>
          <a:chExt cx="0" cy="0"/>
        </a:xfrm>
      </p:grpSpPr>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12180332" y="1648800"/>
            <a:ext cx="5438775" cy="7498800"/>
          </a:xfrm>
        </p:spPr>
        <p:txBody>
          <a:bodyPr tIns="1440000">
            <a:normAutofit/>
          </a:bodyPr>
          <a:lstStyle>
            <a:lvl1pPr marL="0" indent="0" algn="ctr">
              <a:buNone/>
              <a:defRPr sz="1600"/>
            </a:lvl1pPr>
          </a:lstStyle>
          <a:p>
            <a:endParaRPr lang="nl-BE" dirty="0"/>
          </a:p>
        </p:txBody>
      </p:sp>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5438775" cy="7498800"/>
          </a:xfrm>
        </p:spPr>
        <p:txBody>
          <a:bodyPr tIns="1440000">
            <a:normAutofit/>
          </a:bodyPr>
          <a:lstStyle>
            <a:lvl1pPr marL="0" indent="0" algn="ctr">
              <a:buNone/>
              <a:defRPr sz="1600"/>
            </a:lvl1pPr>
          </a:lstStyle>
          <a:p>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2AEEC1BD-3D38-4EB6-BD54-698007E81FC9}" type="datetime1">
              <a:rPr lang="nl-BE" smtClean="0"/>
              <a:t>14/10/2021</a:t>
            </a:fld>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6610350" y="1648800"/>
            <a:ext cx="5438775" cy="7498800"/>
          </a:xfrm>
        </p:spPr>
        <p:txBody>
          <a:bodyPr tIns="1440000">
            <a:normAutofit/>
          </a:bodyPr>
          <a:lstStyle>
            <a:lvl1pPr marL="0" indent="0" algn="ctr">
              <a:buNone/>
              <a:defRPr sz="1600"/>
            </a:lvl1pPr>
          </a:lstStyle>
          <a:p>
            <a:endParaRPr lang="nl-BE" dirty="0"/>
          </a:p>
        </p:txBody>
      </p:sp>
      <p:sp>
        <p:nvSpPr>
          <p:cNvPr id="21" name="TextBox 4">
            <a:extLst>
              <a:ext uri="{FF2B5EF4-FFF2-40B4-BE49-F238E27FC236}">
                <a16:creationId xmlns:a16="http://schemas.microsoft.com/office/drawing/2014/main" id="{009A3169-8C0D-4A2D-9C66-BE525BCD338D}"/>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3 x Afbeelding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633260486"/>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 x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4048125" cy="7498800"/>
          </a:xfrm>
        </p:spPr>
        <p:txBody>
          <a:bodyPr tIns="1440000">
            <a:normAutofit/>
          </a:bodyPr>
          <a:lstStyle>
            <a:lvl1pPr marL="0" indent="0" algn="ctr">
              <a:buNone/>
              <a:defRPr sz="1600"/>
            </a:lvl1pPr>
          </a:lstStyle>
          <a:p>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A015803C-99AB-4386-BCCE-462F03A92DE8}" type="datetime1">
              <a:rPr lang="nl-BE" smtClean="0"/>
              <a:t>14/10/2021</a:t>
            </a:fld>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0"/>
            <a:ext cx="4048125" cy="7498800"/>
          </a:xfrm>
        </p:spPr>
        <p:txBody>
          <a:bodyPr tIns="1440000">
            <a:normAutofit/>
          </a:bodyPr>
          <a:lstStyle>
            <a:lvl1pPr marL="0" indent="0" algn="ctr">
              <a:buNone/>
              <a:defRPr sz="1600"/>
            </a:lvl1pPr>
          </a:lstStyle>
          <a:p>
            <a:endParaRPr lang="nl-BE" dirty="0"/>
          </a:p>
        </p:txBody>
      </p:sp>
      <p:sp>
        <p:nvSpPr>
          <p:cNvPr id="12" name="afbeelding placeholder">
            <a:extLst>
              <a:ext uri="{FF2B5EF4-FFF2-40B4-BE49-F238E27FC236}">
                <a16:creationId xmlns:a16="http://schemas.microsoft.com/office/drawing/2014/main" id="{5F2D9633-36C4-4FE7-93AA-868431641FFF}"/>
              </a:ext>
            </a:extLst>
          </p:cNvPr>
          <p:cNvSpPr>
            <a:spLocks noGrp="1"/>
          </p:cNvSpPr>
          <p:nvPr>
            <p:ph type="pic" sz="quarter" idx="15"/>
          </p:nvPr>
        </p:nvSpPr>
        <p:spPr>
          <a:xfrm>
            <a:off x="5217398" y="1648800"/>
            <a:ext cx="4048125" cy="7498800"/>
          </a:xfrm>
        </p:spPr>
        <p:txBody>
          <a:bodyPr tIns="1440000">
            <a:normAutofit/>
          </a:bodyPr>
          <a:lstStyle>
            <a:lvl1pPr marL="0" indent="0" algn="ctr">
              <a:buNone/>
              <a:defRPr sz="1600"/>
            </a:lvl1pPr>
          </a:lstStyle>
          <a:p>
            <a:endParaRPr lang="nl-BE" dirty="0"/>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13570982" y="1648800"/>
            <a:ext cx="4048125" cy="7498800"/>
          </a:xfrm>
        </p:spPr>
        <p:txBody>
          <a:bodyPr tIns="1440000">
            <a:normAutofit/>
          </a:bodyPr>
          <a:lstStyle>
            <a:lvl1pPr marL="0" indent="0" algn="ctr">
              <a:buNone/>
              <a:defRPr sz="1600"/>
            </a:lvl1pPr>
          </a:lstStyle>
          <a:p>
            <a:endParaRPr lang="nl-BE" dirty="0"/>
          </a:p>
        </p:txBody>
      </p:sp>
      <p:sp>
        <p:nvSpPr>
          <p:cNvPr id="21" name="TextBox 4">
            <a:extLst>
              <a:ext uri="{FF2B5EF4-FFF2-40B4-BE49-F238E27FC236}">
                <a16:creationId xmlns:a16="http://schemas.microsoft.com/office/drawing/2014/main" id="{BB27EBDF-C895-4A3E-8D3F-1D5142CF7789}"/>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4 x Afbeelding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803619452"/>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 x Afbeelding en tekst">
    <p:spTree>
      <p:nvGrpSpPr>
        <p:cNvPr id="1" name=""/>
        <p:cNvGrpSpPr/>
        <p:nvPr/>
      </p:nvGrpSpPr>
      <p:grpSpPr>
        <a:xfrm>
          <a:off x="0" y="0"/>
          <a:ext cx="0" cy="0"/>
          <a:chOff x="0" y="0"/>
          <a:chExt cx="0" cy="0"/>
        </a:xfrm>
      </p:grpSpPr>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12180332" y="1648800"/>
            <a:ext cx="5438775" cy="2638800"/>
          </a:xfrm>
        </p:spPr>
        <p:txBody>
          <a:bodyPr tIns="1440000">
            <a:normAutofit/>
          </a:bodyPr>
          <a:lstStyle>
            <a:lvl1pPr marL="0" indent="0" algn="ctr">
              <a:buNone/>
              <a:defRPr sz="1600"/>
            </a:lvl1pPr>
          </a:lstStyle>
          <a:p>
            <a:endParaRPr lang="nl-BE" dirty="0"/>
          </a:p>
        </p:txBody>
      </p:sp>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5438775" cy="2638800"/>
          </a:xfrm>
        </p:spPr>
        <p:txBody>
          <a:bodyPr tIns="1440000">
            <a:normAutofit/>
          </a:bodyPr>
          <a:lstStyle>
            <a:lvl1pPr marL="0" indent="0" algn="ctr">
              <a:buNone/>
              <a:defRPr sz="1600"/>
            </a:lvl1pPr>
          </a:lstStyle>
          <a:p>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7034C462-EFBC-47F2-BA30-2B21617D9A81}" type="datetime1">
              <a:rPr lang="nl-BE" smtClean="0"/>
              <a:t>14/10/2021</a:t>
            </a:fld>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6610350" y="1648800"/>
            <a:ext cx="5438775" cy="2638800"/>
          </a:xfrm>
        </p:spPr>
        <p:txBody>
          <a:bodyPr tIns="1440000">
            <a:normAutofit/>
          </a:bodyPr>
          <a:lstStyle>
            <a:lvl1pPr marL="0" indent="0" algn="ctr">
              <a:buNone/>
              <a:defRPr sz="1600"/>
            </a:lvl1pPr>
          </a:lstStyle>
          <a:p>
            <a:endParaRPr lang="nl-BE" dirty="0"/>
          </a:p>
        </p:txBody>
      </p:sp>
      <p:sp>
        <p:nvSpPr>
          <p:cNvPr id="21" name="tekst 2">
            <a:extLst>
              <a:ext uri="{FF2B5EF4-FFF2-40B4-BE49-F238E27FC236}">
                <a16:creationId xmlns:a16="http://schemas.microsoft.com/office/drawing/2014/main" id="{2C9D76FB-B5C8-4189-9BD7-56BAEF2C5585}"/>
              </a:ext>
            </a:extLst>
          </p:cNvPr>
          <p:cNvSpPr>
            <a:spLocks noGrp="1"/>
          </p:cNvSpPr>
          <p:nvPr>
            <p:ph type="body" sz="quarter" idx="17" hasCustomPrompt="1"/>
          </p:nvPr>
        </p:nvSpPr>
        <p:spPr>
          <a:xfrm>
            <a:off x="1050130" y="4263948"/>
            <a:ext cx="5439600"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22" name="tekst 2">
            <a:extLst>
              <a:ext uri="{FF2B5EF4-FFF2-40B4-BE49-F238E27FC236}">
                <a16:creationId xmlns:a16="http://schemas.microsoft.com/office/drawing/2014/main" id="{99919468-E4E2-4DD7-A749-A135BF3C1605}"/>
              </a:ext>
            </a:extLst>
          </p:cNvPr>
          <p:cNvSpPr>
            <a:spLocks noGrp="1"/>
          </p:cNvSpPr>
          <p:nvPr>
            <p:ph type="body" sz="quarter" idx="18" hasCustomPrompt="1"/>
          </p:nvPr>
        </p:nvSpPr>
        <p:spPr>
          <a:xfrm>
            <a:off x="6609599" y="4262400"/>
            <a:ext cx="5439600"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23" name="tekst 2">
            <a:extLst>
              <a:ext uri="{FF2B5EF4-FFF2-40B4-BE49-F238E27FC236}">
                <a16:creationId xmlns:a16="http://schemas.microsoft.com/office/drawing/2014/main" id="{115EA5E1-3426-4F50-8A79-52A1F52C5A34}"/>
              </a:ext>
            </a:extLst>
          </p:cNvPr>
          <p:cNvSpPr>
            <a:spLocks noGrp="1"/>
          </p:cNvSpPr>
          <p:nvPr>
            <p:ph type="body" sz="quarter" idx="19" hasCustomPrompt="1"/>
          </p:nvPr>
        </p:nvSpPr>
        <p:spPr>
          <a:xfrm>
            <a:off x="12178799" y="4262400"/>
            <a:ext cx="5439600"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24" name="TextBox 4">
            <a:extLst>
              <a:ext uri="{FF2B5EF4-FFF2-40B4-BE49-F238E27FC236}">
                <a16:creationId xmlns:a16="http://schemas.microsoft.com/office/drawing/2014/main" id="{88A38384-9998-4BC5-BA90-E15895259F2B}"/>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3 x Afbeelding en tekst</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896772477"/>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 x Afbeelding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1"/>
            <a:ext cx="4048125" cy="2638425"/>
          </a:xfrm>
        </p:spPr>
        <p:txBody>
          <a:bodyPr tIns="1440000">
            <a:normAutofit/>
          </a:bodyPr>
          <a:lstStyle>
            <a:lvl1pPr marL="0" indent="0" algn="ctr">
              <a:buNone/>
              <a:defRPr sz="1600"/>
            </a:lvl1pPr>
          </a:lstStyle>
          <a:p>
            <a:endParaRPr lang="nl-BE" dirty="0"/>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60E61BD0-BD91-4B7C-B3DC-0C0052090688}" type="datetime1">
              <a:rPr lang="nl-BE" smtClean="0"/>
              <a:t>14/10/2021</a:t>
            </a:fld>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1"/>
            <a:ext cx="4048125" cy="2638425"/>
          </a:xfrm>
        </p:spPr>
        <p:txBody>
          <a:bodyPr tIns="1440000">
            <a:normAutofit/>
          </a:bodyPr>
          <a:lstStyle>
            <a:lvl1pPr marL="0" indent="0" algn="ctr">
              <a:buNone/>
              <a:defRPr sz="1600"/>
            </a:lvl1pPr>
          </a:lstStyle>
          <a:p>
            <a:endParaRPr lang="nl-BE" dirty="0"/>
          </a:p>
        </p:txBody>
      </p:sp>
      <p:sp>
        <p:nvSpPr>
          <p:cNvPr id="12" name="afbeelding placeholder">
            <a:extLst>
              <a:ext uri="{FF2B5EF4-FFF2-40B4-BE49-F238E27FC236}">
                <a16:creationId xmlns:a16="http://schemas.microsoft.com/office/drawing/2014/main" id="{5F2D9633-36C4-4FE7-93AA-868431641FFF}"/>
              </a:ext>
            </a:extLst>
          </p:cNvPr>
          <p:cNvSpPr>
            <a:spLocks noGrp="1"/>
          </p:cNvSpPr>
          <p:nvPr>
            <p:ph type="pic" sz="quarter" idx="15"/>
          </p:nvPr>
        </p:nvSpPr>
        <p:spPr>
          <a:xfrm>
            <a:off x="5217398" y="1648801"/>
            <a:ext cx="4048125" cy="2638425"/>
          </a:xfrm>
        </p:spPr>
        <p:txBody>
          <a:bodyPr tIns="1440000">
            <a:normAutofit/>
          </a:bodyPr>
          <a:lstStyle>
            <a:lvl1pPr marL="0" indent="0" algn="ctr">
              <a:buNone/>
              <a:defRPr sz="1600"/>
            </a:lvl1pPr>
          </a:lstStyle>
          <a:p>
            <a:endParaRPr lang="nl-BE" dirty="0"/>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13570982" y="1648801"/>
            <a:ext cx="4048125" cy="2638425"/>
          </a:xfrm>
        </p:spPr>
        <p:txBody>
          <a:bodyPr tIns="1440000">
            <a:normAutofit/>
          </a:bodyPr>
          <a:lstStyle>
            <a:lvl1pPr marL="0" indent="0" algn="ctr">
              <a:buNone/>
              <a:defRPr sz="1600"/>
            </a:lvl1pPr>
          </a:lstStyle>
          <a:p>
            <a:endParaRPr lang="nl-BE" dirty="0"/>
          </a:p>
        </p:txBody>
      </p:sp>
      <p:sp>
        <p:nvSpPr>
          <p:cNvPr id="21" name="tekst 2">
            <a:extLst>
              <a:ext uri="{FF2B5EF4-FFF2-40B4-BE49-F238E27FC236}">
                <a16:creationId xmlns:a16="http://schemas.microsoft.com/office/drawing/2014/main" id="{4122F8F5-104B-4819-A14B-2146F8DF983F}"/>
              </a:ext>
            </a:extLst>
          </p:cNvPr>
          <p:cNvSpPr>
            <a:spLocks noGrp="1"/>
          </p:cNvSpPr>
          <p:nvPr>
            <p:ph type="body" sz="quarter" idx="17" hasCustomPrompt="1"/>
          </p:nvPr>
        </p:nvSpPr>
        <p:spPr>
          <a:xfrm>
            <a:off x="1050131" y="4263948"/>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22" name="tekst 2">
            <a:extLst>
              <a:ext uri="{FF2B5EF4-FFF2-40B4-BE49-F238E27FC236}">
                <a16:creationId xmlns:a16="http://schemas.microsoft.com/office/drawing/2014/main" id="{282FC339-B1B5-4159-8648-002E9F1CF62F}"/>
              </a:ext>
            </a:extLst>
          </p:cNvPr>
          <p:cNvSpPr>
            <a:spLocks noGrp="1"/>
          </p:cNvSpPr>
          <p:nvPr>
            <p:ph type="body" sz="quarter" idx="18" hasCustomPrompt="1"/>
          </p:nvPr>
        </p:nvSpPr>
        <p:spPr>
          <a:xfrm>
            <a:off x="5217397"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23" name="tekst 2">
            <a:extLst>
              <a:ext uri="{FF2B5EF4-FFF2-40B4-BE49-F238E27FC236}">
                <a16:creationId xmlns:a16="http://schemas.microsoft.com/office/drawing/2014/main" id="{04B33FD7-F31A-4199-B81F-93BB91AE4A7B}"/>
              </a:ext>
            </a:extLst>
          </p:cNvPr>
          <p:cNvSpPr>
            <a:spLocks noGrp="1"/>
          </p:cNvSpPr>
          <p:nvPr>
            <p:ph type="body" sz="quarter" idx="19" hasCustomPrompt="1"/>
          </p:nvPr>
        </p:nvSpPr>
        <p:spPr>
          <a:xfrm>
            <a:off x="9394190"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24" name="tekst 2">
            <a:extLst>
              <a:ext uri="{FF2B5EF4-FFF2-40B4-BE49-F238E27FC236}">
                <a16:creationId xmlns:a16="http://schemas.microsoft.com/office/drawing/2014/main" id="{092C2D3D-C7DF-408D-BE0C-A73771486B95}"/>
              </a:ext>
            </a:extLst>
          </p:cNvPr>
          <p:cNvSpPr>
            <a:spLocks noGrp="1"/>
          </p:cNvSpPr>
          <p:nvPr>
            <p:ph type="body" sz="quarter" idx="20" hasCustomPrompt="1"/>
          </p:nvPr>
        </p:nvSpPr>
        <p:spPr>
          <a:xfrm>
            <a:off x="13570982"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25" name="TextBox 4">
            <a:extLst>
              <a:ext uri="{FF2B5EF4-FFF2-40B4-BE49-F238E27FC236}">
                <a16:creationId xmlns:a16="http://schemas.microsoft.com/office/drawing/2014/main" id="{59DAB652-AFD5-4D77-ACBB-A5CC3110B332}"/>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4 x Afbeelding en tekst</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548749984"/>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 x Grafiek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A8D0DDFD-9857-424E-AD9B-346CD166FCF4}" type="datetime1">
              <a:rPr lang="nl-BE" smtClean="0"/>
              <a:t>14/10/2021</a:t>
            </a:fld>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21" name="tekst 2">
            <a:extLst>
              <a:ext uri="{FF2B5EF4-FFF2-40B4-BE49-F238E27FC236}">
                <a16:creationId xmlns:a16="http://schemas.microsoft.com/office/drawing/2014/main" id="{4122F8F5-104B-4819-A14B-2146F8DF983F}"/>
              </a:ext>
            </a:extLst>
          </p:cNvPr>
          <p:cNvSpPr>
            <a:spLocks noGrp="1"/>
          </p:cNvSpPr>
          <p:nvPr>
            <p:ph type="body" sz="quarter" idx="17" hasCustomPrompt="1"/>
          </p:nvPr>
        </p:nvSpPr>
        <p:spPr>
          <a:xfrm>
            <a:off x="1050131" y="4263948"/>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22" name="tekst 2">
            <a:extLst>
              <a:ext uri="{FF2B5EF4-FFF2-40B4-BE49-F238E27FC236}">
                <a16:creationId xmlns:a16="http://schemas.microsoft.com/office/drawing/2014/main" id="{282FC339-B1B5-4159-8648-002E9F1CF62F}"/>
              </a:ext>
            </a:extLst>
          </p:cNvPr>
          <p:cNvSpPr>
            <a:spLocks noGrp="1"/>
          </p:cNvSpPr>
          <p:nvPr>
            <p:ph type="body" sz="quarter" idx="18" hasCustomPrompt="1"/>
          </p:nvPr>
        </p:nvSpPr>
        <p:spPr>
          <a:xfrm>
            <a:off x="5217397"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23" name="tekst 2">
            <a:extLst>
              <a:ext uri="{FF2B5EF4-FFF2-40B4-BE49-F238E27FC236}">
                <a16:creationId xmlns:a16="http://schemas.microsoft.com/office/drawing/2014/main" id="{04B33FD7-F31A-4199-B81F-93BB91AE4A7B}"/>
              </a:ext>
            </a:extLst>
          </p:cNvPr>
          <p:cNvSpPr>
            <a:spLocks noGrp="1"/>
          </p:cNvSpPr>
          <p:nvPr>
            <p:ph type="body" sz="quarter" idx="19" hasCustomPrompt="1"/>
          </p:nvPr>
        </p:nvSpPr>
        <p:spPr>
          <a:xfrm>
            <a:off x="9394190"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24" name="tekst 2">
            <a:extLst>
              <a:ext uri="{FF2B5EF4-FFF2-40B4-BE49-F238E27FC236}">
                <a16:creationId xmlns:a16="http://schemas.microsoft.com/office/drawing/2014/main" id="{092C2D3D-C7DF-408D-BE0C-A73771486B95}"/>
              </a:ext>
            </a:extLst>
          </p:cNvPr>
          <p:cNvSpPr>
            <a:spLocks noGrp="1"/>
          </p:cNvSpPr>
          <p:nvPr>
            <p:ph type="body" sz="quarter" idx="20" hasCustomPrompt="1"/>
          </p:nvPr>
        </p:nvSpPr>
        <p:spPr>
          <a:xfrm>
            <a:off x="13570982"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3" name="Tijdelijke aanduiding voor grafiek 2">
            <a:extLst>
              <a:ext uri="{FF2B5EF4-FFF2-40B4-BE49-F238E27FC236}">
                <a16:creationId xmlns:a16="http://schemas.microsoft.com/office/drawing/2014/main" id="{954FC3A0-5B09-46B3-AF11-1AA71E7BE9D0}"/>
              </a:ext>
            </a:extLst>
          </p:cNvPr>
          <p:cNvSpPr>
            <a:spLocks noGrp="1"/>
          </p:cNvSpPr>
          <p:nvPr>
            <p:ph type="chart" sz="quarter" idx="21"/>
          </p:nvPr>
        </p:nvSpPr>
        <p:spPr>
          <a:xfrm>
            <a:off x="13570981" y="1648801"/>
            <a:ext cx="4048125" cy="2638424"/>
          </a:xfrm>
        </p:spPr>
        <p:txBody>
          <a:bodyPr>
            <a:normAutofit/>
          </a:bodyPr>
          <a:lstStyle>
            <a:lvl1pPr marL="0" indent="0" algn="ctr">
              <a:buNone/>
              <a:defRPr sz="1600"/>
            </a:lvl1pPr>
          </a:lstStyle>
          <a:p>
            <a:endParaRPr lang="nl-BE" dirty="0"/>
          </a:p>
        </p:txBody>
      </p:sp>
      <p:sp>
        <p:nvSpPr>
          <p:cNvPr id="25" name="Tijdelijke aanduiding voor grafiek 2">
            <a:extLst>
              <a:ext uri="{FF2B5EF4-FFF2-40B4-BE49-F238E27FC236}">
                <a16:creationId xmlns:a16="http://schemas.microsoft.com/office/drawing/2014/main" id="{E8ED0ED7-31CC-4369-A3E5-B0BED19B6AC7}"/>
              </a:ext>
            </a:extLst>
          </p:cNvPr>
          <p:cNvSpPr>
            <a:spLocks noGrp="1"/>
          </p:cNvSpPr>
          <p:nvPr>
            <p:ph type="chart" sz="quarter" idx="22"/>
          </p:nvPr>
        </p:nvSpPr>
        <p:spPr>
          <a:xfrm>
            <a:off x="1057276" y="1648800"/>
            <a:ext cx="4048125" cy="2638424"/>
          </a:xfrm>
        </p:spPr>
        <p:txBody>
          <a:bodyPr>
            <a:normAutofit/>
          </a:bodyPr>
          <a:lstStyle>
            <a:lvl1pPr marL="0" indent="0" algn="ctr">
              <a:buNone/>
              <a:defRPr sz="1600"/>
            </a:lvl1pPr>
          </a:lstStyle>
          <a:p>
            <a:endParaRPr lang="nl-BE"/>
          </a:p>
        </p:txBody>
      </p:sp>
      <p:sp>
        <p:nvSpPr>
          <p:cNvPr id="26" name="Tijdelijke aanduiding voor grafiek 2">
            <a:extLst>
              <a:ext uri="{FF2B5EF4-FFF2-40B4-BE49-F238E27FC236}">
                <a16:creationId xmlns:a16="http://schemas.microsoft.com/office/drawing/2014/main" id="{208D46EB-D604-4977-8266-2D9F94EB29AA}"/>
              </a:ext>
            </a:extLst>
          </p:cNvPr>
          <p:cNvSpPr>
            <a:spLocks noGrp="1"/>
          </p:cNvSpPr>
          <p:nvPr>
            <p:ph type="chart" sz="quarter" idx="23"/>
          </p:nvPr>
        </p:nvSpPr>
        <p:spPr>
          <a:xfrm>
            <a:off x="5228511" y="1648800"/>
            <a:ext cx="4048125" cy="2638424"/>
          </a:xfrm>
        </p:spPr>
        <p:txBody>
          <a:bodyPr>
            <a:normAutofit/>
          </a:bodyPr>
          <a:lstStyle>
            <a:lvl1pPr marL="0" indent="0" algn="ctr">
              <a:buNone/>
              <a:defRPr sz="1600"/>
            </a:lvl1pPr>
          </a:lstStyle>
          <a:p>
            <a:endParaRPr lang="nl-BE"/>
          </a:p>
        </p:txBody>
      </p:sp>
      <p:sp>
        <p:nvSpPr>
          <p:cNvPr id="27" name="Tijdelijke aanduiding voor grafiek 2">
            <a:extLst>
              <a:ext uri="{FF2B5EF4-FFF2-40B4-BE49-F238E27FC236}">
                <a16:creationId xmlns:a16="http://schemas.microsoft.com/office/drawing/2014/main" id="{82703302-D87B-48DC-ACE7-F126874EE444}"/>
              </a:ext>
            </a:extLst>
          </p:cNvPr>
          <p:cNvSpPr>
            <a:spLocks noGrp="1"/>
          </p:cNvSpPr>
          <p:nvPr>
            <p:ph type="chart" sz="quarter" idx="24"/>
          </p:nvPr>
        </p:nvSpPr>
        <p:spPr>
          <a:xfrm>
            <a:off x="9399746" y="1648800"/>
            <a:ext cx="4048125" cy="2638424"/>
          </a:xfrm>
        </p:spPr>
        <p:txBody>
          <a:bodyPr>
            <a:normAutofit/>
          </a:bodyPr>
          <a:lstStyle>
            <a:lvl1pPr marL="0" indent="0" algn="ctr">
              <a:buNone/>
              <a:defRPr sz="1600"/>
            </a:lvl1pPr>
          </a:lstStyle>
          <a:p>
            <a:endParaRPr lang="nl-BE"/>
          </a:p>
        </p:txBody>
      </p:sp>
      <p:sp>
        <p:nvSpPr>
          <p:cNvPr id="20" name="TextBox 4">
            <a:extLst>
              <a:ext uri="{FF2B5EF4-FFF2-40B4-BE49-F238E27FC236}">
                <a16:creationId xmlns:a16="http://schemas.microsoft.com/office/drawing/2014/main" id="{DB6ED84B-8E7F-4228-B427-1EDE681C5A63}"/>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4 x Grafiek en tekst</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693989386"/>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kst en grafiek">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1" y="2354400"/>
            <a:ext cx="5451029"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sp>
        <p:nvSpPr>
          <p:cNvPr id="6" name="Tijdelijke aanduiding voor grafiek 5">
            <a:extLst>
              <a:ext uri="{FF2B5EF4-FFF2-40B4-BE49-F238E27FC236}">
                <a16:creationId xmlns:a16="http://schemas.microsoft.com/office/drawing/2014/main" id="{614134C0-F4E4-44CC-8706-88387C9D5861}"/>
              </a:ext>
            </a:extLst>
          </p:cNvPr>
          <p:cNvSpPr>
            <a:spLocks noGrp="1"/>
          </p:cNvSpPr>
          <p:nvPr>
            <p:ph type="chart" sz="quarter" idx="18"/>
          </p:nvPr>
        </p:nvSpPr>
        <p:spPr>
          <a:xfrm>
            <a:off x="6604059" y="1648798"/>
            <a:ext cx="11007666" cy="7498800"/>
          </a:xfrm>
        </p:spPr>
        <p:txBody>
          <a:bodyPr>
            <a:normAutofit/>
          </a:bodyPr>
          <a:lstStyle>
            <a:lvl1pPr marL="0" indent="0" algn="ctr">
              <a:buNone/>
              <a:defRPr sz="1600"/>
            </a:lvl1pPr>
          </a:lstStyle>
          <a:p>
            <a:endParaRPr lang="nl-BE" dirty="0"/>
          </a:p>
        </p:txBody>
      </p:sp>
      <p:cxnSp>
        <p:nvCxnSpPr>
          <p:cNvPr id="16" name="Rechte verbindingslijn 15">
            <a:extLst>
              <a:ext uri="{FF2B5EF4-FFF2-40B4-BE49-F238E27FC236}">
                <a16:creationId xmlns:a16="http://schemas.microsoft.com/office/drawing/2014/main" id="{4F905B5B-8045-449F-895D-38D309C4501E}"/>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8B491326-6D81-4D11-8B65-BA927C226970}"/>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A45766AB-C28C-494E-9A05-EAF2735C0AA0}" type="datetime1">
              <a:rPr lang="nl-BE" smtClean="0"/>
              <a:t>14/10/2021</a:t>
            </a:fld>
            <a:endParaRPr lang="nl-BE" dirty="0"/>
          </a:p>
        </p:txBody>
      </p:sp>
      <p:sp>
        <p:nvSpPr>
          <p:cNvPr id="20" name="Footer Placeholder 4">
            <a:extLst>
              <a:ext uri="{FF2B5EF4-FFF2-40B4-BE49-F238E27FC236}">
                <a16:creationId xmlns:a16="http://schemas.microsoft.com/office/drawing/2014/main" id="{7054F025-F953-4787-9A33-0B39B2404125}"/>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13" name="TextBox 4">
            <a:extLst>
              <a:ext uri="{FF2B5EF4-FFF2-40B4-BE49-F238E27FC236}">
                <a16:creationId xmlns:a16="http://schemas.microsoft.com/office/drawing/2014/main" id="{A500405E-274E-4C95-9B93-F6B1F82EF01B}"/>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1/3 Tekst en 2/3 grafiek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373337553"/>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Grafiek">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sp>
        <p:nvSpPr>
          <p:cNvPr id="6" name="Tijdelijke aanduiding voor grafiek 5">
            <a:extLst>
              <a:ext uri="{FF2B5EF4-FFF2-40B4-BE49-F238E27FC236}">
                <a16:creationId xmlns:a16="http://schemas.microsoft.com/office/drawing/2014/main" id="{614134C0-F4E4-44CC-8706-88387C9D5861}"/>
              </a:ext>
            </a:extLst>
          </p:cNvPr>
          <p:cNvSpPr>
            <a:spLocks noGrp="1"/>
          </p:cNvSpPr>
          <p:nvPr>
            <p:ph type="chart" sz="quarter" idx="18"/>
          </p:nvPr>
        </p:nvSpPr>
        <p:spPr>
          <a:xfrm>
            <a:off x="1052513" y="1648799"/>
            <a:ext cx="16559212" cy="7475533"/>
          </a:xfrm>
        </p:spPr>
        <p:txBody>
          <a:bodyPr>
            <a:normAutofit/>
          </a:bodyPr>
          <a:lstStyle>
            <a:lvl1pPr marL="0" indent="0" algn="ctr">
              <a:buNone/>
              <a:defRPr sz="1600"/>
            </a:lvl1pPr>
          </a:lstStyle>
          <a:p>
            <a:endParaRPr lang="nl-BE" dirty="0"/>
          </a:p>
        </p:txBody>
      </p:sp>
      <p:cxnSp>
        <p:nvCxnSpPr>
          <p:cNvPr id="16" name="Rechte verbindingslijn 15">
            <a:extLst>
              <a:ext uri="{FF2B5EF4-FFF2-40B4-BE49-F238E27FC236}">
                <a16:creationId xmlns:a16="http://schemas.microsoft.com/office/drawing/2014/main" id="{4F905B5B-8045-449F-895D-38D309C4501E}"/>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8B491326-6D81-4D11-8B65-BA927C226970}"/>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E4AE5208-1FF8-4347-B5EE-EDB411FA45C9}" type="datetime1">
              <a:rPr lang="nl-BE" smtClean="0"/>
              <a:t>14/10/2021</a:t>
            </a:fld>
            <a:endParaRPr lang="nl-BE" dirty="0"/>
          </a:p>
        </p:txBody>
      </p:sp>
      <p:sp>
        <p:nvSpPr>
          <p:cNvPr id="20" name="Footer Placeholder 4">
            <a:extLst>
              <a:ext uri="{FF2B5EF4-FFF2-40B4-BE49-F238E27FC236}">
                <a16:creationId xmlns:a16="http://schemas.microsoft.com/office/drawing/2014/main" id="{7054F025-F953-4787-9A33-0B39B2404125}"/>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12" name="TextBox 4">
            <a:extLst>
              <a:ext uri="{FF2B5EF4-FFF2-40B4-BE49-F238E27FC236}">
                <a16:creationId xmlns:a16="http://schemas.microsoft.com/office/drawing/2014/main" id="{C2C04373-6D00-42D5-86E3-4AF79B52EF61}"/>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Grafiek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160713780"/>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kst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1" y="2354401"/>
            <a:ext cx="8217535" cy="6107802"/>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cxnSp>
        <p:nvCxnSpPr>
          <p:cNvPr id="13" name="Rechte verbindingslijn 12">
            <a:extLst>
              <a:ext uri="{FF2B5EF4-FFF2-40B4-BE49-F238E27FC236}">
                <a16:creationId xmlns:a16="http://schemas.microsoft.com/office/drawing/2014/main" id="{7110FD9F-E4AC-400C-8565-106120363BBA}"/>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6" name="Tijdelijke aanduiding voor tekst 2">
            <a:extLst>
              <a:ext uri="{FF2B5EF4-FFF2-40B4-BE49-F238E27FC236}">
                <a16:creationId xmlns:a16="http://schemas.microsoft.com/office/drawing/2014/main" id="{FD4BBC61-64E8-48C4-9538-1D4C3F6AC215}"/>
              </a:ext>
            </a:extLst>
          </p:cNvPr>
          <p:cNvSpPr>
            <a:spLocks noGrp="1"/>
          </p:cNvSpPr>
          <p:nvPr>
            <p:ph type="body" sz="quarter" idx="18" hasCustomPrompt="1"/>
          </p:nvPr>
        </p:nvSpPr>
        <p:spPr>
          <a:xfrm>
            <a:off x="9280800" y="2354401"/>
            <a:ext cx="8317894" cy="6107802"/>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19" name="Date Placeholder 3">
            <a:extLst>
              <a:ext uri="{FF2B5EF4-FFF2-40B4-BE49-F238E27FC236}">
                <a16:creationId xmlns:a16="http://schemas.microsoft.com/office/drawing/2014/main" id="{64A6FC45-6288-4234-BD0E-2E4FD3701752}"/>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ED69E962-743C-4DC3-AB89-E79554D5283B}" type="datetime1">
              <a:rPr lang="nl-BE" smtClean="0"/>
              <a:t>14/10/2021</a:t>
            </a:fld>
            <a:endParaRPr lang="nl-BE" dirty="0"/>
          </a:p>
        </p:txBody>
      </p:sp>
      <p:sp>
        <p:nvSpPr>
          <p:cNvPr id="20" name="Footer Placeholder 4">
            <a:extLst>
              <a:ext uri="{FF2B5EF4-FFF2-40B4-BE49-F238E27FC236}">
                <a16:creationId xmlns:a16="http://schemas.microsoft.com/office/drawing/2014/main" id="{5B38A2BD-CD2D-4371-8728-9584522E5B28}"/>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21" name="TextBox 4">
            <a:extLst>
              <a:ext uri="{FF2B5EF4-FFF2-40B4-BE49-F238E27FC236}">
                <a16:creationId xmlns:a16="http://schemas.microsoft.com/office/drawing/2014/main" id="{B76F8740-BA9B-4238-9C9D-5EB368209556}"/>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1/2 Tekst en 1/2 tekst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68553268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Inhoudstafel">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userDrawn="1"/>
        </p:nvSpPr>
        <p:spPr>
          <a:xfrm>
            <a:off x="-1361" y="-6350"/>
            <a:ext cx="18291742"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 name="Title"/>
          <p:cNvSpPr>
            <a:spLocks noGrp="1"/>
          </p:cNvSpPr>
          <p:nvPr>
            <p:ph type="ctrTitle" hasCustomPrompt="1"/>
          </p:nvPr>
        </p:nvSpPr>
        <p:spPr>
          <a:xfrm>
            <a:off x="4954136" y="2150785"/>
            <a:ext cx="11003651" cy="1138326"/>
          </a:xfrm>
        </p:spPr>
        <p:txBody>
          <a:bodyPr wrap="none" lIns="0" tIns="0" rIns="0" bIns="0" anchor="t">
            <a:noAutofit/>
          </a:bodyPr>
          <a:lstStyle>
            <a:lvl1pPr algn="l">
              <a:lnSpc>
                <a:spcPct val="100000"/>
              </a:lnSpc>
              <a:defRPr sz="4400">
                <a:solidFill>
                  <a:schemeClr val="bg1"/>
                </a:solidFill>
                <a:latin typeface="Arial Rounded MT Bold" panose="020F0704030504030204" pitchFamily="34" charset="0"/>
              </a:defRPr>
            </a:lvl1pPr>
          </a:lstStyle>
          <a:p>
            <a:r>
              <a:rPr lang="nl-BE" noProof="0"/>
              <a:t>Inhoudstafel / Agenda titel</a:t>
            </a:r>
          </a:p>
        </p:txBody>
      </p:sp>
      <p:sp>
        <p:nvSpPr>
          <p:cNvPr id="3" name="Subtitle 2"/>
          <p:cNvSpPr>
            <a:spLocks noGrp="1"/>
          </p:cNvSpPr>
          <p:nvPr>
            <p:ph type="subTitle" idx="1" hasCustomPrompt="1"/>
          </p:nvPr>
        </p:nvSpPr>
        <p:spPr>
          <a:xfrm>
            <a:off x="4954136" y="3771454"/>
            <a:ext cx="12376786" cy="5172333"/>
          </a:xfrm>
        </p:spPr>
        <p:txBody>
          <a:bodyPr lIns="0" tIns="0" rIns="0" bIns="0"/>
          <a:lstStyle>
            <a:lvl1pPr marL="742950" indent="-742950" algn="l">
              <a:lnSpc>
                <a:spcPct val="100000"/>
              </a:lnSpc>
              <a:buFont typeface="+mj-lt"/>
              <a:buAutoNum type="arabicPeriod"/>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BE" noProof="0"/>
              <a:t>Agendapunt 1</a:t>
            </a:r>
          </a:p>
          <a:p>
            <a:r>
              <a:rPr lang="nl-BE" noProof="0"/>
              <a:t>Agendapunt 2</a:t>
            </a:r>
          </a:p>
          <a:p>
            <a:r>
              <a:rPr lang="nl-BE" noProof="0"/>
              <a:t>Agendapunt 3</a:t>
            </a:r>
          </a:p>
          <a:p>
            <a:r>
              <a:rPr lang="nl-BE" noProof="0"/>
              <a:t>Agendapunt 4</a:t>
            </a:r>
          </a:p>
          <a:p>
            <a:r>
              <a:rPr lang="nl-BE" noProof="0"/>
              <a:t>Agendapunt 5</a:t>
            </a:r>
          </a:p>
          <a:p>
            <a:r>
              <a:rPr lang="nl-BE" noProof="0"/>
              <a:t>Agendapunt 6</a:t>
            </a:r>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5756" y="1153469"/>
            <a:ext cx="2949143" cy="1511437"/>
          </a:xfrm>
          <a:prstGeom prst="rect">
            <a:avLst/>
          </a:prstGeom>
        </p:spPr>
      </p:pic>
      <p:sp>
        <p:nvSpPr>
          <p:cNvPr id="8" name="TextBox 4">
            <a:extLst>
              <a:ext uri="{FF2B5EF4-FFF2-40B4-BE49-F238E27FC236}">
                <a16:creationId xmlns:a16="http://schemas.microsoft.com/office/drawing/2014/main" id="{DA42037B-F9D4-4CC2-9863-1CC1A6AE5F12}"/>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Inhoud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037897611"/>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kst en tekst met titels">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1" y="2360672"/>
            <a:ext cx="8217535"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cxnSp>
        <p:nvCxnSpPr>
          <p:cNvPr id="13" name="Rechte verbindingslijn 12">
            <a:extLst>
              <a:ext uri="{FF2B5EF4-FFF2-40B4-BE49-F238E27FC236}">
                <a16:creationId xmlns:a16="http://schemas.microsoft.com/office/drawing/2014/main" id="{7110FD9F-E4AC-400C-8565-106120363BBA}"/>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6" name="Tijdelijke aanduiding voor tekst 2">
            <a:extLst>
              <a:ext uri="{FF2B5EF4-FFF2-40B4-BE49-F238E27FC236}">
                <a16:creationId xmlns:a16="http://schemas.microsoft.com/office/drawing/2014/main" id="{FD4BBC61-64E8-48C4-9538-1D4C3F6AC215}"/>
              </a:ext>
            </a:extLst>
          </p:cNvPr>
          <p:cNvSpPr>
            <a:spLocks noGrp="1"/>
          </p:cNvSpPr>
          <p:nvPr>
            <p:ph type="body" sz="quarter" idx="18" hasCustomPrompt="1"/>
          </p:nvPr>
        </p:nvSpPr>
        <p:spPr>
          <a:xfrm>
            <a:off x="9281925" y="2372571"/>
            <a:ext cx="8317894"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19" name="Tijdelijke aanduiding voor tekst 2">
            <a:extLst>
              <a:ext uri="{FF2B5EF4-FFF2-40B4-BE49-F238E27FC236}">
                <a16:creationId xmlns:a16="http://schemas.microsoft.com/office/drawing/2014/main" id="{27C51278-DB61-42EE-9F33-A777E0DF1AC2}"/>
              </a:ext>
            </a:extLst>
          </p:cNvPr>
          <p:cNvSpPr>
            <a:spLocks noGrp="1"/>
          </p:cNvSpPr>
          <p:nvPr>
            <p:ph type="body" sz="quarter" idx="19" hasCustomPrompt="1"/>
          </p:nvPr>
        </p:nvSpPr>
        <p:spPr>
          <a:xfrm>
            <a:off x="1051200" y="1681200"/>
            <a:ext cx="8217535" cy="487516"/>
          </a:xfrm>
        </p:spPr>
        <p:txBody>
          <a:bodyPr>
            <a:noAutofit/>
          </a:bodyPr>
          <a:lstStyle>
            <a:lvl1pPr marL="0" indent="0">
              <a:buNone/>
              <a:defRPr>
                <a:latin typeface="Arial Rounded MT Bold" panose="020F0704030504030204" pitchFamily="34" charset="0"/>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Titel</a:t>
            </a:r>
          </a:p>
        </p:txBody>
      </p:sp>
      <p:sp>
        <p:nvSpPr>
          <p:cNvPr id="20" name="Tijdelijke aanduiding voor tekst 2">
            <a:extLst>
              <a:ext uri="{FF2B5EF4-FFF2-40B4-BE49-F238E27FC236}">
                <a16:creationId xmlns:a16="http://schemas.microsoft.com/office/drawing/2014/main" id="{42CA813D-BD1A-4071-BC9A-FA47A2EE0923}"/>
              </a:ext>
            </a:extLst>
          </p:cNvPr>
          <p:cNvSpPr>
            <a:spLocks noGrp="1"/>
          </p:cNvSpPr>
          <p:nvPr>
            <p:ph type="body" sz="quarter" idx="20" hasCustomPrompt="1"/>
          </p:nvPr>
        </p:nvSpPr>
        <p:spPr>
          <a:xfrm>
            <a:off x="9280800" y="1681200"/>
            <a:ext cx="8317894" cy="487516"/>
          </a:xfrm>
        </p:spPr>
        <p:txBody>
          <a:bodyPr>
            <a:noAutofit/>
          </a:bodyPr>
          <a:lstStyle>
            <a:lvl1pPr marL="0" indent="0">
              <a:buNone/>
              <a:defRPr>
                <a:latin typeface="Arial Rounded MT Bold" panose="020F0704030504030204" pitchFamily="34" charset="0"/>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dirty="0"/>
              <a:t>Titel</a:t>
            </a:r>
            <a:endParaRPr lang="nl-BE" dirty="0"/>
          </a:p>
        </p:txBody>
      </p:sp>
      <p:sp>
        <p:nvSpPr>
          <p:cNvPr id="21" name="Date Placeholder 3">
            <a:extLst>
              <a:ext uri="{FF2B5EF4-FFF2-40B4-BE49-F238E27FC236}">
                <a16:creationId xmlns:a16="http://schemas.microsoft.com/office/drawing/2014/main" id="{23797617-9A2A-42BE-91A7-557BA9A3B339}"/>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DEC7F2A2-33B4-4C7A-973A-2BBE9083ACD7}" type="datetime1">
              <a:rPr lang="nl-BE" smtClean="0"/>
              <a:t>14/10/2021</a:t>
            </a:fld>
            <a:endParaRPr lang="nl-BE" dirty="0"/>
          </a:p>
        </p:txBody>
      </p:sp>
      <p:sp>
        <p:nvSpPr>
          <p:cNvPr id="22" name="Footer Placeholder 4">
            <a:extLst>
              <a:ext uri="{FF2B5EF4-FFF2-40B4-BE49-F238E27FC236}">
                <a16:creationId xmlns:a16="http://schemas.microsoft.com/office/drawing/2014/main" id="{84F2FAB1-4F58-45C2-A410-C1CF7D683BA6}"/>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23" name="TextBox 4">
            <a:extLst>
              <a:ext uri="{FF2B5EF4-FFF2-40B4-BE49-F238E27FC236}">
                <a16:creationId xmlns:a16="http://schemas.microsoft.com/office/drawing/2014/main" id="{B415E543-5122-4ED4-A8AA-647C117F182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Titel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103895135"/>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kst en 3 afbeeldingen">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9394190" y="1648800"/>
            <a:ext cx="8217535" cy="4695826"/>
          </a:xfrm>
        </p:spPr>
        <p:txBody>
          <a:bodyPr tIns="1440000">
            <a:normAutofit/>
          </a:bodyPr>
          <a:lstStyle>
            <a:lvl1pPr marL="0" indent="0" algn="ctr">
              <a:buNone/>
              <a:defRPr sz="1600"/>
            </a:lvl1pPr>
          </a:lstStyle>
          <a:p>
            <a:endParaRPr lang="nl-BE" dirty="0"/>
          </a:p>
        </p:txBody>
      </p:sp>
      <p:sp>
        <p:nvSpPr>
          <p:cNvPr id="12" name="afbeelding placeholder klein L">
            <a:extLst>
              <a:ext uri="{FF2B5EF4-FFF2-40B4-BE49-F238E27FC236}">
                <a16:creationId xmlns:a16="http://schemas.microsoft.com/office/drawing/2014/main" id="{5C550790-1878-4E4B-B46B-972377CCD569}"/>
              </a:ext>
            </a:extLst>
          </p:cNvPr>
          <p:cNvSpPr>
            <a:spLocks noGrp="1"/>
          </p:cNvSpPr>
          <p:nvPr>
            <p:ph type="pic" sz="quarter" idx="14"/>
          </p:nvPr>
        </p:nvSpPr>
        <p:spPr>
          <a:xfrm>
            <a:off x="9394189" y="6516687"/>
            <a:ext cx="4045743" cy="2628899"/>
          </a:xfrm>
        </p:spPr>
        <p:txBody>
          <a:bodyPr>
            <a:normAutofit/>
          </a:bodyPr>
          <a:lstStyle>
            <a:lvl1pPr marL="0" indent="0">
              <a:buNone/>
              <a:defRPr sz="1600"/>
            </a:lvl1pPr>
          </a:lstStyle>
          <a:p>
            <a:endParaRPr lang="nl-BE"/>
          </a:p>
        </p:txBody>
      </p:sp>
      <p:sp>
        <p:nvSpPr>
          <p:cNvPr id="16" name="afbeelding placeholder klein R">
            <a:extLst>
              <a:ext uri="{FF2B5EF4-FFF2-40B4-BE49-F238E27FC236}">
                <a16:creationId xmlns:a16="http://schemas.microsoft.com/office/drawing/2014/main" id="{0AD5257D-D027-4510-AE37-6478FB52D6AC}"/>
              </a:ext>
            </a:extLst>
          </p:cNvPr>
          <p:cNvSpPr>
            <a:spLocks noGrp="1"/>
          </p:cNvSpPr>
          <p:nvPr>
            <p:ph type="pic" sz="quarter" idx="15"/>
          </p:nvPr>
        </p:nvSpPr>
        <p:spPr>
          <a:xfrm>
            <a:off x="13565982" y="6516688"/>
            <a:ext cx="4045743" cy="2628899"/>
          </a:xfrm>
        </p:spPr>
        <p:txBody>
          <a:bodyPr>
            <a:normAutofit/>
          </a:bodyPr>
          <a:lstStyle>
            <a:lvl1pPr marL="0" indent="0">
              <a:buNone/>
              <a:defRPr sz="1600"/>
            </a:lvl1pPr>
          </a:lstStyle>
          <a:p>
            <a:endParaRPr lang="nl-BE" dirty="0"/>
          </a:p>
        </p:txBody>
      </p:sp>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1200" y="2354401"/>
            <a:ext cx="8217535" cy="612178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822705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21" name="Date Placeholder 3">
            <a:extLst>
              <a:ext uri="{FF2B5EF4-FFF2-40B4-BE49-F238E27FC236}">
                <a16:creationId xmlns:a16="http://schemas.microsoft.com/office/drawing/2014/main" id="{42CB94D7-5D59-4DFC-94D3-DA4222132B3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18D1617B-3227-4BFA-AA6C-9EB4E646B241}" type="datetime1">
              <a:rPr lang="nl-BE" smtClean="0"/>
              <a:t>14/10/2021</a:t>
            </a:fld>
            <a:endParaRPr lang="nl-BE" dirty="0"/>
          </a:p>
        </p:txBody>
      </p:sp>
      <p:sp>
        <p:nvSpPr>
          <p:cNvPr id="22" name="Footer Placeholder 4">
            <a:extLst>
              <a:ext uri="{FF2B5EF4-FFF2-40B4-BE49-F238E27FC236}">
                <a16:creationId xmlns:a16="http://schemas.microsoft.com/office/drawing/2014/main" id="{9D8DD6B7-D598-4C95-97E9-BC30A87EE5C1}"/>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19" name="TextBox 4">
            <a:extLst>
              <a:ext uri="{FF2B5EF4-FFF2-40B4-BE49-F238E27FC236}">
                <a16:creationId xmlns:a16="http://schemas.microsoft.com/office/drawing/2014/main" id="{2CD7B7E4-430F-492F-AE79-EDAE65BABEA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Tekst en 3 afbeelding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283348632"/>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34126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nfo">
    <p:spTree>
      <p:nvGrpSpPr>
        <p:cNvPr id="1" name=""/>
        <p:cNvGrpSpPr/>
        <p:nvPr/>
      </p:nvGrpSpPr>
      <p:grpSpPr>
        <a:xfrm>
          <a:off x="0" y="0"/>
          <a:ext cx="0" cy="0"/>
          <a:chOff x="0" y="0"/>
          <a:chExt cx="0" cy="0"/>
        </a:xfrm>
      </p:grpSpPr>
      <p:pic>
        <p:nvPicPr>
          <p:cNvPr id="8" name="template Image TEMP" hidden="1">
            <a:extLst>
              <a:ext uri="{FF2B5EF4-FFF2-40B4-BE49-F238E27FC236}">
                <a16:creationId xmlns:a16="http://schemas.microsoft.com/office/drawing/2014/main" id="{8B469C1A-565F-459B-93C7-43E5D877DA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2" name="TextBox 4">
            <a:extLst>
              <a:ext uri="{FF2B5EF4-FFF2-40B4-BE49-F238E27FC236}">
                <a16:creationId xmlns:a16="http://schemas.microsoft.com/office/drawing/2014/main" id="{22214A23-4B57-4EDB-9FCA-6715CD113D98}"/>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Info slide</a:t>
            </a:r>
            <a:endParaRPr lang="en-US" sz="2000" b="1" dirty="0">
              <a:solidFill>
                <a:schemeClr val="tx1"/>
              </a:solidFill>
              <a:latin typeface="+mn-lt"/>
              <a:cs typeface="Arial" panose="020B0604020202020204" pitchFamily="34" charset="0"/>
            </a:endParaRPr>
          </a:p>
        </p:txBody>
      </p:sp>
      <p:sp>
        <p:nvSpPr>
          <p:cNvPr id="36" name="TextBox 36">
            <a:extLst>
              <a:ext uri="{FF2B5EF4-FFF2-40B4-BE49-F238E27FC236}">
                <a16:creationId xmlns:a16="http://schemas.microsoft.com/office/drawing/2014/main" id="{44C7C4AE-D418-42DF-87C9-0EEE364DAA8B}"/>
              </a:ext>
            </a:extLst>
          </p:cNvPr>
          <p:cNvSpPr txBox="1"/>
          <p:nvPr userDrawn="1"/>
        </p:nvSpPr>
        <p:spPr>
          <a:xfrm>
            <a:off x="970117" y="153032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Afbeelding invoegen</a:t>
            </a:r>
            <a:endParaRPr lang="en-US" sz="1400" b="1" dirty="0">
              <a:solidFill>
                <a:schemeClr val="tx2"/>
              </a:solidFill>
              <a:latin typeface="+mn-lt"/>
              <a:cs typeface="Arial" panose="020B0604020202020204" pitchFamily="34" charset="0"/>
            </a:endParaRPr>
          </a:p>
        </p:txBody>
      </p:sp>
      <p:cxnSp>
        <p:nvCxnSpPr>
          <p:cNvPr id="37" name="Straight Connector 37">
            <a:extLst>
              <a:ext uri="{FF2B5EF4-FFF2-40B4-BE49-F238E27FC236}">
                <a16:creationId xmlns:a16="http://schemas.microsoft.com/office/drawing/2014/main" id="{B40A38B9-2AAB-47E3-AE1F-C0AFE51A7A63}"/>
              </a:ext>
            </a:extLst>
          </p:cNvPr>
          <p:cNvCxnSpPr>
            <a:cxnSpLocks/>
          </p:cNvCxnSpPr>
          <p:nvPr userDrawn="1"/>
        </p:nvCxnSpPr>
        <p:spPr>
          <a:xfrm>
            <a:off x="1031435" y="2201606"/>
            <a:ext cx="2670818"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38" name="TextBox 38">
            <a:extLst>
              <a:ext uri="{FF2B5EF4-FFF2-40B4-BE49-F238E27FC236}">
                <a16:creationId xmlns:a16="http://schemas.microsoft.com/office/drawing/2014/main" id="{536B82A6-6264-438B-A97E-741449A365B1}"/>
              </a:ext>
            </a:extLst>
          </p:cNvPr>
          <p:cNvSpPr txBox="1"/>
          <p:nvPr userDrawn="1"/>
        </p:nvSpPr>
        <p:spPr>
          <a:xfrm>
            <a:off x="956335" y="2280453"/>
            <a:ext cx="2752302" cy="861774"/>
          </a:xfrm>
          <a:prstGeom prst="rect">
            <a:avLst/>
          </a:prstGeom>
          <a:noFill/>
        </p:spPr>
        <p:txBody>
          <a:bodyPr wrap="square" rtlCol="0">
            <a:spAutoFit/>
          </a:bodyPr>
          <a:lstStyle/>
          <a:p>
            <a:r>
              <a:rPr lang="nl-NL" sz="1000" dirty="0">
                <a:latin typeface="+mn-lt"/>
                <a:cs typeface="Arial" panose="020B0604020202020204" pitchFamily="34" charset="0"/>
              </a:rPr>
              <a:t>Klik op het pictogram dat vervolgens verschijnt om een afbeelding in te voegen.</a:t>
            </a:r>
          </a:p>
          <a:p>
            <a:endParaRPr lang="nl-NL" sz="1000" dirty="0">
              <a:latin typeface="+mn-lt"/>
              <a:cs typeface="Arial" panose="020B0604020202020204" pitchFamily="34" charset="0"/>
            </a:endParaRPr>
          </a:p>
          <a:p>
            <a:r>
              <a:rPr lang="nl-NL" sz="1000" dirty="0">
                <a:latin typeface="+mn-lt"/>
                <a:cs typeface="Arial" panose="020B0604020202020204" pitchFamily="34" charset="0"/>
              </a:rPr>
              <a:t>Voor </a:t>
            </a:r>
            <a:r>
              <a:rPr lang="nl-NL" sz="1000" dirty="0" err="1">
                <a:latin typeface="+mn-lt"/>
                <a:cs typeface="Arial" panose="020B0604020202020204" pitchFamily="34" charset="0"/>
              </a:rPr>
              <a:t>copy+paste</a:t>
            </a:r>
            <a:r>
              <a:rPr lang="nl-NL" sz="1000" dirty="0">
                <a:latin typeface="+mn-lt"/>
                <a:cs typeface="Arial" panose="020B0604020202020204" pitchFamily="34" charset="0"/>
              </a:rPr>
              <a:t> commando:</a:t>
            </a:r>
          </a:p>
          <a:p>
            <a:r>
              <a:rPr lang="nl-NL" sz="1000" dirty="0">
                <a:latin typeface="+mn-lt"/>
                <a:cs typeface="Arial" panose="020B0604020202020204" pitchFamily="34" charset="0"/>
              </a:rPr>
              <a:t>Selecteer de </a:t>
            </a:r>
            <a:r>
              <a:rPr lang="nl-NL" sz="1000" dirty="0" err="1">
                <a:latin typeface="+mn-lt"/>
                <a:cs typeface="Arial" panose="020B0604020202020204" pitchFamily="34" charset="0"/>
              </a:rPr>
              <a:t>placeholder</a:t>
            </a:r>
            <a:r>
              <a:rPr lang="nl-NL" sz="1000" dirty="0">
                <a:latin typeface="+mn-lt"/>
                <a:cs typeface="Arial" panose="020B0604020202020204" pitchFamily="34" charset="0"/>
              </a:rPr>
              <a:t> en plak.de afbeelding</a:t>
            </a:r>
          </a:p>
        </p:txBody>
      </p:sp>
      <p:sp>
        <p:nvSpPr>
          <p:cNvPr id="39" name="TextBox 46">
            <a:extLst>
              <a:ext uri="{FF2B5EF4-FFF2-40B4-BE49-F238E27FC236}">
                <a16:creationId xmlns:a16="http://schemas.microsoft.com/office/drawing/2014/main" id="{F0FA5799-9C4C-446C-9207-94C4B5D748A3}"/>
              </a:ext>
            </a:extLst>
          </p:cNvPr>
          <p:cNvSpPr txBox="1"/>
          <p:nvPr userDrawn="1"/>
        </p:nvSpPr>
        <p:spPr>
          <a:xfrm>
            <a:off x="954849" y="3216398"/>
            <a:ext cx="2731369" cy="1015663"/>
          </a:xfrm>
          <a:prstGeom prst="rect">
            <a:avLst/>
          </a:prstGeom>
          <a:noFill/>
        </p:spPr>
        <p:txBody>
          <a:bodyPr wrap="square" rtlCol="0">
            <a:spAutoFit/>
          </a:bodyPr>
          <a:lstStyle/>
          <a:p>
            <a:r>
              <a:rPr lang="nl-NL" sz="1000" dirty="0">
                <a:latin typeface="+mn-lt"/>
                <a:cs typeface="Arial" panose="020B0604020202020204" pitchFamily="34" charset="0"/>
              </a:rPr>
              <a:t>Wanneer je de afbeelding wilt schalen of verslepen, ga dan naar </a:t>
            </a:r>
          </a:p>
          <a:p>
            <a:r>
              <a:rPr lang="nl-NL" sz="1000" b="1" dirty="0">
                <a:latin typeface="+mn-lt"/>
                <a:cs typeface="Arial" panose="020B0604020202020204" pitchFamily="34" charset="0"/>
              </a:rPr>
              <a:t>‘Hulpmiddelen voor afbeeldingen’ </a:t>
            </a:r>
          </a:p>
          <a:p>
            <a:r>
              <a:rPr lang="nl-NL" sz="1000" dirty="0">
                <a:latin typeface="+mn-lt"/>
                <a:cs typeface="Arial" panose="020B0604020202020204" pitchFamily="34" charset="0"/>
              </a:rPr>
              <a:t>en klik op </a:t>
            </a:r>
            <a:r>
              <a:rPr lang="nl-NL" sz="1000" b="1" dirty="0">
                <a:latin typeface="+mn-lt"/>
                <a:cs typeface="Arial" panose="020B0604020202020204" pitchFamily="34" charset="0"/>
              </a:rPr>
              <a:t>‘Bijsnijden’. </a:t>
            </a:r>
            <a:r>
              <a:rPr lang="nl-NL" sz="1000" dirty="0">
                <a:latin typeface="+mn-lt"/>
                <a:cs typeface="Arial" panose="020B0604020202020204" pitchFamily="34" charset="0"/>
              </a:rPr>
              <a:t>Met de witte bolletjes schaal je de afbeelding, met de zwarte haakjes schaal je het afbeeldingskader. </a:t>
            </a:r>
            <a:endParaRPr lang="en-US" sz="1000" dirty="0">
              <a:latin typeface="+mn-lt"/>
              <a:cs typeface="Arial" panose="020B0604020202020204" pitchFamily="34" charset="0"/>
            </a:endParaRPr>
          </a:p>
        </p:txBody>
      </p:sp>
      <p:pic>
        <p:nvPicPr>
          <p:cNvPr id="40" name="Picture 5">
            <a:extLst>
              <a:ext uri="{FF2B5EF4-FFF2-40B4-BE49-F238E27FC236}">
                <a16:creationId xmlns:a16="http://schemas.microsoft.com/office/drawing/2014/main" id="{040BA48D-125B-4304-B3D5-BC245FDDCE2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82241" y="3264214"/>
            <a:ext cx="271463"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TextBox 46">
            <a:extLst>
              <a:ext uri="{FF2B5EF4-FFF2-40B4-BE49-F238E27FC236}">
                <a16:creationId xmlns:a16="http://schemas.microsoft.com/office/drawing/2014/main" id="{3F368D08-D40E-4F7F-9166-57146C54B4FE}"/>
              </a:ext>
            </a:extLst>
          </p:cNvPr>
          <p:cNvSpPr txBox="1"/>
          <p:nvPr userDrawn="1"/>
        </p:nvSpPr>
        <p:spPr>
          <a:xfrm>
            <a:off x="3739472" y="3659037"/>
            <a:ext cx="2785649" cy="553998"/>
          </a:xfrm>
          <a:prstGeom prst="rect">
            <a:avLst/>
          </a:prstGeom>
          <a:noFill/>
        </p:spPr>
        <p:txBody>
          <a:bodyPr wrap="square" rtlCol="0">
            <a:spAutoFit/>
          </a:bodyPr>
          <a:lstStyle/>
          <a:p>
            <a:r>
              <a:rPr lang="nl-NL" sz="1000" dirty="0">
                <a:latin typeface="+mn-lt"/>
                <a:cs typeface="Arial" panose="020B0604020202020204" pitchFamily="34" charset="0"/>
              </a:rPr>
              <a:t>Howest stock Afbeeldingen kan je downloaden op</a:t>
            </a:r>
          </a:p>
          <a:p>
            <a:r>
              <a:rPr lang="nl-NL" sz="1000" dirty="0">
                <a:latin typeface="+mn-lt"/>
                <a:cs typeface="Arial" panose="020B0604020202020204" pitchFamily="34" charset="0"/>
              </a:rPr>
              <a:t> </a:t>
            </a:r>
            <a:r>
              <a:rPr lang="nl-BE" sz="1000" dirty="0">
                <a:latin typeface="+mn-lt"/>
                <a:hlinkClick r:id="rId4"/>
              </a:rPr>
              <a:t>https://www.flickr.com/photos/howestbe/albums</a:t>
            </a:r>
            <a:endParaRPr lang="nl-NL" sz="1000" dirty="0">
              <a:latin typeface="+mn-lt"/>
              <a:cs typeface="Arial" panose="020B0604020202020204" pitchFamily="34" charset="0"/>
            </a:endParaRPr>
          </a:p>
        </p:txBody>
      </p:sp>
      <p:sp>
        <p:nvSpPr>
          <p:cNvPr id="44" name="TextBox 36">
            <a:extLst>
              <a:ext uri="{FF2B5EF4-FFF2-40B4-BE49-F238E27FC236}">
                <a16:creationId xmlns:a16="http://schemas.microsoft.com/office/drawing/2014/main" id="{F1BAA920-A476-47C6-8DBB-C2C99C48688A}"/>
              </a:ext>
            </a:extLst>
          </p:cNvPr>
          <p:cNvSpPr txBox="1"/>
          <p:nvPr userDrawn="1"/>
        </p:nvSpPr>
        <p:spPr>
          <a:xfrm>
            <a:off x="3744719" y="153032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Afbeelding optimaliseren</a:t>
            </a:r>
            <a:endParaRPr lang="en-US" sz="1400" b="1" dirty="0">
              <a:solidFill>
                <a:schemeClr val="tx2"/>
              </a:solidFill>
              <a:latin typeface="+mn-lt"/>
              <a:cs typeface="Arial" panose="020B0604020202020204" pitchFamily="34" charset="0"/>
            </a:endParaRPr>
          </a:p>
        </p:txBody>
      </p:sp>
      <p:cxnSp>
        <p:nvCxnSpPr>
          <p:cNvPr id="45" name="Straight Connector 37">
            <a:extLst>
              <a:ext uri="{FF2B5EF4-FFF2-40B4-BE49-F238E27FC236}">
                <a16:creationId xmlns:a16="http://schemas.microsoft.com/office/drawing/2014/main" id="{7C043D1C-A8E6-4EC8-BA0D-36E15F1CEC1E}"/>
              </a:ext>
            </a:extLst>
          </p:cNvPr>
          <p:cNvCxnSpPr>
            <a:cxnSpLocks/>
          </p:cNvCxnSpPr>
          <p:nvPr userDrawn="1"/>
        </p:nvCxnSpPr>
        <p:spPr>
          <a:xfrm>
            <a:off x="3843206" y="2214279"/>
            <a:ext cx="2650606"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46" name="TextBox 38">
            <a:extLst>
              <a:ext uri="{FF2B5EF4-FFF2-40B4-BE49-F238E27FC236}">
                <a16:creationId xmlns:a16="http://schemas.microsoft.com/office/drawing/2014/main" id="{79C207DC-6067-44B0-A786-DD106419929F}"/>
              </a:ext>
            </a:extLst>
          </p:cNvPr>
          <p:cNvSpPr txBox="1"/>
          <p:nvPr userDrawn="1"/>
        </p:nvSpPr>
        <p:spPr>
          <a:xfrm>
            <a:off x="3743234" y="2275074"/>
            <a:ext cx="2737877" cy="1323439"/>
          </a:xfrm>
          <a:prstGeom prst="rect">
            <a:avLst/>
          </a:prstGeom>
          <a:noFill/>
        </p:spPr>
        <p:txBody>
          <a:bodyPr wrap="square" rtlCol="0">
            <a:spAutoFit/>
          </a:bodyPr>
          <a:lstStyle/>
          <a:p>
            <a:r>
              <a:rPr lang="nl-NL" sz="1000" dirty="0">
                <a:latin typeface="+mn-lt"/>
                <a:cs typeface="Arial" panose="020B0604020202020204" pitchFamily="34" charset="0"/>
              </a:rPr>
              <a:t>Afbeeldingen maken je PPT vaak heel groot, indien nodig kan je ze comprimeren door ze te selecteren naar </a:t>
            </a:r>
            <a:r>
              <a:rPr lang="nl-NL" sz="1000" b="1" dirty="0">
                <a:latin typeface="+mn-lt"/>
                <a:cs typeface="Arial" panose="020B0604020202020204" pitchFamily="34" charset="0"/>
              </a:rPr>
              <a:t>opmaak</a:t>
            </a:r>
            <a:r>
              <a:rPr lang="nl-NL" sz="1000" dirty="0">
                <a:latin typeface="+mn-lt"/>
                <a:cs typeface="Arial" panose="020B0604020202020204" pitchFamily="34" charset="0"/>
              </a:rPr>
              <a:t> te gaan</a:t>
            </a:r>
          </a:p>
          <a:p>
            <a:endParaRPr lang="nl-NL" sz="1000" dirty="0">
              <a:latin typeface="+mn-lt"/>
              <a:cs typeface="Arial" panose="020B0604020202020204" pitchFamily="34" charset="0"/>
            </a:endParaRPr>
          </a:p>
          <a:p>
            <a:r>
              <a:rPr lang="nl-NL" sz="1000" dirty="0">
                <a:latin typeface="+mn-lt"/>
                <a:cs typeface="Arial" panose="020B0604020202020204" pitchFamily="34" charset="0"/>
              </a:rPr>
              <a:t>Daar kan je volgende optie vinden:</a:t>
            </a: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a:p>
            <a:r>
              <a:rPr lang="nl-NL" sz="1000" dirty="0">
                <a:latin typeface="+mn-lt"/>
                <a:cs typeface="Arial" panose="020B0604020202020204" pitchFamily="34" charset="0"/>
              </a:rPr>
              <a:t>Pas dit toe op enkel afbeelding of op allemaal.</a:t>
            </a:r>
          </a:p>
        </p:txBody>
      </p:sp>
      <p:pic>
        <p:nvPicPr>
          <p:cNvPr id="47" name="Afbeelding 46">
            <a:extLst>
              <a:ext uri="{FF2B5EF4-FFF2-40B4-BE49-F238E27FC236}">
                <a16:creationId xmlns:a16="http://schemas.microsoft.com/office/drawing/2014/main" id="{9624625B-2F92-4B10-AD60-3A18C86D1BE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56559" y="3117812"/>
            <a:ext cx="1685925" cy="219075"/>
          </a:xfrm>
          <a:prstGeom prst="rect">
            <a:avLst/>
          </a:prstGeom>
        </p:spPr>
      </p:pic>
      <p:sp>
        <p:nvSpPr>
          <p:cNvPr id="48" name="TextBox 36">
            <a:extLst>
              <a:ext uri="{FF2B5EF4-FFF2-40B4-BE49-F238E27FC236}">
                <a16:creationId xmlns:a16="http://schemas.microsoft.com/office/drawing/2014/main" id="{A7BF0C0F-7298-4E03-99DD-ACBA17F57C1E}"/>
              </a:ext>
            </a:extLst>
          </p:cNvPr>
          <p:cNvSpPr txBox="1"/>
          <p:nvPr userDrawn="1"/>
        </p:nvSpPr>
        <p:spPr>
          <a:xfrm>
            <a:off x="9297501" y="153032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Gebruik iconen /logo`s</a:t>
            </a:r>
            <a:endParaRPr lang="en-US" sz="1400" b="1" dirty="0">
              <a:solidFill>
                <a:schemeClr val="tx2"/>
              </a:solidFill>
              <a:latin typeface="+mn-lt"/>
              <a:cs typeface="Arial" panose="020B0604020202020204" pitchFamily="34" charset="0"/>
            </a:endParaRPr>
          </a:p>
        </p:txBody>
      </p:sp>
      <p:sp>
        <p:nvSpPr>
          <p:cNvPr id="50" name="TextBox 38">
            <a:extLst>
              <a:ext uri="{FF2B5EF4-FFF2-40B4-BE49-F238E27FC236}">
                <a16:creationId xmlns:a16="http://schemas.microsoft.com/office/drawing/2014/main" id="{20835A17-C1AD-4185-BDEC-29A8E07ACCF9}"/>
              </a:ext>
            </a:extLst>
          </p:cNvPr>
          <p:cNvSpPr txBox="1"/>
          <p:nvPr userDrawn="1"/>
        </p:nvSpPr>
        <p:spPr>
          <a:xfrm>
            <a:off x="9293556" y="2260350"/>
            <a:ext cx="2788533" cy="1631216"/>
          </a:xfrm>
          <a:prstGeom prst="rect">
            <a:avLst/>
          </a:prstGeom>
          <a:noFill/>
        </p:spPr>
        <p:txBody>
          <a:bodyPr wrap="square" rtlCol="0">
            <a:spAutoFit/>
          </a:bodyPr>
          <a:lstStyle/>
          <a:p>
            <a:r>
              <a:rPr lang="nl-NL" sz="1000" dirty="0">
                <a:latin typeface="+mn-lt"/>
                <a:cs typeface="Arial" panose="020B0604020202020204" pitchFamily="34" charset="0"/>
              </a:rPr>
              <a:t>Copier de iconen/logo`s vanuit de extra slides deze kunnen zonder kwaliteitsverlies vergroot en verkleind worden, maar zorg steeds dat dit uniform is (breedte en hoogte verhoudingen moeten gelijk blijven).</a:t>
            </a:r>
          </a:p>
          <a:p>
            <a:endParaRPr lang="nl-NL" sz="1000" dirty="0">
              <a:latin typeface="+mn-lt"/>
              <a:cs typeface="Arial" panose="020B0604020202020204" pitchFamily="34" charset="0"/>
            </a:endParaRPr>
          </a:p>
          <a:p>
            <a:r>
              <a:rPr lang="nl-NL" sz="1000" dirty="0">
                <a:latin typeface="+mn-lt"/>
                <a:cs typeface="Arial" panose="020B0604020202020204" pitchFamily="34" charset="0"/>
              </a:rPr>
              <a:t> </a:t>
            </a:r>
            <a:r>
              <a:rPr lang="nl-NL" sz="1000" b="1" dirty="0">
                <a:latin typeface="+mn-lt"/>
                <a:cs typeface="Arial" panose="020B0604020202020204" pitchFamily="34" charset="0"/>
              </a:rPr>
              <a:t>Sleep hiervoor aan de witte bolletjes op de hoeken maar hou SHIFT ingedrukt</a:t>
            </a: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p:txBody>
      </p:sp>
      <p:sp>
        <p:nvSpPr>
          <p:cNvPr id="51" name="TextBox 36">
            <a:extLst>
              <a:ext uri="{FF2B5EF4-FFF2-40B4-BE49-F238E27FC236}">
                <a16:creationId xmlns:a16="http://schemas.microsoft.com/office/drawing/2014/main" id="{A49F9C38-87B6-450F-AEDC-3FCD28F601C2}"/>
              </a:ext>
            </a:extLst>
          </p:cNvPr>
          <p:cNvSpPr txBox="1"/>
          <p:nvPr userDrawn="1"/>
        </p:nvSpPr>
        <p:spPr>
          <a:xfrm>
            <a:off x="6519002" y="5696112"/>
            <a:ext cx="2376264" cy="523220"/>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Aanpassen datum en voettekst</a:t>
            </a:r>
            <a:endParaRPr lang="en-US" sz="1400" b="1" dirty="0">
              <a:solidFill>
                <a:schemeClr val="tx2"/>
              </a:solidFill>
              <a:latin typeface="+mn-lt"/>
              <a:cs typeface="Arial" panose="020B0604020202020204" pitchFamily="34" charset="0"/>
            </a:endParaRPr>
          </a:p>
        </p:txBody>
      </p:sp>
      <p:sp>
        <p:nvSpPr>
          <p:cNvPr id="53" name="TextBox 38">
            <a:extLst>
              <a:ext uri="{FF2B5EF4-FFF2-40B4-BE49-F238E27FC236}">
                <a16:creationId xmlns:a16="http://schemas.microsoft.com/office/drawing/2014/main" id="{B01ED82F-70A2-429E-B6BF-0F3557673A03}"/>
              </a:ext>
            </a:extLst>
          </p:cNvPr>
          <p:cNvSpPr txBox="1"/>
          <p:nvPr userDrawn="1"/>
        </p:nvSpPr>
        <p:spPr>
          <a:xfrm>
            <a:off x="6510860" y="6436655"/>
            <a:ext cx="2759700" cy="1938992"/>
          </a:xfrm>
          <a:prstGeom prst="rect">
            <a:avLst/>
          </a:prstGeom>
          <a:noFill/>
        </p:spPr>
        <p:txBody>
          <a:bodyPr wrap="square" rtlCol="0">
            <a:spAutoFit/>
          </a:bodyPr>
          <a:lstStyle/>
          <a:p>
            <a:r>
              <a:rPr lang="nl-NL" sz="1000" dirty="0">
                <a:latin typeface="+mn-lt"/>
                <a:cs typeface="Arial" panose="020B0604020202020204" pitchFamily="34" charset="0"/>
              </a:rPr>
              <a:t>Pas de voettekst niet rechtstreeks aan maar ga via invoegen en klik op:</a:t>
            </a:r>
          </a:p>
          <a:p>
            <a:endParaRPr lang="nl-NL" sz="1000" b="1" dirty="0">
              <a:latin typeface="+mn-lt"/>
              <a:cs typeface="Arial" panose="020B0604020202020204" pitchFamily="34" charset="0"/>
            </a:endParaRPr>
          </a:p>
          <a:p>
            <a:endParaRPr lang="nl-NL" sz="1000" b="1" dirty="0">
              <a:latin typeface="+mn-lt"/>
              <a:cs typeface="Arial" panose="020B0604020202020204" pitchFamily="34" charset="0"/>
            </a:endParaRPr>
          </a:p>
          <a:p>
            <a:endParaRPr lang="nl-NL" sz="1000" b="1" dirty="0">
              <a:latin typeface="+mn-lt"/>
              <a:cs typeface="Arial" panose="020B0604020202020204" pitchFamily="34" charset="0"/>
            </a:endParaRPr>
          </a:p>
          <a:p>
            <a:endParaRPr lang="nl-NL" sz="1000" b="1" dirty="0">
              <a:latin typeface="+mn-lt"/>
              <a:cs typeface="Arial" panose="020B0604020202020204" pitchFamily="34" charset="0"/>
            </a:endParaRPr>
          </a:p>
          <a:p>
            <a:endParaRPr lang="nl-NL" sz="1000" b="1" dirty="0">
              <a:latin typeface="+mn-lt"/>
              <a:cs typeface="Arial" panose="020B0604020202020204" pitchFamily="34" charset="0"/>
            </a:endParaRPr>
          </a:p>
          <a:p>
            <a:endParaRPr lang="nl-NL" sz="1000" b="1" dirty="0">
              <a:latin typeface="+mn-lt"/>
              <a:cs typeface="Arial" panose="020B0604020202020204" pitchFamily="34" charset="0"/>
            </a:endParaRPr>
          </a:p>
          <a:p>
            <a:r>
              <a:rPr lang="nl-NL" sz="1000" b="0" dirty="0">
                <a:latin typeface="+mn-lt"/>
                <a:cs typeface="Arial" panose="020B0604020202020204" pitchFamily="34" charset="0"/>
              </a:rPr>
              <a:t>Daar kan je deze aanpassen en toepassen op de slide of op alle slides.</a:t>
            </a: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p:txBody>
      </p:sp>
      <p:pic>
        <p:nvPicPr>
          <p:cNvPr id="54" name="Afbeelding 53">
            <a:extLst>
              <a:ext uri="{FF2B5EF4-FFF2-40B4-BE49-F238E27FC236}">
                <a16:creationId xmlns:a16="http://schemas.microsoft.com/office/drawing/2014/main" id="{B1027754-1E8B-4EB4-A7C1-3942817B505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693592" y="6936447"/>
            <a:ext cx="527417" cy="574649"/>
          </a:xfrm>
          <a:prstGeom prst="rect">
            <a:avLst/>
          </a:prstGeom>
        </p:spPr>
      </p:pic>
      <p:sp>
        <p:nvSpPr>
          <p:cNvPr id="55" name="TextBox 46">
            <a:extLst>
              <a:ext uri="{FF2B5EF4-FFF2-40B4-BE49-F238E27FC236}">
                <a16:creationId xmlns:a16="http://schemas.microsoft.com/office/drawing/2014/main" id="{1811EA10-E46A-4FD9-BEB9-88794940FB36}"/>
              </a:ext>
            </a:extLst>
          </p:cNvPr>
          <p:cNvSpPr txBox="1"/>
          <p:nvPr userDrawn="1"/>
        </p:nvSpPr>
        <p:spPr>
          <a:xfrm>
            <a:off x="14860914" y="7140510"/>
            <a:ext cx="2752302" cy="707886"/>
          </a:xfrm>
          <a:prstGeom prst="rect">
            <a:avLst/>
          </a:prstGeom>
          <a:noFill/>
        </p:spPr>
        <p:txBody>
          <a:bodyPr wrap="square" rtlCol="0">
            <a:spAutoFit/>
          </a:bodyPr>
          <a:lstStyle/>
          <a:p>
            <a:r>
              <a:rPr lang="nl-NL" sz="1000" dirty="0">
                <a:latin typeface="+mn-lt"/>
                <a:cs typeface="Arial" panose="020B0604020202020204" pitchFamily="34" charset="0"/>
              </a:rPr>
              <a:t>Indien je per ongeluk elementen verschoven hebt in de </a:t>
            </a:r>
            <a:r>
              <a:rPr lang="nl-NL" sz="1000" dirty="0" err="1">
                <a:latin typeface="+mn-lt"/>
                <a:cs typeface="Arial" panose="020B0604020202020204" pitchFamily="34" charset="0"/>
              </a:rPr>
              <a:t>layout</a:t>
            </a:r>
            <a:r>
              <a:rPr lang="nl-NL" sz="1000" dirty="0">
                <a:latin typeface="+mn-lt"/>
                <a:cs typeface="Arial" panose="020B0604020202020204" pitchFamily="34" charset="0"/>
              </a:rPr>
              <a:t>, pas opnieuw de juiste template toe:</a:t>
            </a:r>
          </a:p>
          <a:p>
            <a:endParaRPr lang="nl-NL" sz="1000" b="1" dirty="0">
              <a:latin typeface="+mn-lt"/>
              <a:cs typeface="Arial" panose="020B0604020202020204" pitchFamily="34" charset="0"/>
            </a:endParaRPr>
          </a:p>
          <a:p>
            <a:r>
              <a:rPr lang="nl-NL" sz="1000" b="1" dirty="0">
                <a:latin typeface="+mn-lt"/>
                <a:cs typeface="Arial" panose="020B0604020202020204" pitchFamily="34" charset="0"/>
              </a:rPr>
              <a:t> (rechtsklikken op de slide &gt; indeling)</a:t>
            </a:r>
          </a:p>
        </p:txBody>
      </p:sp>
      <p:sp>
        <p:nvSpPr>
          <p:cNvPr id="56" name="TextBox 36">
            <a:extLst>
              <a:ext uri="{FF2B5EF4-FFF2-40B4-BE49-F238E27FC236}">
                <a16:creationId xmlns:a16="http://schemas.microsoft.com/office/drawing/2014/main" id="{C65E0A94-0AE2-4BF0-94F3-981F51FDAD58}"/>
              </a:ext>
            </a:extLst>
          </p:cNvPr>
          <p:cNvSpPr txBox="1"/>
          <p:nvPr userDrawn="1"/>
        </p:nvSpPr>
        <p:spPr>
          <a:xfrm>
            <a:off x="14856440" y="640785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Reset </a:t>
            </a:r>
            <a:r>
              <a:rPr lang="nl-NL" sz="1400" b="1" dirty="0" err="1">
                <a:solidFill>
                  <a:schemeClr val="tx2"/>
                </a:solidFill>
                <a:latin typeface="+mn-lt"/>
                <a:cs typeface="Arial" panose="020B0604020202020204" pitchFamily="34" charset="0"/>
              </a:rPr>
              <a:t>layout</a:t>
            </a:r>
            <a:endParaRPr lang="en-US" sz="1400" b="1" dirty="0">
              <a:solidFill>
                <a:schemeClr val="tx2"/>
              </a:solidFill>
              <a:latin typeface="+mn-lt"/>
              <a:cs typeface="Arial" panose="020B0604020202020204" pitchFamily="34" charset="0"/>
            </a:endParaRPr>
          </a:p>
        </p:txBody>
      </p:sp>
      <p:cxnSp>
        <p:nvCxnSpPr>
          <p:cNvPr id="57" name="Straight Connector 37">
            <a:extLst>
              <a:ext uri="{FF2B5EF4-FFF2-40B4-BE49-F238E27FC236}">
                <a16:creationId xmlns:a16="http://schemas.microsoft.com/office/drawing/2014/main" id="{31B0A778-7F67-4F32-A787-07E1420116D2}"/>
              </a:ext>
            </a:extLst>
          </p:cNvPr>
          <p:cNvCxnSpPr>
            <a:cxnSpLocks/>
          </p:cNvCxnSpPr>
          <p:nvPr userDrawn="1"/>
        </p:nvCxnSpPr>
        <p:spPr>
          <a:xfrm>
            <a:off x="14941583" y="7080206"/>
            <a:ext cx="2658217"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3" name="Tekstvak 2">
            <a:extLst>
              <a:ext uri="{FF2B5EF4-FFF2-40B4-BE49-F238E27FC236}">
                <a16:creationId xmlns:a16="http://schemas.microsoft.com/office/drawing/2014/main" id="{A83EF73B-00D5-4305-8A60-F766C7797476}"/>
              </a:ext>
            </a:extLst>
          </p:cNvPr>
          <p:cNvSpPr txBox="1"/>
          <p:nvPr userDrawn="1"/>
        </p:nvSpPr>
        <p:spPr>
          <a:xfrm>
            <a:off x="998692" y="825823"/>
            <a:ext cx="11377048" cy="677108"/>
          </a:xfrm>
          <a:prstGeom prst="rect">
            <a:avLst/>
          </a:prstGeom>
          <a:noFill/>
        </p:spPr>
        <p:txBody>
          <a:bodyPr wrap="square" lIns="0" tIns="0" rIns="0" bIns="0" rtlCol="0">
            <a:spAutoFit/>
          </a:bodyPr>
          <a:lstStyle/>
          <a:p>
            <a:r>
              <a:rPr lang="nl-NL" sz="4400" dirty="0">
                <a:latin typeface="Arial Rounded MT Bold" panose="020F0704030504030204" pitchFamily="34" charset="0"/>
              </a:rPr>
              <a:t>Gebruik Howest template </a:t>
            </a:r>
            <a:r>
              <a:rPr lang="nl-NL" sz="1100" dirty="0">
                <a:latin typeface="Arial Rounded MT Bold" panose="020F0704030504030204" pitchFamily="34" charset="0"/>
              </a:rPr>
              <a:t>versie 1.0</a:t>
            </a:r>
            <a:endParaRPr lang="nl-BE" sz="1100" dirty="0">
              <a:latin typeface="Arial Rounded MT Bold" panose="020F0704030504030204" pitchFamily="34" charset="0"/>
            </a:endParaRPr>
          </a:p>
        </p:txBody>
      </p:sp>
      <p:sp>
        <p:nvSpPr>
          <p:cNvPr id="58" name="TextBox 5">
            <a:extLst>
              <a:ext uri="{FF2B5EF4-FFF2-40B4-BE49-F238E27FC236}">
                <a16:creationId xmlns:a16="http://schemas.microsoft.com/office/drawing/2014/main" id="{0EE007A9-4C6B-4E19-8BD5-A5B91873D589}"/>
              </a:ext>
            </a:extLst>
          </p:cNvPr>
          <p:cNvSpPr txBox="1"/>
          <p:nvPr userDrawn="1"/>
        </p:nvSpPr>
        <p:spPr>
          <a:xfrm>
            <a:off x="6527017" y="153032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Tekst niveaus</a:t>
            </a:r>
            <a:endParaRPr lang="en-US" sz="1400" b="1" dirty="0">
              <a:solidFill>
                <a:schemeClr val="tx2"/>
              </a:solidFill>
              <a:latin typeface="+mn-lt"/>
              <a:cs typeface="Arial" panose="020B0604020202020204" pitchFamily="34" charset="0"/>
            </a:endParaRPr>
          </a:p>
        </p:txBody>
      </p:sp>
      <p:sp>
        <p:nvSpPr>
          <p:cNvPr id="62" name="TextBox 10">
            <a:extLst>
              <a:ext uri="{FF2B5EF4-FFF2-40B4-BE49-F238E27FC236}">
                <a16:creationId xmlns:a16="http://schemas.microsoft.com/office/drawing/2014/main" id="{31597EE0-D92E-4F12-9898-CE26C4965B73}"/>
              </a:ext>
            </a:extLst>
          </p:cNvPr>
          <p:cNvSpPr txBox="1"/>
          <p:nvPr userDrawn="1"/>
        </p:nvSpPr>
        <p:spPr>
          <a:xfrm>
            <a:off x="6525467" y="2250825"/>
            <a:ext cx="2766076" cy="400110"/>
          </a:xfrm>
          <a:prstGeom prst="rect">
            <a:avLst/>
          </a:prstGeom>
          <a:noFill/>
        </p:spPr>
        <p:txBody>
          <a:bodyPr wrap="square" rtlCol="0">
            <a:spAutoFit/>
          </a:bodyPr>
          <a:lstStyle/>
          <a:p>
            <a:r>
              <a:rPr lang="nl-BE" sz="1000" dirty="0"/>
              <a:t>Titelfont is </a:t>
            </a:r>
            <a:r>
              <a:rPr lang="nl-BE" sz="1000" dirty="0" err="1"/>
              <a:t>Arial</a:t>
            </a:r>
            <a:r>
              <a:rPr lang="nl-BE" sz="1000" dirty="0"/>
              <a:t> </a:t>
            </a:r>
            <a:r>
              <a:rPr lang="nl-BE" sz="1000" dirty="0" err="1"/>
              <a:t>Rounded</a:t>
            </a:r>
            <a:r>
              <a:rPr lang="nl-BE" sz="1000" dirty="0"/>
              <a:t> MT </a:t>
            </a:r>
            <a:r>
              <a:rPr lang="nl-BE" sz="1000" dirty="0" err="1"/>
              <a:t>Bold</a:t>
            </a:r>
            <a:endParaRPr lang="nl-BE" sz="1000" dirty="0"/>
          </a:p>
          <a:p>
            <a:r>
              <a:rPr lang="en-US" sz="1000" dirty="0" err="1"/>
              <a:t>Daarnaast</a:t>
            </a:r>
            <a:r>
              <a:rPr lang="en-US" sz="1000" dirty="0"/>
              <a:t> </a:t>
            </a:r>
            <a:r>
              <a:rPr lang="en-US" sz="1000" dirty="0" err="1"/>
              <a:t>voor</a:t>
            </a:r>
            <a:r>
              <a:rPr lang="en-US" sz="1000" dirty="0"/>
              <a:t> </a:t>
            </a:r>
            <a:r>
              <a:rPr lang="en-US" sz="1000" dirty="0" err="1"/>
              <a:t>tekst</a:t>
            </a:r>
            <a:r>
              <a:rPr lang="en-US" sz="1000" dirty="0"/>
              <a:t> Calibri </a:t>
            </a:r>
            <a:r>
              <a:rPr lang="en-US" sz="1000" dirty="0" err="1"/>
              <a:t>gebruiken</a:t>
            </a:r>
            <a:endParaRPr lang="en-US" sz="1000" dirty="0"/>
          </a:p>
        </p:txBody>
      </p:sp>
      <p:sp>
        <p:nvSpPr>
          <p:cNvPr id="66" name="TextBox 15">
            <a:extLst>
              <a:ext uri="{FF2B5EF4-FFF2-40B4-BE49-F238E27FC236}">
                <a16:creationId xmlns:a16="http://schemas.microsoft.com/office/drawing/2014/main" id="{B726A7B0-FC55-4FD2-B93B-47F52DFE16C4}"/>
              </a:ext>
            </a:extLst>
          </p:cNvPr>
          <p:cNvSpPr txBox="1"/>
          <p:nvPr userDrawn="1"/>
        </p:nvSpPr>
        <p:spPr>
          <a:xfrm>
            <a:off x="6512729" y="2952175"/>
            <a:ext cx="1376953" cy="246221"/>
          </a:xfrm>
          <a:prstGeom prst="rect">
            <a:avLst/>
          </a:prstGeom>
          <a:noFill/>
        </p:spPr>
        <p:txBody>
          <a:bodyPr wrap="square" rtlCol="0">
            <a:spAutoFit/>
          </a:bodyPr>
          <a:lstStyle/>
          <a:p>
            <a:r>
              <a:rPr lang="nl-NL" sz="1000" b="1" dirty="0">
                <a:solidFill>
                  <a:schemeClr val="tx2"/>
                </a:solidFill>
                <a:latin typeface="Arial" panose="020B0604020202020204" pitchFamily="34" charset="0"/>
                <a:cs typeface="Arial" panose="020B0604020202020204" pitchFamily="34" charset="0"/>
              </a:rPr>
              <a:t>Tekstgroottes</a:t>
            </a:r>
            <a:endParaRPr lang="en-US" sz="1000" b="1" dirty="0">
              <a:solidFill>
                <a:schemeClr val="tx2"/>
              </a:solidFill>
              <a:latin typeface="Arial" panose="020B0604020202020204" pitchFamily="34" charset="0"/>
              <a:cs typeface="Arial" panose="020B0604020202020204" pitchFamily="34" charset="0"/>
            </a:endParaRPr>
          </a:p>
        </p:txBody>
      </p:sp>
      <p:sp>
        <p:nvSpPr>
          <p:cNvPr id="67" name="TextBox 16">
            <a:extLst>
              <a:ext uri="{FF2B5EF4-FFF2-40B4-BE49-F238E27FC236}">
                <a16:creationId xmlns:a16="http://schemas.microsoft.com/office/drawing/2014/main" id="{B45A2199-B972-4A30-9A14-4D403AB25F33}"/>
              </a:ext>
            </a:extLst>
          </p:cNvPr>
          <p:cNvSpPr txBox="1"/>
          <p:nvPr userDrawn="1"/>
        </p:nvSpPr>
        <p:spPr>
          <a:xfrm>
            <a:off x="6869009" y="3752065"/>
            <a:ext cx="1854206" cy="246221"/>
          </a:xfrm>
          <a:prstGeom prst="rect">
            <a:avLst/>
          </a:prstGeom>
          <a:noFill/>
        </p:spPr>
        <p:txBody>
          <a:bodyPr wrap="square" rtlCol="0">
            <a:spAutoFit/>
          </a:bodyPr>
          <a:lstStyle/>
          <a:p>
            <a:r>
              <a:rPr lang="nl-NL" sz="1000" dirty="0">
                <a:latin typeface="+mj-lt"/>
                <a:cs typeface="Arial" panose="020B0604020202020204" pitchFamily="34" charset="0"/>
              </a:rPr>
              <a:t>Platte tekst (36 </a:t>
            </a:r>
            <a:r>
              <a:rPr lang="nl-NL" sz="1000" dirty="0" err="1">
                <a:latin typeface="+mj-lt"/>
                <a:cs typeface="Arial" panose="020B0604020202020204" pitchFamily="34" charset="0"/>
              </a:rPr>
              <a:t>pt</a:t>
            </a:r>
            <a:r>
              <a:rPr lang="nl-NL" sz="1000" dirty="0">
                <a:latin typeface="+mj-lt"/>
                <a:cs typeface="Arial" panose="020B0604020202020204" pitchFamily="34" charset="0"/>
              </a:rPr>
              <a:t>.)</a:t>
            </a:r>
            <a:endParaRPr lang="en-US" sz="1000" dirty="0">
              <a:latin typeface="+mj-lt"/>
              <a:cs typeface="Arial" panose="020B0604020202020204" pitchFamily="34" charset="0"/>
            </a:endParaRPr>
          </a:p>
        </p:txBody>
      </p:sp>
      <p:sp>
        <p:nvSpPr>
          <p:cNvPr id="68" name="TextBox 17">
            <a:extLst>
              <a:ext uri="{FF2B5EF4-FFF2-40B4-BE49-F238E27FC236}">
                <a16:creationId xmlns:a16="http://schemas.microsoft.com/office/drawing/2014/main" id="{3DCF2DEA-CE41-45EC-9BEC-E689AE264D8C}"/>
              </a:ext>
            </a:extLst>
          </p:cNvPr>
          <p:cNvSpPr txBox="1"/>
          <p:nvPr userDrawn="1"/>
        </p:nvSpPr>
        <p:spPr>
          <a:xfrm>
            <a:off x="6866337" y="4021905"/>
            <a:ext cx="1854206" cy="246221"/>
          </a:xfrm>
          <a:prstGeom prst="rect">
            <a:avLst/>
          </a:prstGeom>
          <a:noFill/>
        </p:spPr>
        <p:txBody>
          <a:bodyPr wrap="square" rtlCol="0">
            <a:spAutoFit/>
          </a:bodyPr>
          <a:lstStyle/>
          <a:p>
            <a:pPr marL="171450" indent="-171450">
              <a:buFont typeface="Arial" panose="020B0604020202020204" pitchFamily="34" charset="0"/>
              <a:buChar char="•"/>
            </a:pPr>
            <a:r>
              <a:rPr lang="nl-NL" sz="1000" dirty="0" err="1">
                <a:latin typeface="+mj-lt"/>
                <a:cs typeface="Arial" panose="020B0604020202020204" pitchFamily="34" charset="0"/>
              </a:rPr>
              <a:t>Bullet</a:t>
            </a:r>
            <a:r>
              <a:rPr lang="nl-NL" sz="1000" dirty="0">
                <a:latin typeface="+mj-lt"/>
                <a:cs typeface="Arial" panose="020B0604020202020204" pitchFamily="34" charset="0"/>
              </a:rPr>
              <a:t> (36 </a:t>
            </a:r>
            <a:r>
              <a:rPr lang="nl-NL" sz="1000" dirty="0" err="1">
                <a:latin typeface="+mj-lt"/>
                <a:cs typeface="Arial" panose="020B0604020202020204" pitchFamily="34" charset="0"/>
              </a:rPr>
              <a:t>pt</a:t>
            </a:r>
            <a:r>
              <a:rPr lang="nl-NL" sz="1000" dirty="0">
                <a:latin typeface="+mj-lt"/>
                <a:cs typeface="Arial" panose="020B0604020202020204" pitchFamily="34" charset="0"/>
              </a:rPr>
              <a:t>.)</a:t>
            </a:r>
            <a:endParaRPr lang="en-US" sz="1000" dirty="0">
              <a:latin typeface="+mj-lt"/>
              <a:cs typeface="Arial" panose="020B0604020202020204" pitchFamily="34" charset="0"/>
            </a:endParaRPr>
          </a:p>
        </p:txBody>
      </p:sp>
      <p:sp>
        <p:nvSpPr>
          <p:cNvPr id="69" name="TextBox 18">
            <a:extLst>
              <a:ext uri="{FF2B5EF4-FFF2-40B4-BE49-F238E27FC236}">
                <a16:creationId xmlns:a16="http://schemas.microsoft.com/office/drawing/2014/main" id="{24DD9C80-0A47-4BD6-9C48-115A5ED8F097}"/>
              </a:ext>
            </a:extLst>
          </p:cNvPr>
          <p:cNvSpPr txBox="1"/>
          <p:nvPr userDrawn="1"/>
        </p:nvSpPr>
        <p:spPr>
          <a:xfrm>
            <a:off x="6952508" y="4321748"/>
            <a:ext cx="1693619" cy="246221"/>
          </a:xfrm>
          <a:prstGeom prst="rect">
            <a:avLst/>
          </a:prstGeom>
          <a:noFill/>
        </p:spPr>
        <p:txBody>
          <a:bodyPr wrap="square" rtlCol="0">
            <a:spAutoFit/>
          </a:bodyPr>
          <a:lstStyle/>
          <a:p>
            <a:pPr marL="360363" lvl="1" indent="-180975">
              <a:buFont typeface="Arial" panose="020B0604020202020204" pitchFamily="34" charset="0"/>
              <a:buChar char="•"/>
            </a:pPr>
            <a:r>
              <a:rPr lang="nl-NL" sz="1000" dirty="0">
                <a:latin typeface="+mj-lt"/>
                <a:cs typeface="Arial" panose="020B0604020202020204" pitchFamily="34" charset="0"/>
              </a:rPr>
              <a:t>Sub </a:t>
            </a:r>
            <a:r>
              <a:rPr lang="nl-NL" sz="1000" dirty="0" err="1">
                <a:latin typeface="+mj-lt"/>
                <a:cs typeface="Arial" panose="020B0604020202020204" pitchFamily="34" charset="0"/>
              </a:rPr>
              <a:t>Bullet</a:t>
            </a:r>
            <a:r>
              <a:rPr lang="nl-NL" sz="1000" dirty="0">
                <a:latin typeface="+mj-lt"/>
                <a:cs typeface="Arial" panose="020B0604020202020204" pitchFamily="34" charset="0"/>
              </a:rPr>
              <a:t> (30 </a:t>
            </a:r>
            <a:r>
              <a:rPr lang="nl-NL" sz="1000" dirty="0" err="1">
                <a:latin typeface="+mj-lt"/>
                <a:cs typeface="Arial" panose="020B0604020202020204" pitchFamily="34" charset="0"/>
              </a:rPr>
              <a:t>pt</a:t>
            </a:r>
            <a:r>
              <a:rPr lang="nl-NL" sz="1000" dirty="0">
                <a:latin typeface="+mj-lt"/>
                <a:cs typeface="Arial" panose="020B0604020202020204" pitchFamily="34" charset="0"/>
              </a:rPr>
              <a:t>.)</a:t>
            </a:r>
            <a:endParaRPr lang="en-US" sz="1000" dirty="0">
              <a:latin typeface="+mj-lt"/>
              <a:cs typeface="Arial" panose="020B0604020202020204" pitchFamily="34" charset="0"/>
            </a:endParaRPr>
          </a:p>
        </p:txBody>
      </p:sp>
      <p:sp>
        <p:nvSpPr>
          <p:cNvPr id="70" name="TextBox 19">
            <a:extLst>
              <a:ext uri="{FF2B5EF4-FFF2-40B4-BE49-F238E27FC236}">
                <a16:creationId xmlns:a16="http://schemas.microsoft.com/office/drawing/2014/main" id="{CAEC4801-5397-41B9-9E72-5DDEA520036D}"/>
              </a:ext>
            </a:extLst>
          </p:cNvPr>
          <p:cNvSpPr txBox="1"/>
          <p:nvPr userDrawn="1"/>
        </p:nvSpPr>
        <p:spPr>
          <a:xfrm>
            <a:off x="6952508" y="4628174"/>
            <a:ext cx="1693619" cy="246221"/>
          </a:xfrm>
          <a:prstGeom prst="rect">
            <a:avLst/>
          </a:prstGeom>
          <a:noFill/>
        </p:spPr>
        <p:txBody>
          <a:bodyPr wrap="square" rtlCol="0">
            <a:spAutoFit/>
          </a:bodyPr>
          <a:lstStyle/>
          <a:p>
            <a:r>
              <a:rPr lang="nl-NL" sz="1000" b="1" dirty="0">
                <a:solidFill>
                  <a:schemeClr val="tx2"/>
                </a:solidFill>
                <a:latin typeface="+mj-lt"/>
                <a:cs typeface="Arial" panose="020B0604020202020204" pitchFamily="34" charset="0"/>
              </a:rPr>
              <a:t>Kopje (24 </a:t>
            </a:r>
            <a:r>
              <a:rPr lang="nl-NL" sz="1000" b="1" dirty="0" err="1">
                <a:solidFill>
                  <a:schemeClr val="tx2"/>
                </a:solidFill>
                <a:latin typeface="+mj-lt"/>
                <a:cs typeface="Arial" panose="020B0604020202020204" pitchFamily="34" charset="0"/>
              </a:rPr>
              <a:t>pt</a:t>
            </a:r>
            <a:r>
              <a:rPr lang="nl-NL" sz="1000" b="1" dirty="0">
                <a:solidFill>
                  <a:schemeClr val="tx2"/>
                </a:solidFill>
                <a:latin typeface="+mj-lt"/>
                <a:cs typeface="Arial" panose="020B0604020202020204" pitchFamily="34" charset="0"/>
              </a:rPr>
              <a:t>)</a:t>
            </a:r>
            <a:endParaRPr lang="en-US" sz="1000" b="1" dirty="0">
              <a:solidFill>
                <a:schemeClr val="tx2"/>
              </a:solidFill>
              <a:latin typeface="+mj-lt"/>
              <a:cs typeface="Arial" panose="020B0604020202020204" pitchFamily="34" charset="0"/>
            </a:endParaRPr>
          </a:p>
        </p:txBody>
      </p:sp>
      <p:sp>
        <p:nvSpPr>
          <p:cNvPr id="71" name="TextBox 20">
            <a:extLst>
              <a:ext uri="{FF2B5EF4-FFF2-40B4-BE49-F238E27FC236}">
                <a16:creationId xmlns:a16="http://schemas.microsoft.com/office/drawing/2014/main" id="{D9D1C5E5-2606-4C2B-AD14-1AC2583A5B60}"/>
              </a:ext>
            </a:extLst>
          </p:cNvPr>
          <p:cNvSpPr txBox="1"/>
          <p:nvPr userDrawn="1"/>
        </p:nvSpPr>
        <p:spPr>
          <a:xfrm>
            <a:off x="6942268" y="4934969"/>
            <a:ext cx="1693619" cy="246221"/>
          </a:xfrm>
          <a:prstGeom prst="rect">
            <a:avLst/>
          </a:prstGeom>
          <a:noFill/>
        </p:spPr>
        <p:txBody>
          <a:bodyPr wrap="square" rtlCol="0">
            <a:spAutoFit/>
          </a:bodyPr>
          <a:lstStyle/>
          <a:p>
            <a:r>
              <a:rPr lang="nl-NL" sz="1000" i="1" dirty="0">
                <a:solidFill>
                  <a:schemeClr val="tx2"/>
                </a:solidFill>
                <a:latin typeface="+mj-lt"/>
                <a:cs typeface="Arial" panose="020B0604020202020204" pitchFamily="34" charset="0"/>
              </a:rPr>
              <a:t>Kopje (16 </a:t>
            </a:r>
            <a:r>
              <a:rPr lang="nl-NL" sz="1000" i="1" dirty="0" err="1">
                <a:solidFill>
                  <a:schemeClr val="tx2"/>
                </a:solidFill>
                <a:latin typeface="+mj-lt"/>
                <a:cs typeface="Arial" panose="020B0604020202020204" pitchFamily="34" charset="0"/>
              </a:rPr>
              <a:t>pt</a:t>
            </a:r>
            <a:r>
              <a:rPr lang="nl-NL" sz="1000" i="1" dirty="0">
                <a:solidFill>
                  <a:schemeClr val="tx2"/>
                </a:solidFill>
                <a:latin typeface="+mj-lt"/>
                <a:cs typeface="Arial" panose="020B0604020202020204" pitchFamily="34" charset="0"/>
              </a:rPr>
              <a:t>)</a:t>
            </a:r>
            <a:endParaRPr lang="en-US" sz="1000" i="1" dirty="0">
              <a:solidFill>
                <a:schemeClr val="tx2"/>
              </a:solidFill>
              <a:latin typeface="+mj-lt"/>
              <a:cs typeface="Arial" panose="020B0604020202020204" pitchFamily="34" charset="0"/>
            </a:endParaRPr>
          </a:p>
        </p:txBody>
      </p:sp>
      <p:grpSp>
        <p:nvGrpSpPr>
          <p:cNvPr id="72" name="Group 21">
            <a:extLst>
              <a:ext uri="{FF2B5EF4-FFF2-40B4-BE49-F238E27FC236}">
                <a16:creationId xmlns:a16="http://schemas.microsoft.com/office/drawing/2014/main" id="{DCA6FBB8-0B5B-4B20-A40A-69E72333338B}"/>
              </a:ext>
            </a:extLst>
          </p:cNvPr>
          <p:cNvGrpSpPr/>
          <p:nvPr userDrawn="1"/>
        </p:nvGrpSpPr>
        <p:grpSpPr>
          <a:xfrm>
            <a:off x="6610470" y="3730564"/>
            <a:ext cx="288032" cy="276999"/>
            <a:chOff x="12492689" y="2721406"/>
            <a:chExt cx="288032" cy="276999"/>
          </a:xfrm>
          <a:solidFill>
            <a:srgbClr val="44C8F5"/>
          </a:solidFill>
        </p:grpSpPr>
        <p:sp>
          <p:nvSpPr>
            <p:cNvPr id="73" name="Rectangle 22">
              <a:extLst>
                <a:ext uri="{FF2B5EF4-FFF2-40B4-BE49-F238E27FC236}">
                  <a16:creationId xmlns:a16="http://schemas.microsoft.com/office/drawing/2014/main" id="{3303F621-D257-4446-9687-E7B2F2A348BB}"/>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TextBox 23">
              <a:extLst>
                <a:ext uri="{FF2B5EF4-FFF2-40B4-BE49-F238E27FC236}">
                  <a16:creationId xmlns:a16="http://schemas.microsoft.com/office/drawing/2014/main" id="{638D987B-415A-4A7F-B50E-3D051A5A2279}"/>
                </a:ext>
              </a:extLst>
            </p:cNvPr>
            <p:cNvSpPr txBox="1"/>
            <p:nvPr/>
          </p:nvSpPr>
          <p:spPr>
            <a:xfrm>
              <a:off x="12492689" y="2721406"/>
              <a:ext cx="288032" cy="276999"/>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1</a:t>
              </a:r>
              <a:endParaRPr lang="en-US" sz="1200" b="1" dirty="0">
                <a:solidFill>
                  <a:schemeClr val="tx1"/>
                </a:solidFill>
                <a:latin typeface="Arial" panose="020B0604020202020204" pitchFamily="34" charset="0"/>
                <a:cs typeface="Arial" panose="020B0604020202020204" pitchFamily="34" charset="0"/>
              </a:endParaRPr>
            </a:p>
          </p:txBody>
        </p:sp>
      </p:grpSp>
      <p:grpSp>
        <p:nvGrpSpPr>
          <p:cNvPr id="75" name="Group 24">
            <a:extLst>
              <a:ext uri="{FF2B5EF4-FFF2-40B4-BE49-F238E27FC236}">
                <a16:creationId xmlns:a16="http://schemas.microsoft.com/office/drawing/2014/main" id="{BCA00273-5CEB-457A-B685-1DA8F51D1E49}"/>
              </a:ext>
            </a:extLst>
          </p:cNvPr>
          <p:cNvGrpSpPr/>
          <p:nvPr userDrawn="1"/>
        </p:nvGrpSpPr>
        <p:grpSpPr>
          <a:xfrm>
            <a:off x="6609883" y="4024410"/>
            <a:ext cx="288032" cy="276999"/>
            <a:chOff x="12492689" y="2721406"/>
            <a:chExt cx="288032" cy="276999"/>
          </a:xfrm>
          <a:solidFill>
            <a:srgbClr val="44C8F5"/>
          </a:solidFill>
        </p:grpSpPr>
        <p:sp>
          <p:nvSpPr>
            <p:cNvPr id="76" name="Rectangle 25">
              <a:extLst>
                <a:ext uri="{FF2B5EF4-FFF2-40B4-BE49-F238E27FC236}">
                  <a16:creationId xmlns:a16="http://schemas.microsoft.com/office/drawing/2014/main" id="{9BE469DF-3E44-4806-BC3E-332EC0E9A62E}"/>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TextBox 26">
              <a:extLst>
                <a:ext uri="{FF2B5EF4-FFF2-40B4-BE49-F238E27FC236}">
                  <a16:creationId xmlns:a16="http://schemas.microsoft.com/office/drawing/2014/main" id="{FA9897B3-A75D-4D9B-8C4C-11A1188D6182}"/>
                </a:ext>
              </a:extLst>
            </p:cNvPr>
            <p:cNvSpPr txBox="1"/>
            <p:nvPr/>
          </p:nvSpPr>
          <p:spPr>
            <a:xfrm>
              <a:off x="12492689" y="2721406"/>
              <a:ext cx="288032" cy="276999"/>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2</a:t>
              </a:r>
              <a:endParaRPr lang="en-US" sz="1200" b="1" dirty="0">
                <a:solidFill>
                  <a:schemeClr val="tx1"/>
                </a:solidFill>
                <a:latin typeface="Arial" panose="020B0604020202020204" pitchFamily="34" charset="0"/>
                <a:cs typeface="Arial" panose="020B0604020202020204" pitchFamily="34" charset="0"/>
              </a:endParaRPr>
            </a:p>
          </p:txBody>
        </p:sp>
      </p:grpSp>
      <p:grpSp>
        <p:nvGrpSpPr>
          <p:cNvPr id="78" name="Group 27">
            <a:extLst>
              <a:ext uri="{FF2B5EF4-FFF2-40B4-BE49-F238E27FC236}">
                <a16:creationId xmlns:a16="http://schemas.microsoft.com/office/drawing/2014/main" id="{E6820C75-E2AB-4C6C-B67B-ED4C50FDF6F2}"/>
              </a:ext>
            </a:extLst>
          </p:cNvPr>
          <p:cNvGrpSpPr/>
          <p:nvPr userDrawn="1"/>
        </p:nvGrpSpPr>
        <p:grpSpPr>
          <a:xfrm>
            <a:off x="6610470" y="4321748"/>
            <a:ext cx="288032" cy="276999"/>
            <a:chOff x="12492689" y="2721406"/>
            <a:chExt cx="288032" cy="276999"/>
          </a:xfrm>
          <a:solidFill>
            <a:srgbClr val="44C8F5"/>
          </a:solidFill>
        </p:grpSpPr>
        <p:sp>
          <p:nvSpPr>
            <p:cNvPr id="79" name="Rectangle 28">
              <a:extLst>
                <a:ext uri="{FF2B5EF4-FFF2-40B4-BE49-F238E27FC236}">
                  <a16:creationId xmlns:a16="http://schemas.microsoft.com/office/drawing/2014/main" id="{34F4BD05-AF9E-4547-8D4D-A8FE59DADE92}"/>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TextBox 29">
              <a:extLst>
                <a:ext uri="{FF2B5EF4-FFF2-40B4-BE49-F238E27FC236}">
                  <a16:creationId xmlns:a16="http://schemas.microsoft.com/office/drawing/2014/main" id="{03C54032-59B5-401F-8867-DAD8B493A21D}"/>
                </a:ext>
              </a:extLst>
            </p:cNvPr>
            <p:cNvSpPr txBox="1"/>
            <p:nvPr/>
          </p:nvSpPr>
          <p:spPr>
            <a:xfrm>
              <a:off x="12492689" y="2721406"/>
              <a:ext cx="288032" cy="276999"/>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3</a:t>
              </a:r>
              <a:endParaRPr lang="en-US" sz="1200" b="1" dirty="0">
                <a:solidFill>
                  <a:schemeClr val="tx1"/>
                </a:solidFill>
                <a:latin typeface="Arial" panose="020B0604020202020204" pitchFamily="34" charset="0"/>
                <a:cs typeface="Arial" panose="020B0604020202020204" pitchFamily="34" charset="0"/>
              </a:endParaRPr>
            </a:p>
          </p:txBody>
        </p:sp>
      </p:grpSp>
      <p:grpSp>
        <p:nvGrpSpPr>
          <p:cNvPr id="81" name="Group 30">
            <a:extLst>
              <a:ext uri="{FF2B5EF4-FFF2-40B4-BE49-F238E27FC236}">
                <a16:creationId xmlns:a16="http://schemas.microsoft.com/office/drawing/2014/main" id="{3B0AE87D-B7D1-4FB1-BB7C-FBCC97F67006}"/>
              </a:ext>
            </a:extLst>
          </p:cNvPr>
          <p:cNvGrpSpPr/>
          <p:nvPr userDrawn="1"/>
        </p:nvGrpSpPr>
        <p:grpSpPr>
          <a:xfrm>
            <a:off x="6610470" y="4628174"/>
            <a:ext cx="288032" cy="276999"/>
            <a:chOff x="12492689" y="2721406"/>
            <a:chExt cx="288032" cy="276999"/>
          </a:xfrm>
          <a:solidFill>
            <a:srgbClr val="44C8F5"/>
          </a:solidFill>
        </p:grpSpPr>
        <p:sp>
          <p:nvSpPr>
            <p:cNvPr id="82" name="Rectangle 31">
              <a:extLst>
                <a:ext uri="{FF2B5EF4-FFF2-40B4-BE49-F238E27FC236}">
                  <a16:creationId xmlns:a16="http://schemas.microsoft.com/office/drawing/2014/main" id="{AA112DFC-4271-45A6-90DC-18F46981691F}"/>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TextBox 32">
              <a:extLst>
                <a:ext uri="{FF2B5EF4-FFF2-40B4-BE49-F238E27FC236}">
                  <a16:creationId xmlns:a16="http://schemas.microsoft.com/office/drawing/2014/main" id="{17A947B4-15D0-44C6-8C94-1B9A07B9A4B0}"/>
                </a:ext>
              </a:extLst>
            </p:cNvPr>
            <p:cNvSpPr txBox="1"/>
            <p:nvPr/>
          </p:nvSpPr>
          <p:spPr>
            <a:xfrm>
              <a:off x="12492689" y="2721406"/>
              <a:ext cx="288032" cy="276999"/>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4</a:t>
              </a:r>
              <a:endParaRPr lang="en-US" sz="1200" b="1" dirty="0">
                <a:solidFill>
                  <a:schemeClr val="tx1"/>
                </a:solidFill>
                <a:latin typeface="Arial" panose="020B0604020202020204" pitchFamily="34" charset="0"/>
                <a:cs typeface="Arial" panose="020B0604020202020204" pitchFamily="34" charset="0"/>
              </a:endParaRPr>
            </a:p>
          </p:txBody>
        </p:sp>
      </p:grpSp>
      <p:grpSp>
        <p:nvGrpSpPr>
          <p:cNvPr id="84" name="Group 33">
            <a:extLst>
              <a:ext uri="{FF2B5EF4-FFF2-40B4-BE49-F238E27FC236}">
                <a16:creationId xmlns:a16="http://schemas.microsoft.com/office/drawing/2014/main" id="{44113840-8227-48FF-87BE-83E5BFDBD726}"/>
              </a:ext>
            </a:extLst>
          </p:cNvPr>
          <p:cNvGrpSpPr/>
          <p:nvPr userDrawn="1"/>
        </p:nvGrpSpPr>
        <p:grpSpPr>
          <a:xfrm>
            <a:off x="6608159" y="4929162"/>
            <a:ext cx="288032" cy="276999"/>
            <a:chOff x="12492689" y="2721406"/>
            <a:chExt cx="288032" cy="276999"/>
          </a:xfrm>
          <a:solidFill>
            <a:srgbClr val="44C8F5"/>
          </a:solidFill>
        </p:grpSpPr>
        <p:sp>
          <p:nvSpPr>
            <p:cNvPr id="85" name="Rectangle 34">
              <a:extLst>
                <a:ext uri="{FF2B5EF4-FFF2-40B4-BE49-F238E27FC236}">
                  <a16:creationId xmlns:a16="http://schemas.microsoft.com/office/drawing/2014/main" id="{450D1A45-ABC5-4E22-9AF4-620CE759ADC0}"/>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TextBox 35">
              <a:extLst>
                <a:ext uri="{FF2B5EF4-FFF2-40B4-BE49-F238E27FC236}">
                  <a16:creationId xmlns:a16="http://schemas.microsoft.com/office/drawing/2014/main" id="{3F564AFC-0F26-4E76-8D99-F528D3C426BA}"/>
                </a:ext>
              </a:extLst>
            </p:cNvPr>
            <p:cNvSpPr txBox="1"/>
            <p:nvPr/>
          </p:nvSpPr>
          <p:spPr>
            <a:xfrm>
              <a:off x="12492689" y="2721406"/>
              <a:ext cx="288032" cy="276999"/>
            </a:xfrm>
            <a:prstGeom prst="rect">
              <a:avLst/>
            </a:prstGeom>
            <a:grpFill/>
          </p:spPr>
          <p:txBody>
            <a:bodyPr wrap="square" rtlCol="0">
              <a:spAutoFit/>
            </a:bodyPr>
            <a:lstStyle/>
            <a:p>
              <a:r>
                <a:rPr lang="nl-NL" sz="1200" b="1" dirty="0">
                  <a:solidFill>
                    <a:schemeClr val="tx1"/>
                  </a:solidFill>
                  <a:latin typeface="Arial" panose="020B0604020202020204" pitchFamily="34" charset="0"/>
                  <a:cs typeface="Arial" panose="020B0604020202020204" pitchFamily="34" charset="0"/>
                </a:rPr>
                <a:t>5</a:t>
              </a:r>
              <a:endParaRPr lang="en-US" sz="1200" b="1" dirty="0">
                <a:solidFill>
                  <a:schemeClr val="tx1"/>
                </a:solidFill>
                <a:latin typeface="Arial" panose="020B0604020202020204" pitchFamily="34" charset="0"/>
                <a:cs typeface="Arial" panose="020B0604020202020204" pitchFamily="34" charset="0"/>
              </a:endParaRPr>
            </a:p>
          </p:txBody>
        </p:sp>
      </p:grpSp>
      <p:sp>
        <p:nvSpPr>
          <p:cNvPr id="87" name="TextBox 36">
            <a:extLst>
              <a:ext uri="{FF2B5EF4-FFF2-40B4-BE49-F238E27FC236}">
                <a16:creationId xmlns:a16="http://schemas.microsoft.com/office/drawing/2014/main" id="{AA2F5529-00E8-4650-ABAF-4A6F7DD9C9DB}"/>
              </a:ext>
            </a:extLst>
          </p:cNvPr>
          <p:cNvSpPr txBox="1"/>
          <p:nvPr userDrawn="1"/>
        </p:nvSpPr>
        <p:spPr>
          <a:xfrm>
            <a:off x="9300404" y="3609192"/>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Kaart aanpassen</a:t>
            </a:r>
            <a:endParaRPr lang="en-US" sz="1400" b="1" dirty="0">
              <a:solidFill>
                <a:schemeClr val="tx2"/>
              </a:solidFill>
              <a:latin typeface="+mn-lt"/>
              <a:cs typeface="Arial" panose="020B0604020202020204" pitchFamily="34" charset="0"/>
            </a:endParaRPr>
          </a:p>
        </p:txBody>
      </p:sp>
      <p:sp>
        <p:nvSpPr>
          <p:cNvPr id="89" name="TextBox 38">
            <a:extLst>
              <a:ext uri="{FF2B5EF4-FFF2-40B4-BE49-F238E27FC236}">
                <a16:creationId xmlns:a16="http://schemas.microsoft.com/office/drawing/2014/main" id="{EA78FF7D-82BB-436C-B986-A5CE702A00A3}"/>
              </a:ext>
            </a:extLst>
          </p:cNvPr>
          <p:cNvSpPr txBox="1"/>
          <p:nvPr userDrawn="1"/>
        </p:nvSpPr>
        <p:spPr>
          <a:xfrm>
            <a:off x="9310260" y="4349764"/>
            <a:ext cx="2770672" cy="861774"/>
          </a:xfrm>
          <a:prstGeom prst="rect">
            <a:avLst/>
          </a:prstGeom>
          <a:noFill/>
        </p:spPr>
        <p:txBody>
          <a:bodyPr wrap="square" rtlCol="0">
            <a:spAutoFit/>
          </a:bodyPr>
          <a:lstStyle/>
          <a:p>
            <a:r>
              <a:rPr lang="nl-NL" sz="1000" dirty="0">
                <a:latin typeface="+mn-lt"/>
                <a:cs typeface="Arial" panose="020B0604020202020204" pitchFamily="34" charset="0"/>
              </a:rPr>
              <a:t>Selecteer eerst de kaart en vervolgens het deel dat je wenst te kleuren. Klik naast de kaart om deze weer te verlaten.</a:t>
            </a:r>
          </a:p>
          <a:p>
            <a:endParaRPr lang="nl-NL" sz="1000" dirty="0">
              <a:latin typeface="+mn-lt"/>
              <a:cs typeface="Arial" panose="020B0604020202020204" pitchFamily="34" charset="0"/>
            </a:endParaRPr>
          </a:p>
          <a:p>
            <a:r>
              <a:rPr lang="nl-NL" sz="1000" dirty="0">
                <a:latin typeface="+mn-lt"/>
                <a:cs typeface="Arial" panose="020B0604020202020204" pitchFamily="34" charset="0"/>
              </a:rPr>
              <a:t>Copier de </a:t>
            </a:r>
            <a:r>
              <a:rPr lang="nl-NL" sz="1000" dirty="0" err="1">
                <a:latin typeface="+mn-lt"/>
                <a:cs typeface="Arial" panose="020B0604020202020204" pitchFamily="34" charset="0"/>
              </a:rPr>
              <a:t>pushpin</a:t>
            </a:r>
            <a:r>
              <a:rPr lang="nl-NL" sz="1000" dirty="0">
                <a:latin typeface="+mn-lt"/>
                <a:cs typeface="Arial" panose="020B0604020202020204" pitchFamily="34" charset="0"/>
              </a:rPr>
              <a:t> waar nodig.</a:t>
            </a:r>
          </a:p>
        </p:txBody>
      </p:sp>
      <p:sp>
        <p:nvSpPr>
          <p:cNvPr id="90" name="TextBox 36">
            <a:extLst>
              <a:ext uri="{FF2B5EF4-FFF2-40B4-BE49-F238E27FC236}">
                <a16:creationId xmlns:a16="http://schemas.microsoft.com/office/drawing/2014/main" id="{6DBAA09B-77BC-46DD-9C2D-C9B2FF1BDD67}"/>
              </a:ext>
            </a:extLst>
          </p:cNvPr>
          <p:cNvSpPr txBox="1"/>
          <p:nvPr userDrawn="1"/>
        </p:nvSpPr>
        <p:spPr>
          <a:xfrm>
            <a:off x="12086214" y="6390560"/>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Grafieken aanpassen</a:t>
            </a:r>
            <a:endParaRPr lang="en-US" sz="1400" b="1" dirty="0">
              <a:solidFill>
                <a:schemeClr val="tx2"/>
              </a:solidFill>
              <a:latin typeface="+mn-lt"/>
              <a:cs typeface="Arial" panose="020B0604020202020204" pitchFamily="34" charset="0"/>
            </a:endParaRPr>
          </a:p>
        </p:txBody>
      </p:sp>
      <p:sp>
        <p:nvSpPr>
          <p:cNvPr id="92" name="TextBox 38">
            <a:extLst>
              <a:ext uri="{FF2B5EF4-FFF2-40B4-BE49-F238E27FC236}">
                <a16:creationId xmlns:a16="http://schemas.microsoft.com/office/drawing/2014/main" id="{3A1EC23F-6179-4B7D-99C6-F692362999F2}"/>
              </a:ext>
            </a:extLst>
          </p:cNvPr>
          <p:cNvSpPr txBox="1"/>
          <p:nvPr userDrawn="1"/>
        </p:nvSpPr>
        <p:spPr>
          <a:xfrm>
            <a:off x="12081034" y="7140986"/>
            <a:ext cx="2770671" cy="1323439"/>
          </a:xfrm>
          <a:prstGeom prst="rect">
            <a:avLst/>
          </a:prstGeom>
          <a:noFill/>
        </p:spPr>
        <p:txBody>
          <a:bodyPr wrap="square" rtlCol="0">
            <a:spAutoFit/>
          </a:bodyPr>
          <a:lstStyle/>
          <a:p>
            <a:r>
              <a:rPr lang="nl-NL" sz="1000" dirty="0">
                <a:latin typeface="+mn-lt"/>
                <a:cs typeface="Arial" panose="020B0604020202020204" pitchFamily="34" charset="0"/>
              </a:rPr>
              <a:t>Klik rechts op de grafiek en kies voor:</a:t>
            </a: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a:p>
            <a:endParaRPr lang="nl-NL" sz="1000" dirty="0">
              <a:latin typeface="+mn-lt"/>
              <a:cs typeface="Arial" panose="020B0604020202020204" pitchFamily="34" charset="0"/>
            </a:endParaRPr>
          </a:p>
          <a:p>
            <a:r>
              <a:rPr lang="nl-NL" sz="1000" dirty="0">
                <a:latin typeface="+mn-lt"/>
                <a:cs typeface="Arial" panose="020B0604020202020204" pitchFamily="34" charset="0"/>
              </a:rPr>
              <a:t>Kies steeds voor voldoende duidelijke kleuren in de grafieken. Eventueel kies je voor een patroonopvulling (via rechtsklik &gt; vorm opmaken) </a:t>
            </a:r>
          </a:p>
        </p:txBody>
      </p:sp>
      <p:pic>
        <p:nvPicPr>
          <p:cNvPr id="93" name="chart">
            <a:extLst>
              <a:ext uri="{FF2B5EF4-FFF2-40B4-BE49-F238E27FC236}">
                <a16:creationId xmlns:a16="http://schemas.microsoft.com/office/drawing/2014/main" id="{A2A04AF4-78CB-4D09-A7E2-599E51065672}"/>
              </a:ext>
            </a:extLst>
          </p:cNvPr>
          <p:cNvPicPr>
            <a:picLocks noChangeAspect="1"/>
          </p:cNvPicPr>
          <p:nvPr userDrawn="1"/>
        </p:nvPicPr>
        <p:blipFill rotWithShape="1">
          <a:blip r:embed="rId7" cstate="email">
            <a:extLst>
              <a:ext uri="{28A0092B-C50C-407E-A947-70E740481C1C}">
                <a14:useLocalDpi xmlns:a14="http://schemas.microsoft.com/office/drawing/2010/main" val="0"/>
              </a:ext>
            </a:extLst>
          </a:blip>
          <a:srcRect/>
          <a:stretch/>
        </p:blipFill>
        <p:spPr>
          <a:xfrm>
            <a:off x="12821439" y="7457420"/>
            <a:ext cx="1345121" cy="247310"/>
          </a:xfrm>
          <a:prstGeom prst="rect">
            <a:avLst/>
          </a:prstGeom>
        </p:spPr>
      </p:pic>
      <p:sp>
        <p:nvSpPr>
          <p:cNvPr id="94" name="TextBox 36">
            <a:extLst>
              <a:ext uri="{FF2B5EF4-FFF2-40B4-BE49-F238E27FC236}">
                <a16:creationId xmlns:a16="http://schemas.microsoft.com/office/drawing/2014/main" id="{4F7CAB68-4C68-4C04-91CF-D69844A9EAC1}"/>
              </a:ext>
            </a:extLst>
          </p:cNvPr>
          <p:cNvSpPr txBox="1"/>
          <p:nvPr userDrawn="1"/>
        </p:nvSpPr>
        <p:spPr>
          <a:xfrm>
            <a:off x="14856787" y="5038324"/>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Vragen of hulp</a:t>
            </a:r>
            <a:endParaRPr lang="en-US" sz="1400" b="1" dirty="0">
              <a:solidFill>
                <a:schemeClr val="tx2"/>
              </a:solidFill>
              <a:latin typeface="+mn-lt"/>
              <a:cs typeface="Arial" panose="020B0604020202020204" pitchFamily="34" charset="0"/>
            </a:endParaRPr>
          </a:p>
        </p:txBody>
      </p:sp>
      <p:sp>
        <p:nvSpPr>
          <p:cNvPr id="96" name="TextBox 38">
            <a:extLst>
              <a:ext uri="{FF2B5EF4-FFF2-40B4-BE49-F238E27FC236}">
                <a16:creationId xmlns:a16="http://schemas.microsoft.com/office/drawing/2014/main" id="{6D7CAE6B-E18B-4842-93CE-2304F8AB88F4}"/>
              </a:ext>
            </a:extLst>
          </p:cNvPr>
          <p:cNvSpPr txBox="1"/>
          <p:nvPr userDrawn="1"/>
        </p:nvSpPr>
        <p:spPr>
          <a:xfrm>
            <a:off x="14866311" y="5757113"/>
            <a:ext cx="2750175" cy="400110"/>
          </a:xfrm>
          <a:prstGeom prst="rect">
            <a:avLst/>
          </a:prstGeom>
          <a:noFill/>
        </p:spPr>
        <p:txBody>
          <a:bodyPr wrap="square" rtlCol="0">
            <a:spAutoFit/>
          </a:bodyPr>
          <a:lstStyle/>
          <a:p>
            <a:r>
              <a:rPr lang="nl-NL" sz="1000" dirty="0">
                <a:latin typeface="+mn-lt"/>
                <a:cs typeface="Arial" panose="020B0604020202020204" pitchFamily="34" charset="0"/>
              </a:rPr>
              <a:t>Contacteer de dienst communicatie of </a:t>
            </a:r>
            <a:r>
              <a:rPr lang="nl-NL" sz="1000" dirty="0">
                <a:latin typeface="+mn-lt"/>
                <a:cs typeface="Arial" panose="020B0604020202020204" pitchFamily="34" charset="0"/>
                <a:hlinkClick r:id="rId8"/>
              </a:rPr>
              <a:t>regis.le.roy@howest.be</a:t>
            </a:r>
            <a:r>
              <a:rPr lang="nl-NL" sz="1000" dirty="0">
                <a:latin typeface="+mn-lt"/>
                <a:cs typeface="Arial" panose="020B0604020202020204" pitchFamily="34" charset="0"/>
              </a:rPr>
              <a:t> </a:t>
            </a:r>
          </a:p>
        </p:txBody>
      </p:sp>
      <p:sp>
        <p:nvSpPr>
          <p:cNvPr id="97" name="TextBox 36">
            <a:extLst>
              <a:ext uri="{FF2B5EF4-FFF2-40B4-BE49-F238E27FC236}">
                <a16:creationId xmlns:a16="http://schemas.microsoft.com/office/drawing/2014/main" id="{1C8AE7A2-7D59-4B12-8827-31714EDA2018}"/>
              </a:ext>
            </a:extLst>
          </p:cNvPr>
          <p:cNvSpPr txBox="1"/>
          <p:nvPr userDrawn="1"/>
        </p:nvSpPr>
        <p:spPr>
          <a:xfrm>
            <a:off x="12094058" y="1530329"/>
            <a:ext cx="2376264" cy="307777"/>
          </a:xfrm>
          <a:prstGeom prst="rect">
            <a:avLst/>
          </a:prstGeom>
          <a:noFill/>
        </p:spPr>
        <p:txBody>
          <a:bodyPr wrap="square" rtlCol="0">
            <a:spAutoFit/>
          </a:bodyPr>
          <a:lstStyle/>
          <a:p>
            <a:r>
              <a:rPr lang="nl-NL" sz="1400" b="1" dirty="0" err="1">
                <a:solidFill>
                  <a:schemeClr val="tx2"/>
                </a:solidFill>
                <a:latin typeface="+mn-lt"/>
                <a:cs typeface="Arial" panose="020B0604020202020204" pitchFamily="34" charset="0"/>
              </a:rPr>
              <a:t>SmartArt</a:t>
            </a:r>
            <a:r>
              <a:rPr lang="nl-NL" sz="1400" b="1" dirty="0">
                <a:solidFill>
                  <a:schemeClr val="tx2"/>
                </a:solidFill>
                <a:latin typeface="+mn-lt"/>
                <a:cs typeface="Arial" panose="020B0604020202020204" pitchFamily="34" charset="0"/>
              </a:rPr>
              <a:t> aanpassen</a:t>
            </a:r>
            <a:endParaRPr lang="en-US" sz="1400" b="1" dirty="0">
              <a:solidFill>
                <a:schemeClr val="tx2"/>
              </a:solidFill>
              <a:latin typeface="+mn-lt"/>
              <a:cs typeface="Arial" panose="020B0604020202020204" pitchFamily="34" charset="0"/>
            </a:endParaRPr>
          </a:p>
        </p:txBody>
      </p:sp>
      <p:sp>
        <p:nvSpPr>
          <p:cNvPr id="99" name="TextBox 38">
            <a:extLst>
              <a:ext uri="{FF2B5EF4-FFF2-40B4-BE49-F238E27FC236}">
                <a16:creationId xmlns:a16="http://schemas.microsoft.com/office/drawing/2014/main" id="{4BCF1475-8589-479C-9632-7EAB42D84812}"/>
              </a:ext>
            </a:extLst>
          </p:cNvPr>
          <p:cNvSpPr txBox="1"/>
          <p:nvPr userDrawn="1"/>
        </p:nvSpPr>
        <p:spPr>
          <a:xfrm>
            <a:off x="12084102" y="2250825"/>
            <a:ext cx="2770673" cy="1015663"/>
          </a:xfrm>
          <a:prstGeom prst="rect">
            <a:avLst/>
          </a:prstGeom>
          <a:noFill/>
        </p:spPr>
        <p:txBody>
          <a:bodyPr wrap="square" rtlCol="0">
            <a:spAutoFit/>
          </a:bodyPr>
          <a:lstStyle/>
          <a:p>
            <a:r>
              <a:rPr lang="nl-NL" sz="1000" dirty="0">
                <a:latin typeface="+mn-lt"/>
                <a:cs typeface="Arial" panose="020B0604020202020204" pitchFamily="34" charset="0"/>
              </a:rPr>
              <a:t>Copier de </a:t>
            </a:r>
            <a:r>
              <a:rPr lang="nl-NL" sz="1000" dirty="0" err="1">
                <a:latin typeface="+mn-lt"/>
                <a:cs typeface="Arial" panose="020B0604020202020204" pitchFamily="34" charset="0"/>
              </a:rPr>
              <a:t>smartart</a:t>
            </a:r>
            <a:r>
              <a:rPr lang="nl-NL" sz="1000" dirty="0">
                <a:latin typeface="+mn-lt"/>
                <a:cs typeface="Arial" panose="020B0604020202020204" pitchFamily="34" charset="0"/>
              </a:rPr>
              <a:t> naar de template je slide.</a:t>
            </a:r>
          </a:p>
          <a:p>
            <a:endParaRPr lang="nl-NL" sz="1000" dirty="0">
              <a:latin typeface="+mn-lt"/>
              <a:cs typeface="Arial" panose="020B0604020202020204" pitchFamily="34" charset="0"/>
            </a:endParaRPr>
          </a:p>
          <a:p>
            <a:r>
              <a:rPr lang="nl-NL" sz="1000" dirty="0">
                <a:latin typeface="+mn-lt"/>
                <a:cs typeface="Arial" panose="020B0604020202020204" pitchFamily="34" charset="0"/>
              </a:rPr>
              <a:t>Klik op het pijltje in het midden-links, en voer de juiste gegevens in. Indien je ver der wilt aanpassen maar de smart Art laat het niet toe, klik rechts en kies voor converteren naar vormen </a:t>
            </a:r>
          </a:p>
        </p:txBody>
      </p:sp>
      <p:sp>
        <p:nvSpPr>
          <p:cNvPr id="113" name="TextBox 38">
            <a:extLst>
              <a:ext uri="{FF2B5EF4-FFF2-40B4-BE49-F238E27FC236}">
                <a16:creationId xmlns:a16="http://schemas.microsoft.com/office/drawing/2014/main" id="{850E5F4D-E92E-4DFD-BF6D-D0EC3EA4592A}"/>
              </a:ext>
            </a:extLst>
          </p:cNvPr>
          <p:cNvSpPr txBox="1"/>
          <p:nvPr userDrawn="1"/>
        </p:nvSpPr>
        <p:spPr>
          <a:xfrm>
            <a:off x="14856787" y="3659658"/>
            <a:ext cx="2759700" cy="707886"/>
          </a:xfrm>
          <a:prstGeom prst="rect">
            <a:avLst/>
          </a:prstGeom>
          <a:noFill/>
        </p:spPr>
        <p:txBody>
          <a:bodyPr wrap="square" rtlCol="0">
            <a:spAutoFit/>
          </a:bodyPr>
          <a:lstStyle/>
          <a:p>
            <a:r>
              <a:rPr lang="nl-BE" sz="1000" dirty="0">
                <a:latin typeface="+mn-lt"/>
                <a:cs typeface="Arial" panose="020B0604020202020204" pitchFamily="34" charset="0"/>
              </a:rPr>
              <a:t>Gelieve steeds de laatste versie af te halen van dit bestand! Via het intranet op </a:t>
            </a:r>
          </a:p>
          <a:p>
            <a:r>
              <a:rPr lang="nl-BE" sz="1000" dirty="0">
                <a:latin typeface="+mn-lt"/>
                <a:cs typeface="Arial" panose="020B0604020202020204" pitchFamily="34" charset="0"/>
                <a:hlinkClick r:id="rId9"/>
              </a:rPr>
              <a:t>https://start.howest.be/StrategieCommunicatie/Communicatie</a:t>
            </a:r>
            <a:endParaRPr lang="nl-BE" sz="1000" dirty="0">
              <a:latin typeface="+mn-lt"/>
              <a:cs typeface="Arial" panose="020B0604020202020204" pitchFamily="34" charset="0"/>
            </a:endParaRPr>
          </a:p>
        </p:txBody>
      </p:sp>
      <p:sp>
        <p:nvSpPr>
          <p:cNvPr id="114" name="TextBox 36">
            <a:extLst>
              <a:ext uri="{FF2B5EF4-FFF2-40B4-BE49-F238E27FC236}">
                <a16:creationId xmlns:a16="http://schemas.microsoft.com/office/drawing/2014/main" id="{8B38AB47-D7F6-43A9-82FC-26DB1C7F11F0}"/>
              </a:ext>
            </a:extLst>
          </p:cNvPr>
          <p:cNvSpPr txBox="1"/>
          <p:nvPr userDrawn="1"/>
        </p:nvSpPr>
        <p:spPr>
          <a:xfrm>
            <a:off x="14856787" y="2951997"/>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Over deze template</a:t>
            </a:r>
            <a:endParaRPr lang="en-US" sz="1400" b="1" dirty="0">
              <a:solidFill>
                <a:schemeClr val="tx2"/>
              </a:solidFill>
              <a:latin typeface="+mn-lt"/>
              <a:cs typeface="Arial" panose="020B0604020202020204" pitchFamily="34" charset="0"/>
            </a:endParaRPr>
          </a:p>
        </p:txBody>
      </p:sp>
      <p:sp>
        <p:nvSpPr>
          <p:cNvPr id="116" name="TextBox 36">
            <a:extLst>
              <a:ext uri="{FF2B5EF4-FFF2-40B4-BE49-F238E27FC236}">
                <a16:creationId xmlns:a16="http://schemas.microsoft.com/office/drawing/2014/main" id="{DE98C9ED-DA0E-4489-AFB6-87BCD764E8A7}"/>
              </a:ext>
            </a:extLst>
          </p:cNvPr>
          <p:cNvSpPr txBox="1"/>
          <p:nvPr userDrawn="1"/>
        </p:nvSpPr>
        <p:spPr>
          <a:xfrm>
            <a:off x="9292223" y="5700406"/>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Kleuren</a:t>
            </a:r>
            <a:endParaRPr lang="en-US" sz="1400" b="1" dirty="0">
              <a:solidFill>
                <a:schemeClr val="tx2"/>
              </a:solidFill>
              <a:latin typeface="+mn-lt"/>
              <a:cs typeface="Arial" panose="020B0604020202020204" pitchFamily="34" charset="0"/>
            </a:endParaRPr>
          </a:p>
        </p:txBody>
      </p:sp>
      <p:cxnSp>
        <p:nvCxnSpPr>
          <p:cNvPr id="117" name="Straight Connector 37">
            <a:extLst>
              <a:ext uri="{FF2B5EF4-FFF2-40B4-BE49-F238E27FC236}">
                <a16:creationId xmlns:a16="http://schemas.microsoft.com/office/drawing/2014/main" id="{3EED5409-45F2-4D7E-8B14-5980F8596974}"/>
              </a:ext>
            </a:extLst>
          </p:cNvPr>
          <p:cNvCxnSpPr>
            <a:cxnSpLocks/>
          </p:cNvCxnSpPr>
          <p:nvPr userDrawn="1"/>
        </p:nvCxnSpPr>
        <p:spPr>
          <a:xfrm>
            <a:off x="9395015" y="6373382"/>
            <a:ext cx="2663345"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grpSp>
        <p:nvGrpSpPr>
          <p:cNvPr id="119" name="Groep 118">
            <a:extLst>
              <a:ext uri="{FF2B5EF4-FFF2-40B4-BE49-F238E27FC236}">
                <a16:creationId xmlns:a16="http://schemas.microsoft.com/office/drawing/2014/main" id="{A8B5B5E1-95C0-4AEC-B273-7921DC462D82}"/>
              </a:ext>
            </a:extLst>
          </p:cNvPr>
          <p:cNvGrpSpPr/>
          <p:nvPr userDrawn="1"/>
        </p:nvGrpSpPr>
        <p:grpSpPr>
          <a:xfrm>
            <a:off x="9402506" y="6426409"/>
            <a:ext cx="1871067" cy="1785104"/>
            <a:chOff x="15665503" y="2139926"/>
            <a:chExt cx="1871067" cy="1785104"/>
          </a:xfrm>
        </p:grpSpPr>
        <p:sp>
          <p:nvSpPr>
            <p:cNvPr id="103" name="Rechthoek 102">
              <a:extLst>
                <a:ext uri="{FF2B5EF4-FFF2-40B4-BE49-F238E27FC236}">
                  <a16:creationId xmlns:a16="http://schemas.microsoft.com/office/drawing/2014/main" id="{04E0274B-4A23-4599-8B39-A2CDABB5ECA3}"/>
                </a:ext>
              </a:extLst>
            </p:cNvPr>
            <p:cNvSpPr/>
            <p:nvPr userDrawn="1"/>
          </p:nvSpPr>
          <p:spPr>
            <a:xfrm>
              <a:off x="15665506" y="2356874"/>
              <a:ext cx="142875" cy="142875"/>
            </a:xfrm>
            <a:prstGeom prst="rect">
              <a:avLst/>
            </a:prstGeom>
            <a:solidFill>
              <a:srgbClr val="44C8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4" name="Rechthoek 103">
              <a:extLst>
                <a:ext uri="{FF2B5EF4-FFF2-40B4-BE49-F238E27FC236}">
                  <a16:creationId xmlns:a16="http://schemas.microsoft.com/office/drawing/2014/main" id="{E1C80EC1-5F77-4E24-97DC-457FB1A14657}"/>
                </a:ext>
              </a:extLst>
            </p:cNvPr>
            <p:cNvSpPr/>
            <p:nvPr userDrawn="1"/>
          </p:nvSpPr>
          <p:spPr>
            <a:xfrm>
              <a:off x="15665505" y="2658102"/>
              <a:ext cx="142875" cy="1428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5" name="Rechthoek 104">
              <a:extLst>
                <a:ext uri="{FF2B5EF4-FFF2-40B4-BE49-F238E27FC236}">
                  <a16:creationId xmlns:a16="http://schemas.microsoft.com/office/drawing/2014/main" id="{032FF1D0-E9B8-496A-AD2B-856323BFB5F3}"/>
                </a:ext>
              </a:extLst>
            </p:cNvPr>
            <p:cNvSpPr/>
            <p:nvPr userDrawn="1"/>
          </p:nvSpPr>
          <p:spPr>
            <a:xfrm>
              <a:off x="15665505" y="2959330"/>
              <a:ext cx="142875" cy="1428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6" name="Rechthoek 105">
              <a:extLst>
                <a:ext uri="{FF2B5EF4-FFF2-40B4-BE49-F238E27FC236}">
                  <a16:creationId xmlns:a16="http://schemas.microsoft.com/office/drawing/2014/main" id="{7F705A8C-EA5F-4F41-AD15-B86434C8BD00}"/>
                </a:ext>
              </a:extLst>
            </p:cNvPr>
            <p:cNvSpPr/>
            <p:nvPr userDrawn="1"/>
          </p:nvSpPr>
          <p:spPr>
            <a:xfrm>
              <a:off x="15665504" y="3260558"/>
              <a:ext cx="142875" cy="142875"/>
            </a:xfrm>
            <a:prstGeom prst="rect">
              <a:avLst/>
            </a:prstGeom>
            <a:solidFill>
              <a:srgbClr val="EC008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7" name="Rechthoek 106">
              <a:extLst>
                <a:ext uri="{FF2B5EF4-FFF2-40B4-BE49-F238E27FC236}">
                  <a16:creationId xmlns:a16="http://schemas.microsoft.com/office/drawing/2014/main" id="{A0474411-4E19-4BC3-8560-FCFC981AB516}"/>
                </a:ext>
              </a:extLst>
            </p:cNvPr>
            <p:cNvSpPr/>
            <p:nvPr userDrawn="1"/>
          </p:nvSpPr>
          <p:spPr>
            <a:xfrm>
              <a:off x="15665503" y="3561785"/>
              <a:ext cx="142875" cy="142875"/>
            </a:xfrm>
            <a:prstGeom prst="rect">
              <a:avLst/>
            </a:prstGeom>
            <a:solidFill>
              <a:srgbClr val="FFF2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18" name="TextBox 38">
              <a:extLst>
                <a:ext uri="{FF2B5EF4-FFF2-40B4-BE49-F238E27FC236}">
                  <a16:creationId xmlns:a16="http://schemas.microsoft.com/office/drawing/2014/main" id="{287A7DDB-E8BB-46B2-9EC3-C6D16541431F}"/>
                </a:ext>
              </a:extLst>
            </p:cNvPr>
            <p:cNvSpPr txBox="1"/>
            <p:nvPr userDrawn="1"/>
          </p:nvSpPr>
          <p:spPr>
            <a:xfrm>
              <a:off x="15808378" y="2139926"/>
              <a:ext cx="1728192" cy="1785104"/>
            </a:xfrm>
            <a:prstGeom prst="rect">
              <a:avLst/>
            </a:prstGeom>
            <a:noFill/>
          </p:spPr>
          <p:txBody>
            <a:bodyPr wrap="square" rtlCol="0">
              <a:spAutoFit/>
            </a:bodyPr>
            <a:lstStyle/>
            <a:p>
              <a:pPr marL="0" indent="0" algn="l">
                <a:buFontTx/>
                <a:buNone/>
              </a:pPr>
              <a:r>
                <a:rPr lang="en-US" sz="1000" dirty="0"/>
                <a:t>H</a:t>
              </a:r>
              <a:r>
                <a:rPr lang="nl-BE" sz="1000" dirty="0" err="1"/>
                <a:t>oofdkleur</a:t>
              </a:r>
              <a:endParaRPr lang="nl-BE" sz="1000" dirty="0"/>
            </a:p>
            <a:p>
              <a:pPr marL="0" indent="0" algn="l">
                <a:buFontTx/>
                <a:buNone/>
              </a:pPr>
              <a:r>
                <a:rPr lang="nl-BE" sz="1000" dirty="0"/>
                <a:t>Blauw (RGB: 68,200,245)</a:t>
              </a:r>
            </a:p>
            <a:p>
              <a:pPr marL="0" indent="0">
                <a:buFontTx/>
                <a:buNone/>
              </a:pPr>
              <a:r>
                <a:rPr lang="en-US" sz="1000" dirty="0"/>
                <a:t>1</a:t>
              </a:r>
              <a:r>
                <a:rPr lang="en-US" sz="1000" baseline="30000" dirty="0"/>
                <a:t>ste </a:t>
              </a:r>
              <a:r>
                <a:rPr lang="nl-BE" sz="1000" dirty="0"/>
                <a:t> Tekstkleur </a:t>
              </a:r>
            </a:p>
            <a:p>
              <a:pPr marL="0" indent="0">
                <a:buFontTx/>
                <a:buNone/>
              </a:pPr>
              <a:r>
                <a:rPr lang="nl-BE" sz="1000" dirty="0"/>
                <a:t>Wit (RGB:255,255,255)</a:t>
              </a:r>
            </a:p>
            <a:p>
              <a:pPr marL="0" indent="0">
                <a:buFontTx/>
                <a:buNone/>
              </a:pPr>
              <a:r>
                <a:rPr lang="en-US" sz="1000" dirty="0"/>
                <a:t>2</a:t>
              </a:r>
              <a:r>
                <a:rPr lang="en-US" sz="1000" baseline="30000" dirty="0"/>
                <a:t>de</a:t>
              </a:r>
              <a:r>
                <a:rPr lang="en-US" sz="1000" dirty="0"/>
                <a:t>   </a:t>
              </a:r>
              <a:r>
                <a:rPr lang="en-US" sz="1000" dirty="0" err="1"/>
                <a:t>Tekstkleur</a:t>
              </a:r>
              <a:endParaRPr lang="en-US" sz="1000" dirty="0"/>
            </a:p>
            <a:p>
              <a:pPr marL="0" indent="0">
                <a:buFontTx/>
                <a:buNone/>
              </a:pPr>
              <a:r>
                <a:rPr lang="en-US" sz="1000" dirty="0"/>
                <a:t>Z</a:t>
              </a:r>
              <a:r>
                <a:rPr lang="nl-BE" sz="1000" dirty="0"/>
                <a:t>wart (RGB:0,0,0)</a:t>
              </a:r>
            </a:p>
            <a:p>
              <a:pPr marL="0" indent="0">
                <a:buFontTx/>
                <a:buNone/>
              </a:pPr>
              <a:r>
                <a:rPr lang="en-US" sz="1000" dirty="0"/>
                <a:t>Extra: </a:t>
              </a:r>
            </a:p>
            <a:p>
              <a:pPr marL="0" indent="0">
                <a:buFontTx/>
                <a:buNone/>
              </a:pPr>
              <a:r>
                <a:rPr lang="en-US" sz="1000" dirty="0"/>
                <a:t>Magenta</a:t>
              </a:r>
              <a:r>
                <a:rPr lang="nl-BE" sz="1000" dirty="0"/>
                <a:t> (RGB: 236,0,140)</a:t>
              </a:r>
            </a:p>
            <a:p>
              <a:pPr marL="0" indent="0">
                <a:buFontTx/>
                <a:buNone/>
              </a:pPr>
              <a:r>
                <a:rPr lang="nl-BE" sz="1000" dirty="0"/>
                <a:t>Extra:</a:t>
              </a:r>
            </a:p>
            <a:p>
              <a:pPr marL="0" indent="0">
                <a:buFontTx/>
                <a:buNone/>
              </a:pPr>
              <a:r>
                <a:rPr lang="nl-BE" sz="1000" dirty="0"/>
                <a:t>Geel (RGB: 255,242,0) (niet gebruiken op wit)</a:t>
              </a:r>
            </a:p>
          </p:txBody>
        </p:sp>
      </p:grpSp>
      <p:sp>
        <p:nvSpPr>
          <p:cNvPr id="120" name="TextBox 36">
            <a:extLst>
              <a:ext uri="{FF2B5EF4-FFF2-40B4-BE49-F238E27FC236}">
                <a16:creationId xmlns:a16="http://schemas.microsoft.com/office/drawing/2014/main" id="{3EAF5BE9-EF67-47E5-A682-94D24FB13906}"/>
              </a:ext>
            </a:extLst>
          </p:cNvPr>
          <p:cNvSpPr txBox="1"/>
          <p:nvPr userDrawn="1"/>
        </p:nvSpPr>
        <p:spPr>
          <a:xfrm>
            <a:off x="14843097" y="1530329"/>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Hulplijnen tonen aanpassen</a:t>
            </a:r>
            <a:endParaRPr lang="en-US" sz="1400" b="1" dirty="0">
              <a:solidFill>
                <a:schemeClr val="tx2"/>
              </a:solidFill>
              <a:latin typeface="+mn-lt"/>
              <a:cs typeface="Arial" panose="020B0604020202020204" pitchFamily="34" charset="0"/>
            </a:endParaRPr>
          </a:p>
        </p:txBody>
      </p:sp>
      <p:cxnSp>
        <p:nvCxnSpPr>
          <p:cNvPr id="121" name="Straight Connector 37">
            <a:extLst>
              <a:ext uri="{FF2B5EF4-FFF2-40B4-BE49-F238E27FC236}">
                <a16:creationId xmlns:a16="http://schemas.microsoft.com/office/drawing/2014/main" id="{819FD590-9EA9-40CE-B351-6A5B55A4522C}"/>
              </a:ext>
            </a:extLst>
          </p:cNvPr>
          <p:cNvCxnSpPr>
            <a:cxnSpLocks/>
          </p:cNvCxnSpPr>
          <p:nvPr userDrawn="1"/>
        </p:nvCxnSpPr>
        <p:spPr>
          <a:xfrm>
            <a:off x="14951109" y="2192081"/>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122" name="TextBox 38">
            <a:extLst>
              <a:ext uri="{FF2B5EF4-FFF2-40B4-BE49-F238E27FC236}">
                <a16:creationId xmlns:a16="http://schemas.microsoft.com/office/drawing/2014/main" id="{4B3EA554-D090-4E0C-B829-633532215D24}"/>
              </a:ext>
            </a:extLst>
          </p:cNvPr>
          <p:cNvSpPr txBox="1"/>
          <p:nvPr userDrawn="1"/>
        </p:nvSpPr>
        <p:spPr>
          <a:xfrm>
            <a:off x="14845814" y="2258927"/>
            <a:ext cx="2770673" cy="553998"/>
          </a:xfrm>
          <a:prstGeom prst="rect">
            <a:avLst/>
          </a:prstGeom>
          <a:noFill/>
        </p:spPr>
        <p:txBody>
          <a:bodyPr wrap="square" rtlCol="0">
            <a:spAutoFit/>
          </a:bodyPr>
          <a:lstStyle/>
          <a:p>
            <a:r>
              <a:rPr lang="nl-NL" sz="1000" dirty="0">
                <a:latin typeface="+mn-lt"/>
                <a:cs typeface="Arial" panose="020B0604020202020204" pitchFamily="34" charset="0"/>
              </a:rPr>
              <a:t>In elke slide </a:t>
            </a:r>
            <a:r>
              <a:rPr lang="nl-NL" sz="1000" dirty="0" err="1">
                <a:latin typeface="+mn-lt"/>
                <a:cs typeface="Arial" panose="020B0604020202020204" pitchFamily="34" charset="0"/>
              </a:rPr>
              <a:t>layout</a:t>
            </a:r>
            <a:r>
              <a:rPr lang="nl-NL" sz="1000" dirty="0">
                <a:latin typeface="+mn-lt"/>
                <a:cs typeface="Arial" panose="020B0604020202020204" pitchFamily="34" charset="0"/>
              </a:rPr>
              <a:t> zijn er hulplijnen beschikbaar, deze kan je tonen/verbergen via Beeld &gt; hulplijnen  </a:t>
            </a:r>
          </a:p>
        </p:txBody>
      </p:sp>
      <p:cxnSp>
        <p:nvCxnSpPr>
          <p:cNvPr id="100" name="Straight Connector 37">
            <a:extLst>
              <a:ext uri="{FF2B5EF4-FFF2-40B4-BE49-F238E27FC236}">
                <a16:creationId xmlns:a16="http://schemas.microsoft.com/office/drawing/2014/main" id="{6F7C9DAC-41A9-4153-AE22-D38B2FBB1ADB}"/>
              </a:ext>
            </a:extLst>
          </p:cNvPr>
          <p:cNvCxnSpPr>
            <a:cxnSpLocks/>
          </p:cNvCxnSpPr>
          <p:nvPr userDrawn="1"/>
        </p:nvCxnSpPr>
        <p:spPr>
          <a:xfrm>
            <a:off x="14940538" y="3589460"/>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1" name="Straight Connector 37">
            <a:extLst>
              <a:ext uri="{FF2B5EF4-FFF2-40B4-BE49-F238E27FC236}">
                <a16:creationId xmlns:a16="http://schemas.microsoft.com/office/drawing/2014/main" id="{EC732D33-6040-427E-9F3D-46B5263A9C64}"/>
              </a:ext>
            </a:extLst>
          </p:cNvPr>
          <p:cNvCxnSpPr>
            <a:cxnSpLocks/>
          </p:cNvCxnSpPr>
          <p:nvPr userDrawn="1"/>
        </p:nvCxnSpPr>
        <p:spPr>
          <a:xfrm>
            <a:off x="14951108" y="5676190"/>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2" name="Straight Connector 37">
            <a:extLst>
              <a:ext uri="{FF2B5EF4-FFF2-40B4-BE49-F238E27FC236}">
                <a16:creationId xmlns:a16="http://schemas.microsoft.com/office/drawing/2014/main" id="{26947BBD-0A4B-44D3-A915-652A012A7A58}"/>
              </a:ext>
            </a:extLst>
          </p:cNvPr>
          <p:cNvCxnSpPr>
            <a:cxnSpLocks/>
          </p:cNvCxnSpPr>
          <p:nvPr userDrawn="1"/>
        </p:nvCxnSpPr>
        <p:spPr>
          <a:xfrm>
            <a:off x="12172955" y="2192081"/>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8" name="Straight Connector 37">
            <a:extLst>
              <a:ext uri="{FF2B5EF4-FFF2-40B4-BE49-F238E27FC236}">
                <a16:creationId xmlns:a16="http://schemas.microsoft.com/office/drawing/2014/main" id="{0D0046EC-C8CD-4C56-9DC8-1478BB78D138}"/>
              </a:ext>
            </a:extLst>
          </p:cNvPr>
          <p:cNvCxnSpPr>
            <a:cxnSpLocks/>
          </p:cNvCxnSpPr>
          <p:nvPr userDrawn="1"/>
        </p:nvCxnSpPr>
        <p:spPr>
          <a:xfrm>
            <a:off x="9409198" y="220160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9" name="Straight Connector 37">
            <a:extLst>
              <a:ext uri="{FF2B5EF4-FFF2-40B4-BE49-F238E27FC236}">
                <a16:creationId xmlns:a16="http://schemas.microsoft.com/office/drawing/2014/main" id="{B2DDD7FA-819F-4750-AE5F-4436241AE3CB}"/>
              </a:ext>
            </a:extLst>
          </p:cNvPr>
          <p:cNvCxnSpPr>
            <a:cxnSpLocks/>
          </p:cNvCxnSpPr>
          <p:nvPr userDrawn="1"/>
        </p:nvCxnSpPr>
        <p:spPr>
          <a:xfrm>
            <a:off x="6608159" y="220160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0" name="Straight Connector 37">
            <a:extLst>
              <a:ext uri="{FF2B5EF4-FFF2-40B4-BE49-F238E27FC236}">
                <a16:creationId xmlns:a16="http://schemas.microsoft.com/office/drawing/2014/main" id="{5C1725D8-6592-425C-9718-5A8059E62B2B}"/>
              </a:ext>
            </a:extLst>
          </p:cNvPr>
          <p:cNvCxnSpPr>
            <a:cxnSpLocks/>
          </p:cNvCxnSpPr>
          <p:nvPr userDrawn="1"/>
        </p:nvCxnSpPr>
        <p:spPr>
          <a:xfrm>
            <a:off x="6596037" y="6369872"/>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1" name="Straight Connector 37">
            <a:extLst>
              <a:ext uri="{FF2B5EF4-FFF2-40B4-BE49-F238E27FC236}">
                <a16:creationId xmlns:a16="http://schemas.microsoft.com/office/drawing/2014/main" id="{CA82EA55-5530-4901-8B06-125D61B51802}"/>
              </a:ext>
            </a:extLst>
          </p:cNvPr>
          <p:cNvCxnSpPr>
            <a:cxnSpLocks/>
          </p:cNvCxnSpPr>
          <p:nvPr userDrawn="1"/>
        </p:nvCxnSpPr>
        <p:spPr>
          <a:xfrm>
            <a:off x="9396501" y="428836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2" name="Straight Connector 37">
            <a:extLst>
              <a:ext uri="{FF2B5EF4-FFF2-40B4-BE49-F238E27FC236}">
                <a16:creationId xmlns:a16="http://schemas.microsoft.com/office/drawing/2014/main" id="{668DCCB7-376A-483D-AFAB-A8639131083C}"/>
              </a:ext>
            </a:extLst>
          </p:cNvPr>
          <p:cNvCxnSpPr>
            <a:cxnSpLocks/>
          </p:cNvCxnSpPr>
          <p:nvPr userDrawn="1"/>
        </p:nvCxnSpPr>
        <p:spPr>
          <a:xfrm>
            <a:off x="12194909" y="7084284"/>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88" name="Straight Connector 37">
            <a:extLst>
              <a:ext uri="{FF2B5EF4-FFF2-40B4-BE49-F238E27FC236}">
                <a16:creationId xmlns:a16="http://schemas.microsoft.com/office/drawing/2014/main" id="{8FB72589-A4DA-4C84-8350-C97570E4F447}"/>
              </a:ext>
            </a:extLst>
          </p:cNvPr>
          <p:cNvCxnSpPr>
            <a:cxnSpLocks/>
          </p:cNvCxnSpPr>
          <p:nvPr userDrawn="1"/>
        </p:nvCxnSpPr>
        <p:spPr>
          <a:xfrm>
            <a:off x="6605430" y="3600349"/>
            <a:ext cx="2663345"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91" name="TextBox 36">
            <a:extLst>
              <a:ext uri="{FF2B5EF4-FFF2-40B4-BE49-F238E27FC236}">
                <a16:creationId xmlns:a16="http://schemas.microsoft.com/office/drawing/2014/main" id="{D7713FE1-89B6-48B8-BAF6-7D35FD23F464}"/>
              </a:ext>
            </a:extLst>
          </p:cNvPr>
          <p:cNvSpPr txBox="1"/>
          <p:nvPr userDrawn="1"/>
        </p:nvSpPr>
        <p:spPr>
          <a:xfrm>
            <a:off x="12081358" y="3600447"/>
            <a:ext cx="2376264" cy="307777"/>
          </a:xfrm>
          <a:prstGeom prst="rect">
            <a:avLst/>
          </a:prstGeom>
          <a:noFill/>
        </p:spPr>
        <p:txBody>
          <a:bodyPr wrap="square" rtlCol="0">
            <a:spAutoFit/>
          </a:bodyPr>
          <a:lstStyle/>
          <a:p>
            <a:r>
              <a:rPr lang="nl-NL" sz="1400" b="1" dirty="0">
                <a:solidFill>
                  <a:schemeClr val="tx2"/>
                </a:solidFill>
                <a:latin typeface="+mn-lt"/>
                <a:cs typeface="Arial" panose="020B0604020202020204" pitchFamily="34" charset="0"/>
              </a:rPr>
              <a:t>Tabellen aanpassen</a:t>
            </a:r>
            <a:endParaRPr lang="en-US" sz="1400" b="1" dirty="0">
              <a:solidFill>
                <a:schemeClr val="tx2"/>
              </a:solidFill>
              <a:latin typeface="+mn-lt"/>
              <a:cs typeface="Arial" panose="020B0604020202020204" pitchFamily="34" charset="0"/>
            </a:endParaRPr>
          </a:p>
        </p:txBody>
      </p:sp>
      <p:sp>
        <p:nvSpPr>
          <p:cNvPr id="95" name="TextBox 38">
            <a:extLst>
              <a:ext uri="{FF2B5EF4-FFF2-40B4-BE49-F238E27FC236}">
                <a16:creationId xmlns:a16="http://schemas.microsoft.com/office/drawing/2014/main" id="{CF99A2DF-E6DD-48A7-B7C5-F9C05A360C92}"/>
              </a:ext>
            </a:extLst>
          </p:cNvPr>
          <p:cNvSpPr txBox="1"/>
          <p:nvPr userDrawn="1"/>
        </p:nvSpPr>
        <p:spPr>
          <a:xfrm>
            <a:off x="12084102" y="4341532"/>
            <a:ext cx="2770673" cy="1477328"/>
          </a:xfrm>
          <a:prstGeom prst="rect">
            <a:avLst/>
          </a:prstGeom>
          <a:noFill/>
        </p:spPr>
        <p:txBody>
          <a:bodyPr wrap="square" rtlCol="0">
            <a:spAutoFit/>
          </a:bodyPr>
          <a:lstStyle/>
          <a:p>
            <a:r>
              <a:rPr lang="nl-NL" sz="1000" dirty="0">
                <a:latin typeface="+mn-lt"/>
                <a:cs typeface="Arial" panose="020B0604020202020204" pitchFamily="34" charset="0"/>
              </a:rPr>
              <a:t>Tabellen werkt niet altijd even vlot in PowerPoint. </a:t>
            </a:r>
          </a:p>
          <a:p>
            <a:endParaRPr lang="nl-NL" sz="1000" dirty="0">
              <a:latin typeface="+mn-lt"/>
              <a:cs typeface="Arial" panose="020B0604020202020204" pitchFamily="34" charset="0"/>
            </a:endParaRPr>
          </a:p>
          <a:p>
            <a:r>
              <a:rPr lang="nl-NL" sz="1000" dirty="0">
                <a:latin typeface="+mn-lt"/>
                <a:cs typeface="Arial" panose="020B0604020202020204" pitchFamily="34" charset="0"/>
              </a:rPr>
              <a:t>Indien je de template gebruikt, klik op het icoontje voor een nieuwe tabel. Het aantal kolommen wordt automatisch verdeeld over de volledige breedte. De hoogte is zelf aan te passen. Gebruik de hulplijnen als gids.</a:t>
            </a:r>
          </a:p>
          <a:p>
            <a:endParaRPr lang="nl-NL" sz="1000" dirty="0">
              <a:latin typeface="+mn-lt"/>
              <a:cs typeface="Arial" panose="020B0604020202020204" pitchFamily="34" charset="0"/>
            </a:endParaRPr>
          </a:p>
          <a:p>
            <a:r>
              <a:rPr lang="nl-NL" sz="1000" dirty="0">
                <a:latin typeface="+mn-lt"/>
                <a:cs typeface="Arial" panose="020B0604020202020204" pitchFamily="34" charset="0"/>
              </a:rPr>
              <a:t>Pas bij ontwerpen de kleuren aan naar blauw.</a:t>
            </a:r>
          </a:p>
        </p:txBody>
      </p:sp>
      <p:cxnSp>
        <p:nvCxnSpPr>
          <p:cNvPr id="98" name="Straight Connector 37">
            <a:extLst>
              <a:ext uri="{FF2B5EF4-FFF2-40B4-BE49-F238E27FC236}">
                <a16:creationId xmlns:a16="http://schemas.microsoft.com/office/drawing/2014/main" id="{99AFE722-09B8-413F-829D-9216ACF9A7EF}"/>
              </a:ext>
            </a:extLst>
          </p:cNvPr>
          <p:cNvCxnSpPr>
            <a:cxnSpLocks/>
          </p:cNvCxnSpPr>
          <p:nvPr userDrawn="1"/>
        </p:nvCxnSpPr>
        <p:spPr>
          <a:xfrm>
            <a:off x="12172955" y="4282788"/>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pic>
        <p:nvPicPr>
          <p:cNvPr id="7" name="Afbeelding 6">
            <a:extLst>
              <a:ext uri="{FF2B5EF4-FFF2-40B4-BE49-F238E27FC236}">
                <a16:creationId xmlns:a16="http://schemas.microsoft.com/office/drawing/2014/main" id="{62AC454E-32D4-42BD-A1BE-ACA903B31E6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2176607" y="5827087"/>
            <a:ext cx="2585662" cy="361700"/>
          </a:xfrm>
          <a:prstGeom prst="rect">
            <a:avLst/>
          </a:prstGeom>
        </p:spPr>
      </p:pic>
      <p:pic>
        <p:nvPicPr>
          <p:cNvPr id="115" name="Afbeelding 114">
            <a:extLst>
              <a:ext uri="{FF2B5EF4-FFF2-40B4-BE49-F238E27FC236}">
                <a16:creationId xmlns:a16="http://schemas.microsoft.com/office/drawing/2014/main" id="{5574E764-4DF0-401B-8634-39C5C89BB7CE}"/>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t="4581"/>
          <a:stretch/>
        </p:blipFill>
        <p:spPr>
          <a:xfrm>
            <a:off x="1068067" y="4531519"/>
            <a:ext cx="5267788" cy="4623295"/>
          </a:xfrm>
          <a:prstGeom prst="rect">
            <a:avLst/>
          </a:prstGeom>
        </p:spPr>
      </p:pic>
    </p:spTree>
    <p:extLst>
      <p:ext uri="{BB962C8B-B14F-4D97-AF65-F5344CB8AC3E}">
        <p14:creationId xmlns:p14="http://schemas.microsoft.com/office/powerpoint/2010/main" val="18372444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ussentitel">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userDrawn="1"/>
        </p:nvSpPr>
        <p:spPr>
          <a:xfrm>
            <a:off x="-1361" y="-6350"/>
            <a:ext cx="18291742"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 name="Title"/>
          <p:cNvSpPr>
            <a:spLocks noGrp="1"/>
          </p:cNvSpPr>
          <p:nvPr>
            <p:ph type="ctrTitle" hasCustomPrompt="1"/>
          </p:nvPr>
        </p:nvSpPr>
        <p:spPr>
          <a:xfrm>
            <a:off x="5149215" y="3398303"/>
            <a:ext cx="12376786" cy="1964494"/>
          </a:xfrm>
        </p:spPr>
        <p:txBody>
          <a:bodyPr wrap="none" lIns="0" tIns="0" rIns="0" bIns="0" anchor="b">
            <a:noAutofit/>
          </a:bodyPr>
          <a:lstStyle>
            <a:lvl1pPr algn="l">
              <a:lnSpc>
                <a:spcPct val="64000"/>
              </a:lnSpc>
              <a:defRPr sz="5400">
                <a:solidFill>
                  <a:schemeClr val="bg1"/>
                </a:solidFill>
                <a:latin typeface="Arial Rounded MT Bold" panose="020F0704030504030204" pitchFamily="34" charset="0"/>
              </a:defRPr>
            </a:lvl1pPr>
          </a:lstStyle>
          <a:p>
            <a:r>
              <a:rPr lang="nl-BE" noProof="0"/>
              <a:t>Klik om Titel te bewerken</a:t>
            </a:r>
          </a:p>
        </p:txBody>
      </p:sp>
      <p:sp>
        <p:nvSpPr>
          <p:cNvPr id="3" name="Subtitle 2"/>
          <p:cNvSpPr>
            <a:spLocks noGrp="1"/>
          </p:cNvSpPr>
          <p:nvPr>
            <p:ph type="subTitle" idx="1" hasCustomPrompt="1"/>
          </p:nvPr>
        </p:nvSpPr>
        <p:spPr>
          <a:xfrm>
            <a:off x="5177790" y="5833530"/>
            <a:ext cx="12376786" cy="2719455"/>
          </a:xfrm>
        </p:spPr>
        <p:txBody>
          <a:bodyPr lIns="0" tIns="0" rIns="0" bIns="0"/>
          <a:lstStyle>
            <a:lvl1pPr marL="0" indent="0" algn="l">
              <a:lnSpc>
                <a:spcPct val="65000"/>
              </a:lnSpc>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BE" noProof="0"/>
              <a:t>Klikken om de ondertitelstijl </a:t>
            </a:r>
          </a:p>
          <a:p>
            <a:r>
              <a:rPr lang="nl-BE" noProof="0"/>
              <a:t>van het model </a:t>
            </a:r>
          </a:p>
          <a:p>
            <a:r>
              <a:rPr lang="nl-BE" noProof="0"/>
              <a:t>te bewerken</a:t>
            </a:r>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5756" y="1153469"/>
            <a:ext cx="2949143" cy="1511437"/>
          </a:xfrm>
          <a:prstGeom prst="rect">
            <a:avLst/>
          </a:prstGeom>
        </p:spPr>
      </p:pic>
      <p:sp>
        <p:nvSpPr>
          <p:cNvPr id="8" name="TextBox 4">
            <a:extLst>
              <a:ext uri="{FF2B5EF4-FFF2-40B4-BE49-F238E27FC236}">
                <a16:creationId xmlns:a16="http://schemas.microsoft.com/office/drawing/2014/main" id="{DA42037B-F9D4-4CC2-9863-1CC1A6AE5F12}"/>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Tussentitel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852464918"/>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Titel">
    <p:spTree>
      <p:nvGrpSpPr>
        <p:cNvPr id="1" name=""/>
        <p:cNvGrpSpPr/>
        <p:nvPr/>
      </p:nvGrpSpPr>
      <p:grpSpPr>
        <a:xfrm>
          <a:off x="0" y="0"/>
          <a:ext cx="0" cy="0"/>
          <a:chOff x="0" y="0"/>
          <a:chExt cx="0" cy="0"/>
        </a:xfrm>
      </p:grpSpPr>
      <p:sp>
        <p:nvSpPr>
          <p:cNvPr id="10" name="Achtergrond Blauw">
            <a:extLst>
              <a:ext uri="{FF2B5EF4-FFF2-40B4-BE49-F238E27FC236}">
                <a16:creationId xmlns:a16="http://schemas.microsoft.com/office/drawing/2014/main" id="{127BD0DD-96EC-4659-8C98-AD33554F5AEF}"/>
              </a:ext>
            </a:extLst>
          </p:cNvPr>
          <p:cNvSpPr/>
          <p:nvPr userDrawn="1"/>
        </p:nvSpPr>
        <p:spPr>
          <a:xfrm>
            <a:off x="1019175" y="-1"/>
            <a:ext cx="17271206" cy="10287001"/>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71206" h="10287001">
                <a:moveTo>
                  <a:pt x="17266444" y="0"/>
                </a:moveTo>
                <a:lnTo>
                  <a:pt x="3359944" y="1"/>
                </a:lnTo>
                <a:lnTo>
                  <a:pt x="0" y="10287001"/>
                </a:lnTo>
                <a:lnTo>
                  <a:pt x="17271206" y="10287001"/>
                </a:lnTo>
                <a:cubicBezTo>
                  <a:pt x="17260887" y="6854826"/>
                  <a:pt x="17276763" y="3432175"/>
                  <a:pt x="17266444" y="0"/>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15" name="template Image TEMP" hidden="1">
            <a:extLst>
              <a:ext uri="{FF2B5EF4-FFF2-40B4-BE49-F238E27FC236}">
                <a16:creationId xmlns:a16="http://schemas.microsoft.com/office/drawing/2014/main" id="{4A45DE4B-E045-4661-8F27-4DF498AAD2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8288000" cy="10287000"/>
          </a:xfrm>
          <a:prstGeom prst="rect">
            <a:avLst/>
          </a:prstGeom>
        </p:spPr>
      </p:pic>
      <p:sp>
        <p:nvSpPr>
          <p:cNvPr id="2" name="Title 1"/>
          <p:cNvSpPr>
            <a:spLocks noGrp="1"/>
          </p:cNvSpPr>
          <p:nvPr>
            <p:ph type="ctrTitle" hasCustomPrompt="1"/>
          </p:nvPr>
        </p:nvSpPr>
        <p:spPr>
          <a:xfrm>
            <a:off x="5149215" y="4078514"/>
            <a:ext cx="12376786" cy="1964494"/>
          </a:xfrm>
        </p:spPr>
        <p:txBody>
          <a:bodyPr wrap="none" lIns="0" tIns="0" rIns="0" bIns="0" anchor="b">
            <a:noAutofit/>
          </a:bodyPr>
          <a:lstStyle>
            <a:lvl1pPr algn="l">
              <a:lnSpc>
                <a:spcPct val="100000"/>
              </a:lnSpc>
              <a:defRPr sz="5400">
                <a:solidFill>
                  <a:schemeClr val="bg1"/>
                </a:solidFill>
                <a:latin typeface="Arial Rounded MT Bold" panose="020F0704030504030204" pitchFamily="34" charset="0"/>
              </a:defRPr>
            </a:lvl1pPr>
          </a:lstStyle>
          <a:p>
            <a:br>
              <a:rPr lang="nl-BE" noProof="0"/>
            </a:br>
            <a:br>
              <a:rPr lang="nl-BE" noProof="0"/>
            </a:br>
            <a:r>
              <a:rPr lang="nl-BE" noProof="0"/>
              <a:t>Titel</a:t>
            </a:r>
          </a:p>
        </p:txBody>
      </p:sp>
      <p:sp>
        <p:nvSpPr>
          <p:cNvPr id="3" name="Subtitle 2"/>
          <p:cNvSpPr>
            <a:spLocks noGrp="1"/>
          </p:cNvSpPr>
          <p:nvPr>
            <p:ph type="subTitle" idx="1" hasCustomPrompt="1"/>
          </p:nvPr>
        </p:nvSpPr>
        <p:spPr>
          <a:xfrm>
            <a:off x="5177790" y="6692164"/>
            <a:ext cx="12376786" cy="2483643"/>
          </a:xfrm>
        </p:spPr>
        <p:txBody>
          <a:bodyPr lIns="0" tIns="0" rIns="0" bIns="0"/>
          <a:lstStyle>
            <a:lvl1pPr marL="0" indent="0" algn="l">
              <a:lnSpc>
                <a:spcPct val="65000"/>
              </a:lnSpc>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BE" noProof="0"/>
              <a:t>Ondertitel tekst</a:t>
            </a:r>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350" y="365592"/>
            <a:ext cx="7567613" cy="3878402"/>
          </a:xfrm>
          <a:prstGeom prst="rect">
            <a:avLst/>
          </a:prstGeom>
        </p:spPr>
      </p:pic>
      <p:sp>
        <p:nvSpPr>
          <p:cNvPr id="8" name="TextBox 4">
            <a:extLst>
              <a:ext uri="{FF2B5EF4-FFF2-40B4-BE49-F238E27FC236}">
                <a16:creationId xmlns:a16="http://schemas.microsoft.com/office/drawing/2014/main" id="{3518A324-C96E-44BE-ACA2-A56AC1F14FF4}"/>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Titel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40040869"/>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Quote">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userDrawn="1"/>
        </p:nvSpPr>
        <p:spPr>
          <a:xfrm>
            <a:off x="-1361" y="-6350"/>
            <a:ext cx="18291742"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noProof="0"/>
          </a:p>
        </p:txBody>
      </p:sp>
      <p:sp>
        <p:nvSpPr>
          <p:cNvPr id="2" name="Title"/>
          <p:cNvSpPr>
            <a:spLocks noGrp="1"/>
          </p:cNvSpPr>
          <p:nvPr>
            <p:ph type="ctrTitle" hasCustomPrompt="1"/>
          </p:nvPr>
        </p:nvSpPr>
        <p:spPr>
          <a:xfrm>
            <a:off x="1965278" y="3562066"/>
            <a:ext cx="15589298" cy="3192729"/>
          </a:xfrm>
        </p:spPr>
        <p:txBody>
          <a:bodyPr wrap="none" lIns="0" tIns="0" rIns="0" bIns="0" anchor="b">
            <a:noAutofit/>
          </a:bodyPr>
          <a:lstStyle>
            <a:lvl1pPr algn="r">
              <a:lnSpc>
                <a:spcPct val="100000"/>
              </a:lnSpc>
              <a:defRPr sz="4800">
                <a:solidFill>
                  <a:schemeClr val="bg1"/>
                </a:solidFill>
                <a:latin typeface="Arial Rounded MT Bold" panose="020F0704030504030204" pitchFamily="34" charset="0"/>
              </a:defRPr>
            </a:lvl1pPr>
          </a:lstStyle>
          <a:p>
            <a:r>
              <a:rPr lang="nl-BE" noProof="0"/>
              <a:t>“Klik om quote </a:t>
            </a:r>
            <a:br>
              <a:rPr lang="nl-BE" noProof="0"/>
            </a:br>
            <a:r>
              <a:rPr lang="nl-BE" noProof="0"/>
              <a:t>in te Voegen”</a:t>
            </a:r>
          </a:p>
        </p:txBody>
      </p:sp>
      <p:sp>
        <p:nvSpPr>
          <p:cNvPr id="3" name="Subtitle 2"/>
          <p:cNvSpPr>
            <a:spLocks noGrp="1"/>
          </p:cNvSpPr>
          <p:nvPr>
            <p:ph type="subTitle" idx="1" hasCustomPrompt="1"/>
          </p:nvPr>
        </p:nvSpPr>
        <p:spPr>
          <a:xfrm>
            <a:off x="5177790" y="7161170"/>
            <a:ext cx="12376786" cy="2719455"/>
          </a:xfrm>
        </p:spPr>
        <p:txBody>
          <a:bodyPr lIns="0" tIns="0" rIns="0" bIns="0"/>
          <a:lstStyle>
            <a:lvl1pPr marL="0" indent="0" algn="r">
              <a:lnSpc>
                <a:spcPct val="65000"/>
              </a:lnSpc>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BE" noProof="0"/>
              <a:t>Klik om de Naam en Voornaam in te voegen</a:t>
            </a:r>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5756" y="1153469"/>
            <a:ext cx="2949143" cy="1511437"/>
          </a:xfrm>
          <a:prstGeom prst="rect">
            <a:avLst/>
          </a:prstGeom>
        </p:spPr>
      </p:pic>
      <p:sp>
        <p:nvSpPr>
          <p:cNvPr id="8" name="TextBox 4">
            <a:extLst>
              <a:ext uri="{FF2B5EF4-FFF2-40B4-BE49-F238E27FC236}">
                <a16:creationId xmlns:a16="http://schemas.microsoft.com/office/drawing/2014/main" id="{DA42037B-F9D4-4CC2-9863-1CC1A6AE5F12}"/>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Quote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135915536"/>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Inhoudstafel">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userDrawn="1"/>
        </p:nvSpPr>
        <p:spPr>
          <a:xfrm>
            <a:off x="-1361" y="-6350"/>
            <a:ext cx="18291742"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 name="Title"/>
          <p:cNvSpPr>
            <a:spLocks noGrp="1"/>
          </p:cNvSpPr>
          <p:nvPr>
            <p:ph type="ctrTitle" hasCustomPrompt="1"/>
          </p:nvPr>
        </p:nvSpPr>
        <p:spPr>
          <a:xfrm>
            <a:off x="4954136" y="2150785"/>
            <a:ext cx="11003651" cy="1138326"/>
          </a:xfrm>
        </p:spPr>
        <p:txBody>
          <a:bodyPr wrap="none" lIns="0" tIns="0" rIns="0" bIns="0" anchor="t">
            <a:noAutofit/>
          </a:bodyPr>
          <a:lstStyle>
            <a:lvl1pPr algn="l">
              <a:lnSpc>
                <a:spcPct val="100000"/>
              </a:lnSpc>
              <a:defRPr sz="4400">
                <a:solidFill>
                  <a:schemeClr val="bg1"/>
                </a:solidFill>
                <a:latin typeface="Arial Rounded MT Bold" panose="020F0704030504030204" pitchFamily="34" charset="0"/>
              </a:defRPr>
            </a:lvl1pPr>
          </a:lstStyle>
          <a:p>
            <a:r>
              <a:rPr lang="nl-BE" noProof="0"/>
              <a:t>Inhoudstafel / Agenda titel</a:t>
            </a:r>
          </a:p>
        </p:txBody>
      </p:sp>
      <p:sp>
        <p:nvSpPr>
          <p:cNvPr id="3" name="Subtitle 2"/>
          <p:cNvSpPr>
            <a:spLocks noGrp="1"/>
          </p:cNvSpPr>
          <p:nvPr>
            <p:ph type="subTitle" idx="1" hasCustomPrompt="1"/>
          </p:nvPr>
        </p:nvSpPr>
        <p:spPr>
          <a:xfrm>
            <a:off x="4954136" y="3771454"/>
            <a:ext cx="12376786" cy="5172333"/>
          </a:xfrm>
        </p:spPr>
        <p:txBody>
          <a:bodyPr lIns="0" tIns="0" rIns="0" bIns="0"/>
          <a:lstStyle>
            <a:lvl1pPr marL="742950" indent="-742950" algn="l">
              <a:lnSpc>
                <a:spcPct val="100000"/>
              </a:lnSpc>
              <a:buFont typeface="+mj-lt"/>
              <a:buAutoNum type="arabicPeriod"/>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BE" noProof="0"/>
              <a:t>Agendapunt 1</a:t>
            </a:r>
          </a:p>
          <a:p>
            <a:r>
              <a:rPr lang="nl-BE" noProof="0"/>
              <a:t>Agendapunt 2</a:t>
            </a:r>
          </a:p>
          <a:p>
            <a:r>
              <a:rPr lang="nl-BE" noProof="0"/>
              <a:t>Agendapunt 3</a:t>
            </a:r>
          </a:p>
          <a:p>
            <a:r>
              <a:rPr lang="nl-BE" noProof="0"/>
              <a:t>Agendapunt 4</a:t>
            </a:r>
          </a:p>
          <a:p>
            <a:r>
              <a:rPr lang="nl-BE" noProof="0"/>
              <a:t>Agendapunt 5</a:t>
            </a:r>
          </a:p>
          <a:p>
            <a:r>
              <a:rPr lang="nl-BE" noProof="0"/>
              <a:t>Agendapunt 6</a:t>
            </a:r>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5756" y="1153469"/>
            <a:ext cx="2949143" cy="1511437"/>
          </a:xfrm>
          <a:prstGeom prst="rect">
            <a:avLst/>
          </a:prstGeom>
        </p:spPr>
      </p:pic>
      <p:sp>
        <p:nvSpPr>
          <p:cNvPr id="8" name="TextBox 4">
            <a:extLst>
              <a:ext uri="{FF2B5EF4-FFF2-40B4-BE49-F238E27FC236}">
                <a16:creationId xmlns:a16="http://schemas.microsoft.com/office/drawing/2014/main" id="{DA42037B-F9D4-4CC2-9863-1CC1A6AE5F12}"/>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Inhoud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230274321"/>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rote afbeelding">
    <p:spTree>
      <p:nvGrpSpPr>
        <p:cNvPr id="1" name=""/>
        <p:cNvGrpSpPr/>
        <p:nvPr/>
      </p:nvGrpSpPr>
      <p:grpSpPr>
        <a:xfrm>
          <a:off x="0" y="0"/>
          <a:ext cx="0" cy="0"/>
          <a:chOff x="0" y="0"/>
          <a:chExt cx="0" cy="0"/>
        </a:xfrm>
      </p:grpSpPr>
      <p:pic>
        <p:nvPicPr>
          <p:cNvPr id="8" name="template Image TEMP" hidden="1">
            <a:extLst>
              <a:ext uri="{FF2B5EF4-FFF2-40B4-BE49-F238E27FC236}">
                <a16:creationId xmlns:a16="http://schemas.microsoft.com/office/drawing/2014/main" id="{8B469C1A-565F-459B-93C7-43E5D877DA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hasCustomPrompt="1"/>
          </p:nvPr>
        </p:nvSpPr>
        <p:spPr>
          <a:xfrm>
            <a:off x="998692" y="888883"/>
            <a:ext cx="16575629" cy="755767"/>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4" name="Date Placeholder 3"/>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B5E3F428-2CDB-4C9A-BE20-EBB63BA2AD50}" type="datetime1">
              <a:rPr lang="nl-BE" smtClean="0"/>
              <a:t>14/10/2021</a:t>
            </a:fld>
            <a:endParaRPr lang="nl-BE" dirty="0"/>
          </a:p>
        </p:txBody>
      </p:sp>
      <p:sp>
        <p:nvSpPr>
          <p:cNvPr id="5" name="Footer Placeholder 4"/>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0" y="1648800"/>
            <a:ext cx="18288000" cy="7505700"/>
          </a:xfrm>
        </p:spPr>
        <p:txBody>
          <a:bodyPr tIns="1440000">
            <a:normAutofit/>
          </a:bodyPr>
          <a:lstStyle>
            <a:lvl1pPr marL="0" indent="0" algn="ctr">
              <a:buNone/>
              <a:defRPr sz="1600"/>
            </a:lvl1pPr>
          </a:lstStyle>
          <a:p>
            <a:endParaRPr lang="nl-BE" dirty="0"/>
          </a:p>
        </p:txBody>
      </p:sp>
      <p:sp>
        <p:nvSpPr>
          <p:cNvPr id="12" name="TextBox 4">
            <a:extLst>
              <a:ext uri="{FF2B5EF4-FFF2-40B4-BE49-F238E27FC236}">
                <a16:creationId xmlns:a16="http://schemas.microsoft.com/office/drawing/2014/main" id="{22214A23-4B57-4EDB-9FCA-6715CD113D98}"/>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Grote afbeelding slide</a:t>
            </a:r>
            <a:endParaRPr lang="en-US" sz="2000" b="1" dirty="0">
              <a:solidFill>
                <a:schemeClr val="tx1"/>
              </a:solidFill>
              <a:latin typeface="+mn-lt"/>
              <a:cs typeface="Arial" panose="020B0604020202020204" pitchFamily="34" charset="0"/>
            </a:endParaRPr>
          </a:p>
        </p:txBody>
      </p:sp>
      <p:sp>
        <p:nvSpPr>
          <p:cNvPr id="13" name="Slide Number Placeholder 5">
            <a:extLst>
              <a:ext uri="{FF2B5EF4-FFF2-40B4-BE49-F238E27FC236}">
                <a16:creationId xmlns:a16="http://schemas.microsoft.com/office/drawing/2014/main" id="{4E33BA09-67C0-408C-8B50-3F1EBDFBB6AD}"/>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dirty="0"/>
          </a:p>
        </p:txBody>
      </p:sp>
    </p:spTree>
    <p:extLst>
      <p:ext uri="{BB962C8B-B14F-4D97-AF65-F5344CB8AC3E}">
        <p14:creationId xmlns:p14="http://schemas.microsoft.com/office/powerpoint/2010/main" val="4228369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ote afbeelding + floating titel">
    <p:spTree>
      <p:nvGrpSpPr>
        <p:cNvPr id="1" name=""/>
        <p:cNvGrpSpPr/>
        <p:nvPr/>
      </p:nvGrpSpPr>
      <p:grpSpPr>
        <a:xfrm>
          <a:off x="0" y="0"/>
          <a:ext cx="0" cy="0"/>
          <a:chOff x="0" y="0"/>
          <a:chExt cx="0" cy="0"/>
        </a:xfrm>
      </p:grpSpPr>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0" y="0"/>
            <a:ext cx="18288000" cy="9154500"/>
          </a:xfrm>
        </p:spPr>
        <p:txBody>
          <a:bodyPr tIns="1440000">
            <a:normAutofit/>
          </a:bodyPr>
          <a:lstStyle>
            <a:lvl1pPr marL="0" indent="0" algn="ctr">
              <a:buNone/>
              <a:defRPr sz="1600"/>
            </a:lvl1pPr>
          </a:lstStyle>
          <a:p>
            <a:endParaRPr lang="nl-BE" dirty="0"/>
          </a:p>
        </p:txBody>
      </p:sp>
      <p:sp>
        <p:nvSpPr>
          <p:cNvPr id="4" name="Date Placeholder 3"/>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8068EC11-AC68-45C8-9FBB-D7EC7726DEED}" type="datetime1">
              <a:rPr lang="nl-BE" smtClean="0"/>
              <a:t>14/10/2021</a:t>
            </a:fld>
            <a:endParaRPr lang="nl-BE" dirty="0"/>
          </a:p>
        </p:txBody>
      </p:sp>
      <p:sp>
        <p:nvSpPr>
          <p:cNvPr id="5" name="Footer Placeholder 4"/>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2" name="Title 1"/>
          <p:cNvSpPr>
            <a:spLocks noGrp="1"/>
          </p:cNvSpPr>
          <p:nvPr>
            <p:ph type="title" hasCustomPrompt="1"/>
          </p:nvPr>
        </p:nvSpPr>
        <p:spPr>
          <a:xfrm>
            <a:off x="12132526" y="7056603"/>
            <a:ext cx="5430645" cy="755767"/>
          </a:xfrm>
          <a:noFill/>
        </p:spPr>
        <p:txBody>
          <a:bodyPr lIns="0" tIns="0" rIns="0" bIns="0" anchor="b">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16" name="Rechte verbindingslijn 15">
            <a:extLst>
              <a:ext uri="{FF2B5EF4-FFF2-40B4-BE49-F238E27FC236}">
                <a16:creationId xmlns:a16="http://schemas.microsoft.com/office/drawing/2014/main" id="{D2D76672-C87D-44F1-A41F-AA2A35C16DAA}"/>
              </a:ext>
            </a:extLst>
          </p:cNvPr>
          <p:cNvCxnSpPr>
            <a:cxnSpLocks/>
          </p:cNvCxnSpPr>
          <p:nvPr userDrawn="1"/>
        </p:nvCxnSpPr>
        <p:spPr>
          <a:xfrm>
            <a:off x="12132526" y="8004995"/>
            <a:ext cx="5430645"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2" name="TextBox 4">
            <a:extLst>
              <a:ext uri="{FF2B5EF4-FFF2-40B4-BE49-F238E27FC236}">
                <a16:creationId xmlns:a16="http://schemas.microsoft.com/office/drawing/2014/main" id="{44008270-98F6-42B1-97B7-B77ADCC6D3D0}"/>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Grote afbeelding + </a:t>
            </a:r>
            <a:r>
              <a:rPr lang="nl-NL" sz="2000" b="1" dirty="0" err="1">
                <a:solidFill>
                  <a:schemeClr val="tx1"/>
                </a:solidFill>
                <a:latin typeface="+mn-lt"/>
                <a:cs typeface="Arial" panose="020B0604020202020204" pitchFamily="34" charset="0"/>
              </a:rPr>
              <a:t>floating</a:t>
            </a:r>
            <a:r>
              <a:rPr lang="nl-NL" sz="2000" b="1" dirty="0">
                <a:solidFill>
                  <a:schemeClr val="tx1"/>
                </a:solidFill>
                <a:latin typeface="+mn-lt"/>
                <a:cs typeface="Arial" panose="020B0604020202020204" pitchFamily="34" charset="0"/>
              </a:rPr>
              <a:t> titel slide</a:t>
            </a:r>
            <a:endParaRPr lang="en-US" sz="2000" b="1" dirty="0">
              <a:solidFill>
                <a:schemeClr val="tx1"/>
              </a:solidFill>
              <a:latin typeface="+mn-lt"/>
              <a:cs typeface="Arial" panose="020B0604020202020204" pitchFamily="34" charset="0"/>
            </a:endParaRPr>
          </a:p>
        </p:txBody>
      </p:sp>
      <p:sp>
        <p:nvSpPr>
          <p:cNvPr id="13" name="TextBox 46">
            <a:extLst>
              <a:ext uri="{FF2B5EF4-FFF2-40B4-BE49-F238E27FC236}">
                <a16:creationId xmlns:a16="http://schemas.microsoft.com/office/drawing/2014/main" id="{7F1C870B-2989-4A2B-BF54-AD2979A953E7}"/>
              </a:ext>
            </a:extLst>
          </p:cNvPr>
          <p:cNvSpPr txBox="1"/>
          <p:nvPr userDrawn="1"/>
        </p:nvSpPr>
        <p:spPr>
          <a:xfrm>
            <a:off x="0" y="10287000"/>
            <a:ext cx="5166767" cy="707886"/>
          </a:xfrm>
          <a:prstGeom prst="rect">
            <a:avLst/>
          </a:prstGeom>
          <a:noFill/>
        </p:spPr>
        <p:txBody>
          <a:bodyPr wrap="square" rtlCol="0">
            <a:spAutoFit/>
          </a:bodyPr>
          <a:lstStyle/>
          <a:p>
            <a:r>
              <a:rPr lang="nl-NL" sz="1000" dirty="0">
                <a:latin typeface="+mn-lt"/>
                <a:cs typeface="Arial" panose="020B0604020202020204" pitchFamily="34" charset="0"/>
              </a:rPr>
              <a:t>Verplaats na het invoegen van de foto deze weer naar de achtergrond zodat de titel terug vooraan kom te staan. </a:t>
            </a:r>
            <a:r>
              <a:rPr lang="nl-NL" sz="1000" b="1" dirty="0">
                <a:latin typeface="+mn-lt"/>
                <a:cs typeface="Arial" panose="020B0604020202020204" pitchFamily="34" charset="0"/>
              </a:rPr>
              <a:t>(rechtsklikken&gt; naar achtergrond&gt; naar achtergrond)</a:t>
            </a:r>
          </a:p>
          <a:p>
            <a:endParaRPr lang="nl-NL" sz="1000" dirty="0">
              <a:latin typeface="+mn-lt"/>
              <a:cs typeface="Arial" panose="020B0604020202020204" pitchFamily="34" charset="0"/>
            </a:endParaRPr>
          </a:p>
          <a:p>
            <a:r>
              <a:rPr lang="nl-NL" sz="1000" dirty="0">
                <a:latin typeface="+mn-lt"/>
                <a:cs typeface="Arial" panose="020B0604020202020204" pitchFamily="34" charset="0"/>
              </a:rPr>
              <a:t>Indien de tekst niet genoeg zichtbaar is over de foto, verander de kleur van zwart naar wit.</a:t>
            </a:r>
          </a:p>
        </p:txBody>
      </p:sp>
      <p:sp>
        <p:nvSpPr>
          <p:cNvPr id="17" name="Slide Number Placeholder 5">
            <a:extLst>
              <a:ext uri="{FF2B5EF4-FFF2-40B4-BE49-F238E27FC236}">
                <a16:creationId xmlns:a16="http://schemas.microsoft.com/office/drawing/2014/main" id="{535CD291-C318-4F7C-BE2D-0968FAAC202A}"/>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dirty="0"/>
          </a:p>
        </p:txBody>
      </p:sp>
    </p:spTree>
    <p:extLst>
      <p:ext uri="{BB962C8B-B14F-4D97-AF65-F5344CB8AC3E}">
        <p14:creationId xmlns:p14="http://schemas.microsoft.com/office/powerpoint/2010/main" val="2918996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te afbeelding">
    <p:spTree>
      <p:nvGrpSpPr>
        <p:cNvPr id="1" name=""/>
        <p:cNvGrpSpPr/>
        <p:nvPr/>
      </p:nvGrpSpPr>
      <p:grpSpPr>
        <a:xfrm>
          <a:off x="0" y="0"/>
          <a:ext cx="0" cy="0"/>
          <a:chOff x="0" y="0"/>
          <a:chExt cx="0" cy="0"/>
        </a:xfrm>
      </p:grpSpPr>
      <p:pic>
        <p:nvPicPr>
          <p:cNvPr id="8" name="template Image TEMP" hidden="1">
            <a:extLst>
              <a:ext uri="{FF2B5EF4-FFF2-40B4-BE49-F238E27FC236}">
                <a16:creationId xmlns:a16="http://schemas.microsoft.com/office/drawing/2014/main" id="{8B469C1A-565F-459B-93C7-43E5D877DA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hasCustomPrompt="1"/>
          </p:nvPr>
        </p:nvSpPr>
        <p:spPr>
          <a:xfrm>
            <a:off x="998692" y="888883"/>
            <a:ext cx="16575629" cy="755767"/>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4" name="Date Placeholder 3"/>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6408B934-EF95-4775-960D-861F5EF4D0E0}" type="datetime1">
              <a:rPr lang="nl-BE" noProof="0" smtClean="0"/>
              <a:t>14/10/2021</a:t>
            </a:fld>
            <a:endParaRPr lang="nl-BE" noProof="0"/>
          </a:p>
        </p:txBody>
      </p:sp>
      <p:sp>
        <p:nvSpPr>
          <p:cNvPr id="5" name="Footer Placeholder 4"/>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noProof="0"/>
              <a:t>Workshop uitstelgedrag</a:t>
            </a:r>
          </a:p>
        </p:txBody>
      </p:sp>
      <p:sp>
        <p:nvSpPr>
          <p:cNvPr id="6" name="Slide Number Placeholder 5"/>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noProof="0" smtClean="0"/>
              <a:pPr/>
              <a:t>‹nr.›</a:t>
            </a:fld>
            <a:endParaRPr lang="nl-BE" noProof="0"/>
          </a:p>
        </p:txBody>
      </p:sp>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0" y="1648800"/>
            <a:ext cx="18288000" cy="7505700"/>
          </a:xfrm>
        </p:spPr>
        <p:txBody>
          <a:bodyPr tIns="1440000">
            <a:normAutofit/>
          </a:bodyPr>
          <a:lstStyle>
            <a:lvl1pPr marL="0" indent="0" algn="ctr">
              <a:buNone/>
              <a:defRPr sz="1600"/>
            </a:lvl1pPr>
          </a:lstStyle>
          <a:p>
            <a:endParaRPr lang="nl-BE" dirty="0"/>
          </a:p>
        </p:txBody>
      </p:sp>
      <p:sp>
        <p:nvSpPr>
          <p:cNvPr id="12" name="TextBox 4">
            <a:extLst>
              <a:ext uri="{FF2B5EF4-FFF2-40B4-BE49-F238E27FC236}">
                <a16:creationId xmlns:a16="http://schemas.microsoft.com/office/drawing/2014/main" id="{22214A23-4B57-4EDB-9FCA-6715CD113D98}"/>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Grote afbeelding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40151778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1" y="2354401"/>
            <a:ext cx="16575629" cy="61038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2E923E8E-DF47-461F-B9CE-F6AE806BCB5A}" type="datetime1">
              <a:rPr lang="nl-BE" smtClean="0"/>
              <a:t>14/10/2021</a:t>
            </a:fld>
            <a:endParaRPr lang="nl-BE" dirty="0"/>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12" name="TextBox 4">
            <a:extLst>
              <a:ext uri="{FF2B5EF4-FFF2-40B4-BE49-F238E27FC236}">
                <a16:creationId xmlns:a16="http://schemas.microsoft.com/office/drawing/2014/main" id="{88A2F8C1-53AF-4DEB-9965-55FC86D3788C}"/>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Tekst slide</a:t>
            </a:r>
            <a:endParaRPr lang="en-US" sz="2000" b="1" dirty="0">
              <a:solidFill>
                <a:schemeClr val="tx1"/>
              </a:solidFill>
              <a:latin typeface="+mn-lt"/>
              <a:cs typeface="Arial" panose="020B0604020202020204" pitchFamily="34" charset="0"/>
            </a:endParaRPr>
          </a:p>
        </p:txBody>
      </p:sp>
      <p:sp>
        <p:nvSpPr>
          <p:cNvPr id="14" name="Slide Number Placeholder 5">
            <a:extLst>
              <a:ext uri="{FF2B5EF4-FFF2-40B4-BE49-F238E27FC236}">
                <a16:creationId xmlns:a16="http://schemas.microsoft.com/office/drawing/2014/main" id="{754E2B3E-4C74-4A6A-953D-C55A6E902B8C}"/>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dirty="0"/>
          </a:p>
        </p:txBody>
      </p:sp>
    </p:spTree>
    <p:extLst>
      <p:ext uri="{BB962C8B-B14F-4D97-AF65-F5344CB8AC3E}">
        <p14:creationId xmlns:p14="http://schemas.microsoft.com/office/powerpoint/2010/main" val="2709396467"/>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BA8AC7E9-A1C8-4B16-875D-374BD02F1B79}" type="datetime1">
              <a:rPr lang="nl-BE" smtClean="0"/>
              <a:t>14/10/2021</a:t>
            </a:fld>
            <a:endParaRPr lang="nl-BE" dirty="0"/>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4" name="Tijdelijke aanduiding voor tabel 3">
            <a:extLst>
              <a:ext uri="{FF2B5EF4-FFF2-40B4-BE49-F238E27FC236}">
                <a16:creationId xmlns:a16="http://schemas.microsoft.com/office/drawing/2014/main" id="{08476D39-8254-4D49-88E7-E952BF1FA19A}"/>
              </a:ext>
            </a:extLst>
          </p:cNvPr>
          <p:cNvSpPr>
            <a:spLocks noGrp="1" noChangeAspect="1"/>
          </p:cNvSpPr>
          <p:nvPr>
            <p:ph type="tbl" sz="quarter" idx="18"/>
          </p:nvPr>
        </p:nvSpPr>
        <p:spPr>
          <a:xfrm>
            <a:off x="1057275" y="1679575"/>
            <a:ext cx="16575088" cy="6780213"/>
          </a:xfrm>
        </p:spPr>
        <p:txBody>
          <a:bodyPr>
            <a:normAutofit/>
          </a:bodyPr>
          <a:lstStyle>
            <a:lvl1pPr marL="0" indent="0" algn="ctr">
              <a:buNone/>
              <a:defRPr/>
            </a:lvl1pPr>
          </a:lstStyle>
          <a:p>
            <a:endParaRPr lang="nl-BE" noProof="0"/>
          </a:p>
        </p:txBody>
      </p:sp>
      <p:sp>
        <p:nvSpPr>
          <p:cNvPr id="16" name="TextBox 4">
            <a:extLst>
              <a:ext uri="{FF2B5EF4-FFF2-40B4-BE49-F238E27FC236}">
                <a16:creationId xmlns:a16="http://schemas.microsoft.com/office/drawing/2014/main" id="{8C7A8C97-A0A2-4491-BA0D-727C7CE0B7F3}"/>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Tabel slide</a:t>
            </a:r>
            <a:endParaRPr lang="en-US" sz="2000" b="1" dirty="0">
              <a:solidFill>
                <a:schemeClr val="tx1"/>
              </a:solidFill>
              <a:latin typeface="+mn-lt"/>
              <a:cs typeface="Arial" panose="020B0604020202020204" pitchFamily="34" charset="0"/>
            </a:endParaRPr>
          </a:p>
        </p:txBody>
      </p:sp>
      <p:sp>
        <p:nvSpPr>
          <p:cNvPr id="13" name="Slide Number Placeholder 5">
            <a:extLst>
              <a:ext uri="{FF2B5EF4-FFF2-40B4-BE49-F238E27FC236}">
                <a16:creationId xmlns:a16="http://schemas.microsoft.com/office/drawing/2014/main" id="{E298B6C7-E64D-451B-B8F5-BDD2AEEBAC0A}"/>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dirty="0"/>
          </a:p>
        </p:txBody>
      </p:sp>
    </p:spTree>
    <p:extLst>
      <p:ext uri="{BB962C8B-B14F-4D97-AF65-F5344CB8AC3E}">
        <p14:creationId xmlns:p14="http://schemas.microsoft.com/office/powerpoint/2010/main" val="1489056685"/>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eeg met tit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797AC705-DA6C-4503-9827-514926F81716}" type="datetime1">
              <a:rPr lang="nl-BE" smtClean="0"/>
              <a:t>14/10/2021</a:t>
            </a:fld>
            <a:endParaRPr lang="nl-BE" dirty="0"/>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12" name="TextBox 4">
            <a:extLst>
              <a:ext uri="{FF2B5EF4-FFF2-40B4-BE49-F238E27FC236}">
                <a16:creationId xmlns:a16="http://schemas.microsoft.com/office/drawing/2014/main" id="{892813D1-327F-45DC-8DDF-53948CE8C5F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Lege slide</a:t>
            </a:r>
            <a:endParaRPr lang="en-US" sz="2000" b="1" dirty="0">
              <a:solidFill>
                <a:schemeClr val="tx1"/>
              </a:solidFill>
              <a:latin typeface="+mn-lt"/>
              <a:cs typeface="Arial" panose="020B0604020202020204" pitchFamily="34" charset="0"/>
            </a:endParaRPr>
          </a:p>
        </p:txBody>
      </p:sp>
      <p:sp>
        <p:nvSpPr>
          <p:cNvPr id="10" name="Slide Number Placeholder 5">
            <a:extLst>
              <a:ext uri="{FF2B5EF4-FFF2-40B4-BE49-F238E27FC236}">
                <a16:creationId xmlns:a16="http://schemas.microsoft.com/office/drawing/2014/main" id="{E933CE10-84EB-48D5-9DBB-6D5D909491D9}"/>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dirty="0"/>
          </a:p>
        </p:txBody>
      </p:sp>
    </p:spTree>
    <p:extLst>
      <p:ext uri="{BB962C8B-B14F-4D97-AF65-F5344CB8AC3E}">
        <p14:creationId xmlns:p14="http://schemas.microsoft.com/office/powerpoint/2010/main" val="363498780"/>
      </p:ext>
    </p:extLst>
  </p:cSld>
  <p:clrMapOvr>
    <a:masterClrMapping/>
  </p:clrMapOvr>
  <p:extLst>
    <p:ext uri="{DCECCB84-F9BA-43D5-87BE-67443E8EF086}">
      <p15:sldGuideLst xmlns:p15="http://schemas.microsoft.com/office/powerpoint/2012/main">
        <p15:guide id="4" pos="1109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eeg zonder tit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394E72D3-D948-45AA-BEB8-895BC506A565}" type="datetime1">
              <a:rPr lang="nl-BE" smtClean="0"/>
              <a:t>14/10/2021</a:t>
            </a:fld>
            <a:endParaRPr lang="nl-BE" dirty="0"/>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9" name="TextBox 4">
            <a:extLst>
              <a:ext uri="{FF2B5EF4-FFF2-40B4-BE49-F238E27FC236}">
                <a16:creationId xmlns:a16="http://schemas.microsoft.com/office/drawing/2014/main" id="{C531524C-A1A5-4485-B21D-E97B5DC3BE3F}"/>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Leeg zonder titel slide</a:t>
            </a:r>
            <a:endParaRPr lang="en-US" sz="2000" b="1" dirty="0">
              <a:solidFill>
                <a:schemeClr val="tx1"/>
              </a:solidFill>
              <a:latin typeface="+mn-lt"/>
              <a:cs typeface="Arial" panose="020B0604020202020204" pitchFamily="34" charset="0"/>
            </a:endParaRPr>
          </a:p>
        </p:txBody>
      </p:sp>
      <p:sp>
        <p:nvSpPr>
          <p:cNvPr id="8" name="Slide Number Placeholder 5">
            <a:extLst>
              <a:ext uri="{FF2B5EF4-FFF2-40B4-BE49-F238E27FC236}">
                <a16:creationId xmlns:a16="http://schemas.microsoft.com/office/drawing/2014/main" id="{A7541285-D923-49F0-9255-B49296C75D20}"/>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dirty="0"/>
          </a:p>
        </p:txBody>
      </p:sp>
    </p:spTree>
    <p:extLst>
      <p:ext uri="{BB962C8B-B14F-4D97-AF65-F5344CB8AC3E}">
        <p14:creationId xmlns:p14="http://schemas.microsoft.com/office/powerpoint/2010/main" val="2817097596"/>
      </p:ext>
    </p:extLst>
  </p:cSld>
  <p:clrMapOvr>
    <a:masterClrMapping/>
  </p:clrMapOvr>
  <p:extLst>
    <p:ext uri="{DCECCB84-F9BA-43D5-87BE-67443E8EF086}">
      <p15:sldGuideLst xmlns:p15="http://schemas.microsoft.com/office/powerpoint/2012/main">
        <p15:guide id="4" pos="1109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2 Tekst en 1/2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9394190" y="1648800"/>
            <a:ext cx="8217535" cy="7498800"/>
          </a:xfrm>
        </p:spPr>
        <p:txBody>
          <a:bodyPr tIns="1440000">
            <a:normAutofit/>
          </a:bodyPr>
          <a:lstStyle>
            <a:lvl1pPr marL="0" indent="0" algn="ctr">
              <a:buNone/>
              <a:defRPr sz="1600"/>
            </a:lvl1pPr>
          </a:lstStyle>
          <a:p>
            <a:endParaRPr lang="nl-BE" dirty="0"/>
          </a:p>
        </p:txBody>
      </p:sp>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1" y="2354401"/>
            <a:ext cx="8217535" cy="6111506"/>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822705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7B17C559-ED41-48AE-90A3-DAFE15716B7C}"/>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31CD2540-3EA8-4D16-8536-48C7C15EB88E}" type="datetime1">
              <a:rPr lang="nl-BE" smtClean="0"/>
              <a:t>14/10/2021</a:t>
            </a:fld>
            <a:endParaRPr lang="nl-BE" dirty="0"/>
          </a:p>
        </p:txBody>
      </p:sp>
      <p:sp>
        <p:nvSpPr>
          <p:cNvPr id="20" name="Footer Placeholder 4">
            <a:extLst>
              <a:ext uri="{FF2B5EF4-FFF2-40B4-BE49-F238E27FC236}">
                <a16:creationId xmlns:a16="http://schemas.microsoft.com/office/drawing/2014/main" id="{7FDB5F77-B327-47F1-9F88-CF970A7A21FD}"/>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13" name="TextBox 4">
            <a:extLst>
              <a:ext uri="{FF2B5EF4-FFF2-40B4-BE49-F238E27FC236}">
                <a16:creationId xmlns:a16="http://schemas.microsoft.com/office/drawing/2014/main" id="{6CBDB841-5208-4BD2-9409-EA7134D69442}"/>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1/2 Tekst en 1/2 afbeelding</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
        <p:nvSpPr>
          <p:cNvPr id="12" name="Slide Number Placeholder 5">
            <a:extLst>
              <a:ext uri="{FF2B5EF4-FFF2-40B4-BE49-F238E27FC236}">
                <a16:creationId xmlns:a16="http://schemas.microsoft.com/office/drawing/2014/main" id="{E4EA7E3C-8D96-4688-A34D-5E20B15746F3}"/>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dirty="0"/>
          </a:p>
        </p:txBody>
      </p:sp>
    </p:spTree>
    <p:extLst>
      <p:ext uri="{BB962C8B-B14F-4D97-AF65-F5344CB8AC3E}">
        <p14:creationId xmlns:p14="http://schemas.microsoft.com/office/powerpoint/2010/main" val="4035366188"/>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Afbeelding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2988" y="1648800"/>
            <a:ext cx="1101182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3" name="Tijdelijke aanduiding voor tekst 2">
            <a:extLst>
              <a:ext uri="{FF2B5EF4-FFF2-40B4-BE49-F238E27FC236}">
                <a16:creationId xmlns:a16="http://schemas.microsoft.com/office/drawing/2014/main" id="{CBF26FD0-A3C3-48D7-9476-CC92E74B1F11}"/>
              </a:ext>
            </a:extLst>
          </p:cNvPr>
          <p:cNvSpPr>
            <a:spLocks noGrp="1"/>
          </p:cNvSpPr>
          <p:nvPr>
            <p:ph type="body" sz="quarter" idx="18" hasCustomPrompt="1"/>
          </p:nvPr>
        </p:nvSpPr>
        <p:spPr>
          <a:xfrm>
            <a:off x="1020995" y="2354400"/>
            <a:ext cx="11009448"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1BB260EF-8985-4B7A-8EFA-455051E133C5}" type="datetime1">
              <a:rPr lang="nl-BE" smtClean="0"/>
              <a:t>14/10/2021</a:t>
            </a:fld>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21" name="afbeelding placeholder">
            <a:extLst>
              <a:ext uri="{FF2B5EF4-FFF2-40B4-BE49-F238E27FC236}">
                <a16:creationId xmlns:a16="http://schemas.microsoft.com/office/drawing/2014/main" id="{DF77DBF1-9A0F-498F-B871-134CB42F881D}"/>
              </a:ext>
            </a:extLst>
          </p:cNvPr>
          <p:cNvSpPr>
            <a:spLocks noGrp="1"/>
          </p:cNvSpPr>
          <p:nvPr>
            <p:ph type="pic" sz="quarter" idx="14"/>
          </p:nvPr>
        </p:nvSpPr>
        <p:spPr>
          <a:xfrm>
            <a:off x="12180332" y="1648800"/>
            <a:ext cx="5438775" cy="7498800"/>
          </a:xfrm>
        </p:spPr>
        <p:txBody>
          <a:bodyPr tIns="1440000">
            <a:normAutofit/>
          </a:bodyPr>
          <a:lstStyle>
            <a:lvl1pPr marL="0" indent="0" algn="ctr">
              <a:buNone/>
              <a:defRPr sz="1600"/>
            </a:lvl1pPr>
          </a:lstStyle>
          <a:p>
            <a:endParaRPr lang="nl-BE" dirty="0"/>
          </a:p>
        </p:txBody>
      </p:sp>
      <p:sp>
        <p:nvSpPr>
          <p:cNvPr id="20" name="TextBox 4">
            <a:extLst>
              <a:ext uri="{FF2B5EF4-FFF2-40B4-BE49-F238E27FC236}">
                <a16:creationId xmlns:a16="http://schemas.microsoft.com/office/drawing/2014/main" id="{D974BD34-E475-4E02-86F0-8932E1B41725}"/>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2/3 Tekst en 1/3 afbeelding</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
        <p:nvSpPr>
          <p:cNvPr id="12" name="Slide Number Placeholder 5">
            <a:extLst>
              <a:ext uri="{FF2B5EF4-FFF2-40B4-BE49-F238E27FC236}">
                <a16:creationId xmlns:a16="http://schemas.microsoft.com/office/drawing/2014/main" id="{9B0C9453-241A-4033-BF7E-328616827151}"/>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dirty="0"/>
          </a:p>
        </p:txBody>
      </p:sp>
    </p:spTree>
    <p:extLst>
      <p:ext uri="{BB962C8B-B14F-4D97-AF65-F5344CB8AC3E}">
        <p14:creationId xmlns:p14="http://schemas.microsoft.com/office/powerpoint/2010/main" val="2677616355"/>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fbeelding en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8217535" cy="7498800"/>
          </a:xfrm>
        </p:spPr>
        <p:txBody>
          <a:bodyPr tIns="1440000">
            <a:normAutofit/>
          </a:bodyPr>
          <a:lstStyle>
            <a:lvl1pPr marL="0" indent="0" algn="ctr">
              <a:buNone/>
              <a:defRPr sz="1600"/>
            </a:lvl1pPr>
          </a:lstStyle>
          <a:p>
            <a:endParaRPr lang="nl-BE" dirty="0"/>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646EA105-5EC4-4BDB-BE54-DE5C717526D0}" type="datetime1">
              <a:rPr lang="nl-BE" smtClean="0"/>
              <a:t>14/10/2021</a:t>
            </a:fld>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0"/>
            <a:ext cx="8217535" cy="7498800"/>
          </a:xfrm>
        </p:spPr>
        <p:txBody>
          <a:bodyPr tIns="1440000">
            <a:normAutofit/>
          </a:bodyPr>
          <a:lstStyle>
            <a:lvl1pPr marL="0" indent="0" algn="ctr">
              <a:buNone/>
              <a:defRPr sz="1600"/>
            </a:lvl1pPr>
          </a:lstStyle>
          <a:p>
            <a:endParaRPr lang="nl-BE" dirty="0"/>
          </a:p>
        </p:txBody>
      </p:sp>
      <p:sp>
        <p:nvSpPr>
          <p:cNvPr id="12" name="TextBox 4">
            <a:extLst>
              <a:ext uri="{FF2B5EF4-FFF2-40B4-BE49-F238E27FC236}">
                <a16:creationId xmlns:a16="http://schemas.microsoft.com/office/drawing/2014/main" id="{E2274F51-95F7-4E5E-815B-1F996E645FE7}"/>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Afbeelding en afbeelding slide</a:t>
            </a:r>
            <a:endParaRPr lang="en-US" sz="2000" b="1" dirty="0">
              <a:solidFill>
                <a:schemeClr val="tx1"/>
              </a:solidFill>
              <a:latin typeface="+mn-lt"/>
              <a:cs typeface="Arial" panose="020B0604020202020204" pitchFamily="34" charset="0"/>
            </a:endParaRPr>
          </a:p>
        </p:txBody>
      </p:sp>
      <p:sp>
        <p:nvSpPr>
          <p:cNvPr id="13" name="Slide Number Placeholder 5">
            <a:extLst>
              <a:ext uri="{FF2B5EF4-FFF2-40B4-BE49-F238E27FC236}">
                <a16:creationId xmlns:a16="http://schemas.microsoft.com/office/drawing/2014/main" id="{2D7ADE46-BC5E-4CF0-A652-DEEBD380AB61}"/>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dirty="0"/>
          </a:p>
        </p:txBody>
      </p:sp>
    </p:spTree>
    <p:extLst>
      <p:ext uri="{BB962C8B-B14F-4D97-AF65-F5344CB8AC3E}">
        <p14:creationId xmlns:p14="http://schemas.microsoft.com/office/powerpoint/2010/main" val="1845866888"/>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 x 2 Afbeeldingen">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8217535" cy="3672000"/>
          </a:xfrm>
        </p:spPr>
        <p:txBody>
          <a:bodyPr tIns="1440000">
            <a:normAutofit/>
          </a:bodyPr>
          <a:lstStyle>
            <a:lvl1pPr marL="0" indent="0" algn="ctr">
              <a:buNone/>
              <a:defRPr sz="1600"/>
            </a:lvl1pPr>
          </a:lstStyle>
          <a:p>
            <a:endParaRPr lang="nl-BE" dirty="0"/>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822994AA-932C-43EE-A56A-6B393088BFA2}" type="datetime1">
              <a:rPr lang="nl-BE" smtClean="0"/>
              <a:t>14/10/2021</a:t>
            </a:fld>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0"/>
            <a:ext cx="8217535" cy="3672000"/>
          </a:xfrm>
        </p:spPr>
        <p:txBody>
          <a:bodyPr tIns="1440000">
            <a:normAutofit/>
          </a:bodyPr>
          <a:lstStyle>
            <a:lvl1pPr marL="0" indent="0" algn="ctr">
              <a:buNone/>
              <a:defRPr sz="1600"/>
            </a:lvl1pPr>
          </a:lstStyle>
          <a:p>
            <a:endParaRPr lang="nl-BE" dirty="0"/>
          </a:p>
        </p:txBody>
      </p:sp>
      <p:sp>
        <p:nvSpPr>
          <p:cNvPr id="21" name="TextBox 4">
            <a:extLst>
              <a:ext uri="{FF2B5EF4-FFF2-40B4-BE49-F238E27FC236}">
                <a16:creationId xmlns:a16="http://schemas.microsoft.com/office/drawing/2014/main" id="{92B1CA4A-0389-4751-BD3D-D8526698D99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2 x 2 afbeeldingen slide</a:t>
            </a:r>
            <a:endParaRPr lang="en-US" sz="2000" b="1" dirty="0">
              <a:solidFill>
                <a:schemeClr val="tx1"/>
              </a:solidFill>
              <a:latin typeface="+mn-lt"/>
              <a:cs typeface="Arial" panose="020B0604020202020204" pitchFamily="34" charset="0"/>
            </a:endParaRPr>
          </a:p>
        </p:txBody>
      </p:sp>
      <p:sp>
        <p:nvSpPr>
          <p:cNvPr id="15" name="afbeelding placeholder">
            <a:extLst>
              <a:ext uri="{FF2B5EF4-FFF2-40B4-BE49-F238E27FC236}">
                <a16:creationId xmlns:a16="http://schemas.microsoft.com/office/drawing/2014/main" id="{82CCC512-3142-40C3-84D6-0EEE34ABAA8E}"/>
              </a:ext>
            </a:extLst>
          </p:cNvPr>
          <p:cNvSpPr>
            <a:spLocks noGrp="1"/>
          </p:cNvSpPr>
          <p:nvPr>
            <p:ph type="pic" sz="quarter" idx="15"/>
          </p:nvPr>
        </p:nvSpPr>
        <p:spPr>
          <a:xfrm>
            <a:off x="1040400" y="5473192"/>
            <a:ext cx="8217535" cy="3672000"/>
          </a:xfrm>
        </p:spPr>
        <p:txBody>
          <a:bodyPr tIns="1440000">
            <a:normAutofit/>
          </a:bodyPr>
          <a:lstStyle>
            <a:lvl1pPr marL="0" indent="0" algn="ctr">
              <a:buNone/>
              <a:defRPr sz="1600"/>
            </a:lvl1pPr>
          </a:lstStyle>
          <a:p>
            <a:endParaRPr lang="nl-BE" dirty="0"/>
          </a:p>
        </p:txBody>
      </p:sp>
      <p:sp>
        <p:nvSpPr>
          <p:cNvPr id="22" name="afbeelding placeholder">
            <a:extLst>
              <a:ext uri="{FF2B5EF4-FFF2-40B4-BE49-F238E27FC236}">
                <a16:creationId xmlns:a16="http://schemas.microsoft.com/office/drawing/2014/main" id="{EFC31C83-3462-44CC-A863-6C9D9ADF81D9}"/>
              </a:ext>
            </a:extLst>
          </p:cNvPr>
          <p:cNvSpPr>
            <a:spLocks noGrp="1"/>
          </p:cNvSpPr>
          <p:nvPr>
            <p:ph type="pic" sz="quarter" idx="16"/>
          </p:nvPr>
        </p:nvSpPr>
        <p:spPr>
          <a:xfrm>
            <a:off x="9396000" y="5473192"/>
            <a:ext cx="8217535" cy="3672000"/>
          </a:xfrm>
        </p:spPr>
        <p:txBody>
          <a:bodyPr tIns="1440000">
            <a:normAutofit/>
          </a:bodyPr>
          <a:lstStyle>
            <a:lvl1pPr marL="0" indent="0" algn="ctr">
              <a:buNone/>
              <a:defRPr sz="1600"/>
            </a:lvl1pPr>
          </a:lstStyle>
          <a:p>
            <a:endParaRPr lang="nl-BE" dirty="0"/>
          </a:p>
        </p:txBody>
      </p:sp>
      <p:sp>
        <p:nvSpPr>
          <p:cNvPr id="13" name="Slide Number Placeholder 5">
            <a:extLst>
              <a:ext uri="{FF2B5EF4-FFF2-40B4-BE49-F238E27FC236}">
                <a16:creationId xmlns:a16="http://schemas.microsoft.com/office/drawing/2014/main" id="{11AD4B49-588B-4FA0-AB7E-1A35BB2C644B}"/>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dirty="0"/>
          </a:p>
        </p:txBody>
      </p:sp>
    </p:spTree>
    <p:extLst>
      <p:ext uri="{BB962C8B-B14F-4D97-AF65-F5344CB8AC3E}">
        <p14:creationId xmlns:p14="http://schemas.microsoft.com/office/powerpoint/2010/main" val="1605891243"/>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 x Afbeelding">
    <p:spTree>
      <p:nvGrpSpPr>
        <p:cNvPr id="1" name=""/>
        <p:cNvGrpSpPr/>
        <p:nvPr/>
      </p:nvGrpSpPr>
      <p:grpSpPr>
        <a:xfrm>
          <a:off x="0" y="0"/>
          <a:ext cx="0" cy="0"/>
          <a:chOff x="0" y="0"/>
          <a:chExt cx="0" cy="0"/>
        </a:xfrm>
      </p:grpSpPr>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12180332" y="1648800"/>
            <a:ext cx="5438775" cy="7498800"/>
          </a:xfrm>
        </p:spPr>
        <p:txBody>
          <a:bodyPr tIns="1440000">
            <a:normAutofit/>
          </a:bodyPr>
          <a:lstStyle>
            <a:lvl1pPr marL="0" indent="0" algn="ctr">
              <a:buNone/>
              <a:defRPr sz="1600"/>
            </a:lvl1pPr>
          </a:lstStyle>
          <a:p>
            <a:endParaRPr lang="nl-BE" dirty="0"/>
          </a:p>
        </p:txBody>
      </p:sp>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5438775" cy="7498800"/>
          </a:xfrm>
        </p:spPr>
        <p:txBody>
          <a:bodyPr tIns="1440000">
            <a:normAutofit/>
          </a:bodyPr>
          <a:lstStyle>
            <a:lvl1pPr marL="0" indent="0" algn="ctr">
              <a:buNone/>
              <a:defRPr sz="1600"/>
            </a:lvl1pPr>
          </a:lstStyle>
          <a:p>
            <a:endParaRPr lang="nl-BE" dirty="0"/>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3F1293A2-14BA-4F92-9245-E2E546424C02}" type="datetime1">
              <a:rPr lang="nl-BE" smtClean="0"/>
              <a:t>14/10/2021</a:t>
            </a:fld>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6610350" y="1648800"/>
            <a:ext cx="5438775" cy="7498800"/>
          </a:xfrm>
        </p:spPr>
        <p:txBody>
          <a:bodyPr tIns="1440000">
            <a:normAutofit/>
          </a:bodyPr>
          <a:lstStyle>
            <a:lvl1pPr marL="0" indent="0" algn="ctr">
              <a:buNone/>
              <a:defRPr sz="1600"/>
            </a:lvl1pPr>
          </a:lstStyle>
          <a:p>
            <a:endParaRPr lang="nl-BE" dirty="0"/>
          </a:p>
        </p:txBody>
      </p:sp>
      <p:sp>
        <p:nvSpPr>
          <p:cNvPr id="21" name="TextBox 4">
            <a:extLst>
              <a:ext uri="{FF2B5EF4-FFF2-40B4-BE49-F238E27FC236}">
                <a16:creationId xmlns:a16="http://schemas.microsoft.com/office/drawing/2014/main" id="{009A3169-8C0D-4A2D-9C66-BE525BCD338D}"/>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3 x Afbeelding slide</a:t>
            </a:r>
            <a:endParaRPr lang="en-US" sz="2000" b="1" dirty="0">
              <a:solidFill>
                <a:schemeClr val="tx1"/>
              </a:solidFill>
              <a:latin typeface="+mn-lt"/>
              <a:cs typeface="Arial" panose="020B0604020202020204" pitchFamily="34" charset="0"/>
            </a:endParaRPr>
          </a:p>
        </p:txBody>
      </p:sp>
      <p:sp>
        <p:nvSpPr>
          <p:cNvPr id="12" name="Slide Number Placeholder 5">
            <a:extLst>
              <a:ext uri="{FF2B5EF4-FFF2-40B4-BE49-F238E27FC236}">
                <a16:creationId xmlns:a16="http://schemas.microsoft.com/office/drawing/2014/main" id="{A7D7A479-4D38-43A0-BAB1-00DE90D031CD}"/>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dirty="0"/>
          </a:p>
        </p:txBody>
      </p:sp>
    </p:spTree>
    <p:extLst>
      <p:ext uri="{BB962C8B-B14F-4D97-AF65-F5344CB8AC3E}">
        <p14:creationId xmlns:p14="http://schemas.microsoft.com/office/powerpoint/2010/main" val="2591389218"/>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 x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4048125" cy="7498800"/>
          </a:xfrm>
        </p:spPr>
        <p:txBody>
          <a:bodyPr tIns="1440000">
            <a:normAutofit/>
          </a:bodyPr>
          <a:lstStyle>
            <a:lvl1pPr marL="0" indent="0" algn="ctr">
              <a:buNone/>
              <a:defRPr sz="1600"/>
            </a:lvl1pPr>
          </a:lstStyle>
          <a:p>
            <a:endParaRPr lang="nl-BE" dirty="0"/>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dirty="0"/>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4ADA39E8-358E-4541-A7D8-6CD4445AEE3D}" type="datetime1">
              <a:rPr lang="nl-BE" smtClean="0"/>
              <a:t>14/10/2021</a:t>
            </a:fld>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0"/>
            <a:ext cx="4048125" cy="7498800"/>
          </a:xfrm>
        </p:spPr>
        <p:txBody>
          <a:bodyPr tIns="1440000">
            <a:normAutofit/>
          </a:bodyPr>
          <a:lstStyle>
            <a:lvl1pPr marL="0" indent="0" algn="ctr">
              <a:buNone/>
              <a:defRPr sz="1600"/>
            </a:lvl1pPr>
          </a:lstStyle>
          <a:p>
            <a:endParaRPr lang="nl-BE" dirty="0"/>
          </a:p>
        </p:txBody>
      </p:sp>
      <p:sp>
        <p:nvSpPr>
          <p:cNvPr id="12" name="afbeelding placeholder">
            <a:extLst>
              <a:ext uri="{FF2B5EF4-FFF2-40B4-BE49-F238E27FC236}">
                <a16:creationId xmlns:a16="http://schemas.microsoft.com/office/drawing/2014/main" id="{5F2D9633-36C4-4FE7-93AA-868431641FFF}"/>
              </a:ext>
            </a:extLst>
          </p:cNvPr>
          <p:cNvSpPr>
            <a:spLocks noGrp="1"/>
          </p:cNvSpPr>
          <p:nvPr>
            <p:ph type="pic" sz="quarter" idx="15"/>
          </p:nvPr>
        </p:nvSpPr>
        <p:spPr>
          <a:xfrm>
            <a:off x="5217398" y="1648800"/>
            <a:ext cx="4048125" cy="7498800"/>
          </a:xfrm>
        </p:spPr>
        <p:txBody>
          <a:bodyPr tIns="1440000">
            <a:normAutofit/>
          </a:bodyPr>
          <a:lstStyle>
            <a:lvl1pPr marL="0" indent="0" algn="ctr">
              <a:buNone/>
              <a:defRPr sz="1600"/>
            </a:lvl1pPr>
          </a:lstStyle>
          <a:p>
            <a:endParaRPr lang="nl-BE" dirty="0"/>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13570982" y="1648800"/>
            <a:ext cx="4048125" cy="7498800"/>
          </a:xfrm>
        </p:spPr>
        <p:txBody>
          <a:bodyPr tIns="1440000">
            <a:normAutofit/>
          </a:bodyPr>
          <a:lstStyle>
            <a:lvl1pPr marL="0" indent="0" algn="ctr">
              <a:buNone/>
              <a:defRPr sz="1600"/>
            </a:lvl1pPr>
          </a:lstStyle>
          <a:p>
            <a:endParaRPr lang="nl-BE" dirty="0"/>
          </a:p>
        </p:txBody>
      </p:sp>
      <p:sp>
        <p:nvSpPr>
          <p:cNvPr id="21" name="TextBox 4">
            <a:extLst>
              <a:ext uri="{FF2B5EF4-FFF2-40B4-BE49-F238E27FC236}">
                <a16:creationId xmlns:a16="http://schemas.microsoft.com/office/drawing/2014/main" id="{BB27EBDF-C895-4A3E-8D3F-1D5142CF7789}"/>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4 x Afbeelding slide</a:t>
            </a:r>
            <a:endParaRPr lang="en-US" sz="2000" b="1" dirty="0">
              <a:solidFill>
                <a:schemeClr val="tx1"/>
              </a:solidFill>
              <a:latin typeface="+mn-lt"/>
              <a:cs typeface="Arial" panose="020B0604020202020204" pitchFamily="34" charset="0"/>
            </a:endParaRPr>
          </a:p>
        </p:txBody>
      </p:sp>
      <p:sp>
        <p:nvSpPr>
          <p:cNvPr id="14" name="Slide Number Placeholder 5">
            <a:extLst>
              <a:ext uri="{FF2B5EF4-FFF2-40B4-BE49-F238E27FC236}">
                <a16:creationId xmlns:a16="http://schemas.microsoft.com/office/drawing/2014/main" id="{D71E88DA-619D-423F-AE47-6EC96B62FB4C}"/>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dirty="0"/>
          </a:p>
        </p:txBody>
      </p:sp>
    </p:spTree>
    <p:extLst>
      <p:ext uri="{BB962C8B-B14F-4D97-AF65-F5344CB8AC3E}">
        <p14:creationId xmlns:p14="http://schemas.microsoft.com/office/powerpoint/2010/main" val="2280927994"/>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te afbeelding + floating titel">
    <p:spTree>
      <p:nvGrpSpPr>
        <p:cNvPr id="1" name=""/>
        <p:cNvGrpSpPr/>
        <p:nvPr/>
      </p:nvGrpSpPr>
      <p:grpSpPr>
        <a:xfrm>
          <a:off x="0" y="0"/>
          <a:ext cx="0" cy="0"/>
          <a:chOff x="0" y="0"/>
          <a:chExt cx="0" cy="0"/>
        </a:xfrm>
      </p:grpSpPr>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0" y="0"/>
            <a:ext cx="18288000" cy="9154500"/>
          </a:xfrm>
        </p:spPr>
        <p:txBody>
          <a:bodyPr tIns="1440000">
            <a:normAutofit/>
          </a:bodyPr>
          <a:lstStyle>
            <a:lvl1pPr marL="0" indent="0" algn="ctr">
              <a:buNone/>
              <a:defRPr sz="1600"/>
            </a:lvl1pPr>
          </a:lstStyle>
          <a:p>
            <a:endParaRPr lang="nl-BE" dirty="0"/>
          </a:p>
        </p:txBody>
      </p:sp>
      <p:sp>
        <p:nvSpPr>
          <p:cNvPr id="4" name="Date Placeholder 3"/>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B516D860-6124-427A-8C83-5860318B15BE}" type="datetime1">
              <a:rPr lang="nl-BE" noProof="0" smtClean="0"/>
              <a:t>14/10/2021</a:t>
            </a:fld>
            <a:endParaRPr lang="nl-BE" noProof="0"/>
          </a:p>
        </p:txBody>
      </p:sp>
      <p:sp>
        <p:nvSpPr>
          <p:cNvPr id="5" name="Footer Placeholder 4"/>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noProof="0"/>
              <a:t>Workshop uitstelgedrag</a:t>
            </a:r>
          </a:p>
        </p:txBody>
      </p:sp>
      <p:sp>
        <p:nvSpPr>
          <p:cNvPr id="6" name="Slide Number Placeholder 5"/>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2" name="Title 1"/>
          <p:cNvSpPr>
            <a:spLocks noGrp="1"/>
          </p:cNvSpPr>
          <p:nvPr>
            <p:ph type="title" hasCustomPrompt="1"/>
          </p:nvPr>
        </p:nvSpPr>
        <p:spPr>
          <a:xfrm>
            <a:off x="12132526" y="7056603"/>
            <a:ext cx="5430645" cy="755767"/>
          </a:xfrm>
          <a:noFill/>
        </p:spPr>
        <p:txBody>
          <a:bodyPr lIns="0" tIns="0" rIns="0" bIns="0" anchor="b">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16" name="Rechte verbindingslijn 15">
            <a:extLst>
              <a:ext uri="{FF2B5EF4-FFF2-40B4-BE49-F238E27FC236}">
                <a16:creationId xmlns:a16="http://schemas.microsoft.com/office/drawing/2014/main" id="{D2D76672-C87D-44F1-A41F-AA2A35C16DAA}"/>
              </a:ext>
            </a:extLst>
          </p:cNvPr>
          <p:cNvCxnSpPr>
            <a:cxnSpLocks/>
          </p:cNvCxnSpPr>
          <p:nvPr userDrawn="1"/>
        </p:nvCxnSpPr>
        <p:spPr>
          <a:xfrm>
            <a:off x="12132526" y="8004995"/>
            <a:ext cx="5430645"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2" name="TextBox 4">
            <a:extLst>
              <a:ext uri="{FF2B5EF4-FFF2-40B4-BE49-F238E27FC236}">
                <a16:creationId xmlns:a16="http://schemas.microsoft.com/office/drawing/2014/main" id="{44008270-98F6-42B1-97B7-B77ADCC6D3D0}"/>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Grote afbeelding + </a:t>
            </a:r>
            <a:r>
              <a:rPr lang="nl-NL" sz="2000" b="1" dirty="0" err="1">
                <a:solidFill>
                  <a:schemeClr val="tx1"/>
                </a:solidFill>
                <a:latin typeface="+mn-lt"/>
                <a:cs typeface="Arial" panose="020B0604020202020204" pitchFamily="34" charset="0"/>
              </a:rPr>
              <a:t>floating</a:t>
            </a:r>
            <a:r>
              <a:rPr lang="nl-NL" sz="2000" b="1" dirty="0">
                <a:solidFill>
                  <a:schemeClr val="tx1"/>
                </a:solidFill>
                <a:latin typeface="+mn-lt"/>
                <a:cs typeface="Arial" panose="020B0604020202020204" pitchFamily="34" charset="0"/>
              </a:rPr>
              <a:t> titel slide</a:t>
            </a:r>
            <a:endParaRPr lang="en-US" sz="2000" b="1" dirty="0">
              <a:solidFill>
                <a:schemeClr val="tx1"/>
              </a:solidFill>
              <a:latin typeface="+mn-lt"/>
              <a:cs typeface="Arial" panose="020B0604020202020204" pitchFamily="34" charset="0"/>
            </a:endParaRPr>
          </a:p>
        </p:txBody>
      </p:sp>
      <p:sp>
        <p:nvSpPr>
          <p:cNvPr id="13" name="TextBox 46">
            <a:extLst>
              <a:ext uri="{FF2B5EF4-FFF2-40B4-BE49-F238E27FC236}">
                <a16:creationId xmlns:a16="http://schemas.microsoft.com/office/drawing/2014/main" id="{7F1C870B-2989-4A2B-BF54-AD2979A953E7}"/>
              </a:ext>
            </a:extLst>
          </p:cNvPr>
          <p:cNvSpPr txBox="1"/>
          <p:nvPr userDrawn="1"/>
        </p:nvSpPr>
        <p:spPr>
          <a:xfrm>
            <a:off x="0" y="10287000"/>
            <a:ext cx="5166767" cy="707886"/>
          </a:xfrm>
          <a:prstGeom prst="rect">
            <a:avLst/>
          </a:prstGeom>
          <a:noFill/>
        </p:spPr>
        <p:txBody>
          <a:bodyPr wrap="square" rtlCol="0">
            <a:spAutoFit/>
          </a:bodyPr>
          <a:lstStyle/>
          <a:p>
            <a:r>
              <a:rPr lang="nl-NL" sz="1000" dirty="0">
                <a:latin typeface="+mn-lt"/>
                <a:cs typeface="Arial" panose="020B0604020202020204" pitchFamily="34" charset="0"/>
              </a:rPr>
              <a:t>Verplaats na het invoegen van de foto deze weer naar de achtergrond zodat de titel terug vooraan kom te staan. </a:t>
            </a:r>
            <a:r>
              <a:rPr lang="nl-NL" sz="1000" b="1" dirty="0">
                <a:latin typeface="+mn-lt"/>
                <a:cs typeface="Arial" panose="020B0604020202020204" pitchFamily="34" charset="0"/>
              </a:rPr>
              <a:t>(rechtsklikken&gt; naar achtergrond&gt; naar achtergrond)</a:t>
            </a:r>
          </a:p>
          <a:p>
            <a:endParaRPr lang="nl-NL" sz="1000" dirty="0">
              <a:latin typeface="+mn-lt"/>
              <a:cs typeface="Arial" panose="020B0604020202020204" pitchFamily="34" charset="0"/>
            </a:endParaRPr>
          </a:p>
          <a:p>
            <a:r>
              <a:rPr lang="nl-NL" sz="1000" dirty="0">
                <a:latin typeface="+mn-lt"/>
                <a:cs typeface="Arial" panose="020B0604020202020204" pitchFamily="34" charset="0"/>
              </a:rPr>
              <a:t>Indien de tekst niet genoeg zichtbaar is over de foto, verander de kleur van zwart naar wit.</a:t>
            </a:r>
          </a:p>
        </p:txBody>
      </p:sp>
    </p:spTree>
    <p:extLst>
      <p:ext uri="{BB962C8B-B14F-4D97-AF65-F5344CB8AC3E}">
        <p14:creationId xmlns:p14="http://schemas.microsoft.com/office/powerpoint/2010/main" val="16137522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 x Afbeelding en tekst">
    <p:spTree>
      <p:nvGrpSpPr>
        <p:cNvPr id="1" name=""/>
        <p:cNvGrpSpPr/>
        <p:nvPr/>
      </p:nvGrpSpPr>
      <p:grpSpPr>
        <a:xfrm>
          <a:off x="0" y="0"/>
          <a:ext cx="0" cy="0"/>
          <a:chOff x="0" y="0"/>
          <a:chExt cx="0" cy="0"/>
        </a:xfrm>
      </p:grpSpPr>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12180332" y="1648800"/>
            <a:ext cx="5438775" cy="2638800"/>
          </a:xfrm>
        </p:spPr>
        <p:txBody>
          <a:bodyPr tIns="1440000">
            <a:normAutofit/>
          </a:bodyPr>
          <a:lstStyle>
            <a:lvl1pPr marL="0" indent="0" algn="ctr">
              <a:buNone/>
              <a:defRPr sz="1600"/>
            </a:lvl1pPr>
          </a:lstStyle>
          <a:p>
            <a:endParaRPr lang="nl-BE" dirty="0"/>
          </a:p>
        </p:txBody>
      </p:sp>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5438775" cy="2638800"/>
          </a:xfrm>
        </p:spPr>
        <p:txBody>
          <a:bodyPr tIns="1440000">
            <a:normAutofit/>
          </a:bodyPr>
          <a:lstStyle>
            <a:lvl1pPr marL="0" indent="0" algn="ctr">
              <a:buNone/>
              <a:defRPr sz="1600"/>
            </a:lvl1pPr>
          </a:lstStyle>
          <a:p>
            <a:endParaRPr lang="nl-BE" dirty="0"/>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E9061C93-F85F-485F-9E65-8853DE16FB38}" type="datetime1">
              <a:rPr lang="nl-BE" smtClean="0"/>
              <a:t>14/10/2021</a:t>
            </a:fld>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6610350" y="1648800"/>
            <a:ext cx="5438775" cy="2638800"/>
          </a:xfrm>
        </p:spPr>
        <p:txBody>
          <a:bodyPr tIns="1440000">
            <a:normAutofit/>
          </a:bodyPr>
          <a:lstStyle>
            <a:lvl1pPr marL="0" indent="0" algn="ctr">
              <a:buNone/>
              <a:defRPr sz="1600"/>
            </a:lvl1pPr>
          </a:lstStyle>
          <a:p>
            <a:endParaRPr lang="nl-BE" dirty="0"/>
          </a:p>
        </p:txBody>
      </p:sp>
      <p:sp>
        <p:nvSpPr>
          <p:cNvPr id="21" name="tekst 2">
            <a:extLst>
              <a:ext uri="{FF2B5EF4-FFF2-40B4-BE49-F238E27FC236}">
                <a16:creationId xmlns:a16="http://schemas.microsoft.com/office/drawing/2014/main" id="{2C9D76FB-B5C8-4189-9BD7-56BAEF2C5585}"/>
              </a:ext>
            </a:extLst>
          </p:cNvPr>
          <p:cNvSpPr>
            <a:spLocks noGrp="1"/>
          </p:cNvSpPr>
          <p:nvPr>
            <p:ph type="body" sz="quarter" idx="17" hasCustomPrompt="1"/>
          </p:nvPr>
        </p:nvSpPr>
        <p:spPr>
          <a:xfrm>
            <a:off x="1050130" y="4263948"/>
            <a:ext cx="5439600"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2" name="tekst 2">
            <a:extLst>
              <a:ext uri="{FF2B5EF4-FFF2-40B4-BE49-F238E27FC236}">
                <a16:creationId xmlns:a16="http://schemas.microsoft.com/office/drawing/2014/main" id="{99919468-E4E2-4DD7-A749-A135BF3C1605}"/>
              </a:ext>
            </a:extLst>
          </p:cNvPr>
          <p:cNvSpPr>
            <a:spLocks noGrp="1"/>
          </p:cNvSpPr>
          <p:nvPr>
            <p:ph type="body" sz="quarter" idx="18" hasCustomPrompt="1"/>
          </p:nvPr>
        </p:nvSpPr>
        <p:spPr>
          <a:xfrm>
            <a:off x="6609599" y="4262400"/>
            <a:ext cx="5439600"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3" name="tekst 2">
            <a:extLst>
              <a:ext uri="{FF2B5EF4-FFF2-40B4-BE49-F238E27FC236}">
                <a16:creationId xmlns:a16="http://schemas.microsoft.com/office/drawing/2014/main" id="{115EA5E1-3426-4F50-8A79-52A1F52C5A34}"/>
              </a:ext>
            </a:extLst>
          </p:cNvPr>
          <p:cNvSpPr>
            <a:spLocks noGrp="1"/>
          </p:cNvSpPr>
          <p:nvPr>
            <p:ph type="body" sz="quarter" idx="19" hasCustomPrompt="1"/>
          </p:nvPr>
        </p:nvSpPr>
        <p:spPr>
          <a:xfrm>
            <a:off x="12178799" y="4262400"/>
            <a:ext cx="5439600"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4" name="TextBox 4">
            <a:extLst>
              <a:ext uri="{FF2B5EF4-FFF2-40B4-BE49-F238E27FC236}">
                <a16:creationId xmlns:a16="http://schemas.microsoft.com/office/drawing/2014/main" id="{88A38384-9998-4BC5-BA90-E15895259F2B}"/>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3 x Afbeelding en tekst</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
        <p:nvSpPr>
          <p:cNvPr id="15" name="Slide Number Placeholder 5">
            <a:extLst>
              <a:ext uri="{FF2B5EF4-FFF2-40B4-BE49-F238E27FC236}">
                <a16:creationId xmlns:a16="http://schemas.microsoft.com/office/drawing/2014/main" id="{373E7580-50F0-4BA7-B9B0-F25DEFBE5C93}"/>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dirty="0"/>
          </a:p>
        </p:txBody>
      </p:sp>
    </p:spTree>
    <p:extLst>
      <p:ext uri="{BB962C8B-B14F-4D97-AF65-F5344CB8AC3E}">
        <p14:creationId xmlns:p14="http://schemas.microsoft.com/office/powerpoint/2010/main" val="1258748530"/>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 x Afbeelding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1"/>
            <a:ext cx="4048125" cy="2638425"/>
          </a:xfrm>
        </p:spPr>
        <p:txBody>
          <a:bodyPr tIns="1440000">
            <a:normAutofit/>
          </a:bodyPr>
          <a:lstStyle>
            <a:lvl1pPr marL="0" indent="0" algn="ctr">
              <a:buNone/>
              <a:defRPr sz="1600"/>
            </a:lvl1pPr>
          </a:lstStyle>
          <a:p>
            <a:endParaRPr lang="nl-BE" dirty="0"/>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FDA496E4-4D42-4427-B29C-E5F0BA7CCD54}" type="datetime1">
              <a:rPr lang="nl-BE" smtClean="0"/>
              <a:t>14/10/2021</a:t>
            </a:fld>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1"/>
            <a:ext cx="4048125" cy="2638425"/>
          </a:xfrm>
        </p:spPr>
        <p:txBody>
          <a:bodyPr tIns="1440000">
            <a:normAutofit/>
          </a:bodyPr>
          <a:lstStyle>
            <a:lvl1pPr marL="0" indent="0" algn="ctr">
              <a:buNone/>
              <a:defRPr sz="1600"/>
            </a:lvl1pPr>
          </a:lstStyle>
          <a:p>
            <a:endParaRPr lang="nl-BE" dirty="0"/>
          </a:p>
        </p:txBody>
      </p:sp>
      <p:sp>
        <p:nvSpPr>
          <p:cNvPr id="12" name="afbeelding placeholder">
            <a:extLst>
              <a:ext uri="{FF2B5EF4-FFF2-40B4-BE49-F238E27FC236}">
                <a16:creationId xmlns:a16="http://schemas.microsoft.com/office/drawing/2014/main" id="{5F2D9633-36C4-4FE7-93AA-868431641FFF}"/>
              </a:ext>
            </a:extLst>
          </p:cNvPr>
          <p:cNvSpPr>
            <a:spLocks noGrp="1"/>
          </p:cNvSpPr>
          <p:nvPr>
            <p:ph type="pic" sz="quarter" idx="15"/>
          </p:nvPr>
        </p:nvSpPr>
        <p:spPr>
          <a:xfrm>
            <a:off x="5217398" y="1648801"/>
            <a:ext cx="4048125" cy="2638425"/>
          </a:xfrm>
        </p:spPr>
        <p:txBody>
          <a:bodyPr tIns="1440000">
            <a:normAutofit/>
          </a:bodyPr>
          <a:lstStyle>
            <a:lvl1pPr marL="0" indent="0" algn="ctr">
              <a:buNone/>
              <a:defRPr sz="1600"/>
            </a:lvl1pPr>
          </a:lstStyle>
          <a:p>
            <a:endParaRPr lang="nl-BE" dirty="0"/>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13570982" y="1648801"/>
            <a:ext cx="4048125" cy="2638425"/>
          </a:xfrm>
        </p:spPr>
        <p:txBody>
          <a:bodyPr tIns="1440000">
            <a:normAutofit/>
          </a:bodyPr>
          <a:lstStyle>
            <a:lvl1pPr marL="0" indent="0" algn="ctr">
              <a:buNone/>
              <a:defRPr sz="1600"/>
            </a:lvl1pPr>
          </a:lstStyle>
          <a:p>
            <a:endParaRPr lang="nl-BE" dirty="0"/>
          </a:p>
        </p:txBody>
      </p:sp>
      <p:sp>
        <p:nvSpPr>
          <p:cNvPr id="21" name="tekst 2">
            <a:extLst>
              <a:ext uri="{FF2B5EF4-FFF2-40B4-BE49-F238E27FC236}">
                <a16:creationId xmlns:a16="http://schemas.microsoft.com/office/drawing/2014/main" id="{4122F8F5-104B-4819-A14B-2146F8DF983F}"/>
              </a:ext>
            </a:extLst>
          </p:cNvPr>
          <p:cNvSpPr>
            <a:spLocks noGrp="1"/>
          </p:cNvSpPr>
          <p:nvPr>
            <p:ph type="body" sz="quarter" idx="17" hasCustomPrompt="1"/>
          </p:nvPr>
        </p:nvSpPr>
        <p:spPr>
          <a:xfrm>
            <a:off x="1050131" y="4263948"/>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2" name="tekst 2">
            <a:extLst>
              <a:ext uri="{FF2B5EF4-FFF2-40B4-BE49-F238E27FC236}">
                <a16:creationId xmlns:a16="http://schemas.microsoft.com/office/drawing/2014/main" id="{282FC339-B1B5-4159-8648-002E9F1CF62F}"/>
              </a:ext>
            </a:extLst>
          </p:cNvPr>
          <p:cNvSpPr>
            <a:spLocks noGrp="1"/>
          </p:cNvSpPr>
          <p:nvPr>
            <p:ph type="body" sz="quarter" idx="18" hasCustomPrompt="1"/>
          </p:nvPr>
        </p:nvSpPr>
        <p:spPr>
          <a:xfrm>
            <a:off x="5217397"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3" name="tekst 2">
            <a:extLst>
              <a:ext uri="{FF2B5EF4-FFF2-40B4-BE49-F238E27FC236}">
                <a16:creationId xmlns:a16="http://schemas.microsoft.com/office/drawing/2014/main" id="{04B33FD7-F31A-4199-B81F-93BB91AE4A7B}"/>
              </a:ext>
            </a:extLst>
          </p:cNvPr>
          <p:cNvSpPr>
            <a:spLocks noGrp="1"/>
          </p:cNvSpPr>
          <p:nvPr>
            <p:ph type="body" sz="quarter" idx="19" hasCustomPrompt="1"/>
          </p:nvPr>
        </p:nvSpPr>
        <p:spPr>
          <a:xfrm>
            <a:off x="9394190"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4" name="tekst 2">
            <a:extLst>
              <a:ext uri="{FF2B5EF4-FFF2-40B4-BE49-F238E27FC236}">
                <a16:creationId xmlns:a16="http://schemas.microsoft.com/office/drawing/2014/main" id="{092C2D3D-C7DF-408D-BE0C-A73771486B95}"/>
              </a:ext>
            </a:extLst>
          </p:cNvPr>
          <p:cNvSpPr>
            <a:spLocks noGrp="1"/>
          </p:cNvSpPr>
          <p:nvPr>
            <p:ph type="body" sz="quarter" idx="20" hasCustomPrompt="1"/>
          </p:nvPr>
        </p:nvSpPr>
        <p:spPr>
          <a:xfrm>
            <a:off x="13570982"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5" name="TextBox 4">
            <a:extLst>
              <a:ext uri="{FF2B5EF4-FFF2-40B4-BE49-F238E27FC236}">
                <a16:creationId xmlns:a16="http://schemas.microsoft.com/office/drawing/2014/main" id="{59DAB652-AFD5-4D77-ACBB-A5CC3110B332}"/>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4 x Afbeelding en tekst</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
        <p:nvSpPr>
          <p:cNvPr id="26" name="Slide Number Placeholder 5">
            <a:extLst>
              <a:ext uri="{FF2B5EF4-FFF2-40B4-BE49-F238E27FC236}">
                <a16:creationId xmlns:a16="http://schemas.microsoft.com/office/drawing/2014/main" id="{B322D117-B4F5-4509-AFFC-9390DA3CF0C5}"/>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dirty="0"/>
          </a:p>
        </p:txBody>
      </p:sp>
    </p:spTree>
    <p:extLst>
      <p:ext uri="{BB962C8B-B14F-4D97-AF65-F5344CB8AC3E}">
        <p14:creationId xmlns:p14="http://schemas.microsoft.com/office/powerpoint/2010/main" val="2888011576"/>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 x Grafiek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94869666-5A1C-4D61-A246-8B019C4EBD7A}" type="datetime1">
              <a:rPr lang="nl-BE" smtClean="0"/>
              <a:t>14/10/2021</a:t>
            </a:fld>
            <a:endParaRPr lang="nl-BE" dirty="0"/>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21" name="tekst 2">
            <a:extLst>
              <a:ext uri="{FF2B5EF4-FFF2-40B4-BE49-F238E27FC236}">
                <a16:creationId xmlns:a16="http://schemas.microsoft.com/office/drawing/2014/main" id="{4122F8F5-104B-4819-A14B-2146F8DF983F}"/>
              </a:ext>
            </a:extLst>
          </p:cNvPr>
          <p:cNvSpPr>
            <a:spLocks noGrp="1"/>
          </p:cNvSpPr>
          <p:nvPr>
            <p:ph type="body" sz="quarter" idx="17" hasCustomPrompt="1"/>
          </p:nvPr>
        </p:nvSpPr>
        <p:spPr>
          <a:xfrm>
            <a:off x="1050131" y="4263948"/>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2" name="tekst 2">
            <a:extLst>
              <a:ext uri="{FF2B5EF4-FFF2-40B4-BE49-F238E27FC236}">
                <a16:creationId xmlns:a16="http://schemas.microsoft.com/office/drawing/2014/main" id="{282FC339-B1B5-4159-8648-002E9F1CF62F}"/>
              </a:ext>
            </a:extLst>
          </p:cNvPr>
          <p:cNvSpPr>
            <a:spLocks noGrp="1"/>
          </p:cNvSpPr>
          <p:nvPr>
            <p:ph type="body" sz="quarter" idx="18" hasCustomPrompt="1"/>
          </p:nvPr>
        </p:nvSpPr>
        <p:spPr>
          <a:xfrm>
            <a:off x="5217397"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3" name="tekst 2">
            <a:extLst>
              <a:ext uri="{FF2B5EF4-FFF2-40B4-BE49-F238E27FC236}">
                <a16:creationId xmlns:a16="http://schemas.microsoft.com/office/drawing/2014/main" id="{04B33FD7-F31A-4199-B81F-93BB91AE4A7B}"/>
              </a:ext>
            </a:extLst>
          </p:cNvPr>
          <p:cNvSpPr>
            <a:spLocks noGrp="1"/>
          </p:cNvSpPr>
          <p:nvPr>
            <p:ph type="body" sz="quarter" idx="19" hasCustomPrompt="1"/>
          </p:nvPr>
        </p:nvSpPr>
        <p:spPr>
          <a:xfrm>
            <a:off x="9394190"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4" name="tekst 2">
            <a:extLst>
              <a:ext uri="{FF2B5EF4-FFF2-40B4-BE49-F238E27FC236}">
                <a16:creationId xmlns:a16="http://schemas.microsoft.com/office/drawing/2014/main" id="{092C2D3D-C7DF-408D-BE0C-A73771486B95}"/>
              </a:ext>
            </a:extLst>
          </p:cNvPr>
          <p:cNvSpPr>
            <a:spLocks noGrp="1"/>
          </p:cNvSpPr>
          <p:nvPr>
            <p:ph type="body" sz="quarter" idx="20" hasCustomPrompt="1"/>
          </p:nvPr>
        </p:nvSpPr>
        <p:spPr>
          <a:xfrm>
            <a:off x="13570982"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3" name="Tijdelijke aanduiding voor grafiek 2">
            <a:extLst>
              <a:ext uri="{FF2B5EF4-FFF2-40B4-BE49-F238E27FC236}">
                <a16:creationId xmlns:a16="http://schemas.microsoft.com/office/drawing/2014/main" id="{954FC3A0-5B09-46B3-AF11-1AA71E7BE9D0}"/>
              </a:ext>
            </a:extLst>
          </p:cNvPr>
          <p:cNvSpPr>
            <a:spLocks noGrp="1"/>
          </p:cNvSpPr>
          <p:nvPr>
            <p:ph type="chart" sz="quarter" idx="21"/>
          </p:nvPr>
        </p:nvSpPr>
        <p:spPr>
          <a:xfrm>
            <a:off x="13570981" y="1648801"/>
            <a:ext cx="4048125" cy="2638424"/>
          </a:xfrm>
        </p:spPr>
        <p:txBody>
          <a:bodyPr>
            <a:normAutofit/>
          </a:bodyPr>
          <a:lstStyle>
            <a:lvl1pPr marL="0" indent="0" algn="ctr">
              <a:buNone/>
              <a:defRPr sz="1600"/>
            </a:lvl1pPr>
          </a:lstStyle>
          <a:p>
            <a:endParaRPr lang="nl-BE" dirty="0"/>
          </a:p>
        </p:txBody>
      </p:sp>
      <p:sp>
        <p:nvSpPr>
          <p:cNvPr id="25" name="Tijdelijke aanduiding voor grafiek 2">
            <a:extLst>
              <a:ext uri="{FF2B5EF4-FFF2-40B4-BE49-F238E27FC236}">
                <a16:creationId xmlns:a16="http://schemas.microsoft.com/office/drawing/2014/main" id="{E8ED0ED7-31CC-4369-A3E5-B0BED19B6AC7}"/>
              </a:ext>
            </a:extLst>
          </p:cNvPr>
          <p:cNvSpPr>
            <a:spLocks noGrp="1"/>
          </p:cNvSpPr>
          <p:nvPr>
            <p:ph type="chart" sz="quarter" idx="22"/>
          </p:nvPr>
        </p:nvSpPr>
        <p:spPr>
          <a:xfrm>
            <a:off x="1057276" y="1648800"/>
            <a:ext cx="4048125" cy="2638424"/>
          </a:xfrm>
        </p:spPr>
        <p:txBody>
          <a:bodyPr>
            <a:normAutofit/>
          </a:bodyPr>
          <a:lstStyle>
            <a:lvl1pPr marL="0" indent="0" algn="ctr">
              <a:buNone/>
              <a:defRPr sz="1600"/>
            </a:lvl1pPr>
          </a:lstStyle>
          <a:p>
            <a:endParaRPr lang="nl-BE"/>
          </a:p>
        </p:txBody>
      </p:sp>
      <p:sp>
        <p:nvSpPr>
          <p:cNvPr id="26" name="Tijdelijke aanduiding voor grafiek 2">
            <a:extLst>
              <a:ext uri="{FF2B5EF4-FFF2-40B4-BE49-F238E27FC236}">
                <a16:creationId xmlns:a16="http://schemas.microsoft.com/office/drawing/2014/main" id="{208D46EB-D604-4977-8266-2D9F94EB29AA}"/>
              </a:ext>
            </a:extLst>
          </p:cNvPr>
          <p:cNvSpPr>
            <a:spLocks noGrp="1"/>
          </p:cNvSpPr>
          <p:nvPr>
            <p:ph type="chart" sz="quarter" idx="23"/>
          </p:nvPr>
        </p:nvSpPr>
        <p:spPr>
          <a:xfrm>
            <a:off x="5228511" y="1648800"/>
            <a:ext cx="4048125" cy="2638424"/>
          </a:xfrm>
        </p:spPr>
        <p:txBody>
          <a:bodyPr>
            <a:normAutofit/>
          </a:bodyPr>
          <a:lstStyle>
            <a:lvl1pPr marL="0" indent="0" algn="ctr">
              <a:buNone/>
              <a:defRPr sz="1600"/>
            </a:lvl1pPr>
          </a:lstStyle>
          <a:p>
            <a:endParaRPr lang="nl-BE"/>
          </a:p>
        </p:txBody>
      </p:sp>
      <p:sp>
        <p:nvSpPr>
          <p:cNvPr id="27" name="Tijdelijke aanduiding voor grafiek 2">
            <a:extLst>
              <a:ext uri="{FF2B5EF4-FFF2-40B4-BE49-F238E27FC236}">
                <a16:creationId xmlns:a16="http://schemas.microsoft.com/office/drawing/2014/main" id="{82703302-D87B-48DC-ACE7-F126874EE444}"/>
              </a:ext>
            </a:extLst>
          </p:cNvPr>
          <p:cNvSpPr>
            <a:spLocks noGrp="1"/>
          </p:cNvSpPr>
          <p:nvPr>
            <p:ph type="chart" sz="quarter" idx="24"/>
          </p:nvPr>
        </p:nvSpPr>
        <p:spPr>
          <a:xfrm>
            <a:off x="9399746" y="1648800"/>
            <a:ext cx="4048125" cy="2638424"/>
          </a:xfrm>
        </p:spPr>
        <p:txBody>
          <a:bodyPr>
            <a:normAutofit/>
          </a:bodyPr>
          <a:lstStyle>
            <a:lvl1pPr marL="0" indent="0" algn="ctr">
              <a:buNone/>
              <a:defRPr sz="1600"/>
            </a:lvl1pPr>
          </a:lstStyle>
          <a:p>
            <a:endParaRPr lang="nl-BE"/>
          </a:p>
        </p:txBody>
      </p:sp>
      <p:sp>
        <p:nvSpPr>
          <p:cNvPr id="20" name="TextBox 4">
            <a:extLst>
              <a:ext uri="{FF2B5EF4-FFF2-40B4-BE49-F238E27FC236}">
                <a16:creationId xmlns:a16="http://schemas.microsoft.com/office/drawing/2014/main" id="{DB6ED84B-8E7F-4228-B427-1EDE681C5A63}"/>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dirty="0">
                <a:solidFill>
                  <a:schemeClr val="tx1"/>
                </a:solidFill>
                <a:latin typeface="+mn-lt"/>
                <a:cs typeface="Arial" panose="020B0604020202020204" pitchFamily="34" charset="0"/>
              </a:rPr>
              <a:t>4 x Grafiek en tekst</a:t>
            </a:r>
            <a:r>
              <a:rPr lang="nl-NL" sz="2000" b="1" dirty="0">
                <a:solidFill>
                  <a:schemeClr val="tx1"/>
                </a:solidFill>
                <a:latin typeface="+mn-lt"/>
                <a:cs typeface="Arial" panose="020B0604020202020204" pitchFamily="34" charset="0"/>
              </a:rPr>
              <a:t> slide</a:t>
            </a:r>
            <a:endParaRPr lang="en-US" sz="2000" b="1" dirty="0">
              <a:solidFill>
                <a:schemeClr val="tx1"/>
              </a:solidFill>
              <a:latin typeface="+mn-lt"/>
              <a:cs typeface="Arial" panose="020B0604020202020204" pitchFamily="34" charset="0"/>
            </a:endParaRPr>
          </a:p>
        </p:txBody>
      </p:sp>
      <p:sp>
        <p:nvSpPr>
          <p:cNvPr id="28" name="Slide Number Placeholder 5">
            <a:extLst>
              <a:ext uri="{FF2B5EF4-FFF2-40B4-BE49-F238E27FC236}">
                <a16:creationId xmlns:a16="http://schemas.microsoft.com/office/drawing/2014/main" id="{C4CEE009-8E85-4C17-8940-2ECFA7416A87}"/>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dirty="0"/>
          </a:p>
        </p:txBody>
      </p:sp>
    </p:spTree>
    <p:extLst>
      <p:ext uri="{BB962C8B-B14F-4D97-AF65-F5344CB8AC3E}">
        <p14:creationId xmlns:p14="http://schemas.microsoft.com/office/powerpoint/2010/main" val="3298399701"/>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kst en grafiek">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1" y="2354400"/>
            <a:ext cx="5451029"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6" name="Tijdelijke aanduiding voor grafiek 5">
            <a:extLst>
              <a:ext uri="{FF2B5EF4-FFF2-40B4-BE49-F238E27FC236}">
                <a16:creationId xmlns:a16="http://schemas.microsoft.com/office/drawing/2014/main" id="{614134C0-F4E4-44CC-8706-88387C9D5861}"/>
              </a:ext>
            </a:extLst>
          </p:cNvPr>
          <p:cNvSpPr>
            <a:spLocks noGrp="1"/>
          </p:cNvSpPr>
          <p:nvPr>
            <p:ph type="chart" sz="quarter" idx="18"/>
          </p:nvPr>
        </p:nvSpPr>
        <p:spPr>
          <a:xfrm>
            <a:off x="6604059" y="1648798"/>
            <a:ext cx="11007666" cy="7498800"/>
          </a:xfrm>
        </p:spPr>
        <p:txBody>
          <a:bodyPr>
            <a:normAutofit/>
          </a:bodyPr>
          <a:lstStyle>
            <a:lvl1pPr marL="0" indent="0" algn="ctr">
              <a:buNone/>
              <a:defRPr sz="1600"/>
            </a:lvl1pPr>
          </a:lstStyle>
          <a:p>
            <a:endParaRPr lang="nl-BE" dirty="0"/>
          </a:p>
        </p:txBody>
      </p:sp>
      <p:cxnSp>
        <p:nvCxnSpPr>
          <p:cNvPr id="16" name="Rechte verbindingslijn 15">
            <a:extLst>
              <a:ext uri="{FF2B5EF4-FFF2-40B4-BE49-F238E27FC236}">
                <a16:creationId xmlns:a16="http://schemas.microsoft.com/office/drawing/2014/main" id="{4F905B5B-8045-449F-895D-38D309C4501E}"/>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8B491326-6D81-4D11-8B65-BA927C226970}"/>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AFB174C4-61F3-4879-8F0B-31E0EA942D1D}" type="datetime1">
              <a:rPr lang="nl-BE" smtClean="0"/>
              <a:t>14/10/2021</a:t>
            </a:fld>
            <a:endParaRPr lang="nl-BE" dirty="0"/>
          </a:p>
        </p:txBody>
      </p:sp>
      <p:sp>
        <p:nvSpPr>
          <p:cNvPr id="20" name="Footer Placeholder 4">
            <a:extLst>
              <a:ext uri="{FF2B5EF4-FFF2-40B4-BE49-F238E27FC236}">
                <a16:creationId xmlns:a16="http://schemas.microsoft.com/office/drawing/2014/main" id="{7054F025-F953-4787-9A33-0B39B2404125}"/>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13" name="TextBox 4">
            <a:extLst>
              <a:ext uri="{FF2B5EF4-FFF2-40B4-BE49-F238E27FC236}">
                <a16:creationId xmlns:a16="http://schemas.microsoft.com/office/drawing/2014/main" id="{A500405E-274E-4C95-9B93-F6B1F82EF01B}"/>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1/3 Tekst en 2/3 grafiek slide</a:t>
            </a:r>
            <a:endParaRPr lang="en-US" sz="2000" b="1" dirty="0">
              <a:solidFill>
                <a:schemeClr val="tx1"/>
              </a:solidFill>
              <a:latin typeface="+mn-lt"/>
              <a:cs typeface="Arial" panose="020B0604020202020204" pitchFamily="34" charset="0"/>
            </a:endParaRPr>
          </a:p>
        </p:txBody>
      </p:sp>
      <p:sp>
        <p:nvSpPr>
          <p:cNvPr id="12" name="Slide Number Placeholder 5">
            <a:extLst>
              <a:ext uri="{FF2B5EF4-FFF2-40B4-BE49-F238E27FC236}">
                <a16:creationId xmlns:a16="http://schemas.microsoft.com/office/drawing/2014/main" id="{0B746D04-F8B5-4633-8AF7-A2B6C0815590}"/>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dirty="0"/>
          </a:p>
        </p:txBody>
      </p:sp>
    </p:spTree>
    <p:extLst>
      <p:ext uri="{BB962C8B-B14F-4D97-AF65-F5344CB8AC3E}">
        <p14:creationId xmlns:p14="http://schemas.microsoft.com/office/powerpoint/2010/main" val="4145390681"/>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Grafiek">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6" name="Tijdelijke aanduiding voor grafiek 5">
            <a:extLst>
              <a:ext uri="{FF2B5EF4-FFF2-40B4-BE49-F238E27FC236}">
                <a16:creationId xmlns:a16="http://schemas.microsoft.com/office/drawing/2014/main" id="{614134C0-F4E4-44CC-8706-88387C9D5861}"/>
              </a:ext>
            </a:extLst>
          </p:cNvPr>
          <p:cNvSpPr>
            <a:spLocks noGrp="1"/>
          </p:cNvSpPr>
          <p:nvPr>
            <p:ph type="chart" sz="quarter" idx="18"/>
          </p:nvPr>
        </p:nvSpPr>
        <p:spPr>
          <a:xfrm>
            <a:off x="1052513" y="1648799"/>
            <a:ext cx="16559212" cy="7475533"/>
          </a:xfrm>
        </p:spPr>
        <p:txBody>
          <a:bodyPr>
            <a:normAutofit/>
          </a:bodyPr>
          <a:lstStyle>
            <a:lvl1pPr marL="0" indent="0" algn="ctr">
              <a:buNone/>
              <a:defRPr sz="1600"/>
            </a:lvl1pPr>
          </a:lstStyle>
          <a:p>
            <a:endParaRPr lang="nl-BE" dirty="0"/>
          </a:p>
        </p:txBody>
      </p:sp>
      <p:cxnSp>
        <p:nvCxnSpPr>
          <p:cNvPr id="16" name="Rechte verbindingslijn 15">
            <a:extLst>
              <a:ext uri="{FF2B5EF4-FFF2-40B4-BE49-F238E27FC236}">
                <a16:creationId xmlns:a16="http://schemas.microsoft.com/office/drawing/2014/main" id="{4F905B5B-8045-449F-895D-38D309C4501E}"/>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8B491326-6D81-4D11-8B65-BA927C226970}"/>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57D627C3-4219-47EF-9504-4DA60543C3A6}" type="datetime1">
              <a:rPr lang="nl-BE" smtClean="0"/>
              <a:t>14/10/2021</a:t>
            </a:fld>
            <a:endParaRPr lang="nl-BE" dirty="0"/>
          </a:p>
        </p:txBody>
      </p:sp>
      <p:sp>
        <p:nvSpPr>
          <p:cNvPr id="20" name="Footer Placeholder 4">
            <a:extLst>
              <a:ext uri="{FF2B5EF4-FFF2-40B4-BE49-F238E27FC236}">
                <a16:creationId xmlns:a16="http://schemas.microsoft.com/office/drawing/2014/main" id="{7054F025-F953-4787-9A33-0B39B2404125}"/>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12" name="TextBox 4">
            <a:extLst>
              <a:ext uri="{FF2B5EF4-FFF2-40B4-BE49-F238E27FC236}">
                <a16:creationId xmlns:a16="http://schemas.microsoft.com/office/drawing/2014/main" id="{C2C04373-6D00-42D5-86E3-4AF79B52EF61}"/>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Grafiek slide</a:t>
            </a:r>
            <a:endParaRPr lang="en-US" sz="2000" b="1" dirty="0">
              <a:solidFill>
                <a:schemeClr val="tx1"/>
              </a:solidFill>
              <a:latin typeface="+mn-lt"/>
              <a:cs typeface="Arial" panose="020B0604020202020204" pitchFamily="34" charset="0"/>
            </a:endParaRPr>
          </a:p>
        </p:txBody>
      </p:sp>
      <p:sp>
        <p:nvSpPr>
          <p:cNvPr id="13" name="Slide Number Placeholder 5">
            <a:extLst>
              <a:ext uri="{FF2B5EF4-FFF2-40B4-BE49-F238E27FC236}">
                <a16:creationId xmlns:a16="http://schemas.microsoft.com/office/drawing/2014/main" id="{BB1B3D76-87F5-4241-8BC7-B14883BF9BD9}"/>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dirty="0"/>
          </a:p>
        </p:txBody>
      </p:sp>
    </p:spTree>
    <p:extLst>
      <p:ext uri="{BB962C8B-B14F-4D97-AF65-F5344CB8AC3E}">
        <p14:creationId xmlns:p14="http://schemas.microsoft.com/office/powerpoint/2010/main" val="429027203"/>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kst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1" y="2354401"/>
            <a:ext cx="8217535" cy="6107802"/>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13" name="Rechte verbindingslijn 12">
            <a:extLst>
              <a:ext uri="{FF2B5EF4-FFF2-40B4-BE49-F238E27FC236}">
                <a16:creationId xmlns:a16="http://schemas.microsoft.com/office/drawing/2014/main" id="{7110FD9F-E4AC-400C-8565-106120363BBA}"/>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6" name="Tijdelijke aanduiding voor tekst 2">
            <a:extLst>
              <a:ext uri="{FF2B5EF4-FFF2-40B4-BE49-F238E27FC236}">
                <a16:creationId xmlns:a16="http://schemas.microsoft.com/office/drawing/2014/main" id="{FD4BBC61-64E8-48C4-9538-1D4C3F6AC215}"/>
              </a:ext>
            </a:extLst>
          </p:cNvPr>
          <p:cNvSpPr>
            <a:spLocks noGrp="1"/>
          </p:cNvSpPr>
          <p:nvPr>
            <p:ph type="body" sz="quarter" idx="18" hasCustomPrompt="1"/>
          </p:nvPr>
        </p:nvSpPr>
        <p:spPr>
          <a:xfrm>
            <a:off x="9280800" y="2354401"/>
            <a:ext cx="8317894" cy="6107802"/>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9" name="Date Placeholder 3">
            <a:extLst>
              <a:ext uri="{FF2B5EF4-FFF2-40B4-BE49-F238E27FC236}">
                <a16:creationId xmlns:a16="http://schemas.microsoft.com/office/drawing/2014/main" id="{64A6FC45-6288-4234-BD0E-2E4FD3701752}"/>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574D8A95-938F-4D45-A48B-89BE8D19CABD}" type="datetime1">
              <a:rPr lang="nl-BE" smtClean="0"/>
              <a:t>14/10/2021</a:t>
            </a:fld>
            <a:endParaRPr lang="nl-BE" dirty="0"/>
          </a:p>
        </p:txBody>
      </p:sp>
      <p:sp>
        <p:nvSpPr>
          <p:cNvPr id="20" name="Footer Placeholder 4">
            <a:extLst>
              <a:ext uri="{FF2B5EF4-FFF2-40B4-BE49-F238E27FC236}">
                <a16:creationId xmlns:a16="http://schemas.microsoft.com/office/drawing/2014/main" id="{5B38A2BD-CD2D-4371-8728-9584522E5B28}"/>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21" name="TextBox 4">
            <a:extLst>
              <a:ext uri="{FF2B5EF4-FFF2-40B4-BE49-F238E27FC236}">
                <a16:creationId xmlns:a16="http://schemas.microsoft.com/office/drawing/2014/main" id="{B76F8740-BA9B-4238-9C9D-5EB368209556}"/>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1/2 Tekst en 1/2 tekst slide</a:t>
            </a:r>
            <a:endParaRPr lang="en-US" sz="2000" b="1" dirty="0">
              <a:solidFill>
                <a:schemeClr val="tx1"/>
              </a:solidFill>
              <a:latin typeface="+mn-lt"/>
              <a:cs typeface="Arial" panose="020B0604020202020204" pitchFamily="34" charset="0"/>
            </a:endParaRPr>
          </a:p>
        </p:txBody>
      </p:sp>
      <p:sp>
        <p:nvSpPr>
          <p:cNvPr id="12" name="Slide Number Placeholder 5">
            <a:extLst>
              <a:ext uri="{FF2B5EF4-FFF2-40B4-BE49-F238E27FC236}">
                <a16:creationId xmlns:a16="http://schemas.microsoft.com/office/drawing/2014/main" id="{7FE107D6-62B0-4C84-B71F-6083B8886F21}"/>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dirty="0"/>
          </a:p>
        </p:txBody>
      </p:sp>
    </p:spTree>
    <p:extLst>
      <p:ext uri="{BB962C8B-B14F-4D97-AF65-F5344CB8AC3E}">
        <p14:creationId xmlns:p14="http://schemas.microsoft.com/office/powerpoint/2010/main" val="766994925"/>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kst en tekst met titels">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1" y="2360672"/>
            <a:ext cx="8217535"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13" name="Rechte verbindingslijn 12">
            <a:extLst>
              <a:ext uri="{FF2B5EF4-FFF2-40B4-BE49-F238E27FC236}">
                <a16:creationId xmlns:a16="http://schemas.microsoft.com/office/drawing/2014/main" id="{7110FD9F-E4AC-400C-8565-106120363BBA}"/>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6" name="Tijdelijke aanduiding voor tekst 2">
            <a:extLst>
              <a:ext uri="{FF2B5EF4-FFF2-40B4-BE49-F238E27FC236}">
                <a16:creationId xmlns:a16="http://schemas.microsoft.com/office/drawing/2014/main" id="{FD4BBC61-64E8-48C4-9538-1D4C3F6AC215}"/>
              </a:ext>
            </a:extLst>
          </p:cNvPr>
          <p:cNvSpPr>
            <a:spLocks noGrp="1"/>
          </p:cNvSpPr>
          <p:nvPr>
            <p:ph type="body" sz="quarter" idx="18" hasCustomPrompt="1"/>
          </p:nvPr>
        </p:nvSpPr>
        <p:spPr>
          <a:xfrm>
            <a:off x="9281925" y="2372571"/>
            <a:ext cx="8317894"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9" name="Tijdelijke aanduiding voor tekst 2">
            <a:extLst>
              <a:ext uri="{FF2B5EF4-FFF2-40B4-BE49-F238E27FC236}">
                <a16:creationId xmlns:a16="http://schemas.microsoft.com/office/drawing/2014/main" id="{27C51278-DB61-42EE-9F33-A777E0DF1AC2}"/>
              </a:ext>
            </a:extLst>
          </p:cNvPr>
          <p:cNvSpPr>
            <a:spLocks noGrp="1"/>
          </p:cNvSpPr>
          <p:nvPr>
            <p:ph type="body" sz="quarter" idx="19" hasCustomPrompt="1"/>
          </p:nvPr>
        </p:nvSpPr>
        <p:spPr>
          <a:xfrm>
            <a:off x="1051200" y="1681200"/>
            <a:ext cx="8217535" cy="487516"/>
          </a:xfrm>
        </p:spPr>
        <p:txBody>
          <a:bodyPr>
            <a:noAutofit/>
          </a:bodyPr>
          <a:lstStyle>
            <a:lvl1pPr marL="0" indent="0">
              <a:buNone/>
              <a:defRPr>
                <a:latin typeface="Arial Rounded MT Bold" panose="020F0704030504030204" pitchFamily="34" charset="0"/>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Titel</a:t>
            </a:r>
          </a:p>
        </p:txBody>
      </p:sp>
      <p:sp>
        <p:nvSpPr>
          <p:cNvPr id="20" name="Tijdelijke aanduiding voor tekst 2">
            <a:extLst>
              <a:ext uri="{FF2B5EF4-FFF2-40B4-BE49-F238E27FC236}">
                <a16:creationId xmlns:a16="http://schemas.microsoft.com/office/drawing/2014/main" id="{42CA813D-BD1A-4071-BC9A-FA47A2EE0923}"/>
              </a:ext>
            </a:extLst>
          </p:cNvPr>
          <p:cNvSpPr>
            <a:spLocks noGrp="1"/>
          </p:cNvSpPr>
          <p:nvPr>
            <p:ph type="body" sz="quarter" idx="20" hasCustomPrompt="1"/>
          </p:nvPr>
        </p:nvSpPr>
        <p:spPr>
          <a:xfrm>
            <a:off x="9280800" y="1681200"/>
            <a:ext cx="8317894" cy="487516"/>
          </a:xfrm>
        </p:spPr>
        <p:txBody>
          <a:bodyPr>
            <a:noAutofit/>
          </a:bodyPr>
          <a:lstStyle>
            <a:lvl1pPr marL="0" indent="0">
              <a:buNone/>
              <a:defRPr>
                <a:latin typeface="Arial Rounded MT Bold" panose="020F0704030504030204" pitchFamily="34" charset="0"/>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Titel</a:t>
            </a:r>
          </a:p>
        </p:txBody>
      </p:sp>
      <p:sp>
        <p:nvSpPr>
          <p:cNvPr id="21" name="Date Placeholder 3">
            <a:extLst>
              <a:ext uri="{FF2B5EF4-FFF2-40B4-BE49-F238E27FC236}">
                <a16:creationId xmlns:a16="http://schemas.microsoft.com/office/drawing/2014/main" id="{23797617-9A2A-42BE-91A7-557BA9A3B339}"/>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F11E8545-2365-43BB-9C93-A77F9AE4F167}" type="datetime1">
              <a:rPr lang="nl-BE" smtClean="0"/>
              <a:t>14/10/2021</a:t>
            </a:fld>
            <a:endParaRPr lang="nl-BE" dirty="0"/>
          </a:p>
        </p:txBody>
      </p:sp>
      <p:sp>
        <p:nvSpPr>
          <p:cNvPr id="22" name="Footer Placeholder 4">
            <a:extLst>
              <a:ext uri="{FF2B5EF4-FFF2-40B4-BE49-F238E27FC236}">
                <a16:creationId xmlns:a16="http://schemas.microsoft.com/office/drawing/2014/main" id="{84F2FAB1-4F58-45C2-A410-C1CF7D683BA6}"/>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23" name="TextBox 4">
            <a:extLst>
              <a:ext uri="{FF2B5EF4-FFF2-40B4-BE49-F238E27FC236}">
                <a16:creationId xmlns:a16="http://schemas.microsoft.com/office/drawing/2014/main" id="{B415E543-5122-4ED4-A8AA-647C117F182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Titel slide</a:t>
            </a:r>
            <a:endParaRPr lang="en-US" sz="2000" b="1" dirty="0">
              <a:solidFill>
                <a:schemeClr val="tx1"/>
              </a:solidFill>
              <a:latin typeface="+mn-lt"/>
              <a:cs typeface="Arial" panose="020B0604020202020204" pitchFamily="34" charset="0"/>
            </a:endParaRPr>
          </a:p>
        </p:txBody>
      </p:sp>
      <p:sp>
        <p:nvSpPr>
          <p:cNvPr id="14" name="Slide Number Placeholder 5">
            <a:extLst>
              <a:ext uri="{FF2B5EF4-FFF2-40B4-BE49-F238E27FC236}">
                <a16:creationId xmlns:a16="http://schemas.microsoft.com/office/drawing/2014/main" id="{C622672D-881A-46AD-85C1-7DDEFA005E4F}"/>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dirty="0"/>
          </a:p>
        </p:txBody>
      </p:sp>
    </p:spTree>
    <p:extLst>
      <p:ext uri="{BB962C8B-B14F-4D97-AF65-F5344CB8AC3E}">
        <p14:creationId xmlns:p14="http://schemas.microsoft.com/office/powerpoint/2010/main" val="1375719772"/>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kst en 3 afbeeldingen">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9394190" y="1648800"/>
            <a:ext cx="8217535" cy="4695826"/>
          </a:xfrm>
        </p:spPr>
        <p:txBody>
          <a:bodyPr tIns="1440000">
            <a:normAutofit/>
          </a:bodyPr>
          <a:lstStyle>
            <a:lvl1pPr marL="0" indent="0" algn="ctr">
              <a:buNone/>
              <a:defRPr sz="1600"/>
            </a:lvl1pPr>
          </a:lstStyle>
          <a:p>
            <a:endParaRPr lang="nl-BE" dirty="0"/>
          </a:p>
        </p:txBody>
      </p:sp>
      <p:sp>
        <p:nvSpPr>
          <p:cNvPr id="12" name="afbeelding placeholder klein L">
            <a:extLst>
              <a:ext uri="{FF2B5EF4-FFF2-40B4-BE49-F238E27FC236}">
                <a16:creationId xmlns:a16="http://schemas.microsoft.com/office/drawing/2014/main" id="{5C550790-1878-4E4B-B46B-972377CCD569}"/>
              </a:ext>
            </a:extLst>
          </p:cNvPr>
          <p:cNvSpPr>
            <a:spLocks noGrp="1"/>
          </p:cNvSpPr>
          <p:nvPr>
            <p:ph type="pic" sz="quarter" idx="14"/>
          </p:nvPr>
        </p:nvSpPr>
        <p:spPr>
          <a:xfrm>
            <a:off x="9394189" y="6516687"/>
            <a:ext cx="4045743" cy="2628899"/>
          </a:xfrm>
        </p:spPr>
        <p:txBody>
          <a:bodyPr>
            <a:normAutofit/>
          </a:bodyPr>
          <a:lstStyle>
            <a:lvl1pPr marL="0" indent="0">
              <a:buNone/>
              <a:defRPr sz="1600"/>
            </a:lvl1pPr>
          </a:lstStyle>
          <a:p>
            <a:endParaRPr lang="nl-BE"/>
          </a:p>
        </p:txBody>
      </p:sp>
      <p:sp>
        <p:nvSpPr>
          <p:cNvPr id="16" name="afbeelding placeholder klein R">
            <a:extLst>
              <a:ext uri="{FF2B5EF4-FFF2-40B4-BE49-F238E27FC236}">
                <a16:creationId xmlns:a16="http://schemas.microsoft.com/office/drawing/2014/main" id="{0AD5257D-D027-4510-AE37-6478FB52D6AC}"/>
              </a:ext>
            </a:extLst>
          </p:cNvPr>
          <p:cNvSpPr>
            <a:spLocks noGrp="1"/>
          </p:cNvSpPr>
          <p:nvPr>
            <p:ph type="pic" sz="quarter" idx="15"/>
          </p:nvPr>
        </p:nvSpPr>
        <p:spPr>
          <a:xfrm>
            <a:off x="13565982" y="6516688"/>
            <a:ext cx="4045743" cy="2628899"/>
          </a:xfrm>
        </p:spPr>
        <p:txBody>
          <a:bodyPr>
            <a:normAutofit/>
          </a:bodyPr>
          <a:lstStyle>
            <a:lvl1pPr marL="0" indent="0">
              <a:buNone/>
              <a:defRPr sz="1600"/>
            </a:lvl1pPr>
          </a:lstStyle>
          <a:p>
            <a:endParaRPr lang="nl-BE" dirty="0"/>
          </a:p>
        </p:txBody>
      </p:sp>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1200" y="2354401"/>
            <a:ext cx="8217535" cy="612178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822705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21" name="Date Placeholder 3">
            <a:extLst>
              <a:ext uri="{FF2B5EF4-FFF2-40B4-BE49-F238E27FC236}">
                <a16:creationId xmlns:a16="http://schemas.microsoft.com/office/drawing/2014/main" id="{42CB94D7-5D59-4DFC-94D3-DA4222132B3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3506E8ED-59D9-4F49-AF53-D29BF5C3DA57}" type="datetime1">
              <a:rPr lang="nl-BE" smtClean="0"/>
              <a:t>14/10/2021</a:t>
            </a:fld>
            <a:endParaRPr lang="nl-BE" dirty="0"/>
          </a:p>
        </p:txBody>
      </p:sp>
      <p:sp>
        <p:nvSpPr>
          <p:cNvPr id="22" name="Footer Placeholder 4">
            <a:extLst>
              <a:ext uri="{FF2B5EF4-FFF2-40B4-BE49-F238E27FC236}">
                <a16:creationId xmlns:a16="http://schemas.microsoft.com/office/drawing/2014/main" id="{9D8DD6B7-D598-4C95-97E9-BC30A87EE5C1}"/>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19" name="TextBox 4">
            <a:extLst>
              <a:ext uri="{FF2B5EF4-FFF2-40B4-BE49-F238E27FC236}">
                <a16:creationId xmlns:a16="http://schemas.microsoft.com/office/drawing/2014/main" id="{2CD7B7E4-430F-492F-AE79-EDAE65BABEA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Tekst en 3 afbeelding slide</a:t>
            </a:r>
            <a:endParaRPr lang="en-US" sz="2000" b="1" dirty="0">
              <a:solidFill>
                <a:schemeClr val="tx1"/>
              </a:solidFill>
              <a:latin typeface="+mn-lt"/>
              <a:cs typeface="Arial" panose="020B0604020202020204" pitchFamily="34" charset="0"/>
            </a:endParaRPr>
          </a:p>
        </p:txBody>
      </p:sp>
      <p:sp>
        <p:nvSpPr>
          <p:cNvPr id="14" name="Slide Number Placeholder 5">
            <a:extLst>
              <a:ext uri="{FF2B5EF4-FFF2-40B4-BE49-F238E27FC236}">
                <a16:creationId xmlns:a16="http://schemas.microsoft.com/office/drawing/2014/main" id="{D298E6EB-9C9F-42C7-9A88-763E9F891878}"/>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dirty="0"/>
          </a:p>
        </p:txBody>
      </p:sp>
    </p:spTree>
    <p:extLst>
      <p:ext uri="{BB962C8B-B14F-4D97-AF65-F5344CB8AC3E}">
        <p14:creationId xmlns:p14="http://schemas.microsoft.com/office/powerpoint/2010/main" val="2641883746"/>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4762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1" y="2354401"/>
            <a:ext cx="16575629" cy="61038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7C7646DD-EC77-4A4C-9DF5-B0D9EA2427A9}" type="datetime1">
              <a:rPr lang="nl-BE" smtClean="0"/>
              <a:t>14/10/2021</a:t>
            </a:fld>
            <a:endParaRPr lang="nl-BE" dirty="0"/>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12" name="TextBox 4">
            <a:extLst>
              <a:ext uri="{FF2B5EF4-FFF2-40B4-BE49-F238E27FC236}">
                <a16:creationId xmlns:a16="http://schemas.microsoft.com/office/drawing/2014/main" id="{88A2F8C1-53AF-4DEB-9965-55FC86D3788C}"/>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Tekst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97028344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BCEDE614-CB37-49F3-A4F0-5A5350433224}" type="datetime1">
              <a:rPr lang="nl-BE" smtClean="0"/>
              <a:t>14/10/2021</a:t>
            </a:fld>
            <a:endParaRPr lang="nl-BE" dirty="0"/>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Workshop uitstelgedrag</a:t>
            </a:r>
            <a:endParaRPr lang="nl-BE" dirty="0"/>
          </a:p>
        </p:txBody>
      </p:sp>
      <p:sp>
        <p:nvSpPr>
          <p:cNvPr id="4" name="Tijdelijke aanduiding voor tabel 3">
            <a:extLst>
              <a:ext uri="{FF2B5EF4-FFF2-40B4-BE49-F238E27FC236}">
                <a16:creationId xmlns:a16="http://schemas.microsoft.com/office/drawing/2014/main" id="{08476D39-8254-4D49-88E7-E952BF1FA19A}"/>
              </a:ext>
            </a:extLst>
          </p:cNvPr>
          <p:cNvSpPr>
            <a:spLocks noGrp="1" noChangeAspect="1"/>
          </p:cNvSpPr>
          <p:nvPr>
            <p:ph type="tbl" sz="quarter" idx="18"/>
          </p:nvPr>
        </p:nvSpPr>
        <p:spPr>
          <a:xfrm>
            <a:off x="1057275" y="1679575"/>
            <a:ext cx="16575088" cy="6780213"/>
          </a:xfrm>
        </p:spPr>
        <p:txBody>
          <a:bodyPr>
            <a:normAutofit/>
          </a:bodyPr>
          <a:lstStyle>
            <a:lvl1pPr marL="0" indent="0" algn="ctr">
              <a:buNone/>
              <a:defRPr/>
            </a:lvl1pPr>
          </a:lstStyle>
          <a:p>
            <a:endParaRPr lang="nl-BE" noProof="0"/>
          </a:p>
        </p:txBody>
      </p:sp>
      <p:sp>
        <p:nvSpPr>
          <p:cNvPr id="16" name="TextBox 4">
            <a:extLst>
              <a:ext uri="{FF2B5EF4-FFF2-40B4-BE49-F238E27FC236}">
                <a16:creationId xmlns:a16="http://schemas.microsoft.com/office/drawing/2014/main" id="{8C7A8C97-A0A2-4491-BA0D-727C7CE0B7F3}"/>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dirty="0">
                <a:solidFill>
                  <a:schemeClr val="tx1"/>
                </a:solidFill>
                <a:latin typeface="+mn-lt"/>
                <a:cs typeface="Arial" panose="020B0604020202020204" pitchFamily="34" charset="0"/>
              </a:rPr>
              <a:t>Tabel slide</a:t>
            </a:r>
            <a:endParaRPr lang="en-US" sz="2000" b="1"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17018830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image" Target="../media/image14.sv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image" Target="../media/image13.png"/><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29" Type="http://schemas.openxmlformats.org/officeDocument/2006/relationships/image" Target="../media/image14.svg"/><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image" Target="../media/image13.png"/><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16" name="balk onderaan">
            <a:extLst>
              <a:ext uri="{FF2B5EF4-FFF2-40B4-BE49-F238E27FC236}">
                <a16:creationId xmlns:a16="http://schemas.microsoft.com/office/drawing/2014/main" id="{FC71E187-E4DA-41C1-93D3-90841C153AB8}"/>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noProof="0"/>
          </a:p>
        </p:txBody>
      </p:sp>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nl-BE" noProof="0"/>
              <a:t>Klik om stijl te bewerken</a:t>
            </a:r>
          </a:p>
        </p:txBody>
      </p:sp>
      <p:sp>
        <p:nvSpPr>
          <p:cNvPr id="3" name="Text Placeholder 2"/>
          <p:cNvSpPr>
            <a:spLocks noGrp="1"/>
          </p:cNvSpPr>
          <p:nvPr>
            <p:ph type="body" idx="1"/>
          </p:nvPr>
        </p:nvSpPr>
        <p:spPr>
          <a:xfrm>
            <a:off x="1047749" y="2337516"/>
            <a:ext cx="15773400" cy="6527007"/>
          </a:xfrm>
          <a:prstGeom prst="rect">
            <a:avLst/>
          </a:prstGeom>
        </p:spPr>
        <p:txBody>
          <a:bodyPr vert="horz" lIns="91440" tIns="45720" rIns="91440" bIns="45720" rtlCol="0">
            <a:noAutofit/>
          </a:body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4" name="Date Placeholder 3"/>
          <p:cNvSpPr>
            <a:spLocks noGrp="1"/>
          </p:cNvSpPr>
          <p:nvPr>
            <p:ph type="dt" sz="half" idx="2"/>
          </p:nvPr>
        </p:nvSpPr>
        <p:spPr>
          <a:xfrm>
            <a:off x="1057275" y="930671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5D4EF53-CF77-435E-84D8-A7E44C6C46F4}" type="datetime1">
              <a:rPr lang="nl-BE" noProof="0" smtClean="0"/>
              <a:t>14/10/2021</a:t>
            </a:fld>
            <a:endParaRPr lang="nl-BE" noProof="0"/>
          </a:p>
        </p:txBody>
      </p:sp>
      <p:sp>
        <p:nvSpPr>
          <p:cNvPr id="5" name="Footer Placeholder 4"/>
          <p:cNvSpPr>
            <a:spLocks noGrp="1"/>
          </p:cNvSpPr>
          <p:nvPr>
            <p:ph type="ftr" sz="quarter" idx="3"/>
          </p:nvPr>
        </p:nvSpPr>
        <p:spPr>
          <a:xfrm>
            <a:off x="5729289" y="930671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r>
              <a:rPr lang="nl-BE" noProof="0"/>
              <a:t>Workshop uitstelgedrag</a:t>
            </a:r>
          </a:p>
        </p:txBody>
      </p:sp>
      <p:sp>
        <p:nvSpPr>
          <p:cNvPr id="6" name="Slide Number Placeholder 5"/>
          <p:cNvSpPr>
            <a:spLocks noGrp="1"/>
          </p:cNvSpPr>
          <p:nvPr>
            <p:ph type="sldNum" sz="quarter" idx="4"/>
          </p:nvPr>
        </p:nvSpPr>
        <p:spPr>
          <a:xfrm>
            <a:off x="11901489" y="930671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7527A74-2D87-4307-9531-5A57D9647EEB}" type="slidenum">
              <a:rPr lang="nl-BE" noProof="0" smtClean="0"/>
              <a:t>‹nr.›</a:t>
            </a:fld>
            <a:endParaRPr lang="nl-BE" noProof="0"/>
          </a:p>
        </p:txBody>
      </p:sp>
      <p:grpSp>
        <p:nvGrpSpPr>
          <p:cNvPr id="152" name="Groep 151" hidden="1">
            <a:extLst>
              <a:ext uri="{FF2B5EF4-FFF2-40B4-BE49-F238E27FC236}">
                <a16:creationId xmlns:a16="http://schemas.microsoft.com/office/drawing/2014/main" id="{96D591AC-52D8-450B-929B-963FCE587E09}"/>
              </a:ext>
            </a:extLst>
          </p:cNvPr>
          <p:cNvGrpSpPr/>
          <p:nvPr userDrawn="1"/>
        </p:nvGrpSpPr>
        <p:grpSpPr>
          <a:xfrm>
            <a:off x="9527" y="947736"/>
            <a:ext cx="17611724" cy="8907104"/>
            <a:chOff x="9527" y="947736"/>
            <a:chExt cx="17611724" cy="8907104"/>
          </a:xfrm>
        </p:grpSpPr>
        <p:sp>
          <p:nvSpPr>
            <p:cNvPr id="7" name="Rechthoek 6">
              <a:extLst>
                <a:ext uri="{FF2B5EF4-FFF2-40B4-BE49-F238E27FC236}">
                  <a16:creationId xmlns:a16="http://schemas.microsoft.com/office/drawing/2014/main" id="{5B1AEF50-9B49-4815-9BCD-F811CCBDE96D}"/>
                </a:ext>
              </a:extLst>
            </p:cNvPr>
            <p:cNvSpPr/>
            <p:nvPr userDrawn="1"/>
          </p:nvSpPr>
          <p:spPr>
            <a:xfrm>
              <a:off x="10477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 name="Rechthoek 7">
              <a:extLst>
                <a:ext uri="{FF2B5EF4-FFF2-40B4-BE49-F238E27FC236}">
                  <a16:creationId xmlns:a16="http://schemas.microsoft.com/office/drawing/2014/main" id="{0013E965-4C91-4629-BCBA-309E276519D8}"/>
                </a:ext>
              </a:extLst>
            </p:cNvPr>
            <p:cNvSpPr/>
            <p:nvPr userDrawn="1"/>
          </p:nvSpPr>
          <p:spPr>
            <a:xfrm>
              <a:off x="24383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 name="Rechthoek 8">
              <a:extLst>
                <a:ext uri="{FF2B5EF4-FFF2-40B4-BE49-F238E27FC236}">
                  <a16:creationId xmlns:a16="http://schemas.microsoft.com/office/drawing/2014/main" id="{047CC3E9-FE23-40FA-9105-06386A47988D}"/>
                </a:ext>
              </a:extLst>
            </p:cNvPr>
            <p:cNvSpPr/>
            <p:nvPr userDrawn="1"/>
          </p:nvSpPr>
          <p:spPr>
            <a:xfrm>
              <a:off x="38290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 name="Rechthoek 9">
              <a:extLst>
                <a:ext uri="{FF2B5EF4-FFF2-40B4-BE49-F238E27FC236}">
                  <a16:creationId xmlns:a16="http://schemas.microsoft.com/office/drawing/2014/main" id="{704AFB39-29E5-466B-8080-603EA16E9769}"/>
                </a:ext>
              </a:extLst>
            </p:cNvPr>
            <p:cNvSpPr/>
            <p:nvPr userDrawn="1"/>
          </p:nvSpPr>
          <p:spPr>
            <a:xfrm>
              <a:off x="52196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 name="Rechthoek 10">
              <a:extLst>
                <a:ext uri="{FF2B5EF4-FFF2-40B4-BE49-F238E27FC236}">
                  <a16:creationId xmlns:a16="http://schemas.microsoft.com/office/drawing/2014/main" id="{DE95F01D-AC89-4487-8D71-820D19C2A798}"/>
                </a:ext>
              </a:extLst>
            </p:cNvPr>
            <p:cNvSpPr/>
            <p:nvPr userDrawn="1"/>
          </p:nvSpPr>
          <p:spPr>
            <a:xfrm>
              <a:off x="66103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 name="Rechthoek 11">
              <a:extLst>
                <a:ext uri="{FF2B5EF4-FFF2-40B4-BE49-F238E27FC236}">
                  <a16:creationId xmlns:a16="http://schemas.microsoft.com/office/drawing/2014/main" id="{8EE87473-DF20-454E-956D-868992DD95E3}"/>
                </a:ext>
              </a:extLst>
            </p:cNvPr>
            <p:cNvSpPr/>
            <p:nvPr userDrawn="1"/>
          </p:nvSpPr>
          <p:spPr>
            <a:xfrm>
              <a:off x="80009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 name="Rechthoek 12">
              <a:extLst>
                <a:ext uri="{FF2B5EF4-FFF2-40B4-BE49-F238E27FC236}">
                  <a16:creationId xmlns:a16="http://schemas.microsoft.com/office/drawing/2014/main" id="{874F403E-C1C5-49A1-AB1E-D952ECD1A3C0}"/>
                </a:ext>
              </a:extLst>
            </p:cNvPr>
            <p:cNvSpPr/>
            <p:nvPr userDrawn="1"/>
          </p:nvSpPr>
          <p:spPr>
            <a:xfrm>
              <a:off x="93916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 name="Rechthoek 13">
              <a:extLst>
                <a:ext uri="{FF2B5EF4-FFF2-40B4-BE49-F238E27FC236}">
                  <a16:creationId xmlns:a16="http://schemas.microsoft.com/office/drawing/2014/main" id="{C9E884AD-0FEF-4BD2-A998-8599C8373C3C}"/>
                </a:ext>
              </a:extLst>
            </p:cNvPr>
            <p:cNvSpPr/>
            <p:nvPr userDrawn="1"/>
          </p:nvSpPr>
          <p:spPr>
            <a:xfrm>
              <a:off x="107822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 name="Rechthoek 14">
              <a:extLst>
                <a:ext uri="{FF2B5EF4-FFF2-40B4-BE49-F238E27FC236}">
                  <a16:creationId xmlns:a16="http://schemas.microsoft.com/office/drawing/2014/main" id="{D256C055-1080-43A4-B77B-BE6AF35B62D4}"/>
                </a:ext>
              </a:extLst>
            </p:cNvPr>
            <p:cNvSpPr/>
            <p:nvPr userDrawn="1"/>
          </p:nvSpPr>
          <p:spPr>
            <a:xfrm>
              <a:off x="121729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6" name="Rechthoek 15">
              <a:extLst>
                <a:ext uri="{FF2B5EF4-FFF2-40B4-BE49-F238E27FC236}">
                  <a16:creationId xmlns:a16="http://schemas.microsoft.com/office/drawing/2014/main" id="{49150C84-EC4E-49DC-A50B-8CB65A5B4E38}"/>
                </a:ext>
              </a:extLst>
            </p:cNvPr>
            <p:cNvSpPr/>
            <p:nvPr userDrawn="1"/>
          </p:nvSpPr>
          <p:spPr>
            <a:xfrm>
              <a:off x="135635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7" name="Rechthoek 16">
              <a:extLst>
                <a:ext uri="{FF2B5EF4-FFF2-40B4-BE49-F238E27FC236}">
                  <a16:creationId xmlns:a16="http://schemas.microsoft.com/office/drawing/2014/main" id="{768696D7-C9AD-4261-951F-6EEC883DEF55}"/>
                </a:ext>
              </a:extLst>
            </p:cNvPr>
            <p:cNvSpPr/>
            <p:nvPr userDrawn="1"/>
          </p:nvSpPr>
          <p:spPr>
            <a:xfrm>
              <a:off x="149542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8" name="Rechthoek 17">
              <a:extLst>
                <a:ext uri="{FF2B5EF4-FFF2-40B4-BE49-F238E27FC236}">
                  <a16:creationId xmlns:a16="http://schemas.microsoft.com/office/drawing/2014/main" id="{4F32DDC9-5209-4AF1-94DC-0436FEBA7E19}"/>
                </a:ext>
              </a:extLst>
            </p:cNvPr>
            <p:cNvSpPr/>
            <p:nvPr userDrawn="1"/>
          </p:nvSpPr>
          <p:spPr>
            <a:xfrm>
              <a:off x="163448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9" name="Rechthoek 18">
              <a:extLst>
                <a:ext uri="{FF2B5EF4-FFF2-40B4-BE49-F238E27FC236}">
                  <a16:creationId xmlns:a16="http://schemas.microsoft.com/office/drawing/2014/main" id="{FE41BF45-0904-4462-9B83-6771D719E1DC}"/>
                </a:ext>
              </a:extLst>
            </p:cNvPr>
            <p:cNvSpPr/>
            <p:nvPr userDrawn="1"/>
          </p:nvSpPr>
          <p:spPr>
            <a:xfrm>
              <a:off x="10477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0" name="Rechthoek 19">
              <a:extLst>
                <a:ext uri="{FF2B5EF4-FFF2-40B4-BE49-F238E27FC236}">
                  <a16:creationId xmlns:a16="http://schemas.microsoft.com/office/drawing/2014/main" id="{E6E4105E-EDE3-4A6A-9137-9B893F07821C}"/>
                </a:ext>
              </a:extLst>
            </p:cNvPr>
            <p:cNvSpPr/>
            <p:nvPr userDrawn="1"/>
          </p:nvSpPr>
          <p:spPr>
            <a:xfrm>
              <a:off x="24383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1" name="Rechthoek 20">
              <a:extLst>
                <a:ext uri="{FF2B5EF4-FFF2-40B4-BE49-F238E27FC236}">
                  <a16:creationId xmlns:a16="http://schemas.microsoft.com/office/drawing/2014/main" id="{18BD591C-60CB-40FE-A88E-508FADBCFFE2}"/>
                </a:ext>
              </a:extLst>
            </p:cNvPr>
            <p:cNvSpPr/>
            <p:nvPr userDrawn="1"/>
          </p:nvSpPr>
          <p:spPr>
            <a:xfrm>
              <a:off x="38290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2" name="Rechthoek 21">
              <a:extLst>
                <a:ext uri="{FF2B5EF4-FFF2-40B4-BE49-F238E27FC236}">
                  <a16:creationId xmlns:a16="http://schemas.microsoft.com/office/drawing/2014/main" id="{65DAAF1A-E757-47AD-BBA1-2678A21A485D}"/>
                </a:ext>
              </a:extLst>
            </p:cNvPr>
            <p:cNvSpPr/>
            <p:nvPr userDrawn="1"/>
          </p:nvSpPr>
          <p:spPr>
            <a:xfrm>
              <a:off x="52196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3" name="Rechthoek 22">
              <a:extLst>
                <a:ext uri="{FF2B5EF4-FFF2-40B4-BE49-F238E27FC236}">
                  <a16:creationId xmlns:a16="http://schemas.microsoft.com/office/drawing/2014/main" id="{870D86A4-B151-4487-8A41-8610F56D0D9E}"/>
                </a:ext>
              </a:extLst>
            </p:cNvPr>
            <p:cNvSpPr/>
            <p:nvPr userDrawn="1"/>
          </p:nvSpPr>
          <p:spPr>
            <a:xfrm>
              <a:off x="66103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4" name="Rechthoek 23">
              <a:extLst>
                <a:ext uri="{FF2B5EF4-FFF2-40B4-BE49-F238E27FC236}">
                  <a16:creationId xmlns:a16="http://schemas.microsoft.com/office/drawing/2014/main" id="{C4A5E95D-002F-40B3-A01A-A1CD9A8BD77A}"/>
                </a:ext>
              </a:extLst>
            </p:cNvPr>
            <p:cNvSpPr/>
            <p:nvPr userDrawn="1"/>
          </p:nvSpPr>
          <p:spPr>
            <a:xfrm>
              <a:off x="80009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5" name="Rechthoek 24">
              <a:extLst>
                <a:ext uri="{FF2B5EF4-FFF2-40B4-BE49-F238E27FC236}">
                  <a16:creationId xmlns:a16="http://schemas.microsoft.com/office/drawing/2014/main" id="{DD99907A-EAED-43E6-A032-99E0A25FD405}"/>
                </a:ext>
              </a:extLst>
            </p:cNvPr>
            <p:cNvSpPr/>
            <p:nvPr userDrawn="1"/>
          </p:nvSpPr>
          <p:spPr>
            <a:xfrm>
              <a:off x="93916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6" name="Rechthoek 25">
              <a:extLst>
                <a:ext uri="{FF2B5EF4-FFF2-40B4-BE49-F238E27FC236}">
                  <a16:creationId xmlns:a16="http://schemas.microsoft.com/office/drawing/2014/main" id="{AAAA5CBA-E6E7-402A-9803-6AB0B60E3008}"/>
                </a:ext>
              </a:extLst>
            </p:cNvPr>
            <p:cNvSpPr/>
            <p:nvPr userDrawn="1"/>
          </p:nvSpPr>
          <p:spPr>
            <a:xfrm>
              <a:off x="107822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7" name="Rechthoek 26">
              <a:extLst>
                <a:ext uri="{FF2B5EF4-FFF2-40B4-BE49-F238E27FC236}">
                  <a16:creationId xmlns:a16="http://schemas.microsoft.com/office/drawing/2014/main" id="{70C87857-C1F4-4A6A-86EC-D9ABAD3EECFF}"/>
                </a:ext>
              </a:extLst>
            </p:cNvPr>
            <p:cNvSpPr/>
            <p:nvPr userDrawn="1"/>
          </p:nvSpPr>
          <p:spPr>
            <a:xfrm>
              <a:off x="121729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8" name="Rechthoek 27">
              <a:extLst>
                <a:ext uri="{FF2B5EF4-FFF2-40B4-BE49-F238E27FC236}">
                  <a16:creationId xmlns:a16="http://schemas.microsoft.com/office/drawing/2014/main" id="{6AE32341-9677-4F5F-BC1E-F5B8066C8E55}"/>
                </a:ext>
              </a:extLst>
            </p:cNvPr>
            <p:cNvSpPr/>
            <p:nvPr userDrawn="1"/>
          </p:nvSpPr>
          <p:spPr>
            <a:xfrm>
              <a:off x="135635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9" name="Rechthoek 28">
              <a:extLst>
                <a:ext uri="{FF2B5EF4-FFF2-40B4-BE49-F238E27FC236}">
                  <a16:creationId xmlns:a16="http://schemas.microsoft.com/office/drawing/2014/main" id="{790AE487-B602-4996-9005-2FB1EF049A62}"/>
                </a:ext>
              </a:extLst>
            </p:cNvPr>
            <p:cNvSpPr/>
            <p:nvPr userDrawn="1"/>
          </p:nvSpPr>
          <p:spPr>
            <a:xfrm>
              <a:off x="149542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0" name="Rechthoek 29">
              <a:extLst>
                <a:ext uri="{FF2B5EF4-FFF2-40B4-BE49-F238E27FC236}">
                  <a16:creationId xmlns:a16="http://schemas.microsoft.com/office/drawing/2014/main" id="{A6FCA990-CADB-496F-A578-80BBCEC57B2B}"/>
                </a:ext>
              </a:extLst>
            </p:cNvPr>
            <p:cNvSpPr/>
            <p:nvPr userDrawn="1"/>
          </p:nvSpPr>
          <p:spPr>
            <a:xfrm>
              <a:off x="163448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1" name="Rechthoek 30">
              <a:extLst>
                <a:ext uri="{FF2B5EF4-FFF2-40B4-BE49-F238E27FC236}">
                  <a16:creationId xmlns:a16="http://schemas.microsoft.com/office/drawing/2014/main" id="{480F65BC-7188-441F-8BC1-7B3F9F29B66F}"/>
                </a:ext>
              </a:extLst>
            </p:cNvPr>
            <p:cNvSpPr/>
            <p:nvPr userDrawn="1"/>
          </p:nvSpPr>
          <p:spPr>
            <a:xfrm>
              <a:off x="10477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2" name="Rechthoek 31">
              <a:extLst>
                <a:ext uri="{FF2B5EF4-FFF2-40B4-BE49-F238E27FC236}">
                  <a16:creationId xmlns:a16="http://schemas.microsoft.com/office/drawing/2014/main" id="{9BFD8BBE-5047-424E-871B-1B15C1DF2259}"/>
                </a:ext>
              </a:extLst>
            </p:cNvPr>
            <p:cNvSpPr/>
            <p:nvPr userDrawn="1"/>
          </p:nvSpPr>
          <p:spPr>
            <a:xfrm>
              <a:off x="24383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3" name="Rechthoek 32">
              <a:extLst>
                <a:ext uri="{FF2B5EF4-FFF2-40B4-BE49-F238E27FC236}">
                  <a16:creationId xmlns:a16="http://schemas.microsoft.com/office/drawing/2014/main" id="{F01F39E3-9401-4551-8EC1-959531EAEBB0}"/>
                </a:ext>
              </a:extLst>
            </p:cNvPr>
            <p:cNvSpPr/>
            <p:nvPr userDrawn="1"/>
          </p:nvSpPr>
          <p:spPr>
            <a:xfrm>
              <a:off x="38290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4" name="Rechthoek 33">
              <a:extLst>
                <a:ext uri="{FF2B5EF4-FFF2-40B4-BE49-F238E27FC236}">
                  <a16:creationId xmlns:a16="http://schemas.microsoft.com/office/drawing/2014/main" id="{4638604A-5A5B-4EB0-84D7-3A112C38892D}"/>
                </a:ext>
              </a:extLst>
            </p:cNvPr>
            <p:cNvSpPr/>
            <p:nvPr userDrawn="1"/>
          </p:nvSpPr>
          <p:spPr>
            <a:xfrm>
              <a:off x="52196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5" name="Rechthoek 34">
              <a:extLst>
                <a:ext uri="{FF2B5EF4-FFF2-40B4-BE49-F238E27FC236}">
                  <a16:creationId xmlns:a16="http://schemas.microsoft.com/office/drawing/2014/main" id="{90136574-DDF6-4FC5-BB12-2DBB04FF5282}"/>
                </a:ext>
              </a:extLst>
            </p:cNvPr>
            <p:cNvSpPr/>
            <p:nvPr userDrawn="1"/>
          </p:nvSpPr>
          <p:spPr>
            <a:xfrm>
              <a:off x="66103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6" name="Rechthoek 35">
              <a:extLst>
                <a:ext uri="{FF2B5EF4-FFF2-40B4-BE49-F238E27FC236}">
                  <a16:creationId xmlns:a16="http://schemas.microsoft.com/office/drawing/2014/main" id="{C67C375E-8DB6-4F8F-AF37-1735B105F4E9}"/>
                </a:ext>
              </a:extLst>
            </p:cNvPr>
            <p:cNvSpPr/>
            <p:nvPr userDrawn="1"/>
          </p:nvSpPr>
          <p:spPr>
            <a:xfrm>
              <a:off x="80009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7" name="Rechthoek 36">
              <a:extLst>
                <a:ext uri="{FF2B5EF4-FFF2-40B4-BE49-F238E27FC236}">
                  <a16:creationId xmlns:a16="http://schemas.microsoft.com/office/drawing/2014/main" id="{1F96FF38-CB0F-4E39-9E6C-BC93D6A770E7}"/>
                </a:ext>
              </a:extLst>
            </p:cNvPr>
            <p:cNvSpPr/>
            <p:nvPr userDrawn="1"/>
          </p:nvSpPr>
          <p:spPr>
            <a:xfrm>
              <a:off x="93916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8" name="Rechthoek 37">
              <a:extLst>
                <a:ext uri="{FF2B5EF4-FFF2-40B4-BE49-F238E27FC236}">
                  <a16:creationId xmlns:a16="http://schemas.microsoft.com/office/drawing/2014/main" id="{DDA93778-B0C3-4B91-A932-441F99F61D4F}"/>
                </a:ext>
              </a:extLst>
            </p:cNvPr>
            <p:cNvSpPr/>
            <p:nvPr userDrawn="1"/>
          </p:nvSpPr>
          <p:spPr>
            <a:xfrm>
              <a:off x="107822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9" name="Rechthoek 38">
              <a:extLst>
                <a:ext uri="{FF2B5EF4-FFF2-40B4-BE49-F238E27FC236}">
                  <a16:creationId xmlns:a16="http://schemas.microsoft.com/office/drawing/2014/main" id="{B634EDDC-A20B-4948-835C-49AEA4EE3351}"/>
                </a:ext>
              </a:extLst>
            </p:cNvPr>
            <p:cNvSpPr/>
            <p:nvPr userDrawn="1"/>
          </p:nvSpPr>
          <p:spPr>
            <a:xfrm>
              <a:off x="121729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0" name="Rechthoek 39">
              <a:extLst>
                <a:ext uri="{FF2B5EF4-FFF2-40B4-BE49-F238E27FC236}">
                  <a16:creationId xmlns:a16="http://schemas.microsoft.com/office/drawing/2014/main" id="{53471B16-7ED3-4C2F-957C-190CE4E1F4F6}"/>
                </a:ext>
              </a:extLst>
            </p:cNvPr>
            <p:cNvSpPr/>
            <p:nvPr userDrawn="1"/>
          </p:nvSpPr>
          <p:spPr>
            <a:xfrm>
              <a:off x="135635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1" name="Rechthoek 40">
              <a:extLst>
                <a:ext uri="{FF2B5EF4-FFF2-40B4-BE49-F238E27FC236}">
                  <a16:creationId xmlns:a16="http://schemas.microsoft.com/office/drawing/2014/main" id="{31636679-E456-4F98-BA01-79E337BD37A1}"/>
                </a:ext>
              </a:extLst>
            </p:cNvPr>
            <p:cNvSpPr/>
            <p:nvPr userDrawn="1"/>
          </p:nvSpPr>
          <p:spPr>
            <a:xfrm>
              <a:off x="149542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2" name="Rechthoek 41">
              <a:extLst>
                <a:ext uri="{FF2B5EF4-FFF2-40B4-BE49-F238E27FC236}">
                  <a16:creationId xmlns:a16="http://schemas.microsoft.com/office/drawing/2014/main" id="{3E33FF96-84EB-414F-ABCD-14B9B2717855}"/>
                </a:ext>
              </a:extLst>
            </p:cNvPr>
            <p:cNvSpPr/>
            <p:nvPr userDrawn="1"/>
          </p:nvSpPr>
          <p:spPr>
            <a:xfrm>
              <a:off x="163448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3" name="Rechthoek 42">
              <a:extLst>
                <a:ext uri="{FF2B5EF4-FFF2-40B4-BE49-F238E27FC236}">
                  <a16:creationId xmlns:a16="http://schemas.microsoft.com/office/drawing/2014/main" id="{B191276C-BEAD-496C-9003-D656D32B3B9C}"/>
                </a:ext>
              </a:extLst>
            </p:cNvPr>
            <p:cNvSpPr/>
            <p:nvPr userDrawn="1"/>
          </p:nvSpPr>
          <p:spPr>
            <a:xfrm>
              <a:off x="10477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4" name="Rechthoek 43">
              <a:extLst>
                <a:ext uri="{FF2B5EF4-FFF2-40B4-BE49-F238E27FC236}">
                  <a16:creationId xmlns:a16="http://schemas.microsoft.com/office/drawing/2014/main" id="{5B8EF463-5AD6-4FCF-899E-72D7EE4833EE}"/>
                </a:ext>
              </a:extLst>
            </p:cNvPr>
            <p:cNvSpPr/>
            <p:nvPr userDrawn="1"/>
          </p:nvSpPr>
          <p:spPr>
            <a:xfrm>
              <a:off x="24383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5" name="Rechthoek 44">
              <a:extLst>
                <a:ext uri="{FF2B5EF4-FFF2-40B4-BE49-F238E27FC236}">
                  <a16:creationId xmlns:a16="http://schemas.microsoft.com/office/drawing/2014/main" id="{3D4E124A-0400-4917-AC56-18310ADEEB89}"/>
                </a:ext>
              </a:extLst>
            </p:cNvPr>
            <p:cNvSpPr/>
            <p:nvPr userDrawn="1"/>
          </p:nvSpPr>
          <p:spPr>
            <a:xfrm>
              <a:off x="38290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6" name="Rechthoek 45">
              <a:extLst>
                <a:ext uri="{FF2B5EF4-FFF2-40B4-BE49-F238E27FC236}">
                  <a16:creationId xmlns:a16="http://schemas.microsoft.com/office/drawing/2014/main" id="{D181E518-CEB9-4311-9137-8DB98177815F}"/>
                </a:ext>
              </a:extLst>
            </p:cNvPr>
            <p:cNvSpPr/>
            <p:nvPr userDrawn="1"/>
          </p:nvSpPr>
          <p:spPr>
            <a:xfrm>
              <a:off x="52196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7" name="Rechthoek 46">
              <a:extLst>
                <a:ext uri="{FF2B5EF4-FFF2-40B4-BE49-F238E27FC236}">
                  <a16:creationId xmlns:a16="http://schemas.microsoft.com/office/drawing/2014/main" id="{39163085-7926-4628-AD5A-152BB33B0DA8}"/>
                </a:ext>
              </a:extLst>
            </p:cNvPr>
            <p:cNvSpPr/>
            <p:nvPr userDrawn="1"/>
          </p:nvSpPr>
          <p:spPr>
            <a:xfrm>
              <a:off x="66103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8" name="Rechthoek 47">
              <a:extLst>
                <a:ext uri="{FF2B5EF4-FFF2-40B4-BE49-F238E27FC236}">
                  <a16:creationId xmlns:a16="http://schemas.microsoft.com/office/drawing/2014/main" id="{83734956-20CD-44A5-8156-18D16B078947}"/>
                </a:ext>
              </a:extLst>
            </p:cNvPr>
            <p:cNvSpPr/>
            <p:nvPr userDrawn="1"/>
          </p:nvSpPr>
          <p:spPr>
            <a:xfrm>
              <a:off x="80009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9" name="Rechthoek 48">
              <a:extLst>
                <a:ext uri="{FF2B5EF4-FFF2-40B4-BE49-F238E27FC236}">
                  <a16:creationId xmlns:a16="http://schemas.microsoft.com/office/drawing/2014/main" id="{C2BD56DB-A479-4659-B8A8-FA8BD2A15593}"/>
                </a:ext>
              </a:extLst>
            </p:cNvPr>
            <p:cNvSpPr/>
            <p:nvPr userDrawn="1"/>
          </p:nvSpPr>
          <p:spPr>
            <a:xfrm>
              <a:off x="93916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0" name="Rechthoek 49">
              <a:extLst>
                <a:ext uri="{FF2B5EF4-FFF2-40B4-BE49-F238E27FC236}">
                  <a16:creationId xmlns:a16="http://schemas.microsoft.com/office/drawing/2014/main" id="{3570E184-A710-447B-B9FF-99262392D498}"/>
                </a:ext>
              </a:extLst>
            </p:cNvPr>
            <p:cNvSpPr/>
            <p:nvPr userDrawn="1"/>
          </p:nvSpPr>
          <p:spPr>
            <a:xfrm>
              <a:off x="107822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1" name="Rechthoek 50">
              <a:extLst>
                <a:ext uri="{FF2B5EF4-FFF2-40B4-BE49-F238E27FC236}">
                  <a16:creationId xmlns:a16="http://schemas.microsoft.com/office/drawing/2014/main" id="{D8EA7E2F-4E27-416D-861C-0095FB49F4E9}"/>
                </a:ext>
              </a:extLst>
            </p:cNvPr>
            <p:cNvSpPr/>
            <p:nvPr userDrawn="1"/>
          </p:nvSpPr>
          <p:spPr>
            <a:xfrm>
              <a:off x="121729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2" name="Rechthoek 51">
              <a:extLst>
                <a:ext uri="{FF2B5EF4-FFF2-40B4-BE49-F238E27FC236}">
                  <a16:creationId xmlns:a16="http://schemas.microsoft.com/office/drawing/2014/main" id="{8636855F-D700-443F-81B1-672D7072F301}"/>
                </a:ext>
              </a:extLst>
            </p:cNvPr>
            <p:cNvSpPr/>
            <p:nvPr userDrawn="1"/>
          </p:nvSpPr>
          <p:spPr>
            <a:xfrm>
              <a:off x="135635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3" name="Rechthoek 52">
              <a:extLst>
                <a:ext uri="{FF2B5EF4-FFF2-40B4-BE49-F238E27FC236}">
                  <a16:creationId xmlns:a16="http://schemas.microsoft.com/office/drawing/2014/main" id="{3430E2ED-BDD5-4076-99CB-8E8C712E3C51}"/>
                </a:ext>
              </a:extLst>
            </p:cNvPr>
            <p:cNvSpPr/>
            <p:nvPr userDrawn="1"/>
          </p:nvSpPr>
          <p:spPr>
            <a:xfrm>
              <a:off x="149542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4" name="Rechthoek 53">
              <a:extLst>
                <a:ext uri="{FF2B5EF4-FFF2-40B4-BE49-F238E27FC236}">
                  <a16:creationId xmlns:a16="http://schemas.microsoft.com/office/drawing/2014/main" id="{ADDC9361-C617-4A5A-AEB6-FE7BDBD7B991}"/>
                </a:ext>
              </a:extLst>
            </p:cNvPr>
            <p:cNvSpPr/>
            <p:nvPr userDrawn="1"/>
          </p:nvSpPr>
          <p:spPr>
            <a:xfrm>
              <a:off x="163448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5" name="Rechthoek 54">
              <a:extLst>
                <a:ext uri="{FF2B5EF4-FFF2-40B4-BE49-F238E27FC236}">
                  <a16:creationId xmlns:a16="http://schemas.microsoft.com/office/drawing/2014/main" id="{AC9D498F-4155-4D2F-A335-5B49628AF8FE}"/>
                </a:ext>
              </a:extLst>
            </p:cNvPr>
            <p:cNvSpPr/>
            <p:nvPr userDrawn="1"/>
          </p:nvSpPr>
          <p:spPr>
            <a:xfrm>
              <a:off x="10477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6" name="Rechthoek 55">
              <a:extLst>
                <a:ext uri="{FF2B5EF4-FFF2-40B4-BE49-F238E27FC236}">
                  <a16:creationId xmlns:a16="http://schemas.microsoft.com/office/drawing/2014/main" id="{337532BF-6611-4233-81B0-16C5A86A45A8}"/>
                </a:ext>
              </a:extLst>
            </p:cNvPr>
            <p:cNvSpPr/>
            <p:nvPr userDrawn="1"/>
          </p:nvSpPr>
          <p:spPr>
            <a:xfrm>
              <a:off x="24383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7" name="Rechthoek 56">
              <a:extLst>
                <a:ext uri="{FF2B5EF4-FFF2-40B4-BE49-F238E27FC236}">
                  <a16:creationId xmlns:a16="http://schemas.microsoft.com/office/drawing/2014/main" id="{3D587D00-FBD4-4B34-8068-E8BA96801328}"/>
                </a:ext>
              </a:extLst>
            </p:cNvPr>
            <p:cNvSpPr/>
            <p:nvPr userDrawn="1"/>
          </p:nvSpPr>
          <p:spPr>
            <a:xfrm>
              <a:off x="38290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8" name="Rechthoek 57">
              <a:extLst>
                <a:ext uri="{FF2B5EF4-FFF2-40B4-BE49-F238E27FC236}">
                  <a16:creationId xmlns:a16="http://schemas.microsoft.com/office/drawing/2014/main" id="{11859AA9-5C67-4644-866E-DE73D0965300}"/>
                </a:ext>
              </a:extLst>
            </p:cNvPr>
            <p:cNvSpPr/>
            <p:nvPr userDrawn="1"/>
          </p:nvSpPr>
          <p:spPr>
            <a:xfrm>
              <a:off x="52196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9" name="Rechthoek 58">
              <a:extLst>
                <a:ext uri="{FF2B5EF4-FFF2-40B4-BE49-F238E27FC236}">
                  <a16:creationId xmlns:a16="http://schemas.microsoft.com/office/drawing/2014/main" id="{FB2791C2-6CA0-4D2D-9ADD-178F7FAD88E8}"/>
                </a:ext>
              </a:extLst>
            </p:cNvPr>
            <p:cNvSpPr/>
            <p:nvPr userDrawn="1"/>
          </p:nvSpPr>
          <p:spPr>
            <a:xfrm>
              <a:off x="66103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0" name="Rechthoek 59">
              <a:extLst>
                <a:ext uri="{FF2B5EF4-FFF2-40B4-BE49-F238E27FC236}">
                  <a16:creationId xmlns:a16="http://schemas.microsoft.com/office/drawing/2014/main" id="{904D5CC7-402A-4753-95BF-839E3B97E4EF}"/>
                </a:ext>
              </a:extLst>
            </p:cNvPr>
            <p:cNvSpPr/>
            <p:nvPr userDrawn="1"/>
          </p:nvSpPr>
          <p:spPr>
            <a:xfrm>
              <a:off x="80009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1" name="Rechthoek 60">
              <a:extLst>
                <a:ext uri="{FF2B5EF4-FFF2-40B4-BE49-F238E27FC236}">
                  <a16:creationId xmlns:a16="http://schemas.microsoft.com/office/drawing/2014/main" id="{92C59641-77C0-4A74-B949-DCD6A7821951}"/>
                </a:ext>
              </a:extLst>
            </p:cNvPr>
            <p:cNvSpPr/>
            <p:nvPr userDrawn="1"/>
          </p:nvSpPr>
          <p:spPr>
            <a:xfrm>
              <a:off x="93916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2" name="Rechthoek 61">
              <a:extLst>
                <a:ext uri="{FF2B5EF4-FFF2-40B4-BE49-F238E27FC236}">
                  <a16:creationId xmlns:a16="http://schemas.microsoft.com/office/drawing/2014/main" id="{59093287-1D7A-4502-838F-94D0F13784EB}"/>
                </a:ext>
              </a:extLst>
            </p:cNvPr>
            <p:cNvSpPr/>
            <p:nvPr userDrawn="1"/>
          </p:nvSpPr>
          <p:spPr>
            <a:xfrm>
              <a:off x="107822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3" name="Rechthoek 62">
              <a:extLst>
                <a:ext uri="{FF2B5EF4-FFF2-40B4-BE49-F238E27FC236}">
                  <a16:creationId xmlns:a16="http://schemas.microsoft.com/office/drawing/2014/main" id="{512CACC4-6131-47E2-8C83-EC6F762CF25C}"/>
                </a:ext>
              </a:extLst>
            </p:cNvPr>
            <p:cNvSpPr/>
            <p:nvPr userDrawn="1"/>
          </p:nvSpPr>
          <p:spPr>
            <a:xfrm>
              <a:off x="121729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4" name="Rechthoek 63">
              <a:extLst>
                <a:ext uri="{FF2B5EF4-FFF2-40B4-BE49-F238E27FC236}">
                  <a16:creationId xmlns:a16="http://schemas.microsoft.com/office/drawing/2014/main" id="{C258E187-3B1A-4611-9A01-4D42869C647B}"/>
                </a:ext>
              </a:extLst>
            </p:cNvPr>
            <p:cNvSpPr/>
            <p:nvPr userDrawn="1"/>
          </p:nvSpPr>
          <p:spPr>
            <a:xfrm>
              <a:off x="135635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5" name="Rechthoek 64">
              <a:extLst>
                <a:ext uri="{FF2B5EF4-FFF2-40B4-BE49-F238E27FC236}">
                  <a16:creationId xmlns:a16="http://schemas.microsoft.com/office/drawing/2014/main" id="{B1D4C479-0E67-4180-903E-BE2119BFB3B4}"/>
                </a:ext>
              </a:extLst>
            </p:cNvPr>
            <p:cNvSpPr/>
            <p:nvPr userDrawn="1"/>
          </p:nvSpPr>
          <p:spPr>
            <a:xfrm>
              <a:off x="149542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6" name="Rechthoek 65">
              <a:extLst>
                <a:ext uri="{FF2B5EF4-FFF2-40B4-BE49-F238E27FC236}">
                  <a16:creationId xmlns:a16="http://schemas.microsoft.com/office/drawing/2014/main" id="{9C8936E6-1ED5-4CE2-8879-07133E737D03}"/>
                </a:ext>
              </a:extLst>
            </p:cNvPr>
            <p:cNvSpPr/>
            <p:nvPr userDrawn="1"/>
          </p:nvSpPr>
          <p:spPr>
            <a:xfrm>
              <a:off x="163448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7" name="Rechthoek 66">
              <a:extLst>
                <a:ext uri="{FF2B5EF4-FFF2-40B4-BE49-F238E27FC236}">
                  <a16:creationId xmlns:a16="http://schemas.microsoft.com/office/drawing/2014/main" id="{C9EEFD06-F5C0-4B9C-AC43-82E32C88DEAB}"/>
                </a:ext>
              </a:extLst>
            </p:cNvPr>
            <p:cNvSpPr/>
            <p:nvPr userDrawn="1"/>
          </p:nvSpPr>
          <p:spPr>
            <a:xfrm>
              <a:off x="10477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8" name="Rechthoek 67">
              <a:extLst>
                <a:ext uri="{FF2B5EF4-FFF2-40B4-BE49-F238E27FC236}">
                  <a16:creationId xmlns:a16="http://schemas.microsoft.com/office/drawing/2014/main" id="{AFAB9AA9-7C6F-4F35-81E3-5E8DD8CE16FA}"/>
                </a:ext>
              </a:extLst>
            </p:cNvPr>
            <p:cNvSpPr/>
            <p:nvPr userDrawn="1"/>
          </p:nvSpPr>
          <p:spPr>
            <a:xfrm>
              <a:off x="24383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9" name="Rechthoek 68">
              <a:extLst>
                <a:ext uri="{FF2B5EF4-FFF2-40B4-BE49-F238E27FC236}">
                  <a16:creationId xmlns:a16="http://schemas.microsoft.com/office/drawing/2014/main" id="{21E6D803-8ACD-497F-879D-509BAF7E77B4}"/>
                </a:ext>
              </a:extLst>
            </p:cNvPr>
            <p:cNvSpPr/>
            <p:nvPr userDrawn="1"/>
          </p:nvSpPr>
          <p:spPr>
            <a:xfrm>
              <a:off x="38290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0" name="Rechthoek 69">
              <a:extLst>
                <a:ext uri="{FF2B5EF4-FFF2-40B4-BE49-F238E27FC236}">
                  <a16:creationId xmlns:a16="http://schemas.microsoft.com/office/drawing/2014/main" id="{3437667D-E52D-4864-B330-E11CEB796E68}"/>
                </a:ext>
              </a:extLst>
            </p:cNvPr>
            <p:cNvSpPr/>
            <p:nvPr userDrawn="1"/>
          </p:nvSpPr>
          <p:spPr>
            <a:xfrm>
              <a:off x="52196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1" name="Rechthoek 70">
              <a:extLst>
                <a:ext uri="{FF2B5EF4-FFF2-40B4-BE49-F238E27FC236}">
                  <a16:creationId xmlns:a16="http://schemas.microsoft.com/office/drawing/2014/main" id="{AC8C857A-9782-4E0E-85FA-989D80A33D5B}"/>
                </a:ext>
              </a:extLst>
            </p:cNvPr>
            <p:cNvSpPr/>
            <p:nvPr userDrawn="1"/>
          </p:nvSpPr>
          <p:spPr>
            <a:xfrm>
              <a:off x="66103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2" name="Rechthoek 71">
              <a:extLst>
                <a:ext uri="{FF2B5EF4-FFF2-40B4-BE49-F238E27FC236}">
                  <a16:creationId xmlns:a16="http://schemas.microsoft.com/office/drawing/2014/main" id="{13706F80-0AB1-47BD-BFBF-2135CE302E5E}"/>
                </a:ext>
              </a:extLst>
            </p:cNvPr>
            <p:cNvSpPr/>
            <p:nvPr userDrawn="1"/>
          </p:nvSpPr>
          <p:spPr>
            <a:xfrm>
              <a:off x="80009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3" name="Rechthoek 72">
              <a:extLst>
                <a:ext uri="{FF2B5EF4-FFF2-40B4-BE49-F238E27FC236}">
                  <a16:creationId xmlns:a16="http://schemas.microsoft.com/office/drawing/2014/main" id="{DDB7FB69-42A6-4F4A-BBBB-EF910BD9517E}"/>
                </a:ext>
              </a:extLst>
            </p:cNvPr>
            <p:cNvSpPr/>
            <p:nvPr userDrawn="1"/>
          </p:nvSpPr>
          <p:spPr>
            <a:xfrm>
              <a:off x="93916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4" name="Rechthoek 73">
              <a:extLst>
                <a:ext uri="{FF2B5EF4-FFF2-40B4-BE49-F238E27FC236}">
                  <a16:creationId xmlns:a16="http://schemas.microsoft.com/office/drawing/2014/main" id="{F70197D9-8207-423E-8355-C4718C41CBCF}"/>
                </a:ext>
              </a:extLst>
            </p:cNvPr>
            <p:cNvSpPr/>
            <p:nvPr userDrawn="1"/>
          </p:nvSpPr>
          <p:spPr>
            <a:xfrm>
              <a:off x="107822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5" name="Rechthoek 74">
              <a:extLst>
                <a:ext uri="{FF2B5EF4-FFF2-40B4-BE49-F238E27FC236}">
                  <a16:creationId xmlns:a16="http://schemas.microsoft.com/office/drawing/2014/main" id="{1E0D3499-D858-46B1-B897-09933731A297}"/>
                </a:ext>
              </a:extLst>
            </p:cNvPr>
            <p:cNvSpPr/>
            <p:nvPr userDrawn="1"/>
          </p:nvSpPr>
          <p:spPr>
            <a:xfrm>
              <a:off x="121729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6" name="Rechthoek 75">
              <a:extLst>
                <a:ext uri="{FF2B5EF4-FFF2-40B4-BE49-F238E27FC236}">
                  <a16:creationId xmlns:a16="http://schemas.microsoft.com/office/drawing/2014/main" id="{1361DF95-749D-4277-AA88-C357F0ABD665}"/>
                </a:ext>
              </a:extLst>
            </p:cNvPr>
            <p:cNvSpPr/>
            <p:nvPr userDrawn="1"/>
          </p:nvSpPr>
          <p:spPr>
            <a:xfrm>
              <a:off x="135635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7" name="Rechthoek 76">
              <a:extLst>
                <a:ext uri="{FF2B5EF4-FFF2-40B4-BE49-F238E27FC236}">
                  <a16:creationId xmlns:a16="http://schemas.microsoft.com/office/drawing/2014/main" id="{B7B04DA8-812A-4895-95D5-4ACBBB770F2D}"/>
                </a:ext>
              </a:extLst>
            </p:cNvPr>
            <p:cNvSpPr/>
            <p:nvPr userDrawn="1"/>
          </p:nvSpPr>
          <p:spPr>
            <a:xfrm>
              <a:off x="149542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8" name="Rechthoek 77">
              <a:extLst>
                <a:ext uri="{FF2B5EF4-FFF2-40B4-BE49-F238E27FC236}">
                  <a16:creationId xmlns:a16="http://schemas.microsoft.com/office/drawing/2014/main" id="{3BD13550-11F9-4DCB-B805-0C4E441C2ED0}"/>
                </a:ext>
              </a:extLst>
            </p:cNvPr>
            <p:cNvSpPr/>
            <p:nvPr userDrawn="1"/>
          </p:nvSpPr>
          <p:spPr>
            <a:xfrm>
              <a:off x="163448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9" name="Rechthoek 78">
              <a:extLst>
                <a:ext uri="{FF2B5EF4-FFF2-40B4-BE49-F238E27FC236}">
                  <a16:creationId xmlns:a16="http://schemas.microsoft.com/office/drawing/2014/main" id="{D37F375B-825E-4443-9400-AB25E9BC9613}"/>
                </a:ext>
              </a:extLst>
            </p:cNvPr>
            <p:cNvSpPr/>
            <p:nvPr userDrawn="1"/>
          </p:nvSpPr>
          <p:spPr>
            <a:xfrm>
              <a:off x="10477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0" name="Rechthoek 79">
              <a:extLst>
                <a:ext uri="{FF2B5EF4-FFF2-40B4-BE49-F238E27FC236}">
                  <a16:creationId xmlns:a16="http://schemas.microsoft.com/office/drawing/2014/main" id="{2F3CFAAB-65E3-406B-A195-F4BAA23DA276}"/>
                </a:ext>
              </a:extLst>
            </p:cNvPr>
            <p:cNvSpPr/>
            <p:nvPr userDrawn="1"/>
          </p:nvSpPr>
          <p:spPr>
            <a:xfrm>
              <a:off x="24383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1" name="Rechthoek 80">
              <a:extLst>
                <a:ext uri="{FF2B5EF4-FFF2-40B4-BE49-F238E27FC236}">
                  <a16:creationId xmlns:a16="http://schemas.microsoft.com/office/drawing/2014/main" id="{0B7939F1-1A7B-4403-BD7B-B2890E6046E4}"/>
                </a:ext>
              </a:extLst>
            </p:cNvPr>
            <p:cNvSpPr/>
            <p:nvPr userDrawn="1"/>
          </p:nvSpPr>
          <p:spPr>
            <a:xfrm>
              <a:off x="38290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2" name="Rechthoek 81">
              <a:extLst>
                <a:ext uri="{FF2B5EF4-FFF2-40B4-BE49-F238E27FC236}">
                  <a16:creationId xmlns:a16="http://schemas.microsoft.com/office/drawing/2014/main" id="{952856AF-170D-405F-B53F-42CFC4433DF9}"/>
                </a:ext>
              </a:extLst>
            </p:cNvPr>
            <p:cNvSpPr/>
            <p:nvPr userDrawn="1"/>
          </p:nvSpPr>
          <p:spPr>
            <a:xfrm>
              <a:off x="52196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3" name="Rechthoek 82">
              <a:extLst>
                <a:ext uri="{FF2B5EF4-FFF2-40B4-BE49-F238E27FC236}">
                  <a16:creationId xmlns:a16="http://schemas.microsoft.com/office/drawing/2014/main" id="{8239B102-56CC-4A5F-BC32-4E48A711F149}"/>
                </a:ext>
              </a:extLst>
            </p:cNvPr>
            <p:cNvSpPr/>
            <p:nvPr userDrawn="1"/>
          </p:nvSpPr>
          <p:spPr>
            <a:xfrm>
              <a:off x="66103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4" name="Rechthoek 83">
              <a:extLst>
                <a:ext uri="{FF2B5EF4-FFF2-40B4-BE49-F238E27FC236}">
                  <a16:creationId xmlns:a16="http://schemas.microsoft.com/office/drawing/2014/main" id="{61A45AEB-62C5-47DA-AB38-AADE12BC1314}"/>
                </a:ext>
              </a:extLst>
            </p:cNvPr>
            <p:cNvSpPr/>
            <p:nvPr userDrawn="1"/>
          </p:nvSpPr>
          <p:spPr>
            <a:xfrm>
              <a:off x="80009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5" name="Rechthoek 84">
              <a:extLst>
                <a:ext uri="{FF2B5EF4-FFF2-40B4-BE49-F238E27FC236}">
                  <a16:creationId xmlns:a16="http://schemas.microsoft.com/office/drawing/2014/main" id="{A2270570-8C09-4EF4-952D-631F93D2F677}"/>
                </a:ext>
              </a:extLst>
            </p:cNvPr>
            <p:cNvSpPr/>
            <p:nvPr userDrawn="1"/>
          </p:nvSpPr>
          <p:spPr>
            <a:xfrm>
              <a:off x="93916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6" name="Rechthoek 85">
              <a:extLst>
                <a:ext uri="{FF2B5EF4-FFF2-40B4-BE49-F238E27FC236}">
                  <a16:creationId xmlns:a16="http://schemas.microsoft.com/office/drawing/2014/main" id="{715C7321-53C7-4463-92A0-6EDBBEC24C08}"/>
                </a:ext>
              </a:extLst>
            </p:cNvPr>
            <p:cNvSpPr/>
            <p:nvPr userDrawn="1"/>
          </p:nvSpPr>
          <p:spPr>
            <a:xfrm>
              <a:off x="107822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7" name="Rechthoek 86">
              <a:extLst>
                <a:ext uri="{FF2B5EF4-FFF2-40B4-BE49-F238E27FC236}">
                  <a16:creationId xmlns:a16="http://schemas.microsoft.com/office/drawing/2014/main" id="{BA084D0E-5ACF-4CAC-97C6-AEA9C5248263}"/>
                </a:ext>
              </a:extLst>
            </p:cNvPr>
            <p:cNvSpPr/>
            <p:nvPr userDrawn="1"/>
          </p:nvSpPr>
          <p:spPr>
            <a:xfrm>
              <a:off x="121729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8" name="Rechthoek 87">
              <a:extLst>
                <a:ext uri="{FF2B5EF4-FFF2-40B4-BE49-F238E27FC236}">
                  <a16:creationId xmlns:a16="http://schemas.microsoft.com/office/drawing/2014/main" id="{19CC7CB0-0670-419C-A844-A28316F7CB4C}"/>
                </a:ext>
              </a:extLst>
            </p:cNvPr>
            <p:cNvSpPr/>
            <p:nvPr userDrawn="1"/>
          </p:nvSpPr>
          <p:spPr>
            <a:xfrm>
              <a:off x="135635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9" name="Rechthoek 88">
              <a:extLst>
                <a:ext uri="{FF2B5EF4-FFF2-40B4-BE49-F238E27FC236}">
                  <a16:creationId xmlns:a16="http://schemas.microsoft.com/office/drawing/2014/main" id="{2153D52C-015D-414F-93A9-D4F1277B5E8D}"/>
                </a:ext>
              </a:extLst>
            </p:cNvPr>
            <p:cNvSpPr/>
            <p:nvPr userDrawn="1"/>
          </p:nvSpPr>
          <p:spPr>
            <a:xfrm>
              <a:off x="149542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0" name="Rechthoek 89">
              <a:extLst>
                <a:ext uri="{FF2B5EF4-FFF2-40B4-BE49-F238E27FC236}">
                  <a16:creationId xmlns:a16="http://schemas.microsoft.com/office/drawing/2014/main" id="{3D42C007-B73B-4E21-ADDD-E70085762785}"/>
                </a:ext>
              </a:extLst>
            </p:cNvPr>
            <p:cNvSpPr/>
            <p:nvPr userDrawn="1"/>
          </p:nvSpPr>
          <p:spPr>
            <a:xfrm>
              <a:off x="163448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1" name="Rechthoek 90">
              <a:extLst>
                <a:ext uri="{FF2B5EF4-FFF2-40B4-BE49-F238E27FC236}">
                  <a16:creationId xmlns:a16="http://schemas.microsoft.com/office/drawing/2014/main" id="{61531C16-91D5-4692-B4F7-B0C494DC636C}"/>
                </a:ext>
              </a:extLst>
            </p:cNvPr>
            <p:cNvSpPr/>
            <p:nvPr userDrawn="1"/>
          </p:nvSpPr>
          <p:spPr>
            <a:xfrm>
              <a:off x="10477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2" name="Rechthoek 91">
              <a:extLst>
                <a:ext uri="{FF2B5EF4-FFF2-40B4-BE49-F238E27FC236}">
                  <a16:creationId xmlns:a16="http://schemas.microsoft.com/office/drawing/2014/main" id="{BE2A0FC4-BFB6-4C02-A005-42DE8103402C}"/>
                </a:ext>
              </a:extLst>
            </p:cNvPr>
            <p:cNvSpPr/>
            <p:nvPr userDrawn="1"/>
          </p:nvSpPr>
          <p:spPr>
            <a:xfrm>
              <a:off x="24383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3" name="Rechthoek 92">
              <a:extLst>
                <a:ext uri="{FF2B5EF4-FFF2-40B4-BE49-F238E27FC236}">
                  <a16:creationId xmlns:a16="http://schemas.microsoft.com/office/drawing/2014/main" id="{5D1C530D-C8C3-459C-B166-283CAC72D972}"/>
                </a:ext>
              </a:extLst>
            </p:cNvPr>
            <p:cNvSpPr/>
            <p:nvPr userDrawn="1"/>
          </p:nvSpPr>
          <p:spPr>
            <a:xfrm>
              <a:off x="38290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4" name="Rechthoek 93">
              <a:extLst>
                <a:ext uri="{FF2B5EF4-FFF2-40B4-BE49-F238E27FC236}">
                  <a16:creationId xmlns:a16="http://schemas.microsoft.com/office/drawing/2014/main" id="{44DB0356-E9F3-4648-A1C3-286D0DD3BC0D}"/>
                </a:ext>
              </a:extLst>
            </p:cNvPr>
            <p:cNvSpPr/>
            <p:nvPr userDrawn="1"/>
          </p:nvSpPr>
          <p:spPr>
            <a:xfrm>
              <a:off x="52196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5" name="Rechthoek 94">
              <a:extLst>
                <a:ext uri="{FF2B5EF4-FFF2-40B4-BE49-F238E27FC236}">
                  <a16:creationId xmlns:a16="http://schemas.microsoft.com/office/drawing/2014/main" id="{A08248CC-0DD7-43D3-89D0-04B21B0E9D0C}"/>
                </a:ext>
              </a:extLst>
            </p:cNvPr>
            <p:cNvSpPr/>
            <p:nvPr userDrawn="1"/>
          </p:nvSpPr>
          <p:spPr>
            <a:xfrm>
              <a:off x="66103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6" name="Rechthoek 95">
              <a:extLst>
                <a:ext uri="{FF2B5EF4-FFF2-40B4-BE49-F238E27FC236}">
                  <a16:creationId xmlns:a16="http://schemas.microsoft.com/office/drawing/2014/main" id="{F59B649C-327B-44EE-8FD8-DF5780C440C7}"/>
                </a:ext>
              </a:extLst>
            </p:cNvPr>
            <p:cNvSpPr/>
            <p:nvPr userDrawn="1"/>
          </p:nvSpPr>
          <p:spPr>
            <a:xfrm>
              <a:off x="80009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7" name="Rechthoek 96">
              <a:extLst>
                <a:ext uri="{FF2B5EF4-FFF2-40B4-BE49-F238E27FC236}">
                  <a16:creationId xmlns:a16="http://schemas.microsoft.com/office/drawing/2014/main" id="{1F2749D9-7056-4A1E-B14A-865A1C4898A2}"/>
                </a:ext>
              </a:extLst>
            </p:cNvPr>
            <p:cNvSpPr/>
            <p:nvPr userDrawn="1"/>
          </p:nvSpPr>
          <p:spPr>
            <a:xfrm>
              <a:off x="93916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8" name="Rechthoek 97">
              <a:extLst>
                <a:ext uri="{FF2B5EF4-FFF2-40B4-BE49-F238E27FC236}">
                  <a16:creationId xmlns:a16="http://schemas.microsoft.com/office/drawing/2014/main" id="{F6EBF245-88D1-459E-B383-814E41CEB42F}"/>
                </a:ext>
              </a:extLst>
            </p:cNvPr>
            <p:cNvSpPr/>
            <p:nvPr userDrawn="1"/>
          </p:nvSpPr>
          <p:spPr>
            <a:xfrm>
              <a:off x="107822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9" name="Rechthoek 98">
              <a:extLst>
                <a:ext uri="{FF2B5EF4-FFF2-40B4-BE49-F238E27FC236}">
                  <a16:creationId xmlns:a16="http://schemas.microsoft.com/office/drawing/2014/main" id="{32242EEC-3065-40A9-84B6-634FB03612F2}"/>
                </a:ext>
              </a:extLst>
            </p:cNvPr>
            <p:cNvSpPr/>
            <p:nvPr userDrawn="1"/>
          </p:nvSpPr>
          <p:spPr>
            <a:xfrm>
              <a:off x="121729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0" name="Rechthoek 99">
              <a:extLst>
                <a:ext uri="{FF2B5EF4-FFF2-40B4-BE49-F238E27FC236}">
                  <a16:creationId xmlns:a16="http://schemas.microsoft.com/office/drawing/2014/main" id="{6BDA72F4-8256-4DD6-A1E7-5F114F8D3F57}"/>
                </a:ext>
              </a:extLst>
            </p:cNvPr>
            <p:cNvSpPr/>
            <p:nvPr userDrawn="1"/>
          </p:nvSpPr>
          <p:spPr>
            <a:xfrm>
              <a:off x="135635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1" name="Rechthoek 100">
              <a:extLst>
                <a:ext uri="{FF2B5EF4-FFF2-40B4-BE49-F238E27FC236}">
                  <a16:creationId xmlns:a16="http://schemas.microsoft.com/office/drawing/2014/main" id="{3611BD11-37AE-4C0E-8E96-7A342DF72BE8}"/>
                </a:ext>
              </a:extLst>
            </p:cNvPr>
            <p:cNvSpPr/>
            <p:nvPr userDrawn="1"/>
          </p:nvSpPr>
          <p:spPr>
            <a:xfrm>
              <a:off x="149542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2" name="Rechthoek 101">
              <a:extLst>
                <a:ext uri="{FF2B5EF4-FFF2-40B4-BE49-F238E27FC236}">
                  <a16:creationId xmlns:a16="http://schemas.microsoft.com/office/drawing/2014/main" id="{7DADB5EF-A6F3-4933-A92B-2F254845B34F}"/>
                </a:ext>
              </a:extLst>
            </p:cNvPr>
            <p:cNvSpPr/>
            <p:nvPr userDrawn="1"/>
          </p:nvSpPr>
          <p:spPr>
            <a:xfrm>
              <a:off x="163448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3" name="Rechthoek 102">
              <a:extLst>
                <a:ext uri="{FF2B5EF4-FFF2-40B4-BE49-F238E27FC236}">
                  <a16:creationId xmlns:a16="http://schemas.microsoft.com/office/drawing/2014/main" id="{4B69F43D-5BD8-4227-805D-D131D0CC9782}"/>
                </a:ext>
              </a:extLst>
            </p:cNvPr>
            <p:cNvSpPr/>
            <p:nvPr userDrawn="1"/>
          </p:nvSpPr>
          <p:spPr>
            <a:xfrm>
              <a:off x="10477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4" name="Rechthoek 103">
              <a:extLst>
                <a:ext uri="{FF2B5EF4-FFF2-40B4-BE49-F238E27FC236}">
                  <a16:creationId xmlns:a16="http://schemas.microsoft.com/office/drawing/2014/main" id="{8A117382-99B3-4F5A-95DF-DD71C489F308}"/>
                </a:ext>
              </a:extLst>
            </p:cNvPr>
            <p:cNvSpPr/>
            <p:nvPr userDrawn="1"/>
          </p:nvSpPr>
          <p:spPr>
            <a:xfrm>
              <a:off x="24383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5" name="Rechthoek 104">
              <a:extLst>
                <a:ext uri="{FF2B5EF4-FFF2-40B4-BE49-F238E27FC236}">
                  <a16:creationId xmlns:a16="http://schemas.microsoft.com/office/drawing/2014/main" id="{37BEE625-7635-4764-8242-72FE7574219D}"/>
                </a:ext>
              </a:extLst>
            </p:cNvPr>
            <p:cNvSpPr/>
            <p:nvPr userDrawn="1"/>
          </p:nvSpPr>
          <p:spPr>
            <a:xfrm>
              <a:off x="38290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6" name="Rechthoek 105">
              <a:extLst>
                <a:ext uri="{FF2B5EF4-FFF2-40B4-BE49-F238E27FC236}">
                  <a16:creationId xmlns:a16="http://schemas.microsoft.com/office/drawing/2014/main" id="{B94E52F2-EC1D-4B93-9583-8092EB54AAB9}"/>
                </a:ext>
              </a:extLst>
            </p:cNvPr>
            <p:cNvSpPr/>
            <p:nvPr userDrawn="1"/>
          </p:nvSpPr>
          <p:spPr>
            <a:xfrm>
              <a:off x="52196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7" name="Rechthoek 106">
              <a:extLst>
                <a:ext uri="{FF2B5EF4-FFF2-40B4-BE49-F238E27FC236}">
                  <a16:creationId xmlns:a16="http://schemas.microsoft.com/office/drawing/2014/main" id="{C220B813-DD92-4C7D-A1BC-697C23CABFA1}"/>
                </a:ext>
              </a:extLst>
            </p:cNvPr>
            <p:cNvSpPr/>
            <p:nvPr userDrawn="1"/>
          </p:nvSpPr>
          <p:spPr>
            <a:xfrm>
              <a:off x="66103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8" name="Rechthoek 107">
              <a:extLst>
                <a:ext uri="{FF2B5EF4-FFF2-40B4-BE49-F238E27FC236}">
                  <a16:creationId xmlns:a16="http://schemas.microsoft.com/office/drawing/2014/main" id="{02E84D6E-F48F-4557-99C6-9713133382F4}"/>
                </a:ext>
              </a:extLst>
            </p:cNvPr>
            <p:cNvSpPr/>
            <p:nvPr userDrawn="1"/>
          </p:nvSpPr>
          <p:spPr>
            <a:xfrm>
              <a:off x="80009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9" name="Rechthoek 108">
              <a:extLst>
                <a:ext uri="{FF2B5EF4-FFF2-40B4-BE49-F238E27FC236}">
                  <a16:creationId xmlns:a16="http://schemas.microsoft.com/office/drawing/2014/main" id="{E0212F54-9A69-4A61-8B35-78C4D89F641B}"/>
                </a:ext>
              </a:extLst>
            </p:cNvPr>
            <p:cNvSpPr/>
            <p:nvPr userDrawn="1"/>
          </p:nvSpPr>
          <p:spPr>
            <a:xfrm>
              <a:off x="93916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0" name="Rechthoek 109">
              <a:extLst>
                <a:ext uri="{FF2B5EF4-FFF2-40B4-BE49-F238E27FC236}">
                  <a16:creationId xmlns:a16="http://schemas.microsoft.com/office/drawing/2014/main" id="{82867721-4D81-431A-BA76-A06D56D3D57A}"/>
                </a:ext>
              </a:extLst>
            </p:cNvPr>
            <p:cNvSpPr/>
            <p:nvPr userDrawn="1"/>
          </p:nvSpPr>
          <p:spPr>
            <a:xfrm>
              <a:off x="107822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1" name="Rechthoek 110">
              <a:extLst>
                <a:ext uri="{FF2B5EF4-FFF2-40B4-BE49-F238E27FC236}">
                  <a16:creationId xmlns:a16="http://schemas.microsoft.com/office/drawing/2014/main" id="{BC7CB733-8B25-4EA0-BC8B-16D6C0A8F3D9}"/>
                </a:ext>
              </a:extLst>
            </p:cNvPr>
            <p:cNvSpPr/>
            <p:nvPr userDrawn="1"/>
          </p:nvSpPr>
          <p:spPr>
            <a:xfrm>
              <a:off x="121729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2" name="Rechthoek 111">
              <a:extLst>
                <a:ext uri="{FF2B5EF4-FFF2-40B4-BE49-F238E27FC236}">
                  <a16:creationId xmlns:a16="http://schemas.microsoft.com/office/drawing/2014/main" id="{C272F51B-7DF3-4BB4-81EF-F30BEBF919F8}"/>
                </a:ext>
              </a:extLst>
            </p:cNvPr>
            <p:cNvSpPr/>
            <p:nvPr userDrawn="1"/>
          </p:nvSpPr>
          <p:spPr>
            <a:xfrm>
              <a:off x="135635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3" name="Rechthoek 112">
              <a:extLst>
                <a:ext uri="{FF2B5EF4-FFF2-40B4-BE49-F238E27FC236}">
                  <a16:creationId xmlns:a16="http://schemas.microsoft.com/office/drawing/2014/main" id="{E7275EC4-E93D-4579-9252-95875A3D384C}"/>
                </a:ext>
              </a:extLst>
            </p:cNvPr>
            <p:cNvSpPr/>
            <p:nvPr userDrawn="1"/>
          </p:nvSpPr>
          <p:spPr>
            <a:xfrm>
              <a:off x="149542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4" name="Rechthoek 113">
              <a:extLst>
                <a:ext uri="{FF2B5EF4-FFF2-40B4-BE49-F238E27FC236}">
                  <a16:creationId xmlns:a16="http://schemas.microsoft.com/office/drawing/2014/main" id="{0ADC9315-AE94-46D1-A960-BDE67D19F3AD}"/>
                </a:ext>
              </a:extLst>
            </p:cNvPr>
            <p:cNvSpPr/>
            <p:nvPr userDrawn="1"/>
          </p:nvSpPr>
          <p:spPr>
            <a:xfrm>
              <a:off x="163448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5" name="Rechthoek 114">
              <a:extLst>
                <a:ext uri="{FF2B5EF4-FFF2-40B4-BE49-F238E27FC236}">
                  <a16:creationId xmlns:a16="http://schemas.microsoft.com/office/drawing/2014/main" id="{55221152-1C95-4DAA-ACB5-C7B52C8FD766}"/>
                </a:ext>
              </a:extLst>
            </p:cNvPr>
            <p:cNvSpPr/>
            <p:nvPr userDrawn="1"/>
          </p:nvSpPr>
          <p:spPr>
            <a:xfrm>
              <a:off x="10477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6" name="Rechthoek 115">
              <a:extLst>
                <a:ext uri="{FF2B5EF4-FFF2-40B4-BE49-F238E27FC236}">
                  <a16:creationId xmlns:a16="http://schemas.microsoft.com/office/drawing/2014/main" id="{BFEAC399-A721-4E24-97FA-7D27F08ADC7E}"/>
                </a:ext>
              </a:extLst>
            </p:cNvPr>
            <p:cNvSpPr/>
            <p:nvPr userDrawn="1"/>
          </p:nvSpPr>
          <p:spPr>
            <a:xfrm>
              <a:off x="24383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7" name="Rechthoek 116">
              <a:extLst>
                <a:ext uri="{FF2B5EF4-FFF2-40B4-BE49-F238E27FC236}">
                  <a16:creationId xmlns:a16="http://schemas.microsoft.com/office/drawing/2014/main" id="{6B5520BE-CE29-4813-9DAD-C9B41DACAFCA}"/>
                </a:ext>
              </a:extLst>
            </p:cNvPr>
            <p:cNvSpPr/>
            <p:nvPr userDrawn="1"/>
          </p:nvSpPr>
          <p:spPr>
            <a:xfrm>
              <a:off x="38290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8" name="Rechthoek 117">
              <a:extLst>
                <a:ext uri="{FF2B5EF4-FFF2-40B4-BE49-F238E27FC236}">
                  <a16:creationId xmlns:a16="http://schemas.microsoft.com/office/drawing/2014/main" id="{BC614ACB-A292-4AB7-A05D-035255A09EAC}"/>
                </a:ext>
              </a:extLst>
            </p:cNvPr>
            <p:cNvSpPr/>
            <p:nvPr userDrawn="1"/>
          </p:nvSpPr>
          <p:spPr>
            <a:xfrm>
              <a:off x="52196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9" name="Rechthoek 118">
              <a:extLst>
                <a:ext uri="{FF2B5EF4-FFF2-40B4-BE49-F238E27FC236}">
                  <a16:creationId xmlns:a16="http://schemas.microsoft.com/office/drawing/2014/main" id="{8197675B-3E1D-4ADC-8028-675B7EEC0715}"/>
                </a:ext>
              </a:extLst>
            </p:cNvPr>
            <p:cNvSpPr/>
            <p:nvPr userDrawn="1"/>
          </p:nvSpPr>
          <p:spPr>
            <a:xfrm>
              <a:off x="66103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0" name="Rechthoek 119">
              <a:extLst>
                <a:ext uri="{FF2B5EF4-FFF2-40B4-BE49-F238E27FC236}">
                  <a16:creationId xmlns:a16="http://schemas.microsoft.com/office/drawing/2014/main" id="{161FDAA3-430E-49EC-A4CC-A6683E05F77B}"/>
                </a:ext>
              </a:extLst>
            </p:cNvPr>
            <p:cNvSpPr/>
            <p:nvPr userDrawn="1"/>
          </p:nvSpPr>
          <p:spPr>
            <a:xfrm>
              <a:off x="80009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1" name="Rechthoek 120">
              <a:extLst>
                <a:ext uri="{FF2B5EF4-FFF2-40B4-BE49-F238E27FC236}">
                  <a16:creationId xmlns:a16="http://schemas.microsoft.com/office/drawing/2014/main" id="{37DE3A08-788F-45BE-907A-AC3348EDB0B9}"/>
                </a:ext>
              </a:extLst>
            </p:cNvPr>
            <p:cNvSpPr/>
            <p:nvPr userDrawn="1"/>
          </p:nvSpPr>
          <p:spPr>
            <a:xfrm>
              <a:off x="93916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2" name="Rechthoek 121">
              <a:extLst>
                <a:ext uri="{FF2B5EF4-FFF2-40B4-BE49-F238E27FC236}">
                  <a16:creationId xmlns:a16="http://schemas.microsoft.com/office/drawing/2014/main" id="{90379143-8DF0-4EE1-8C3A-C240D936C862}"/>
                </a:ext>
              </a:extLst>
            </p:cNvPr>
            <p:cNvSpPr/>
            <p:nvPr userDrawn="1"/>
          </p:nvSpPr>
          <p:spPr>
            <a:xfrm>
              <a:off x="107822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3" name="Rechthoek 122">
              <a:extLst>
                <a:ext uri="{FF2B5EF4-FFF2-40B4-BE49-F238E27FC236}">
                  <a16:creationId xmlns:a16="http://schemas.microsoft.com/office/drawing/2014/main" id="{E22EF1D9-5DE2-46B7-8523-CF79C32B2B0E}"/>
                </a:ext>
              </a:extLst>
            </p:cNvPr>
            <p:cNvSpPr/>
            <p:nvPr userDrawn="1"/>
          </p:nvSpPr>
          <p:spPr>
            <a:xfrm>
              <a:off x="121729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4" name="Rechthoek 123">
              <a:extLst>
                <a:ext uri="{FF2B5EF4-FFF2-40B4-BE49-F238E27FC236}">
                  <a16:creationId xmlns:a16="http://schemas.microsoft.com/office/drawing/2014/main" id="{60762A57-F746-45D5-AB2E-7C3E0A5B738D}"/>
                </a:ext>
              </a:extLst>
            </p:cNvPr>
            <p:cNvSpPr/>
            <p:nvPr userDrawn="1"/>
          </p:nvSpPr>
          <p:spPr>
            <a:xfrm>
              <a:off x="135635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5" name="Rechthoek 124">
              <a:extLst>
                <a:ext uri="{FF2B5EF4-FFF2-40B4-BE49-F238E27FC236}">
                  <a16:creationId xmlns:a16="http://schemas.microsoft.com/office/drawing/2014/main" id="{06642479-D5AA-4E24-BBAA-A46D252F4370}"/>
                </a:ext>
              </a:extLst>
            </p:cNvPr>
            <p:cNvSpPr/>
            <p:nvPr userDrawn="1"/>
          </p:nvSpPr>
          <p:spPr>
            <a:xfrm>
              <a:off x="149542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6" name="Rechthoek 125">
              <a:extLst>
                <a:ext uri="{FF2B5EF4-FFF2-40B4-BE49-F238E27FC236}">
                  <a16:creationId xmlns:a16="http://schemas.microsoft.com/office/drawing/2014/main" id="{7294A249-E01B-4E00-A515-54145D369480}"/>
                </a:ext>
              </a:extLst>
            </p:cNvPr>
            <p:cNvSpPr/>
            <p:nvPr userDrawn="1"/>
          </p:nvSpPr>
          <p:spPr>
            <a:xfrm>
              <a:off x="163448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7" name="Rechthoek 126">
              <a:extLst>
                <a:ext uri="{FF2B5EF4-FFF2-40B4-BE49-F238E27FC236}">
                  <a16:creationId xmlns:a16="http://schemas.microsoft.com/office/drawing/2014/main" id="{BA2047AF-40C4-4B43-9121-F09C177A4A20}"/>
                </a:ext>
              </a:extLst>
            </p:cNvPr>
            <p:cNvSpPr/>
            <p:nvPr userDrawn="1"/>
          </p:nvSpPr>
          <p:spPr>
            <a:xfrm>
              <a:off x="10477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8" name="Rechthoek 127">
              <a:extLst>
                <a:ext uri="{FF2B5EF4-FFF2-40B4-BE49-F238E27FC236}">
                  <a16:creationId xmlns:a16="http://schemas.microsoft.com/office/drawing/2014/main" id="{76B98FFC-AD3C-49B2-93CA-C1725C19A20F}"/>
                </a:ext>
              </a:extLst>
            </p:cNvPr>
            <p:cNvSpPr/>
            <p:nvPr userDrawn="1"/>
          </p:nvSpPr>
          <p:spPr>
            <a:xfrm>
              <a:off x="24383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9" name="Rechthoek 128">
              <a:extLst>
                <a:ext uri="{FF2B5EF4-FFF2-40B4-BE49-F238E27FC236}">
                  <a16:creationId xmlns:a16="http://schemas.microsoft.com/office/drawing/2014/main" id="{E1879D9E-3E63-4CC2-9AC7-425812A3F2C4}"/>
                </a:ext>
              </a:extLst>
            </p:cNvPr>
            <p:cNvSpPr/>
            <p:nvPr userDrawn="1"/>
          </p:nvSpPr>
          <p:spPr>
            <a:xfrm>
              <a:off x="38290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0" name="Rechthoek 129">
              <a:extLst>
                <a:ext uri="{FF2B5EF4-FFF2-40B4-BE49-F238E27FC236}">
                  <a16:creationId xmlns:a16="http://schemas.microsoft.com/office/drawing/2014/main" id="{8342A221-D10B-423B-8906-5EBC48090A2E}"/>
                </a:ext>
              </a:extLst>
            </p:cNvPr>
            <p:cNvSpPr/>
            <p:nvPr userDrawn="1"/>
          </p:nvSpPr>
          <p:spPr>
            <a:xfrm>
              <a:off x="52196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1" name="Rechthoek 130">
              <a:extLst>
                <a:ext uri="{FF2B5EF4-FFF2-40B4-BE49-F238E27FC236}">
                  <a16:creationId xmlns:a16="http://schemas.microsoft.com/office/drawing/2014/main" id="{35A57EB3-D6B5-4152-B14F-EF27E1349632}"/>
                </a:ext>
              </a:extLst>
            </p:cNvPr>
            <p:cNvSpPr/>
            <p:nvPr userDrawn="1"/>
          </p:nvSpPr>
          <p:spPr>
            <a:xfrm>
              <a:off x="66103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2" name="Rechthoek 131">
              <a:extLst>
                <a:ext uri="{FF2B5EF4-FFF2-40B4-BE49-F238E27FC236}">
                  <a16:creationId xmlns:a16="http://schemas.microsoft.com/office/drawing/2014/main" id="{31F4458E-A63D-4437-8E19-A66C8BC5DFD9}"/>
                </a:ext>
              </a:extLst>
            </p:cNvPr>
            <p:cNvSpPr/>
            <p:nvPr userDrawn="1"/>
          </p:nvSpPr>
          <p:spPr>
            <a:xfrm>
              <a:off x="80009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3" name="Rechthoek 132">
              <a:extLst>
                <a:ext uri="{FF2B5EF4-FFF2-40B4-BE49-F238E27FC236}">
                  <a16:creationId xmlns:a16="http://schemas.microsoft.com/office/drawing/2014/main" id="{823D3FFE-4462-459F-8BC9-876EB23D6C56}"/>
                </a:ext>
              </a:extLst>
            </p:cNvPr>
            <p:cNvSpPr/>
            <p:nvPr userDrawn="1"/>
          </p:nvSpPr>
          <p:spPr>
            <a:xfrm>
              <a:off x="93916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4" name="Rechthoek 133">
              <a:extLst>
                <a:ext uri="{FF2B5EF4-FFF2-40B4-BE49-F238E27FC236}">
                  <a16:creationId xmlns:a16="http://schemas.microsoft.com/office/drawing/2014/main" id="{CFA305EC-68FF-4C4A-B709-979FB292811A}"/>
                </a:ext>
              </a:extLst>
            </p:cNvPr>
            <p:cNvSpPr/>
            <p:nvPr userDrawn="1"/>
          </p:nvSpPr>
          <p:spPr>
            <a:xfrm>
              <a:off x="107822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5" name="Rechthoek 134">
              <a:extLst>
                <a:ext uri="{FF2B5EF4-FFF2-40B4-BE49-F238E27FC236}">
                  <a16:creationId xmlns:a16="http://schemas.microsoft.com/office/drawing/2014/main" id="{A0347432-8C21-4FC5-8C35-B1FD2EA749CB}"/>
                </a:ext>
              </a:extLst>
            </p:cNvPr>
            <p:cNvSpPr/>
            <p:nvPr userDrawn="1"/>
          </p:nvSpPr>
          <p:spPr>
            <a:xfrm>
              <a:off x="121729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6" name="Rechthoek 135">
              <a:extLst>
                <a:ext uri="{FF2B5EF4-FFF2-40B4-BE49-F238E27FC236}">
                  <a16:creationId xmlns:a16="http://schemas.microsoft.com/office/drawing/2014/main" id="{7A7F8353-A1F1-4929-8555-E3CBFF711B9C}"/>
                </a:ext>
              </a:extLst>
            </p:cNvPr>
            <p:cNvSpPr/>
            <p:nvPr userDrawn="1"/>
          </p:nvSpPr>
          <p:spPr>
            <a:xfrm>
              <a:off x="135635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7" name="Rechthoek 136">
              <a:extLst>
                <a:ext uri="{FF2B5EF4-FFF2-40B4-BE49-F238E27FC236}">
                  <a16:creationId xmlns:a16="http://schemas.microsoft.com/office/drawing/2014/main" id="{FE868229-68BB-41A9-9ED5-28B124EF510A}"/>
                </a:ext>
              </a:extLst>
            </p:cNvPr>
            <p:cNvSpPr/>
            <p:nvPr userDrawn="1"/>
          </p:nvSpPr>
          <p:spPr>
            <a:xfrm>
              <a:off x="149542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8" name="Rechthoek 137">
              <a:extLst>
                <a:ext uri="{FF2B5EF4-FFF2-40B4-BE49-F238E27FC236}">
                  <a16:creationId xmlns:a16="http://schemas.microsoft.com/office/drawing/2014/main" id="{FA1DEB70-AA07-4F8C-A32A-D1E0EB6B9063}"/>
                </a:ext>
              </a:extLst>
            </p:cNvPr>
            <p:cNvSpPr/>
            <p:nvPr userDrawn="1"/>
          </p:nvSpPr>
          <p:spPr>
            <a:xfrm>
              <a:off x="163448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9" name="Rechthoek 138">
              <a:extLst>
                <a:ext uri="{FF2B5EF4-FFF2-40B4-BE49-F238E27FC236}">
                  <a16:creationId xmlns:a16="http://schemas.microsoft.com/office/drawing/2014/main" id="{CB899CC4-E72F-4DA6-BE2E-02A092FEA67A}"/>
                </a:ext>
              </a:extLst>
            </p:cNvPr>
            <p:cNvSpPr/>
            <p:nvPr userDrawn="1"/>
          </p:nvSpPr>
          <p:spPr>
            <a:xfrm>
              <a:off x="10572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0" name="Rechthoek 139">
              <a:extLst>
                <a:ext uri="{FF2B5EF4-FFF2-40B4-BE49-F238E27FC236}">
                  <a16:creationId xmlns:a16="http://schemas.microsoft.com/office/drawing/2014/main" id="{E9F657BB-7594-4CE9-81AE-F174A5FCF7BF}"/>
                </a:ext>
              </a:extLst>
            </p:cNvPr>
            <p:cNvSpPr/>
            <p:nvPr userDrawn="1"/>
          </p:nvSpPr>
          <p:spPr>
            <a:xfrm>
              <a:off x="24479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1" name="Rechthoek 140">
              <a:extLst>
                <a:ext uri="{FF2B5EF4-FFF2-40B4-BE49-F238E27FC236}">
                  <a16:creationId xmlns:a16="http://schemas.microsoft.com/office/drawing/2014/main" id="{DFC37973-9120-49B2-A7ED-15DCB112E254}"/>
                </a:ext>
              </a:extLst>
            </p:cNvPr>
            <p:cNvSpPr/>
            <p:nvPr userDrawn="1"/>
          </p:nvSpPr>
          <p:spPr>
            <a:xfrm>
              <a:off x="38385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2" name="Rechthoek 141">
              <a:extLst>
                <a:ext uri="{FF2B5EF4-FFF2-40B4-BE49-F238E27FC236}">
                  <a16:creationId xmlns:a16="http://schemas.microsoft.com/office/drawing/2014/main" id="{C21B2490-2482-42A9-AD65-3EFCE801B505}"/>
                </a:ext>
              </a:extLst>
            </p:cNvPr>
            <p:cNvSpPr/>
            <p:nvPr userDrawn="1"/>
          </p:nvSpPr>
          <p:spPr>
            <a:xfrm>
              <a:off x="52292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3" name="Rechthoek 142">
              <a:extLst>
                <a:ext uri="{FF2B5EF4-FFF2-40B4-BE49-F238E27FC236}">
                  <a16:creationId xmlns:a16="http://schemas.microsoft.com/office/drawing/2014/main" id="{1AD68A9B-287C-47FA-B23C-EF991C19345D}"/>
                </a:ext>
              </a:extLst>
            </p:cNvPr>
            <p:cNvSpPr/>
            <p:nvPr userDrawn="1"/>
          </p:nvSpPr>
          <p:spPr>
            <a:xfrm>
              <a:off x="66198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4" name="Rechthoek 143">
              <a:extLst>
                <a:ext uri="{FF2B5EF4-FFF2-40B4-BE49-F238E27FC236}">
                  <a16:creationId xmlns:a16="http://schemas.microsoft.com/office/drawing/2014/main" id="{E13DC975-77A9-49F1-840F-60F7F64AA0AE}"/>
                </a:ext>
              </a:extLst>
            </p:cNvPr>
            <p:cNvSpPr/>
            <p:nvPr userDrawn="1"/>
          </p:nvSpPr>
          <p:spPr>
            <a:xfrm>
              <a:off x="80105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5" name="Rechthoek 144">
              <a:extLst>
                <a:ext uri="{FF2B5EF4-FFF2-40B4-BE49-F238E27FC236}">
                  <a16:creationId xmlns:a16="http://schemas.microsoft.com/office/drawing/2014/main" id="{1F4C024A-51DC-4F32-8C8D-B2E1662EBABC}"/>
                </a:ext>
              </a:extLst>
            </p:cNvPr>
            <p:cNvSpPr/>
            <p:nvPr userDrawn="1"/>
          </p:nvSpPr>
          <p:spPr>
            <a:xfrm>
              <a:off x="94011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6" name="Rechthoek 145">
              <a:extLst>
                <a:ext uri="{FF2B5EF4-FFF2-40B4-BE49-F238E27FC236}">
                  <a16:creationId xmlns:a16="http://schemas.microsoft.com/office/drawing/2014/main" id="{7E3E9670-3B8B-4A3E-BBC8-148C50E521E5}"/>
                </a:ext>
              </a:extLst>
            </p:cNvPr>
            <p:cNvSpPr/>
            <p:nvPr userDrawn="1"/>
          </p:nvSpPr>
          <p:spPr>
            <a:xfrm>
              <a:off x="107918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7" name="Rechthoek 146">
              <a:extLst>
                <a:ext uri="{FF2B5EF4-FFF2-40B4-BE49-F238E27FC236}">
                  <a16:creationId xmlns:a16="http://schemas.microsoft.com/office/drawing/2014/main" id="{0D625E2E-D09E-4433-8635-54FE2B610D71}"/>
                </a:ext>
              </a:extLst>
            </p:cNvPr>
            <p:cNvSpPr/>
            <p:nvPr userDrawn="1"/>
          </p:nvSpPr>
          <p:spPr>
            <a:xfrm>
              <a:off x="121824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8" name="Rechthoek 147">
              <a:extLst>
                <a:ext uri="{FF2B5EF4-FFF2-40B4-BE49-F238E27FC236}">
                  <a16:creationId xmlns:a16="http://schemas.microsoft.com/office/drawing/2014/main" id="{4D0CF8CE-893C-4FC4-A604-1E1E339B55E0}"/>
                </a:ext>
              </a:extLst>
            </p:cNvPr>
            <p:cNvSpPr/>
            <p:nvPr userDrawn="1"/>
          </p:nvSpPr>
          <p:spPr>
            <a:xfrm>
              <a:off x="135731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9" name="Rechthoek 148">
              <a:extLst>
                <a:ext uri="{FF2B5EF4-FFF2-40B4-BE49-F238E27FC236}">
                  <a16:creationId xmlns:a16="http://schemas.microsoft.com/office/drawing/2014/main" id="{AA4F597F-E463-4268-91FE-0A240CFB670C}"/>
                </a:ext>
              </a:extLst>
            </p:cNvPr>
            <p:cNvSpPr/>
            <p:nvPr userDrawn="1"/>
          </p:nvSpPr>
          <p:spPr>
            <a:xfrm>
              <a:off x="149637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0" name="Rechthoek 149">
              <a:extLst>
                <a:ext uri="{FF2B5EF4-FFF2-40B4-BE49-F238E27FC236}">
                  <a16:creationId xmlns:a16="http://schemas.microsoft.com/office/drawing/2014/main" id="{322D01B1-CED0-4098-A701-3BF8B51E38E6}"/>
                </a:ext>
              </a:extLst>
            </p:cNvPr>
            <p:cNvSpPr/>
            <p:nvPr userDrawn="1"/>
          </p:nvSpPr>
          <p:spPr>
            <a:xfrm>
              <a:off x="163544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1" name="Rechthoek 150">
              <a:extLst>
                <a:ext uri="{FF2B5EF4-FFF2-40B4-BE49-F238E27FC236}">
                  <a16:creationId xmlns:a16="http://schemas.microsoft.com/office/drawing/2014/main" id="{9B29E19F-617C-43B4-81CB-8EEF9BCF4A1D}"/>
                </a:ext>
              </a:extLst>
            </p:cNvPr>
            <p:cNvSpPr/>
            <p:nvPr userDrawn="1"/>
          </p:nvSpPr>
          <p:spPr>
            <a:xfrm>
              <a:off x="9527" y="9302390"/>
              <a:ext cx="17611724"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dirty="0"/>
            </a:p>
          </p:txBody>
        </p:sp>
      </p:grpSp>
      <p:grpSp>
        <p:nvGrpSpPr>
          <p:cNvPr id="168" name="Graphic 6" hidden="1">
            <a:extLst>
              <a:ext uri="{FF2B5EF4-FFF2-40B4-BE49-F238E27FC236}">
                <a16:creationId xmlns:a16="http://schemas.microsoft.com/office/drawing/2014/main" id="{8A0AAF7F-DD0F-4CB1-A1B2-505FC4BCCC2B}"/>
              </a:ext>
            </a:extLst>
          </p:cNvPr>
          <p:cNvGrpSpPr/>
          <p:nvPr userDrawn="1"/>
        </p:nvGrpSpPr>
        <p:grpSpPr>
          <a:xfrm>
            <a:off x="-7144" y="-7144"/>
            <a:ext cx="18297525" cy="10296525"/>
            <a:chOff x="-7144" y="-7144"/>
            <a:chExt cx="18297525" cy="10296525"/>
          </a:xfrm>
          <a:solidFill>
            <a:srgbClr val="FFFFFF">
              <a:alpha val="0"/>
            </a:srgbClr>
          </a:solidFill>
        </p:grpSpPr>
        <p:sp>
          <p:nvSpPr>
            <p:cNvPr id="169" name="Vrije vorm: vorm 168">
              <a:extLst>
                <a:ext uri="{FF2B5EF4-FFF2-40B4-BE49-F238E27FC236}">
                  <a16:creationId xmlns:a16="http://schemas.microsoft.com/office/drawing/2014/main" id="{F1DCEBEA-BD51-4E6A-BDD5-B32F46FCAF21}"/>
                </a:ext>
              </a:extLst>
            </p:cNvPr>
            <p:cNvSpPr/>
            <p:nvPr/>
          </p:nvSpPr>
          <p:spPr>
            <a:xfrm>
              <a:off x="10406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dirty="0">
                <a:highlight>
                  <a:srgbClr val="FFFF00"/>
                </a:highlight>
              </a:endParaRPr>
            </a:p>
          </p:txBody>
        </p:sp>
        <p:sp>
          <p:nvSpPr>
            <p:cNvPr id="170" name="Vrije vorm: vorm 169">
              <a:extLst>
                <a:ext uri="{FF2B5EF4-FFF2-40B4-BE49-F238E27FC236}">
                  <a16:creationId xmlns:a16="http://schemas.microsoft.com/office/drawing/2014/main" id="{FD08B8C0-EAC8-4271-BD1D-93AF595C0334}"/>
                </a:ext>
              </a:extLst>
            </p:cNvPr>
            <p:cNvSpPr/>
            <p:nvPr/>
          </p:nvSpPr>
          <p:spPr>
            <a:xfrm>
              <a:off x="-7144" y="-7144"/>
              <a:ext cx="18297525" cy="10296525"/>
            </a:xfrm>
            <a:custGeom>
              <a:avLst/>
              <a:gdLst>
                <a:gd name="connsiteX0" fmla="*/ 7144 w 18297525"/>
                <a:gd name="connsiteY0" fmla="*/ 7144 h 10296525"/>
                <a:gd name="connsiteX1" fmla="*/ 18295144 w 18297525"/>
                <a:gd name="connsiteY1" fmla="*/ 7144 h 10296525"/>
                <a:gd name="connsiteX2" fmla="*/ 18295144 w 18297525"/>
                <a:gd name="connsiteY2" fmla="*/ 10294144 h 10296525"/>
                <a:gd name="connsiteX3" fmla="*/ 7144 w 18297525"/>
                <a:gd name="connsiteY3" fmla="*/ 10294144 h 10296525"/>
              </a:gdLst>
              <a:ahLst/>
              <a:cxnLst>
                <a:cxn ang="0">
                  <a:pos x="connsiteX0" y="connsiteY0"/>
                </a:cxn>
                <a:cxn ang="0">
                  <a:pos x="connsiteX1" y="connsiteY1"/>
                </a:cxn>
                <a:cxn ang="0">
                  <a:pos x="connsiteX2" y="connsiteY2"/>
                </a:cxn>
                <a:cxn ang="0">
                  <a:pos x="connsiteX3" y="connsiteY3"/>
                </a:cxn>
              </a:cxnLst>
              <a:rect l="l" t="t" r="r" b="b"/>
              <a:pathLst>
                <a:path w="18297525" h="10296525">
                  <a:moveTo>
                    <a:pt x="7144" y="7144"/>
                  </a:moveTo>
                  <a:lnTo>
                    <a:pt x="18295144" y="7144"/>
                  </a:lnTo>
                  <a:lnTo>
                    <a:pt x="18295144" y="10294144"/>
                  </a:lnTo>
                  <a:lnTo>
                    <a:pt x="7144" y="10294144"/>
                  </a:lnTo>
                  <a:close/>
                </a:path>
              </a:pathLst>
            </a:custGeom>
            <a:grpFill/>
            <a:ln w="9525" cap="flat">
              <a:solidFill>
                <a:schemeClr val="bg1">
                  <a:lumMod val="65000"/>
                </a:schemeClr>
              </a:solidFill>
              <a:prstDash val="solid"/>
              <a:miter/>
            </a:ln>
          </p:spPr>
          <p:txBody>
            <a:bodyPr rtlCol="0" anchor="ctr"/>
            <a:lstStyle/>
            <a:p>
              <a:endParaRPr lang="nl-BE" dirty="0">
                <a:highlight>
                  <a:srgbClr val="FFFF00"/>
                </a:highlight>
              </a:endParaRPr>
            </a:p>
          </p:txBody>
        </p:sp>
        <p:sp>
          <p:nvSpPr>
            <p:cNvPr id="171" name="Vrije vorm: vorm 170">
              <a:extLst>
                <a:ext uri="{FF2B5EF4-FFF2-40B4-BE49-F238E27FC236}">
                  <a16:creationId xmlns:a16="http://schemas.microsoft.com/office/drawing/2014/main" id="{92DE7A37-0B5F-4A33-8877-BF9493146315}"/>
                </a:ext>
              </a:extLst>
            </p:cNvPr>
            <p:cNvSpPr/>
            <p:nvPr/>
          </p:nvSpPr>
          <p:spPr>
            <a:xfrm>
              <a:off x="10406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2" name="Vrije vorm: vorm 171">
              <a:extLst>
                <a:ext uri="{FF2B5EF4-FFF2-40B4-BE49-F238E27FC236}">
                  <a16:creationId xmlns:a16="http://schemas.microsoft.com/office/drawing/2014/main" id="{6F8A9ABB-A2A9-490F-978E-E0F0E67708C9}"/>
                </a:ext>
              </a:extLst>
            </p:cNvPr>
            <p:cNvSpPr/>
            <p:nvPr/>
          </p:nvSpPr>
          <p:spPr>
            <a:xfrm>
              <a:off x="10406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3" name="Vrije vorm: vorm 172">
              <a:extLst>
                <a:ext uri="{FF2B5EF4-FFF2-40B4-BE49-F238E27FC236}">
                  <a16:creationId xmlns:a16="http://schemas.microsoft.com/office/drawing/2014/main" id="{E2C0164E-F16D-4328-887D-B444B8D5799F}"/>
                </a:ext>
              </a:extLst>
            </p:cNvPr>
            <p:cNvSpPr/>
            <p:nvPr/>
          </p:nvSpPr>
          <p:spPr>
            <a:xfrm>
              <a:off x="10406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4" name="Vrije vorm: vorm 173">
              <a:extLst>
                <a:ext uri="{FF2B5EF4-FFF2-40B4-BE49-F238E27FC236}">
                  <a16:creationId xmlns:a16="http://schemas.microsoft.com/office/drawing/2014/main" id="{2DFDFC57-EE90-4415-A198-64E26D72FFC4}"/>
                </a:ext>
              </a:extLst>
            </p:cNvPr>
            <p:cNvSpPr/>
            <p:nvPr/>
          </p:nvSpPr>
          <p:spPr>
            <a:xfrm>
              <a:off x="10406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5" name="Vrije vorm: vorm 174">
              <a:extLst>
                <a:ext uri="{FF2B5EF4-FFF2-40B4-BE49-F238E27FC236}">
                  <a16:creationId xmlns:a16="http://schemas.microsoft.com/office/drawing/2014/main" id="{F64CECF1-92EC-4E9F-9FAF-078C71B824C3}"/>
                </a:ext>
              </a:extLst>
            </p:cNvPr>
            <p:cNvSpPr/>
            <p:nvPr/>
          </p:nvSpPr>
          <p:spPr>
            <a:xfrm>
              <a:off x="10406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6" name="Vrije vorm: vorm 175">
              <a:extLst>
                <a:ext uri="{FF2B5EF4-FFF2-40B4-BE49-F238E27FC236}">
                  <a16:creationId xmlns:a16="http://schemas.microsoft.com/office/drawing/2014/main" id="{9CFD6479-782A-4767-BD69-EA62A2917EAC}"/>
                </a:ext>
              </a:extLst>
            </p:cNvPr>
            <p:cNvSpPr/>
            <p:nvPr/>
          </p:nvSpPr>
          <p:spPr>
            <a:xfrm>
              <a:off x="10406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7" name="Vrije vorm: vorm 176">
              <a:extLst>
                <a:ext uri="{FF2B5EF4-FFF2-40B4-BE49-F238E27FC236}">
                  <a16:creationId xmlns:a16="http://schemas.microsoft.com/office/drawing/2014/main" id="{39C87844-B0D3-4095-A2A1-66DB74BB61E7}"/>
                </a:ext>
              </a:extLst>
            </p:cNvPr>
            <p:cNvSpPr/>
            <p:nvPr/>
          </p:nvSpPr>
          <p:spPr>
            <a:xfrm>
              <a:off x="10406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8" name="Vrije vorm: vorm 177">
              <a:extLst>
                <a:ext uri="{FF2B5EF4-FFF2-40B4-BE49-F238E27FC236}">
                  <a16:creationId xmlns:a16="http://schemas.microsoft.com/office/drawing/2014/main" id="{56142EEF-703A-4C22-8198-0BA6F3C1960E}"/>
                </a:ext>
              </a:extLst>
            </p:cNvPr>
            <p:cNvSpPr/>
            <p:nvPr/>
          </p:nvSpPr>
          <p:spPr>
            <a:xfrm>
              <a:off x="10406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9" name="Vrije vorm: vorm 178">
              <a:extLst>
                <a:ext uri="{FF2B5EF4-FFF2-40B4-BE49-F238E27FC236}">
                  <a16:creationId xmlns:a16="http://schemas.microsoft.com/office/drawing/2014/main" id="{FAE584A2-2C35-47DE-8D98-FF3614A89F42}"/>
                </a:ext>
              </a:extLst>
            </p:cNvPr>
            <p:cNvSpPr/>
            <p:nvPr/>
          </p:nvSpPr>
          <p:spPr>
            <a:xfrm>
              <a:off x="10406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0" name="Vrije vorm: vorm 179">
              <a:extLst>
                <a:ext uri="{FF2B5EF4-FFF2-40B4-BE49-F238E27FC236}">
                  <a16:creationId xmlns:a16="http://schemas.microsoft.com/office/drawing/2014/main" id="{26EBDC24-CB3F-4813-9805-3A2A0D44A8ED}"/>
                </a:ext>
              </a:extLst>
            </p:cNvPr>
            <p:cNvSpPr/>
            <p:nvPr/>
          </p:nvSpPr>
          <p:spPr>
            <a:xfrm>
              <a:off x="10406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1" name="Vrije vorm: vorm 180">
              <a:extLst>
                <a:ext uri="{FF2B5EF4-FFF2-40B4-BE49-F238E27FC236}">
                  <a16:creationId xmlns:a16="http://schemas.microsoft.com/office/drawing/2014/main" id="{8A5A8701-49EC-4727-867C-68DA7013C530}"/>
                </a:ext>
              </a:extLst>
            </p:cNvPr>
            <p:cNvSpPr/>
            <p:nvPr/>
          </p:nvSpPr>
          <p:spPr>
            <a:xfrm>
              <a:off x="10406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2" name="Vrije vorm: vorm 181">
              <a:extLst>
                <a:ext uri="{FF2B5EF4-FFF2-40B4-BE49-F238E27FC236}">
                  <a16:creationId xmlns:a16="http://schemas.microsoft.com/office/drawing/2014/main" id="{37E1922D-681A-453A-BFCD-616668F2883A}"/>
                </a:ext>
              </a:extLst>
            </p:cNvPr>
            <p:cNvSpPr/>
            <p:nvPr/>
          </p:nvSpPr>
          <p:spPr>
            <a:xfrm>
              <a:off x="24312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3" name="Vrije vorm: vorm 182">
              <a:extLst>
                <a:ext uri="{FF2B5EF4-FFF2-40B4-BE49-F238E27FC236}">
                  <a16:creationId xmlns:a16="http://schemas.microsoft.com/office/drawing/2014/main" id="{497CB453-B88A-400B-840D-0DDAAE62A10F}"/>
                </a:ext>
              </a:extLst>
            </p:cNvPr>
            <p:cNvSpPr/>
            <p:nvPr/>
          </p:nvSpPr>
          <p:spPr>
            <a:xfrm>
              <a:off x="24312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4" name="Vrije vorm: vorm 183">
              <a:extLst>
                <a:ext uri="{FF2B5EF4-FFF2-40B4-BE49-F238E27FC236}">
                  <a16:creationId xmlns:a16="http://schemas.microsoft.com/office/drawing/2014/main" id="{F61CDFF9-AF0B-4065-ABB8-D597CDBA8854}"/>
                </a:ext>
              </a:extLst>
            </p:cNvPr>
            <p:cNvSpPr/>
            <p:nvPr/>
          </p:nvSpPr>
          <p:spPr>
            <a:xfrm>
              <a:off x="24312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5" name="Vrije vorm: vorm 184">
              <a:extLst>
                <a:ext uri="{FF2B5EF4-FFF2-40B4-BE49-F238E27FC236}">
                  <a16:creationId xmlns:a16="http://schemas.microsoft.com/office/drawing/2014/main" id="{E3EB7C2B-C1F9-4AFD-8882-60DA92A8ADED}"/>
                </a:ext>
              </a:extLst>
            </p:cNvPr>
            <p:cNvSpPr/>
            <p:nvPr/>
          </p:nvSpPr>
          <p:spPr>
            <a:xfrm>
              <a:off x="24312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6" name="Vrije vorm: vorm 185">
              <a:extLst>
                <a:ext uri="{FF2B5EF4-FFF2-40B4-BE49-F238E27FC236}">
                  <a16:creationId xmlns:a16="http://schemas.microsoft.com/office/drawing/2014/main" id="{489C6816-0854-40AA-ABEB-111F5910589C}"/>
                </a:ext>
              </a:extLst>
            </p:cNvPr>
            <p:cNvSpPr/>
            <p:nvPr/>
          </p:nvSpPr>
          <p:spPr>
            <a:xfrm>
              <a:off x="24312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7" name="Vrije vorm: vorm 186">
              <a:extLst>
                <a:ext uri="{FF2B5EF4-FFF2-40B4-BE49-F238E27FC236}">
                  <a16:creationId xmlns:a16="http://schemas.microsoft.com/office/drawing/2014/main" id="{0231460C-657B-4A78-8DEE-68E18F741156}"/>
                </a:ext>
              </a:extLst>
            </p:cNvPr>
            <p:cNvSpPr/>
            <p:nvPr/>
          </p:nvSpPr>
          <p:spPr>
            <a:xfrm>
              <a:off x="24312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8" name="Vrije vorm: vorm 187">
              <a:extLst>
                <a:ext uri="{FF2B5EF4-FFF2-40B4-BE49-F238E27FC236}">
                  <a16:creationId xmlns:a16="http://schemas.microsoft.com/office/drawing/2014/main" id="{B5033D87-EEDD-4F13-B0C3-CF9361532B11}"/>
                </a:ext>
              </a:extLst>
            </p:cNvPr>
            <p:cNvSpPr/>
            <p:nvPr/>
          </p:nvSpPr>
          <p:spPr>
            <a:xfrm>
              <a:off x="24312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9" name="Vrije vorm: vorm 188">
              <a:extLst>
                <a:ext uri="{FF2B5EF4-FFF2-40B4-BE49-F238E27FC236}">
                  <a16:creationId xmlns:a16="http://schemas.microsoft.com/office/drawing/2014/main" id="{7C5F0B27-3C63-42C4-8594-450FCB00312C}"/>
                </a:ext>
              </a:extLst>
            </p:cNvPr>
            <p:cNvSpPr/>
            <p:nvPr/>
          </p:nvSpPr>
          <p:spPr>
            <a:xfrm>
              <a:off x="24312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0" name="Vrije vorm: vorm 189">
              <a:extLst>
                <a:ext uri="{FF2B5EF4-FFF2-40B4-BE49-F238E27FC236}">
                  <a16:creationId xmlns:a16="http://schemas.microsoft.com/office/drawing/2014/main" id="{99F80DAA-B96E-4701-9CB5-F49111E78250}"/>
                </a:ext>
              </a:extLst>
            </p:cNvPr>
            <p:cNvSpPr/>
            <p:nvPr/>
          </p:nvSpPr>
          <p:spPr>
            <a:xfrm>
              <a:off x="24312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1" name="Vrije vorm: vorm 190">
              <a:extLst>
                <a:ext uri="{FF2B5EF4-FFF2-40B4-BE49-F238E27FC236}">
                  <a16:creationId xmlns:a16="http://schemas.microsoft.com/office/drawing/2014/main" id="{13692850-9541-4BB4-B362-AE0171ACBF31}"/>
                </a:ext>
              </a:extLst>
            </p:cNvPr>
            <p:cNvSpPr/>
            <p:nvPr/>
          </p:nvSpPr>
          <p:spPr>
            <a:xfrm>
              <a:off x="24312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2" name="Vrije vorm: vorm 191">
              <a:extLst>
                <a:ext uri="{FF2B5EF4-FFF2-40B4-BE49-F238E27FC236}">
                  <a16:creationId xmlns:a16="http://schemas.microsoft.com/office/drawing/2014/main" id="{572B36D2-56CF-4A7D-AC9B-7E969D54D4E7}"/>
                </a:ext>
              </a:extLst>
            </p:cNvPr>
            <p:cNvSpPr/>
            <p:nvPr/>
          </p:nvSpPr>
          <p:spPr>
            <a:xfrm>
              <a:off x="24312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3" name="Vrije vorm: vorm 192">
              <a:extLst>
                <a:ext uri="{FF2B5EF4-FFF2-40B4-BE49-F238E27FC236}">
                  <a16:creationId xmlns:a16="http://schemas.microsoft.com/office/drawing/2014/main" id="{A2C92572-F8D7-44A2-9D57-45E262873BB0}"/>
                </a:ext>
              </a:extLst>
            </p:cNvPr>
            <p:cNvSpPr/>
            <p:nvPr/>
          </p:nvSpPr>
          <p:spPr>
            <a:xfrm>
              <a:off x="24312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4" name="Vrije vorm: vorm 193">
              <a:extLst>
                <a:ext uri="{FF2B5EF4-FFF2-40B4-BE49-F238E27FC236}">
                  <a16:creationId xmlns:a16="http://schemas.microsoft.com/office/drawing/2014/main" id="{EB4332FB-9BEE-4210-ADF6-1A74B1ED2CB5}"/>
                </a:ext>
              </a:extLst>
            </p:cNvPr>
            <p:cNvSpPr/>
            <p:nvPr/>
          </p:nvSpPr>
          <p:spPr>
            <a:xfrm>
              <a:off x="38219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5" name="Vrije vorm: vorm 194">
              <a:extLst>
                <a:ext uri="{FF2B5EF4-FFF2-40B4-BE49-F238E27FC236}">
                  <a16:creationId xmlns:a16="http://schemas.microsoft.com/office/drawing/2014/main" id="{B93E0225-17F2-4084-9801-80F75B2958FA}"/>
                </a:ext>
              </a:extLst>
            </p:cNvPr>
            <p:cNvSpPr/>
            <p:nvPr/>
          </p:nvSpPr>
          <p:spPr>
            <a:xfrm>
              <a:off x="38219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6" name="Vrije vorm: vorm 195">
              <a:extLst>
                <a:ext uri="{FF2B5EF4-FFF2-40B4-BE49-F238E27FC236}">
                  <a16:creationId xmlns:a16="http://schemas.microsoft.com/office/drawing/2014/main" id="{3AD07331-36A6-421A-8E9A-547F75B78B3B}"/>
                </a:ext>
              </a:extLst>
            </p:cNvPr>
            <p:cNvSpPr/>
            <p:nvPr/>
          </p:nvSpPr>
          <p:spPr>
            <a:xfrm>
              <a:off x="38219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7" name="Vrije vorm: vorm 196">
              <a:extLst>
                <a:ext uri="{FF2B5EF4-FFF2-40B4-BE49-F238E27FC236}">
                  <a16:creationId xmlns:a16="http://schemas.microsoft.com/office/drawing/2014/main" id="{FF7BB381-288F-4A37-8BC1-C179199E33DB}"/>
                </a:ext>
              </a:extLst>
            </p:cNvPr>
            <p:cNvSpPr/>
            <p:nvPr/>
          </p:nvSpPr>
          <p:spPr>
            <a:xfrm>
              <a:off x="38219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8" name="Vrije vorm: vorm 197">
              <a:extLst>
                <a:ext uri="{FF2B5EF4-FFF2-40B4-BE49-F238E27FC236}">
                  <a16:creationId xmlns:a16="http://schemas.microsoft.com/office/drawing/2014/main" id="{9D36DF80-7790-4E85-AE98-3A408ECDED22}"/>
                </a:ext>
              </a:extLst>
            </p:cNvPr>
            <p:cNvSpPr/>
            <p:nvPr/>
          </p:nvSpPr>
          <p:spPr>
            <a:xfrm>
              <a:off x="38219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9" name="Vrije vorm: vorm 198">
              <a:extLst>
                <a:ext uri="{FF2B5EF4-FFF2-40B4-BE49-F238E27FC236}">
                  <a16:creationId xmlns:a16="http://schemas.microsoft.com/office/drawing/2014/main" id="{E7E2E3D6-C555-46A7-83AE-449EECD859CC}"/>
                </a:ext>
              </a:extLst>
            </p:cNvPr>
            <p:cNvSpPr/>
            <p:nvPr/>
          </p:nvSpPr>
          <p:spPr>
            <a:xfrm>
              <a:off x="38219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0" name="Vrije vorm: vorm 199">
              <a:extLst>
                <a:ext uri="{FF2B5EF4-FFF2-40B4-BE49-F238E27FC236}">
                  <a16:creationId xmlns:a16="http://schemas.microsoft.com/office/drawing/2014/main" id="{139EB61E-32AD-43B0-A56F-52E4E28A315C}"/>
                </a:ext>
              </a:extLst>
            </p:cNvPr>
            <p:cNvSpPr/>
            <p:nvPr/>
          </p:nvSpPr>
          <p:spPr>
            <a:xfrm>
              <a:off x="38219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1" name="Vrije vorm: vorm 200">
              <a:extLst>
                <a:ext uri="{FF2B5EF4-FFF2-40B4-BE49-F238E27FC236}">
                  <a16:creationId xmlns:a16="http://schemas.microsoft.com/office/drawing/2014/main" id="{3086C5A4-5E29-4518-87C8-1FA0CAE4150A}"/>
                </a:ext>
              </a:extLst>
            </p:cNvPr>
            <p:cNvSpPr/>
            <p:nvPr/>
          </p:nvSpPr>
          <p:spPr>
            <a:xfrm>
              <a:off x="38219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2" name="Vrije vorm: vorm 201">
              <a:extLst>
                <a:ext uri="{FF2B5EF4-FFF2-40B4-BE49-F238E27FC236}">
                  <a16:creationId xmlns:a16="http://schemas.microsoft.com/office/drawing/2014/main" id="{46C5339E-AB25-4978-8E9C-B3C2531EC88F}"/>
                </a:ext>
              </a:extLst>
            </p:cNvPr>
            <p:cNvSpPr/>
            <p:nvPr/>
          </p:nvSpPr>
          <p:spPr>
            <a:xfrm>
              <a:off x="38219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3" name="Vrije vorm: vorm 202">
              <a:extLst>
                <a:ext uri="{FF2B5EF4-FFF2-40B4-BE49-F238E27FC236}">
                  <a16:creationId xmlns:a16="http://schemas.microsoft.com/office/drawing/2014/main" id="{020EA7C7-EAA6-4C71-B729-64732A5C581B}"/>
                </a:ext>
              </a:extLst>
            </p:cNvPr>
            <p:cNvSpPr/>
            <p:nvPr/>
          </p:nvSpPr>
          <p:spPr>
            <a:xfrm>
              <a:off x="38219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4" name="Vrije vorm: vorm 203">
              <a:extLst>
                <a:ext uri="{FF2B5EF4-FFF2-40B4-BE49-F238E27FC236}">
                  <a16:creationId xmlns:a16="http://schemas.microsoft.com/office/drawing/2014/main" id="{E5244770-65CB-4917-A6BD-5684F23CEC98}"/>
                </a:ext>
              </a:extLst>
            </p:cNvPr>
            <p:cNvSpPr/>
            <p:nvPr/>
          </p:nvSpPr>
          <p:spPr>
            <a:xfrm>
              <a:off x="38219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5" name="Vrije vorm: vorm 204">
              <a:extLst>
                <a:ext uri="{FF2B5EF4-FFF2-40B4-BE49-F238E27FC236}">
                  <a16:creationId xmlns:a16="http://schemas.microsoft.com/office/drawing/2014/main" id="{C6DBA397-4E63-4985-BBAA-69C197879DDC}"/>
                </a:ext>
              </a:extLst>
            </p:cNvPr>
            <p:cNvSpPr/>
            <p:nvPr/>
          </p:nvSpPr>
          <p:spPr>
            <a:xfrm>
              <a:off x="38219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6" name="Vrije vorm: vorm 205">
              <a:extLst>
                <a:ext uri="{FF2B5EF4-FFF2-40B4-BE49-F238E27FC236}">
                  <a16:creationId xmlns:a16="http://schemas.microsoft.com/office/drawing/2014/main" id="{15F003C3-8CCA-44E9-A537-88A5318E3A58}"/>
                </a:ext>
              </a:extLst>
            </p:cNvPr>
            <p:cNvSpPr/>
            <p:nvPr/>
          </p:nvSpPr>
          <p:spPr>
            <a:xfrm>
              <a:off x="52125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7" name="Vrije vorm: vorm 206">
              <a:extLst>
                <a:ext uri="{FF2B5EF4-FFF2-40B4-BE49-F238E27FC236}">
                  <a16:creationId xmlns:a16="http://schemas.microsoft.com/office/drawing/2014/main" id="{793F9362-7536-4184-8AD1-13DC3CF55525}"/>
                </a:ext>
              </a:extLst>
            </p:cNvPr>
            <p:cNvSpPr/>
            <p:nvPr/>
          </p:nvSpPr>
          <p:spPr>
            <a:xfrm>
              <a:off x="52125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8" name="Vrije vorm: vorm 207">
              <a:extLst>
                <a:ext uri="{FF2B5EF4-FFF2-40B4-BE49-F238E27FC236}">
                  <a16:creationId xmlns:a16="http://schemas.microsoft.com/office/drawing/2014/main" id="{1797BBD5-DBF5-4821-BC13-134F4B742E74}"/>
                </a:ext>
              </a:extLst>
            </p:cNvPr>
            <p:cNvSpPr/>
            <p:nvPr/>
          </p:nvSpPr>
          <p:spPr>
            <a:xfrm>
              <a:off x="52125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9" name="Vrije vorm: vorm 208">
              <a:extLst>
                <a:ext uri="{FF2B5EF4-FFF2-40B4-BE49-F238E27FC236}">
                  <a16:creationId xmlns:a16="http://schemas.microsoft.com/office/drawing/2014/main" id="{E63B1547-139D-4E61-A6FF-E8DF1C73DF67}"/>
                </a:ext>
              </a:extLst>
            </p:cNvPr>
            <p:cNvSpPr/>
            <p:nvPr/>
          </p:nvSpPr>
          <p:spPr>
            <a:xfrm>
              <a:off x="52125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0" name="Vrije vorm: vorm 209">
              <a:extLst>
                <a:ext uri="{FF2B5EF4-FFF2-40B4-BE49-F238E27FC236}">
                  <a16:creationId xmlns:a16="http://schemas.microsoft.com/office/drawing/2014/main" id="{E1321F02-540A-4188-BD25-6B26E347D251}"/>
                </a:ext>
              </a:extLst>
            </p:cNvPr>
            <p:cNvSpPr/>
            <p:nvPr/>
          </p:nvSpPr>
          <p:spPr>
            <a:xfrm>
              <a:off x="52125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1" name="Vrije vorm: vorm 210">
              <a:extLst>
                <a:ext uri="{FF2B5EF4-FFF2-40B4-BE49-F238E27FC236}">
                  <a16:creationId xmlns:a16="http://schemas.microsoft.com/office/drawing/2014/main" id="{8AE1F77D-89BA-49BD-B5F6-D1D8FA420BB9}"/>
                </a:ext>
              </a:extLst>
            </p:cNvPr>
            <p:cNvSpPr/>
            <p:nvPr/>
          </p:nvSpPr>
          <p:spPr>
            <a:xfrm>
              <a:off x="52125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2" name="Vrije vorm: vorm 211">
              <a:extLst>
                <a:ext uri="{FF2B5EF4-FFF2-40B4-BE49-F238E27FC236}">
                  <a16:creationId xmlns:a16="http://schemas.microsoft.com/office/drawing/2014/main" id="{59287451-C612-464E-9C13-0A88B9F4C4AB}"/>
                </a:ext>
              </a:extLst>
            </p:cNvPr>
            <p:cNvSpPr/>
            <p:nvPr/>
          </p:nvSpPr>
          <p:spPr>
            <a:xfrm>
              <a:off x="52125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3" name="Vrije vorm: vorm 212">
              <a:extLst>
                <a:ext uri="{FF2B5EF4-FFF2-40B4-BE49-F238E27FC236}">
                  <a16:creationId xmlns:a16="http://schemas.microsoft.com/office/drawing/2014/main" id="{7C5C4F3D-241A-4EDC-9A4B-8B56C2D6E120}"/>
                </a:ext>
              </a:extLst>
            </p:cNvPr>
            <p:cNvSpPr/>
            <p:nvPr/>
          </p:nvSpPr>
          <p:spPr>
            <a:xfrm>
              <a:off x="52125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4" name="Vrije vorm: vorm 213">
              <a:extLst>
                <a:ext uri="{FF2B5EF4-FFF2-40B4-BE49-F238E27FC236}">
                  <a16:creationId xmlns:a16="http://schemas.microsoft.com/office/drawing/2014/main" id="{815F0A0A-F8FD-4E1D-8DBA-0C62D7CC2ED3}"/>
                </a:ext>
              </a:extLst>
            </p:cNvPr>
            <p:cNvSpPr/>
            <p:nvPr/>
          </p:nvSpPr>
          <p:spPr>
            <a:xfrm>
              <a:off x="52125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5" name="Vrije vorm: vorm 214">
              <a:extLst>
                <a:ext uri="{FF2B5EF4-FFF2-40B4-BE49-F238E27FC236}">
                  <a16:creationId xmlns:a16="http://schemas.microsoft.com/office/drawing/2014/main" id="{1D15493A-63D5-4610-94A8-1D841C235B47}"/>
                </a:ext>
              </a:extLst>
            </p:cNvPr>
            <p:cNvSpPr/>
            <p:nvPr/>
          </p:nvSpPr>
          <p:spPr>
            <a:xfrm>
              <a:off x="52125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6" name="Vrije vorm: vorm 215">
              <a:extLst>
                <a:ext uri="{FF2B5EF4-FFF2-40B4-BE49-F238E27FC236}">
                  <a16:creationId xmlns:a16="http://schemas.microsoft.com/office/drawing/2014/main" id="{1F0A4721-57CA-407A-86AD-742855631F0A}"/>
                </a:ext>
              </a:extLst>
            </p:cNvPr>
            <p:cNvSpPr/>
            <p:nvPr/>
          </p:nvSpPr>
          <p:spPr>
            <a:xfrm>
              <a:off x="52125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7" name="Vrije vorm: vorm 216">
              <a:extLst>
                <a:ext uri="{FF2B5EF4-FFF2-40B4-BE49-F238E27FC236}">
                  <a16:creationId xmlns:a16="http://schemas.microsoft.com/office/drawing/2014/main" id="{2EE89D6D-CABF-435D-9317-40DA8ED7ABC1}"/>
                </a:ext>
              </a:extLst>
            </p:cNvPr>
            <p:cNvSpPr/>
            <p:nvPr/>
          </p:nvSpPr>
          <p:spPr>
            <a:xfrm>
              <a:off x="52125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8" name="Vrije vorm: vorm 217">
              <a:extLst>
                <a:ext uri="{FF2B5EF4-FFF2-40B4-BE49-F238E27FC236}">
                  <a16:creationId xmlns:a16="http://schemas.microsoft.com/office/drawing/2014/main" id="{0BF7581F-74B7-4E19-A9F4-CC02C34CC7E9}"/>
                </a:ext>
              </a:extLst>
            </p:cNvPr>
            <p:cNvSpPr/>
            <p:nvPr/>
          </p:nvSpPr>
          <p:spPr>
            <a:xfrm>
              <a:off x="66032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9" name="Vrije vorm: vorm 218">
              <a:extLst>
                <a:ext uri="{FF2B5EF4-FFF2-40B4-BE49-F238E27FC236}">
                  <a16:creationId xmlns:a16="http://schemas.microsoft.com/office/drawing/2014/main" id="{B1AD4A4A-49D0-46BF-849A-1A6A3CC392CB}"/>
                </a:ext>
              </a:extLst>
            </p:cNvPr>
            <p:cNvSpPr/>
            <p:nvPr/>
          </p:nvSpPr>
          <p:spPr>
            <a:xfrm>
              <a:off x="66032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0" name="Vrije vorm: vorm 219">
              <a:extLst>
                <a:ext uri="{FF2B5EF4-FFF2-40B4-BE49-F238E27FC236}">
                  <a16:creationId xmlns:a16="http://schemas.microsoft.com/office/drawing/2014/main" id="{3A42FA4A-7FE0-4704-BDB8-238F187C36D0}"/>
                </a:ext>
              </a:extLst>
            </p:cNvPr>
            <p:cNvSpPr/>
            <p:nvPr/>
          </p:nvSpPr>
          <p:spPr>
            <a:xfrm>
              <a:off x="66032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1" name="Vrije vorm: vorm 220">
              <a:extLst>
                <a:ext uri="{FF2B5EF4-FFF2-40B4-BE49-F238E27FC236}">
                  <a16:creationId xmlns:a16="http://schemas.microsoft.com/office/drawing/2014/main" id="{E662FE9A-2DE4-4F36-A35D-992FE01D24E7}"/>
                </a:ext>
              </a:extLst>
            </p:cNvPr>
            <p:cNvSpPr/>
            <p:nvPr/>
          </p:nvSpPr>
          <p:spPr>
            <a:xfrm>
              <a:off x="66032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2" name="Vrije vorm: vorm 221">
              <a:extLst>
                <a:ext uri="{FF2B5EF4-FFF2-40B4-BE49-F238E27FC236}">
                  <a16:creationId xmlns:a16="http://schemas.microsoft.com/office/drawing/2014/main" id="{B150B04B-342B-4377-AEBB-B317ED4AC32D}"/>
                </a:ext>
              </a:extLst>
            </p:cNvPr>
            <p:cNvSpPr/>
            <p:nvPr/>
          </p:nvSpPr>
          <p:spPr>
            <a:xfrm>
              <a:off x="66032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3" name="Vrije vorm: vorm 222">
              <a:extLst>
                <a:ext uri="{FF2B5EF4-FFF2-40B4-BE49-F238E27FC236}">
                  <a16:creationId xmlns:a16="http://schemas.microsoft.com/office/drawing/2014/main" id="{921631A7-1936-4C30-8858-C3D6A4B3BB6C}"/>
                </a:ext>
              </a:extLst>
            </p:cNvPr>
            <p:cNvSpPr/>
            <p:nvPr/>
          </p:nvSpPr>
          <p:spPr>
            <a:xfrm>
              <a:off x="66032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4" name="Vrije vorm: vorm 223">
              <a:extLst>
                <a:ext uri="{FF2B5EF4-FFF2-40B4-BE49-F238E27FC236}">
                  <a16:creationId xmlns:a16="http://schemas.microsoft.com/office/drawing/2014/main" id="{12262A95-CB74-4F15-817D-705EBA84AA77}"/>
                </a:ext>
              </a:extLst>
            </p:cNvPr>
            <p:cNvSpPr/>
            <p:nvPr/>
          </p:nvSpPr>
          <p:spPr>
            <a:xfrm>
              <a:off x="66032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5" name="Vrije vorm: vorm 224">
              <a:extLst>
                <a:ext uri="{FF2B5EF4-FFF2-40B4-BE49-F238E27FC236}">
                  <a16:creationId xmlns:a16="http://schemas.microsoft.com/office/drawing/2014/main" id="{14EF9739-70DA-4D80-86B2-F24D073F288F}"/>
                </a:ext>
              </a:extLst>
            </p:cNvPr>
            <p:cNvSpPr/>
            <p:nvPr/>
          </p:nvSpPr>
          <p:spPr>
            <a:xfrm>
              <a:off x="66032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6" name="Vrije vorm: vorm 225">
              <a:extLst>
                <a:ext uri="{FF2B5EF4-FFF2-40B4-BE49-F238E27FC236}">
                  <a16:creationId xmlns:a16="http://schemas.microsoft.com/office/drawing/2014/main" id="{A33150B7-CDF3-4E5B-84E9-D946405BCB90}"/>
                </a:ext>
              </a:extLst>
            </p:cNvPr>
            <p:cNvSpPr/>
            <p:nvPr/>
          </p:nvSpPr>
          <p:spPr>
            <a:xfrm>
              <a:off x="66032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7" name="Vrije vorm: vorm 226">
              <a:extLst>
                <a:ext uri="{FF2B5EF4-FFF2-40B4-BE49-F238E27FC236}">
                  <a16:creationId xmlns:a16="http://schemas.microsoft.com/office/drawing/2014/main" id="{31037E07-93C3-45D7-9A6B-EB47AFDD527D}"/>
                </a:ext>
              </a:extLst>
            </p:cNvPr>
            <p:cNvSpPr/>
            <p:nvPr/>
          </p:nvSpPr>
          <p:spPr>
            <a:xfrm>
              <a:off x="66032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8" name="Vrije vorm: vorm 227">
              <a:extLst>
                <a:ext uri="{FF2B5EF4-FFF2-40B4-BE49-F238E27FC236}">
                  <a16:creationId xmlns:a16="http://schemas.microsoft.com/office/drawing/2014/main" id="{1B0B00C7-EB32-4F07-814B-4CE22FF3F070}"/>
                </a:ext>
              </a:extLst>
            </p:cNvPr>
            <p:cNvSpPr/>
            <p:nvPr/>
          </p:nvSpPr>
          <p:spPr>
            <a:xfrm>
              <a:off x="66032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9" name="Vrije vorm: vorm 228">
              <a:extLst>
                <a:ext uri="{FF2B5EF4-FFF2-40B4-BE49-F238E27FC236}">
                  <a16:creationId xmlns:a16="http://schemas.microsoft.com/office/drawing/2014/main" id="{A2EBA371-9949-4EAF-A654-5DBDF963E9E5}"/>
                </a:ext>
              </a:extLst>
            </p:cNvPr>
            <p:cNvSpPr/>
            <p:nvPr/>
          </p:nvSpPr>
          <p:spPr>
            <a:xfrm>
              <a:off x="66032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0" name="Vrije vorm: vorm 229">
              <a:extLst>
                <a:ext uri="{FF2B5EF4-FFF2-40B4-BE49-F238E27FC236}">
                  <a16:creationId xmlns:a16="http://schemas.microsoft.com/office/drawing/2014/main" id="{1D4F4521-E59C-409B-BE0E-C9D5AEDC2A8F}"/>
                </a:ext>
              </a:extLst>
            </p:cNvPr>
            <p:cNvSpPr/>
            <p:nvPr/>
          </p:nvSpPr>
          <p:spPr>
            <a:xfrm>
              <a:off x="79938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1" name="Vrije vorm: vorm 230">
              <a:extLst>
                <a:ext uri="{FF2B5EF4-FFF2-40B4-BE49-F238E27FC236}">
                  <a16:creationId xmlns:a16="http://schemas.microsoft.com/office/drawing/2014/main" id="{FFE49938-73CD-4832-8C49-3D82E7F6ED56}"/>
                </a:ext>
              </a:extLst>
            </p:cNvPr>
            <p:cNvSpPr/>
            <p:nvPr/>
          </p:nvSpPr>
          <p:spPr>
            <a:xfrm>
              <a:off x="79938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2" name="Vrije vorm: vorm 231">
              <a:extLst>
                <a:ext uri="{FF2B5EF4-FFF2-40B4-BE49-F238E27FC236}">
                  <a16:creationId xmlns:a16="http://schemas.microsoft.com/office/drawing/2014/main" id="{0F486BF9-F68A-49D5-906C-5568892D0886}"/>
                </a:ext>
              </a:extLst>
            </p:cNvPr>
            <p:cNvSpPr/>
            <p:nvPr/>
          </p:nvSpPr>
          <p:spPr>
            <a:xfrm>
              <a:off x="79938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3" name="Vrije vorm: vorm 232">
              <a:extLst>
                <a:ext uri="{FF2B5EF4-FFF2-40B4-BE49-F238E27FC236}">
                  <a16:creationId xmlns:a16="http://schemas.microsoft.com/office/drawing/2014/main" id="{2AFA228E-9C1A-4808-B110-207F17359D21}"/>
                </a:ext>
              </a:extLst>
            </p:cNvPr>
            <p:cNvSpPr/>
            <p:nvPr/>
          </p:nvSpPr>
          <p:spPr>
            <a:xfrm>
              <a:off x="79938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4" name="Vrije vorm: vorm 233">
              <a:extLst>
                <a:ext uri="{FF2B5EF4-FFF2-40B4-BE49-F238E27FC236}">
                  <a16:creationId xmlns:a16="http://schemas.microsoft.com/office/drawing/2014/main" id="{30436F4A-77D5-45D6-ABF3-465239315E63}"/>
                </a:ext>
              </a:extLst>
            </p:cNvPr>
            <p:cNvSpPr/>
            <p:nvPr/>
          </p:nvSpPr>
          <p:spPr>
            <a:xfrm>
              <a:off x="79938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5" name="Vrije vorm: vorm 234">
              <a:extLst>
                <a:ext uri="{FF2B5EF4-FFF2-40B4-BE49-F238E27FC236}">
                  <a16:creationId xmlns:a16="http://schemas.microsoft.com/office/drawing/2014/main" id="{6A3EC34F-07B3-4782-BF8D-19004113AB70}"/>
                </a:ext>
              </a:extLst>
            </p:cNvPr>
            <p:cNvSpPr/>
            <p:nvPr/>
          </p:nvSpPr>
          <p:spPr>
            <a:xfrm>
              <a:off x="79938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6" name="Vrije vorm: vorm 235">
              <a:extLst>
                <a:ext uri="{FF2B5EF4-FFF2-40B4-BE49-F238E27FC236}">
                  <a16:creationId xmlns:a16="http://schemas.microsoft.com/office/drawing/2014/main" id="{D4290E9C-DF79-4EE5-AEAC-AAF203C6B663}"/>
                </a:ext>
              </a:extLst>
            </p:cNvPr>
            <p:cNvSpPr/>
            <p:nvPr/>
          </p:nvSpPr>
          <p:spPr>
            <a:xfrm>
              <a:off x="79938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7" name="Vrije vorm: vorm 236">
              <a:extLst>
                <a:ext uri="{FF2B5EF4-FFF2-40B4-BE49-F238E27FC236}">
                  <a16:creationId xmlns:a16="http://schemas.microsoft.com/office/drawing/2014/main" id="{8F41F57B-9C00-47EA-9E23-DE35868286B5}"/>
                </a:ext>
              </a:extLst>
            </p:cNvPr>
            <p:cNvSpPr/>
            <p:nvPr/>
          </p:nvSpPr>
          <p:spPr>
            <a:xfrm>
              <a:off x="79938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8" name="Vrije vorm: vorm 237">
              <a:extLst>
                <a:ext uri="{FF2B5EF4-FFF2-40B4-BE49-F238E27FC236}">
                  <a16:creationId xmlns:a16="http://schemas.microsoft.com/office/drawing/2014/main" id="{9BC7717F-A995-417E-A827-2A3ADD92EEF9}"/>
                </a:ext>
              </a:extLst>
            </p:cNvPr>
            <p:cNvSpPr/>
            <p:nvPr/>
          </p:nvSpPr>
          <p:spPr>
            <a:xfrm>
              <a:off x="79938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9" name="Vrije vorm: vorm 238">
              <a:extLst>
                <a:ext uri="{FF2B5EF4-FFF2-40B4-BE49-F238E27FC236}">
                  <a16:creationId xmlns:a16="http://schemas.microsoft.com/office/drawing/2014/main" id="{5B5D8E0C-EC79-4F1F-9744-A5BA8291FF69}"/>
                </a:ext>
              </a:extLst>
            </p:cNvPr>
            <p:cNvSpPr/>
            <p:nvPr/>
          </p:nvSpPr>
          <p:spPr>
            <a:xfrm>
              <a:off x="79938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0" name="Vrije vorm: vorm 239">
              <a:extLst>
                <a:ext uri="{FF2B5EF4-FFF2-40B4-BE49-F238E27FC236}">
                  <a16:creationId xmlns:a16="http://schemas.microsoft.com/office/drawing/2014/main" id="{8162E9CB-F784-4F64-9770-F42016C04329}"/>
                </a:ext>
              </a:extLst>
            </p:cNvPr>
            <p:cNvSpPr/>
            <p:nvPr/>
          </p:nvSpPr>
          <p:spPr>
            <a:xfrm>
              <a:off x="79938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1" name="Vrije vorm: vorm 240">
              <a:extLst>
                <a:ext uri="{FF2B5EF4-FFF2-40B4-BE49-F238E27FC236}">
                  <a16:creationId xmlns:a16="http://schemas.microsoft.com/office/drawing/2014/main" id="{7A17B65B-88AE-40C2-ACA8-B2FE38B0839B}"/>
                </a:ext>
              </a:extLst>
            </p:cNvPr>
            <p:cNvSpPr/>
            <p:nvPr/>
          </p:nvSpPr>
          <p:spPr>
            <a:xfrm>
              <a:off x="79938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2" name="Vrije vorm: vorm 241">
              <a:extLst>
                <a:ext uri="{FF2B5EF4-FFF2-40B4-BE49-F238E27FC236}">
                  <a16:creationId xmlns:a16="http://schemas.microsoft.com/office/drawing/2014/main" id="{0D175333-BA59-43F8-A2B5-64FC41B9D237}"/>
                </a:ext>
              </a:extLst>
            </p:cNvPr>
            <p:cNvSpPr/>
            <p:nvPr/>
          </p:nvSpPr>
          <p:spPr>
            <a:xfrm>
              <a:off x="93845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3" name="Vrije vorm: vorm 242">
              <a:extLst>
                <a:ext uri="{FF2B5EF4-FFF2-40B4-BE49-F238E27FC236}">
                  <a16:creationId xmlns:a16="http://schemas.microsoft.com/office/drawing/2014/main" id="{199281A4-F139-4CB2-A7C8-8DB737FC596A}"/>
                </a:ext>
              </a:extLst>
            </p:cNvPr>
            <p:cNvSpPr/>
            <p:nvPr/>
          </p:nvSpPr>
          <p:spPr>
            <a:xfrm>
              <a:off x="93845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4" name="Vrije vorm: vorm 243">
              <a:extLst>
                <a:ext uri="{FF2B5EF4-FFF2-40B4-BE49-F238E27FC236}">
                  <a16:creationId xmlns:a16="http://schemas.microsoft.com/office/drawing/2014/main" id="{BEB2514B-CA36-4E88-88CB-EE2F29C56450}"/>
                </a:ext>
              </a:extLst>
            </p:cNvPr>
            <p:cNvSpPr/>
            <p:nvPr/>
          </p:nvSpPr>
          <p:spPr>
            <a:xfrm>
              <a:off x="93845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5" name="Vrije vorm: vorm 244">
              <a:extLst>
                <a:ext uri="{FF2B5EF4-FFF2-40B4-BE49-F238E27FC236}">
                  <a16:creationId xmlns:a16="http://schemas.microsoft.com/office/drawing/2014/main" id="{54F13D69-07CF-44C5-9505-0A59A32116BC}"/>
                </a:ext>
              </a:extLst>
            </p:cNvPr>
            <p:cNvSpPr/>
            <p:nvPr/>
          </p:nvSpPr>
          <p:spPr>
            <a:xfrm>
              <a:off x="93845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6" name="Vrije vorm: vorm 245">
              <a:extLst>
                <a:ext uri="{FF2B5EF4-FFF2-40B4-BE49-F238E27FC236}">
                  <a16:creationId xmlns:a16="http://schemas.microsoft.com/office/drawing/2014/main" id="{3C7CD5EC-B6DF-4DDA-8683-B42999021E21}"/>
                </a:ext>
              </a:extLst>
            </p:cNvPr>
            <p:cNvSpPr/>
            <p:nvPr/>
          </p:nvSpPr>
          <p:spPr>
            <a:xfrm>
              <a:off x="93845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7" name="Vrije vorm: vorm 246">
              <a:extLst>
                <a:ext uri="{FF2B5EF4-FFF2-40B4-BE49-F238E27FC236}">
                  <a16:creationId xmlns:a16="http://schemas.microsoft.com/office/drawing/2014/main" id="{8D9AD9E3-E25A-4320-9EF4-344AAAD0E122}"/>
                </a:ext>
              </a:extLst>
            </p:cNvPr>
            <p:cNvSpPr/>
            <p:nvPr/>
          </p:nvSpPr>
          <p:spPr>
            <a:xfrm>
              <a:off x="93845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8" name="Vrije vorm: vorm 247">
              <a:extLst>
                <a:ext uri="{FF2B5EF4-FFF2-40B4-BE49-F238E27FC236}">
                  <a16:creationId xmlns:a16="http://schemas.microsoft.com/office/drawing/2014/main" id="{1724857A-B13B-453C-85DB-A187E4C0C014}"/>
                </a:ext>
              </a:extLst>
            </p:cNvPr>
            <p:cNvSpPr/>
            <p:nvPr/>
          </p:nvSpPr>
          <p:spPr>
            <a:xfrm>
              <a:off x="93845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9" name="Vrije vorm: vorm 248">
              <a:extLst>
                <a:ext uri="{FF2B5EF4-FFF2-40B4-BE49-F238E27FC236}">
                  <a16:creationId xmlns:a16="http://schemas.microsoft.com/office/drawing/2014/main" id="{88DD47F0-CFB3-481A-985A-4FE1623C30C9}"/>
                </a:ext>
              </a:extLst>
            </p:cNvPr>
            <p:cNvSpPr/>
            <p:nvPr/>
          </p:nvSpPr>
          <p:spPr>
            <a:xfrm>
              <a:off x="93845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0" name="Vrije vorm: vorm 249">
              <a:extLst>
                <a:ext uri="{FF2B5EF4-FFF2-40B4-BE49-F238E27FC236}">
                  <a16:creationId xmlns:a16="http://schemas.microsoft.com/office/drawing/2014/main" id="{2589F8E3-DF89-4FFF-B019-29AFAAED92FB}"/>
                </a:ext>
              </a:extLst>
            </p:cNvPr>
            <p:cNvSpPr/>
            <p:nvPr/>
          </p:nvSpPr>
          <p:spPr>
            <a:xfrm>
              <a:off x="93845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1" name="Vrije vorm: vorm 250">
              <a:extLst>
                <a:ext uri="{FF2B5EF4-FFF2-40B4-BE49-F238E27FC236}">
                  <a16:creationId xmlns:a16="http://schemas.microsoft.com/office/drawing/2014/main" id="{7C4DA9BE-7C7B-43EB-853D-099B25532167}"/>
                </a:ext>
              </a:extLst>
            </p:cNvPr>
            <p:cNvSpPr/>
            <p:nvPr/>
          </p:nvSpPr>
          <p:spPr>
            <a:xfrm>
              <a:off x="93845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2" name="Vrije vorm: vorm 251">
              <a:extLst>
                <a:ext uri="{FF2B5EF4-FFF2-40B4-BE49-F238E27FC236}">
                  <a16:creationId xmlns:a16="http://schemas.microsoft.com/office/drawing/2014/main" id="{226C6566-A96D-4E30-B19E-E8B572A972A6}"/>
                </a:ext>
              </a:extLst>
            </p:cNvPr>
            <p:cNvSpPr/>
            <p:nvPr/>
          </p:nvSpPr>
          <p:spPr>
            <a:xfrm>
              <a:off x="93845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3" name="Vrije vorm: vorm 252">
              <a:extLst>
                <a:ext uri="{FF2B5EF4-FFF2-40B4-BE49-F238E27FC236}">
                  <a16:creationId xmlns:a16="http://schemas.microsoft.com/office/drawing/2014/main" id="{E245DFD3-9BBD-4F1A-B544-12271DE877B2}"/>
                </a:ext>
              </a:extLst>
            </p:cNvPr>
            <p:cNvSpPr/>
            <p:nvPr/>
          </p:nvSpPr>
          <p:spPr>
            <a:xfrm>
              <a:off x="93845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4" name="Vrije vorm: vorm 253">
              <a:extLst>
                <a:ext uri="{FF2B5EF4-FFF2-40B4-BE49-F238E27FC236}">
                  <a16:creationId xmlns:a16="http://schemas.microsoft.com/office/drawing/2014/main" id="{D95161EA-24AD-48DD-9372-44675E835550}"/>
                </a:ext>
              </a:extLst>
            </p:cNvPr>
            <p:cNvSpPr/>
            <p:nvPr/>
          </p:nvSpPr>
          <p:spPr>
            <a:xfrm>
              <a:off x="107751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5" name="Vrije vorm: vorm 254">
              <a:extLst>
                <a:ext uri="{FF2B5EF4-FFF2-40B4-BE49-F238E27FC236}">
                  <a16:creationId xmlns:a16="http://schemas.microsoft.com/office/drawing/2014/main" id="{CBD13926-04E9-4D88-ADCA-9BF422736EDC}"/>
                </a:ext>
              </a:extLst>
            </p:cNvPr>
            <p:cNvSpPr/>
            <p:nvPr/>
          </p:nvSpPr>
          <p:spPr>
            <a:xfrm>
              <a:off x="107751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6" name="Vrije vorm: vorm 255">
              <a:extLst>
                <a:ext uri="{FF2B5EF4-FFF2-40B4-BE49-F238E27FC236}">
                  <a16:creationId xmlns:a16="http://schemas.microsoft.com/office/drawing/2014/main" id="{ACB3FA1F-1790-496B-8A86-FD44BEA13282}"/>
                </a:ext>
              </a:extLst>
            </p:cNvPr>
            <p:cNvSpPr/>
            <p:nvPr/>
          </p:nvSpPr>
          <p:spPr>
            <a:xfrm>
              <a:off x="107751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7" name="Vrije vorm: vorm 256">
              <a:extLst>
                <a:ext uri="{FF2B5EF4-FFF2-40B4-BE49-F238E27FC236}">
                  <a16:creationId xmlns:a16="http://schemas.microsoft.com/office/drawing/2014/main" id="{CD8765C5-2D15-4B70-816C-2DF9D4A26093}"/>
                </a:ext>
              </a:extLst>
            </p:cNvPr>
            <p:cNvSpPr/>
            <p:nvPr/>
          </p:nvSpPr>
          <p:spPr>
            <a:xfrm>
              <a:off x="107751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8" name="Vrije vorm: vorm 257">
              <a:extLst>
                <a:ext uri="{FF2B5EF4-FFF2-40B4-BE49-F238E27FC236}">
                  <a16:creationId xmlns:a16="http://schemas.microsoft.com/office/drawing/2014/main" id="{7CFA7C81-72EF-442D-92CC-CDDFFE8648DA}"/>
                </a:ext>
              </a:extLst>
            </p:cNvPr>
            <p:cNvSpPr/>
            <p:nvPr/>
          </p:nvSpPr>
          <p:spPr>
            <a:xfrm>
              <a:off x="107751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9" name="Vrije vorm: vorm 258">
              <a:extLst>
                <a:ext uri="{FF2B5EF4-FFF2-40B4-BE49-F238E27FC236}">
                  <a16:creationId xmlns:a16="http://schemas.microsoft.com/office/drawing/2014/main" id="{33985638-E02B-47C8-A837-C5F8BDDBDCBD}"/>
                </a:ext>
              </a:extLst>
            </p:cNvPr>
            <p:cNvSpPr/>
            <p:nvPr/>
          </p:nvSpPr>
          <p:spPr>
            <a:xfrm>
              <a:off x="107751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0" name="Vrije vorm: vorm 259">
              <a:extLst>
                <a:ext uri="{FF2B5EF4-FFF2-40B4-BE49-F238E27FC236}">
                  <a16:creationId xmlns:a16="http://schemas.microsoft.com/office/drawing/2014/main" id="{748E75A6-EBE4-4D24-B51D-D8F61A8BC03F}"/>
                </a:ext>
              </a:extLst>
            </p:cNvPr>
            <p:cNvSpPr/>
            <p:nvPr/>
          </p:nvSpPr>
          <p:spPr>
            <a:xfrm>
              <a:off x="107751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1" name="Vrije vorm: vorm 260">
              <a:extLst>
                <a:ext uri="{FF2B5EF4-FFF2-40B4-BE49-F238E27FC236}">
                  <a16:creationId xmlns:a16="http://schemas.microsoft.com/office/drawing/2014/main" id="{6B00294F-4A25-4D23-94E1-6F0E33598E5A}"/>
                </a:ext>
              </a:extLst>
            </p:cNvPr>
            <p:cNvSpPr/>
            <p:nvPr/>
          </p:nvSpPr>
          <p:spPr>
            <a:xfrm>
              <a:off x="107751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2" name="Vrije vorm: vorm 261">
              <a:extLst>
                <a:ext uri="{FF2B5EF4-FFF2-40B4-BE49-F238E27FC236}">
                  <a16:creationId xmlns:a16="http://schemas.microsoft.com/office/drawing/2014/main" id="{94ED50B9-8C05-4F65-97B1-35B065E70EAB}"/>
                </a:ext>
              </a:extLst>
            </p:cNvPr>
            <p:cNvSpPr/>
            <p:nvPr/>
          </p:nvSpPr>
          <p:spPr>
            <a:xfrm>
              <a:off x="107751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3" name="Vrije vorm: vorm 262">
              <a:extLst>
                <a:ext uri="{FF2B5EF4-FFF2-40B4-BE49-F238E27FC236}">
                  <a16:creationId xmlns:a16="http://schemas.microsoft.com/office/drawing/2014/main" id="{EF0CC7DB-9979-4E90-8835-AA3B0EFDCBDD}"/>
                </a:ext>
              </a:extLst>
            </p:cNvPr>
            <p:cNvSpPr/>
            <p:nvPr/>
          </p:nvSpPr>
          <p:spPr>
            <a:xfrm>
              <a:off x="107751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4" name="Vrije vorm: vorm 263">
              <a:extLst>
                <a:ext uri="{FF2B5EF4-FFF2-40B4-BE49-F238E27FC236}">
                  <a16:creationId xmlns:a16="http://schemas.microsoft.com/office/drawing/2014/main" id="{6015355D-33D2-4E1D-8918-20E789D59A68}"/>
                </a:ext>
              </a:extLst>
            </p:cNvPr>
            <p:cNvSpPr/>
            <p:nvPr/>
          </p:nvSpPr>
          <p:spPr>
            <a:xfrm>
              <a:off x="107751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5" name="Vrije vorm: vorm 264">
              <a:extLst>
                <a:ext uri="{FF2B5EF4-FFF2-40B4-BE49-F238E27FC236}">
                  <a16:creationId xmlns:a16="http://schemas.microsoft.com/office/drawing/2014/main" id="{F01E6A87-05F9-438A-9FAA-A803531B4491}"/>
                </a:ext>
              </a:extLst>
            </p:cNvPr>
            <p:cNvSpPr/>
            <p:nvPr/>
          </p:nvSpPr>
          <p:spPr>
            <a:xfrm>
              <a:off x="107751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6" name="Vrije vorm: vorm 265">
              <a:extLst>
                <a:ext uri="{FF2B5EF4-FFF2-40B4-BE49-F238E27FC236}">
                  <a16:creationId xmlns:a16="http://schemas.microsoft.com/office/drawing/2014/main" id="{22AB7446-72D9-4C7B-85F8-1DC005F3C428}"/>
                </a:ext>
              </a:extLst>
            </p:cNvPr>
            <p:cNvSpPr/>
            <p:nvPr/>
          </p:nvSpPr>
          <p:spPr>
            <a:xfrm>
              <a:off x="121658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7" name="Vrije vorm: vorm 266">
              <a:extLst>
                <a:ext uri="{FF2B5EF4-FFF2-40B4-BE49-F238E27FC236}">
                  <a16:creationId xmlns:a16="http://schemas.microsoft.com/office/drawing/2014/main" id="{E9F73508-DB02-48FC-AB7A-3F0588C03F3A}"/>
                </a:ext>
              </a:extLst>
            </p:cNvPr>
            <p:cNvSpPr/>
            <p:nvPr/>
          </p:nvSpPr>
          <p:spPr>
            <a:xfrm>
              <a:off x="121658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8" name="Vrije vorm: vorm 267">
              <a:extLst>
                <a:ext uri="{FF2B5EF4-FFF2-40B4-BE49-F238E27FC236}">
                  <a16:creationId xmlns:a16="http://schemas.microsoft.com/office/drawing/2014/main" id="{7B0E439F-9C0F-439A-A3DF-549D2934FD37}"/>
                </a:ext>
              </a:extLst>
            </p:cNvPr>
            <p:cNvSpPr/>
            <p:nvPr/>
          </p:nvSpPr>
          <p:spPr>
            <a:xfrm>
              <a:off x="121658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9" name="Vrije vorm: vorm 268">
              <a:extLst>
                <a:ext uri="{FF2B5EF4-FFF2-40B4-BE49-F238E27FC236}">
                  <a16:creationId xmlns:a16="http://schemas.microsoft.com/office/drawing/2014/main" id="{080BDC9C-CAAF-419E-A180-50937D37C30B}"/>
                </a:ext>
              </a:extLst>
            </p:cNvPr>
            <p:cNvSpPr/>
            <p:nvPr/>
          </p:nvSpPr>
          <p:spPr>
            <a:xfrm>
              <a:off x="121658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0" name="Vrije vorm: vorm 269">
              <a:extLst>
                <a:ext uri="{FF2B5EF4-FFF2-40B4-BE49-F238E27FC236}">
                  <a16:creationId xmlns:a16="http://schemas.microsoft.com/office/drawing/2014/main" id="{614D0A52-7F45-45F6-91A1-2D61A3506347}"/>
                </a:ext>
              </a:extLst>
            </p:cNvPr>
            <p:cNvSpPr/>
            <p:nvPr/>
          </p:nvSpPr>
          <p:spPr>
            <a:xfrm>
              <a:off x="121658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1" name="Vrije vorm: vorm 270">
              <a:extLst>
                <a:ext uri="{FF2B5EF4-FFF2-40B4-BE49-F238E27FC236}">
                  <a16:creationId xmlns:a16="http://schemas.microsoft.com/office/drawing/2014/main" id="{D22BC105-797F-425A-9CAF-2622037CD94E}"/>
                </a:ext>
              </a:extLst>
            </p:cNvPr>
            <p:cNvSpPr/>
            <p:nvPr/>
          </p:nvSpPr>
          <p:spPr>
            <a:xfrm>
              <a:off x="121658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2" name="Vrije vorm: vorm 271">
              <a:extLst>
                <a:ext uri="{FF2B5EF4-FFF2-40B4-BE49-F238E27FC236}">
                  <a16:creationId xmlns:a16="http://schemas.microsoft.com/office/drawing/2014/main" id="{1804B6FC-AD3C-433B-ABFC-122C7F1A50B1}"/>
                </a:ext>
              </a:extLst>
            </p:cNvPr>
            <p:cNvSpPr/>
            <p:nvPr/>
          </p:nvSpPr>
          <p:spPr>
            <a:xfrm>
              <a:off x="121658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3" name="Vrije vorm: vorm 272">
              <a:extLst>
                <a:ext uri="{FF2B5EF4-FFF2-40B4-BE49-F238E27FC236}">
                  <a16:creationId xmlns:a16="http://schemas.microsoft.com/office/drawing/2014/main" id="{87910B5A-D3F0-400D-8C8F-B197C2E0315B}"/>
                </a:ext>
              </a:extLst>
            </p:cNvPr>
            <p:cNvSpPr/>
            <p:nvPr/>
          </p:nvSpPr>
          <p:spPr>
            <a:xfrm>
              <a:off x="121658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4" name="Vrije vorm: vorm 273">
              <a:extLst>
                <a:ext uri="{FF2B5EF4-FFF2-40B4-BE49-F238E27FC236}">
                  <a16:creationId xmlns:a16="http://schemas.microsoft.com/office/drawing/2014/main" id="{11C2B0BB-92CF-4850-AC2A-DAD9F53565B0}"/>
                </a:ext>
              </a:extLst>
            </p:cNvPr>
            <p:cNvSpPr/>
            <p:nvPr/>
          </p:nvSpPr>
          <p:spPr>
            <a:xfrm>
              <a:off x="121658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5" name="Vrije vorm: vorm 274">
              <a:extLst>
                <a:ext uri="{FF2B5EF4-FFF2-40B4-BE49-F238E27FC236}">
                  <a16:creationId xmlns:a16="http://schemas.microsoft.com/office/drawing/2014/main" id="{D95FEFB3-6BBF-4F88-AEC1-2C039BF40197}"/>
                </a:ext>
              </a:extLst>
            </p:cNvPr>
            <p:cNvSpPr/>
            <p:nvPr/>
          </p:nvSpPr>
          <p:spPr>
            <a:xfrm>
              <a:off x="121658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6" name="Vrije vorm: vorm 275">
              <a:extLst>
                <a:ext uri="{FF2B5EF4-FFF2-40B4-BE49-F238E27FC236}">
                  <a16:creationId xmlns:a16="http://schemas.microsoft.com/office/drawing/2014/main" id="{8B5243DF-2F27-4383-B5B1-AC6B3AEE3D8D}"/>
                </a:ext>
              </a:extLst>
            </p:cNvPr>
            <p:cNvSpPr/>
            <p:nvPr/>
          </p:nvSpPr>
          <p:spPr>
            <a:xfrm>
              <a:off x="121658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7" name="Vrije vorm: vorm 276">
              <a:extLst>
                <a:ext uri="{FF2B5EF4-FFF2-40B4-BE49-F238E27FC236}">
                  <a16:creationId xmlns:a16="http://schemas.microsoft.com/office/drawing/2014/main" id="{548C792A-C349-49EA-A56D-5FD40D9BDA4B}"/>
                </a:ext>
              </a:extLst>
            </p:cNvPr>
            <p:cNvSpPr/>
            <p:nvPr/>
          </p:nvSpPr>
          <p:spPr>
            <a:xfrm>
              <a:off x="121658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8" name="Vrije vorm: vorm 277">
              <a:extLst>
                <a:ext uri="{FF2B5EF4-FFF2-40B4-BE49-F238E27FC236}">
                  <a16:creationId xmlns:a16="http://schemas.microsoft.com/office/drawing/2014/main" id="{A879EFCB-22CB-4E1F-ADFB-B60FAB9EE839}"/>
                </a:ext>
              </a:extLst>
            </p:cNvPr>
            <p:cNvSpPr/>
            <p:nvPr/>
          </p:nvSpPr>
          <p:spPr>
            <a:xfrm>
              <a:off x="135564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9" name="Vrije vorm: vorm 278">
              <a:extLst>
                <a:ext uri="{FF2B5EF4-FFF2-40B4-BE49-F238E27FC236}">
                  <a16:creationId xmlns:a16="http://schemas.microsoft.com/office/drawing/2014/main" id="{DEEEEDD9-0D85-47C2-BCCC-3C4EE2B0E771}"/>
                </a:ext>
              </a:extLst>
            </p:cNvPr>
            <p:cNvSpPr/>
            <p:nvPr/>
          </p:nvSpPr>
          <p:spPr>
            <a:xfrm>
              <a:off x="135564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0" name="Vrije vorm: vorm 279">
              <a:extLst>
                <a:ext uri="{FF2B5EF4-FFF2-40B4-BE49-F238E27FC236}">
                  <a16:creationId xmlns:a16="http://schemas.microsoft.com/office/drawing/2014/main" id="{84DB55BE-4CCF-4D52-9478-755AA7EC98C1}"/>
                </a:ext>
              </a:extLst>
            </p:cNvPr>
            <p:cNvSpPr/>
            <p:nvPr/>
          </p:nvSpPr>
          <p:spPr>
            <a:xfrm>
              <a:off x="135564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1" name="Vrije vorm: vorm 280">
              <a:extLst>
                <a:ext uri="{FF2B5EF4-FFF2-40B4-BE49-F238E27FC236}">
                  <a16:creationId xmlns:a16="http://schemas.microsoft.com/office/drawing/2014/main" id="{AF2D2390-9B86-4896-9EA7-9612FB85711E}"/>
                </a:ext>
              </a:extLst>
            </p:cNvPr>
            <p:cNvSpPr/>
            <p:nvPr/>
          </p:nvSpPr>
          <p:spPr>
            <a:xfrm>
              <a:off x="135564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2" name="Vrije vorm: vorm 281">
              <a:extLst>
                <a:ext uri="{FF2B5EF4-FFF2-40B4-BE49-F238E27FC236}">
                  <a16:creationId xmlns:a16="http://schemas.microsoft.com/office/drawing/2014/main" id="{4C0E7423-BF43-4725-980A-34FA014FA767}"/>
                </a:ext>
              </a:extLst>
            </p:cNvPr>
            <p:cNvSpPr/>
            <p:nvPr/>
          </p:nvSpPr>
          <p:spPr>
            <a:xfrm>
              <a:off x="135564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3" name="Vrije vorm: vorm 282">
              <a:extLst>
                <a:ext uri="{FF2B5EF4-FFF2-40B4-BE49-F238E27FC236}">
                  <a16:creationId xmlns:a16="http://schemas.microsoft.com/office/drawing/2014/main" id="{71966838-9EB8-47F9-AB63-3DAC5496CFFD}"/>
                </a:ext>
              </a:extLst>
            </p:cNvPr>
            <p:cNvSpPr/>
            <p:nvPr/>
          </p:nvSpPr>
          <p:spPr>
            <a:xfrm>
              <a:off x="135564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4" name="Vrije vorm: vorm 283">
              <a:extLst>
                <a:ext uri="{FF2B5EF4-FFF2-40B4-BE49-F238E27FC236}">
                  <a16:creationId xmlns:a16="http://schemas.microsoft.com/office/drawing/2014/main" id="{6AB90869-2B00-4821-B200-44A5D5F5C40E}"/>
                </a:ext>
              </a:extLst>
            </p:cNvPr>
            <p:cNvSpPr/>
            <p:nvPr/>
          </p:nvSpPr>
          <p:spPr>
            <a:xfrm>
              <a:off x="135564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5" name="Vrije vorm: vorm 284">
              <a:extLst>
                <a:ext uri="{FF2B5EF4-FFF2-40B4-BE49-F238E27FC236}">
                  <a16:creationId xmlns:a16="http://schemas.microsoft.com/office/drawing/2014/main" id="{30B4F58A-33DA-46AC-B0C1-520F115FE70D}"/>
                </a:ext>
              </a:extLst>
            </p:cNvPr>
            <p:cNvSpPr/>
            <p:nvPr/>
          </p:nvSpPr>
          <p:spPr>
            <a:xfrm>
              <a:off x="135564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6" name="Vrije vorm: vorm 285">
              <a:extLst>
                <a:ext uri="{FF2B5EF4-FFF2-40B4-BE49-F238E27FC236}">
                  <a16:creationId xmlns:a16="http://schemas.microsoft.com/office/drawing/2014/main" id="{88A4FB4B-8224-44D2-A337-154B8A71A1E5}"/>
                </a:ext>
              </a:extLst>
            </p:cNvPr>
            <p:cNvSpPr/>
            <p:nvPr/>
          </p:nvSpPr>
          <p:spPr>
            <a:xfrm>
              <a:off x="135564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7" name="Vrije vorm: vorm 286">
              <a:extLst>
                <a:ext uri="{FF2B5EF4-FFF2-40B4-BE49-F238E27FC236}">
                  <a16:creationId xmlns:a16="http://schemas.microsoft.com/office/drawing/2014/main" id="{04172D06-37CB-4AD6-B377-F54981178485}"/>
                </a:ext>
              </a:extLst>
            </p:cNvPr>
            <p:cNvSpPr/>
            <p:nvPr/>
          </p:nvSpPr>
          <p:spPr>
            <a:xfrm>
              <a:off x="135564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8" name="Vrije vorm: vorm 287">
              <a:extLst>
                <a:ext uri="{FF2B5EF4-FFF2-40B4-BE49-F238E27FC236}">
                  <a16:creationId xmlns:a16="http://schemas.microsoft.com/office/drawing/2014/main" id="{CD898590-9A56-48D1-83CE-790914020D3F}"/>
                </a:ext>
              </a:extLst>
            </p:cNvPr>
            <p:cNvSpPr/>
            <p:nvPr/>
          </p:nvSpPr>
          <p:spPr>
            <a:xfrm>
              <a:off x="135564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9" name="Vrije vorm: vorm 288">
              <a:extLst>
                <a:ext uri="{FF2B5EF4-FFF2-40B4-BE49-F238E27FC236}">
                  <a16:creationId xmlns:a16="http://schemas.microsoft.com/office/drawing/2014/main" id="{83B32B6C-144A-4AF2-9C19-F2110782CDC5}"/>
                </a:ext>
              </a:extLst>
            </p:cNvPr>
            <p:cNvSpPr/>
            <p:nvPr/>
          </p:nvSpPr>
          <p:spPr>
            <a:xfrm>
              <a:off x="135564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0" name="Vrije vorm: vorm 289">
              <a:extLst>
                <a:ext uri="{FF2B5EF4-FFF2-40B4-BE49-F238E27FC236}">
                  <a16:creationId xmlns:a16="http://schemas.microsoft.com/office/drawing/2014/main" id="{0949DD4B-4317-4669-BE85-9057F5C61DAC}"/>
                </a:ext>
              </a:extLst>
            </p:cNvPr>
            <p:cNvSpPr/>
            <p:nvPr/>
          </p:nvSpPr>
          <p:spPr>
            <a:xfrm>
              <a:off x="149471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1" name="Vrije vorm: vorm 290">
              <a:extLst>
                <a:ext uri="{FF2B5EF4-FFF2-40B4-BE49-F238E27FC236}">
                  <a16:creationId xmlns:a16="http://schemas.microsoft.com/office/drawing/2014/main" id="{91C36D88-0E9E-4B86-B70B-112F890140AE}"/>
                </a:ext>
              </a:extLst>
            </p:cNvPr>
            <p:cNvSpPr/>
            <p:nvPr/>
          </p:nvSpPr>
          <p:spPr>
            <a:xfrm>
              <a:off x="149471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2" name="Vrije vorm: vorm 291">
              <a:extLst>
                <a:ext uri="{FF2B5EF4-FFF2-40B4-BE49-F238E27FC236}">
                  <a16:creationId xmlns:a16="http://schemas.microsoft.com/office/drawing/2014/main" id="{493A8652-94EC-44F5-8832-0E5B52078664}"/>
                </a:ext>
              </a:extLst>
            </p:cNvPr>
            <p:cNvSpPr/>
            <p:nvPr/>
          </p:nvSpPr>
          <p:spPr>
            <a:xfrm>
              <a:off x="149471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3" name="Vrije vorm: vorm 292">
              <a:extLst>
                <a:ext uri="{FF2B5EF4-FFF2-40B4-BE49-F238E27FC236}">
                  <a16:creationId xmlns:a16="http://schemas.microsoft.com/office/drawing/2014/main" id="{0775AFEE-9B42-4F99-94B5-5967161B6914}"/>
                </a:ext>
              </a:extLst>
            </p:cNvPr>
            <p:cNvSpPr/>
            <p:nvPr/>
          </p:nvSpPr>
          <p:spPr>
            <a:xfrm>
              <a:off x="149471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4" name="Vrije vorm: vorm 293">
              <a:extLst>
                <a:ext uri="{FF2B5EF4-FFF2-40B4-BE49-F238E27FC236}">
                  <a16:creationId xmlns:a16="http://schemas.microsoft.com/office/drawing/2014/main" id="{74130020-E86E-44F2-942D-581737FC0148}"/>
                </a:ext>
              </a:extLst>
            </p:cNvPr>
            <p:cNvSpPr/>
            <p:nvPr/>
          </p:nvSpPr>
          <p:spPr>
            <a:xfrm>
              <a:off x="149471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5" name="Vrije vorm: vorm 294">
              <a:extLst>
                <a:ext uri="{FF2B5EF4-FFF2-40B4-BE49-F238E27FC236}">
                  <a16:creationId xmlns:a16="http://schemas.microsoft.com/office/drawing/2014/main" id="{7CE82AFB-AE7D-49D8-B23D-F0816063C2FF}"/>
                </a:ext>
              </a:extLst>
            </p:cNvPr>
            <p:cNvSpPr/>
            <p:nvPr/>
          </p:nvSpPr>
          <p:spPr>
            <a:xfrm>
              <a:off x="149471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6" name="Vrije vorm: vorm 295">
              <a:extLst>
                <a:ext uri="{FF2B5EF4-FFF2-40B4-BE49-F238E27FC236}">
                  <a16:creationId xmlns:a16="http://schemas.microsoft.com/office/drawing/2014/main" id="{D0DF6A50-1F7E-409C-B554-2D46D99BE9FF}"/>
                </a:ext>
              </a:extLst>
            </p:cNvPr>
            <p:cNvSpPr/>
            <p:nvPr/>
          </p:nvSpPr>
          <p:spPr>
            <a:xfrm>
              <a:off x="149471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7" name="Vrije vorm: vorm 296">
              <a:extLst>
                <a:ext uri="{FF2B5EF4-FFF2-40B4-BE49-F238E27FC236}">
                  <a16:creationId xmlns:a16="http://schemas.microsoft.com/office/drawing/2014/main" id="{27CC0782-9D09-4503-B890-52ADCF1FF117}"/>
                </a:ext>
              </a:extLst>
            </p:cNvPr>
            <p:cNvSpPr/>
            <p:nvPr/>
          </p:nvSpPr>
          <p:spPr>
            <a:xfrm>
              <a:off x="149471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8" name="Vrije vorm: vorm 297">
              <a:extLst>
                <a:ext uri="{FF2B5EF4-FFF2-40B4-BE49-F238E27FC236}">
                  <a16:creationId xmlns:a16="http://schemas.microsoft.com/office/drawing/2014/main" id="{38057788-17E8-4311-B8BA-7B3427BE1535}"/>
                </a:ext>
              </a:extLst>
            </p:cNvPr>
            <p:cNvSpPr/>
            <p:nvPr/>
          </p:nvSpPr>
          <p:spPr>
            <a:xfrm>
              <a:off x="149471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9" name="Vrije vorm: vorm 298">
              <a:extLst>
                <a:ext uri="{FF2B5EF4-FFF2-40B4-BE49-F238E27FC236}">
                  <a16:creationId xmlns:a16="http://schemas.microsoft.com/office/drawing/2014/main" id="{2F09411C-C36C-4181-9924-5337E3B5AADA}"/>
                </a:ext>
              </a:extLst>
            </p:cNvPr>
            <p:cNvSpPr/>
            <p:nvPr/>
          </p:nvSpPr>
          <p:spPr>
            <a:xfrm>
              <a:off x="149471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0" name="Vrije vorm: vorm 299">
              <a:extLst>
                <a:ext uri="{FF2B5EF4-FFF2-40B4-BE49-F238E27FC236}">
                  <a16:creationId xmlns:a16="http://schemas.microsoft.com/office/drawing/2014/main" id="{FF54E9C0-3B3E-40B8-AA75-C9F0CBE9017C}"/>
                </a:ext>
              </a:extLst>
            </p:cNvPr>
            <p:cNvSpPr/>
            <p:nvPr/>
          </p:nvSpPr>
          <p:spPr>
            <a:xfrm>
              <a:off x="149471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1" name="Vrije vorm: vorm 300">
              <a:extLst>
                <a:ext uri="{FF2B5EF4-FFF2-40B4-BE49-F238E27FC236}">
                  <a16:creationId xmlns:a16="http://schemas.microsoft.com/office/drawing/2014/main" id="{4F1990F5-C890-43BE-8EAA-2B4919084C48}"/>
                </a:ext>
              </a:extLst>
            </p:cNvPr>
            <p:cNvSpPr/>
            <p:nvPr/>
          </p:nvSpPr>
          <p:spPr>
            <a:xfrm>
              <a:off x="149471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2" name="Vrije vorm: vorm 301">
              <a:extLst>
                <a:ext uri="{FF2B5EF4-FFF2-40B4-BE49-F238E27FC236}">
                  <a16:creationId xmlns:a16="http://schemas.microsoft.com/office/drawing/2014/main" id="{B0BB263B-B6E9-4194-BC3B-8E01BA8010ED}"/>
                </a:ext>
              </a:extLst>
            </p:cNvPr>
            <p:cNvSpPr/>
            <p:nvPr/>
          </p:nvSpPr>
          <p:spPr>
            <a:xfrm>
              <a:off x="163377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3" name="Vrije vorm: vorm 302">
              <a:extLst>
                <a:ext uri="{FF2B5EF4-FFF2-40B4-BE49-F238E27FC236}">
                  <a16:creationId xmlns:a16="http://schemas.microsoft.com/office/drawing/2014/main" id="{6EB579CC-67F4-4BF2-B7CA-8CF45EFEF164}"/>
                </a:ext>
              </a:extLst>
            </p:cNvPr>
            <p:cNvSpPr/>
            <p:nvPr/>
          </p:nvSpPr>
          <p:spPr>
            <a:xfrm>
              <a:off x="163377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4" name="Vrije vorm: vorm 303">
              <a:extLst>
                <a:ext uri="{FF2B5EF4-FFF2-40B4-BE49-F238E27FC236}">
                  <a16:creationId xmlns:a16="http://schemas.microsoft.com/office/drawing/2014/main" id="{768C3711-5C73-4CAD-A09B-8AD8D504CF6A}"/>
                </a:ext>
              </a:extLst>
            </p:cNvPr>
            <p:cNvSpPr/>
            <p:nvPr/>
          </p:nvSpPr>
          <p:spPr>
            <a:xfrm>
              <a:off x="163377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5" name="Vrije vorm: vorm 304">
              <a:extLst>
                <a:ext uri="{FF2B5EF4-FFF2-40B4-BE49-F238E27FC236}">
                  <a16:creationId xmlns:a16="http://schemas.microsoft.com/office/drawing/2014/main" id="{67BC1828-8DA8-46DC-A197-48196280F354}"/>
                </a:ext>
              </a:extLst>
            </p:cNvPr>
            <p:cNvSpPr/>
            <p:nvPr/>
          </p:nvSpPr>
          <p:spPr>
            <a:xfrm>
              <a:off x="163377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6" name="Vrije vorm: vorm 305">
              <a:extLst>
                <a:ext uri="{FF2B5EF4-FFF2-40B4-BE49-F238E27FC236}">
                  <a16:creationId xmlns:a16="http://schemas.microsoft.com/office/drawing/2014/main" id="{CFAD1716-2C85-40CD-8FD3-69A735B88467}"/>
                </a:ext>
              </a:extLst>
            </p:cNvPr>
            <p:cNvSpPr/>
            <p:nvPr/>
          </p:nvSpPr>
          <p:spPr>
            <a:xfrm>
              <a:off x="163377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7" name="Vrije vorm: vorm 306">
              <a:extLst>
                <a:ext uri="{FF2B5EF4-FFF2-40B4-BE49-F238E27FC236}">
                  <a16:creationId xmlns:a16="http://schemas.microsoft.com/office/drawing/2014/main" id="{E65EAAB6-E979-4D23-8011-C11F6740C397}"/>
                </a:ext>
              </a:extLst>
            </p:cNvPr>
            <p:cNvSpPr/>
            <p:nvPr/>
          </p:nvSpPr>
          <p:spPr>
            <a:xfrm>
              <a:off x="163377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8" name="Vrije vorm: vorm 307">
              <a:extLst>
                <a:ext uri="{FF2B5EF4-FFF2-40B4-BE49-F238E27FC236}">
                  <a16:creationId xmlns:a16="http://schemas.microsoft.com/office/drawing/2014/main" id="{DBAE8A15-9EE2-45A3-B633-3E8C2310F4C2}"/>
                </a:ext>
              </a:extLst>
            </p:cNvPr>
            <p:cNvSpPr/>
            <p:nvPr/>
          </p:nvSpPr>
          <p:spPr>
            <a:xfrm>
              <a:off x="163377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9" name="Vrije vorm: vorm 308">
              <a:extLst>
                <a:ext uri="{FF2B5EF4-FFF2-40B4-BE49-F238E27FC236}">
                  <a16:creationId xmlns:a16="http://schemas.microsoft.com/office/drawing/2014/main" id="{D753326B-8874-4E7C-AA7E-A545A47E3574}"/>
                </a:ext>
              </a:extLst>
            </p:cNvPr>
            <p:cNvSpPr/>
            <p:nvPr/>
          </p:nvSpPr>
          <p:spPr>
            <a:xfrm>
              <a:off x="163377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0" name="Vrije vorm: vorm 309">
              <a:extLst>
                <a:ext uri="{FF2B5EF4-FFF2-40B4-BE49-F238E27FC236}">
                  <a16:creationId xmlns:a16="http://schemas.microsoft.com/office/drawing/2014/main" id="{5DDD3B5E-6A57-497A-B6F4-B63BF165269B}"/>
                </a:ext>
              </a:extLst>
            </p:cNvPr>
            <p:cNvSpPr/>
            <p:nvPr/>
          </p:nvSpPr>
          <p:spPr>
            <a:xfrm>
              <a:off x="163377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1" name="Vrije vorm: vorm 310">
              <a:extLst>
                <a:ext uri="{FF2B5EF4-FFF2-40B4-BE49-F238E27FC236}">
                  <a16:creationId xmlns:a16="http://schemas.microsoft.com/office/drawing/2014/main" id="{3D08178D-F7D5-4D3A-9450-60366D69715B}"/>
                </a:ext>
              </a:extLst>
            </p:cNvPr>
            <p:cNvSpPr/>
            <p:nvPr/>
          </p:nvSpPr>
          <p:spPr>
            <a:xfrm>
              <a:off x="163377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2" name="Vrije vorm: vorm 311">
              <a:extLst>
                <a:ext uri="{FF2B5EF4-FFF2-40B4-BE49-F238E27FC236}">
                  <a16:creationId xmlns:a16="http://schemas.microsoft.com/office/drawing/2014/main" id="{EBF44C3E-9D51-4C63-B82B-3F96ADEDB96B}"/>
                </a:ext>
              </a:extLst>
            </p:cNvPr>
            <p:cNvSpPr/>
            <p:nvPr/>
          </p:nvSpPr>
          <p:spPr>
            <a:xfrm>
              <a:off x="163377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3" name="Vrije vorm: vorm 312">
              <a:extLst>
                <a:ext uri="{FF2B5EF4-FFF2-40B4-BE49-F238E27FC236}">
                  <a16:creationId xmlns:a16="http://schemas.microsoft.com/office/drawing/2014/main" id="{6BFC47CB-5B02-4DAB-A17E-F94EA310D04E}"/>
                </a:ext>
              </a:extLst>
            </p:cNvPr>
            <p:cNvSpPr/>
            <p:nvPr/>
          </p:nvSpPr>
          <p:spPr>
            <a:xfrm>
              <a:off x="163377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4" name="Vrije vorm: vorm 313">
              <a:extLst>
                <a:ext uri="{FF2B5EF4-FFF2-40B4-BE49-F238E27FC236}">
                  <a16:creationId xmlns:a16="http://schemas.microsoft.com/office/drawing/2014/main" id="{F19208B1-17AB-43B4-B0AD-E5828CAFAFB9}"/>
                </a:ext>
              </a:extLst>
            </p:cNvPr>
            <p:cNvSpPr/>
            <p:nvPr/>
          </p:nvSpPr>
          <p:spPr>
            <a:xfrm>
              <a:off x="-7144" y="9289256"/>
              <a:ext cx="17621250" cy="561975"/>
            </a:xfrm>
            <a:custGeom>
              <a:avLst/>
              <a:gdLst>
                <a:gd name="connsiteX0" fmla="*/ 7144 w 17621250"/>
                <a:gd name="connsiteY0" fmla="*/ 7144 h 561975"/>
                <a:gd name="connsiteX1" fmla="*/ 17618868 w 17621250"/>
                <a:gd name="connsiteY1" fmla="*/ 7144 h 561975"/>
                <a:gd name="connsiteX2" fmla="*/ 17618868 w 17621250"/>
                <a:gd name="connsiteY2" fmla="*/ 559594 h 561975"/>
                <a:gd name="connsiteX3" fmla="*/ 7144 w 176212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7621250" h="561975">
                  <a:moveTo>
                    <a:pt x="7144" y="7144"/>
                  </a:moveTo>
                  <a:lnTo>
                    <a:pt x="17618868" y="7144"/>
                  </a:lnTo>
                  <a:lnTo>
                    <a:pt x="17618868"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grpSp>
      <p:pic>
        <p:nvPicPr>
          <p:cNvPr id="315" name="Afbeelding 314">
            <a:extLst>
              <a:ext uri="{FF2B5EF4-FFF2-40B4-BE49-F238E27FC236}">
                <a16:creationId xmlns:a16="http://schemas.microsoft.com/office/drawing/2014/main" id="{3BF46849-40DA-4360-9135-DC7B3200D2D2}"/>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15988887" y="9145588"/>
            <a:ext cx="1841761" cy="943903"/>
          </a:xfrm>
          <a:prstGeom prst="rect">
            <a:avLst/>
          </a:prstGeom>
        </p:spPr>
      </p:pic>
    </p:spTree>
    <p:extLst>
      <p:ext uri="{BB962C8B-B14F-4D97-AF65-F5344CB8AC3E}">
        <p14:creationId xmlns:p14="http://schemas.microsoft.com/office/powerpoint/2010/main" val="2587856834"/>
      </p:ext>
    </p:extLst>
  </p:cSld>
  <p:clrMap bg1="lt1" tx1="dk1" bg2="lt2" tx2="dk2" accent1="accent1" accent2="accent2" accent3="accent3" accent4="accent4" accent5="accent5" accent6="accent6" hlink="hlink" folHlink="folHlink"/>
  <p:sldLayoutIdLst>
    <p:sldLayoutId id="2147483707" r:id="rId1"/>
    <p:sldLayoutId id="2147483673" r:id="rId2"/>
    <p:sldLayoutId id="2147483686" r:id="rId3"/>
    <p:sldLayoutId id="2147483708" r:id="rId4"/>
    <p:sldLayoutId id="2147483709" r:id="rId5"/>
    <p:sldLayoutId id="2147483684" r:id="rId6"/>
    <p:sldLayoutId id="2147483696" r:id="rId7"/>
    <p:sldLayoutId id="2147483688" r:id="rId8"/>
    <p:sldLayoutId id="2147483706" r:id="rId9"/>
    <p:sldLayoutId id="2147483697" r:id="rId10"/>
    <p:sldLayoutId id="2147483703" r:id="rId11"/>
    <p:sldLayoutId id="2147483687" r:id="rId12"/>
    <p:sldLayoutId id="2147483702" r:id="rId13"/>
    <p:sldLayoutId id="2147483693" r:id="rId14"/>
    <p:sldLayoutId id="2147483705" r:id="rId15"/>
    <p:sldLayoutId id="2147483698" r:id="rId16"/>
    <p:sldLayoutId id="2147483694" r:id="rId17"/>
    <p:sldLayoutId id="2147483699" r:id="rId18"/>
    <p:sldLayoutId id="2147483695" r:id="rId19"/>
    <p:sldLayoutId id="2147483700" r:id="rId20"/>
    <p:sldLayoutId id="2147483691" r:id="rId21"/>
    <p:sldLayoutId id="2147483704" r:id="rId22"/>
    <p:sldLayoutId id="2147483689" r:id="rId23"/>
    <p:sldLayoutId id="2147483692" r:id="rId24"/>
    <p:sldLayoutId id="2147483685" r:id="rId25"/>
    <p:sldLayoutId id="2147483764" r:id="rId26"/>
  </p:sldLayoutIdLst>
  <p:hf hd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60" userDrawn="1">
          <p15:clr>
            <a:srgbClr val="5ACBF0"/>
          </p15:clr>
        </p15:guide>
        <p15:guide id="2" pos="11094" userDrawn="1">
          <p15:clr>
            <a:srgbClr val="5ACBF0"/>
          </p15:clr>
        </p15:guide>
        <p15:guide id="3" pos="5877" userDrawn="1">
          <p15:clr>
            <a:srgbClr val="5ACBF0"/>
          </p15:clr>
        </p15:guide>
        <p15:guide id="4" orient="horz" pos="1475" userDrawn="1">
          <p15:clr>
            <a:srgbClr val="5ACBF0"/>
          </p15:clr>
        </p15:guide>
        <p15:guide id="5" orient="horz" pos="5327" userDrawn="1">
          <p15:clr>
            <a:srgbClr val="5ACBF0"/>
          </p15:clr>
        </p15:guide>
        <p15:guide id="6" orient="horz" pos="5765" userDrawn="1">
          <p15:clr>
            <a:srgbClr val="5ACBF0"/>
          </p15:clr>
        </p15:guide>
        <p15:guide id="7" orient="horz" pos="1037" userDrawn="1">
          <p15:clr>
            <a:srgbClr val="5ACBF0"/>
          </p15:clr>
        </p15:guide>
        <p15:guide id="8" orient="horz" pos="3392"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16" name="balk onderaan">
            <a:extLst>
              <a:ext uri="{FF2B5EF4-FFF2-40B4-BE49-F238E27FC236}">
                <a16:creationId xmlns:a16="http://schemas.microsoft.com/office/drawing/2014/main" id="{FDF2FF41-9D14-4CCF-A57E-BD51DB27A649}"/>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noProof="0"/>
              <a:t>Klik om stijl te bewerken</a:t>
            </a:r>
          </a:p>
        </p:txBody>
      </p:sp>
      <p:sp>
        <p:nvSpPr>
          <p:cNvPr id="3" name="Text Placeholder 2"/>
          <p:cNvSpPr>
            <a:spLocks noGrp="1"/>
          </p:cNvSpPr>
          <p:nvPr>
            <p:ph type="body" idx="1"/>
          </p:nvPr>
        </p:nvSpPr>
        <p:spPr>
          <a:xfrm>
            <a:off x="1047749" y="2337516"/>
            <a:ext cx="15773400" cy="6527007"/>
          </a:xfrm>
          <a:prstGeom prst="rect">
            <a:avLst/>
          </a:prstGeom>
        </p:spPr>
        <p:txBody>
          <a:bodyPr vert="horz" lIns="91440" tIns="45720" rIns="91440" bIns="45720" rtlCol="0">
            <a:noAutofit/>
          </a:body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4" name="Date Placeholder 3"/>
          <p:cNvSpPr>
            <a:spLocks noGrp="1"/>
          </p:cNvSpPr>
          <p:nvPr>
            <p:ph type="dt" sz="half" idx="2"/>
          </p:nvPr>
        </p:nvSpPr>
        <p:spPr>
          <a:xfrm>
            <a:off x="1057275" y="930671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8E964F2-61A0-4C71-A7E9-DD7362BD9E1A}" type="datetime1">
              <a:rPr lang="nl-BE" smtClean="0"/>
              <a:t>14/10/2021</a:t>
            </a:fld>
            <a:endParaRPr lang="nl-BE"/>
          </a:p>
        </p:txBody>
      </p:sp>
      <p:sp>
        <p:nvSpPr>
          <p:cNvPr id="5" name="Footer Placeholder 4"/>
          <p:cNvSpPr>
            <a:spLocks noGrp="1"/>
          </p:cNvSpPr>
          <p:nvPr>
            <p:ph type="ftr" sz="quarter" idx="3"/>
          </p:nvPr>
        </p:nvSpPr>
        <p:spPr>
          <a:xfrm>
            <a:off x="5729289" y="930671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r>
              <a:rPr lang="nl-BE"/>
              <a:t>Workshop uitstelgedrag</a:t>
            </a:r>
            <a:endParaRPr lang="nl-BE" dirty="0"/>
          </a:p>
        </p:txBody>
      </p:sp>
      <p:sp>
        <p:nvSpPr>
          <p:cNvPr id="6" name="Slide Number Placeholder 5"/>
          <p:cNvSpPr>
            <a:spLocks noGrp="1"/>
          </p:cNvSpPr>
          <p:nvPr>
            <p:ph type="sldNum" sz="quarter" idx="4"/>
          </p:nvPr>
        </p:nvSpPr>
        <p:spPr>
          <a:xfrm>
            <a:off x="11901489" y="930671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7527A74-2D87-4307-9531-5A57D9647EEB}" type="slidenum">
              <a:rPr lang="nl-BE" smtClean="0"/>
              <a:t>‹nr.›</a:t>
            </a:fld>
            <a:endParaRPr lang="nl-BE"/>
          </a:p>
        </p:txBody>
      </p:sp>
      <p:grpSp>
        <p:nvGrpSpPr>
          <p:cNvPr id="152" name="Groep 151" hidden="1">
            <a:extLst>
              <a:ext uri="{FF2B5EF4-FFF2-40B4-BE49-F238E27FC236}">
                <a16:creationId xmlns:a16="http://schemas.microsoft.com/office/drawing/2014/main" id="{96D591AC-52D8-450B-929B-963FCE587E09}"/>
              </a:ext>
            </a:extLst>
          </p:cNvPr>
          <p:cNvGrpSpPr/>
          <p:nvPr userDrawn="1"/>
        </p:nvGrpSpPr>
        <p:grpSpPr>
          <a:xfrm>
            <a:off x="9527" y="947736"/>
            <a:ext cx="17611724" cy="8907104"/>
            <a:chOff x="9527" y="947736"/>
            <a:chExt cx="17611724" cy="8907104"/>
          </a:xfrm>
        </p:grpSpPr>
        <p:sp>
          <p:nvSpPr>
            <p:cNvPr id="7" name="Rechthoek 6">
              <a:extLst>
                <a:ext uri="{FF2B5EF4-FFF2-40B4-BE49-F238E27FC236}">
                  <a16:creationId xmlns:a16="http://schemas.microsoft.com/office/drawing/2014/main" id="{5B1AEF50-9B49-4815-9BCD-F811CCBDE96D}"/>
                </a:ext>
              </a:extLst>
            </p:cNvPr>
            <p:cNvSpPr/>
            <p:nvPr userDrawn="1"/>
          </p:nvSpPr>
          <p:spPr>
            <a:xfrm>
              <a:off x="10477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 name="Rechthoek 7">
              <a:extLst>
                <a:ext uri="{FF2B5EF4-FFF2-40B4-BE49-F238E27FC236}">
                  <a16:creationId xmlns:a16="http://schemas.microsoft.com/office/drawing/2014/main" id="{0013E965-4C91-4629-BCBA-309E276519D8}"/>
                </a:ext>
              </a:extLst>
            </p:cNvPr>
            <p:cNvSpPr/>
            <p:nvPr userDrawn="1"/>
          </p:nvSpPr>
          <p:spPr>
            <a:xfrm>
              <a:off x="24383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 name="Rechthoek 8">
              <a:extLst>
                <a:ext uri="{FF2B5EF4-FFF2-40B4-BE49-F238E27FC236}">
                  <a16:creationId xmlns:a16="http://schemas.microsoft.com/office/drawing/2014/main" id="{047CC3E9-FE23-40FA-9105-06386A47988D}"/>
                </a:ext>
              </a:extLst>
            </p:cNvPr>
            <p:cNvSpPr/>
            <p:nvPr userDrawn="1"/>
          </p:nvSpPr>
          <p:spPr>
            <a:xfrm>
              <a:off x="38290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 name="Rechthoek 9">
              <a:extLst>
                <a:ext uri="{FF2B5EF4-FFF2-40B4-BE49-F238E27FC236}">
                  <a16:creationId xmlns:a16="http://schemas.microsoft.com/office/drawing/2014/main" id="{704AFB39-29E5-466B-8080-603EA16E9769}"/>
                </a:ext>
              </a:extLst>
            </p:cNvPr>
            <p:cNvSpPr/>
            <p:nvPr userDrawn="1"/>
          </p:nvSpPr>
          <p:spPr>
            <a:xfrm>
              <a:off x="52196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 name="Rechthoek 10">
              <a:extLst>
                <a:ext uri="{FF2B5EF4-FFF2-40B4-BE49-F238E27FC236}">
                  <a16:creationId xmlns:a16="http://schemas.microsoft.com/office/drawing/2014/main" id="{DE95F01D-AC89-4487-8D71-820D19C2A798}"/>
                </a:ext>
              </a:extLst>
            </p:cNvPr>
            <p:cNvSpPr/>
            <p:nvPr userDrawn="1"/>
          </p:nvSpPr>
          <p:spPr>
            <a:xfrm>
              <a:off x="66103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 name="Rechthoek 11">
              <a:extLst>
                <a:ext uri="{FF2B5EF4-FFF2-40B4-BE49-F238E27FC236}">
                  <a16:creationId xmlns:a16="http://schemas.microsoft.com/office/drawing/2014/main" id="{8EE87473-DF20-454E-956D-868992DD95E3}"/>
                </a:ext>
              </a:extLst>
            </p:cNvPr>
            <p:cNvSpPr/>
            <p:nvPr userDrawn="1"/>
          </p:nvSpPr>
          <p:spPr>
            <a:xfrm>
              <a:off x="80009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 name="Rechthoek 12">
              <a:extLst>
                <a:ext uri="{FF2B5EF4-FFF2-40B4-BE49-F238E27FC236}">
                  <a16:creationId xmlns:a16="http://schemas.microsoft.com/office/drawing/2014/main" id="{874F403E-C1C5-49A1-AB1E-D952ECD1A3C0}"/>
                </a:ext>
              </a:extLst>
            </p:cNvPr>
            <p:cNvSpPr/>
            <p:nvPr userDrawn="1"/>
          </p:nvSpPr>
          <p:spPr>
            <a:xfrm>
              <a:off x="93916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 name="Rechthoek 13">
              <a:extLst>
                <a:ext uri="{FF2B5EF4-FFF2-40B4-BE49-F238E27FC236}">
                  <a16:creationId xmlns:a16="http://schemas.microsoft.com/office/drawing/2014/main" id="{C9E884AD-0FEF-4BD2-A998-8599C8373C3C}"/>
                </a:ext>
              </a:extLst>
            </p:cNvPr>
            <p:cNvSpPr/>
            <p:nvPr userDrawn="1"/>
          </p:nvSpPr>
          <p:spPr>
            <a:xfrm>
              <a:off x="107822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 name="Rechthoek 14">
              <a:extLst>
                <a:ext uri="{FF2B5EF4-FFF2-40B4-BE49-F238E27FC236}">
                  <a16:creationId xmlns:a16="http://schemas.microsoft.com/office/drawing/2014/main" id="{D256C055-1080-43A4-B77B-BE6AF35B62D4}"/>
                </a:ext>
              </a:extLst>
            </p:cNvPr>
            <p:cNvSpPr/>
            <p:nvPr userDrawn="1"/>
          </p:nvSpPr>
          <p:spPr>
            <a:xfrm>
              <a:off x="121729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6" name="Rechthoek 15">
              <a:extLst>
                <a:ext uri="{FF2B5EF4-FFF2-40B4-BE49-F238E27FC236}">
                  <a16:creationId xmlns:a16="http://schemas.microsoft.com/office/drawing/2014/main" id="{49150C84-EC4E-49DC-A50B-8CB65A5B4E38}"/>
                </a:ext>
              </a:extLst>
            </p:cNvPr>
            <p:cNvSpPr/>
            <p:nvPr userDrawn="1"/>
          </p:nvSpPr>
          <p:spPr>
            <a:xfrm>
              <a:off x="135635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7" name="Rechthoek 16">
              <a:extLst>
                <a:ext uri="{FF2B5EF4-FFF2-40B4-BE49-F238E27FC236}">
                  <a16:creationId xmlns:a16="http://schemas.microsoft.com/office/drawing/2014/main" id="{768696D7-C9AD-4261-951F-6EEC883DEF55}"/>
                </a:ext>
              </a:extLst>
            </p:cNvPr>
            <p:cNvSpPr/>
            <p:nvPr userDrawn="1"/>
          </p:nvSpPr>
          <p:spPr>
            <a:xfrm>
              <a:off x="149542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8" name="Rechthoek 17">
              <a:extLst>
                <a:ext uri="{FF2B5EF4-FFF2-40B4-BE49-F238E27FC236}">
                  <a16:creationId xmlns:a16="http://schemas.microsoft.com/office/drawing/2014/main" id="{4F32DDC9-5209-4AF1-94DC-0436FEBA7E19}"/>
                </a:ext>
              </a:extLst>
            </p:cNvPr>
            <p:cNvSpPr/>
            <p:nvPr userDrawn="1"/>
          </p:nvSpPr>
          <p:spPr>
            <a:xfrm>
              <a:off x="163448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9" name="Rechthoek 18">
              <a:extLst>
                <a:ext uri="{FF2B5EF4-FFF2-40B4-BE49-F238E27FC236}">
                  <a16:creationId xmlns:a16="http://schemas.microsoft.com/office/drawing/2014/main" id="{FE41BF45-0904-4462-9B83-6771D719E1DC}"/>
                </a:ext>
              </a:extLst>
            </p:cNvPr>
            <p:cNvSpPr/>
            <p:nvPr userDrawn="1"/>
          </p:nvSpPr>
          <p:spPr>
            <a:xfrm>
              <a:off x="10477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0" name="Rechthoek 19">
              <a:extLst>
                <a:ext uri="{FF2B5EF4-FFF2-40B4-BE49-F238E27FC236}">
                  <a16:creationId xmlns:a16="http://schemas.microsoft.com/office/drawing/2014/main" id="{E6E4105E-EDE3-4A6A-9137-9B893F07821C}"/>
                </a:ext>
              </a:extLst>
            </p:cNvPr>
            <p:cNvSpPr/>
            <p:nvPr userDrawn="1"/>
          </p:nvSpPr>
          <p:spPr>
            <a:xfrm>
              <a:off x="24383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1" name="Rechthoek 20">
              <a:extLst>
                <a:ext uri="{FF2B5EF4-FFF2-40B4-BE49-F238E27FC236}">
                  <a16:creationId xmlns:a16="http://schemas.microsoft.com/office/drawing/2014/main" id="{18BD591C-60CB-40FE-A88E-508FADBCFFE2}"/>
                </a:ext>
              </a:extLst>
            </p:cNvPr>
            <p:cNvSpPr/>
            <p:nvPr userDrawn="1"/>
          </p:nvSpPr>
          <p:spPr>
            <a:xfrm>
              <a:off x="38290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2" name="Rechthoek 21">
              <a:extLst>
                <a:ext uri="{FF2B5EF4-FFF2-40B4-BE49-F238E27FC236}">
                  <a16:creationId xmlns:a16="http://schemas.microsoft.com/office/drawing/2014/main" id="{65DAAF1A-E757-47AD-BBA1-2678A21A485D}"/>
                </a:ext>
              </a:extLst>
            </p:cNvPr>
            <p:cNvSpPr/>
            <p:nvPr userDrawn="1"/>
          </p:nvSpPr>
          <p:spPr>
            <a:xfrm>
              <a:off x="52196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3" name="Rechthoek 22">
              <a:extLst>
                <a:ext uri="{FF2B5EF4-FFF2-40B4-BE49-F238E27FC236}">
                  <a16:creationId xmlns:a16="http://schemas.microsoft.com/office/drawing/2014/main" id="{870D86A4-B151-4487-8A41-8610F56D0D9E}"/>
                </a:ext>
              </a:extLst>
            </p:cNvPr>
            <p:cNvSpPr/>
            <p:nvPr userDrawn="1"/>
          </p:nvSpPr>
          <p:spPr>
            <a:xfrm>
              <a:off x="66103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4" name="Rechthoek 23">
              <a:extLst>
                <a:ext uri="{FF2B5EF4-FFF2-40B4-BE49-F238E27FC236}">
                  <a16:creationId xmlns:a16="http://schemas.microsoft.com/office/drawing/2014/main" id="{C4A5E95D-002F-40B3-A01A-A1CD9A8BD77A}"/>
                </a:ext>
              </a:extLst>
            </p:cNvPr>
            <p:cNvSpPr/>
            <p:nvPr userDrawn="1"/>
          </p:nvSpPr>
          <p:spPr>
            <a:xfrm>
              <a:off x="80009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5" name="Rechthoek 24">
              <a:extLst>
                <a:ext uri="{FF2B5EF4-FFF2-40B4-BE49-F238E27FC236}">
                  <a16:creationId xmlns:a16="http://schemas.microsoft.com/office/drawing/2014/main" id="{DD99907A-EAED-43E6-A032-99E0A25FD405}"/>
                </a:ext>
              </a:extLst>
            </p:cNvPr>
            <p:cNvSpPr/>
            <p:nvPr userDrawn="1"/>
          </p:nvSpPr>
          <p:spPr>
            <a:xfrm>
              <a:off x="93916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6" name="Rechthoek 25">
              <a:extLst>
                <a:ext uri="{FF2B5EF4-FFF2-40B4-BE49-F238E27FC236}">
                  <a16:creationId xmlns:a16="http://schemas.microsoft.com/office/drawing/2014/main" id="{AAAA5CBA-E6E7-402A-9803-6AB0B60E3008}"/>
                </a:ext>
              </a:extLst>
            </p:cNvPr>
            <p:cNvSpPr/>
            <p:nvPr userDrawn="1"/>
          </p:nvSpPr>
          <p:spPr>
            <a:xfrm>
              <a:off x="107822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7" name="Rechthoek 26">
              <a:extLst>
                <a:ext uri="{FF2B5EF4-FFF2-40B4-BE49-F238E27FC236}">
                  <a16:creationId xmlns:a16="http://schemas.microsoft.com/office/drawing/2014/main" id="{70C87857-C1F4-4A6A-86EC-D9ABAD3EECFF}"/>
                </a:ext>
              </a:extLst>
            </p:cNvPr>
            <p:cNvSpPr/>
            <p:nvPr userDrawn="1"/>
          </p:nvSpPr>
          <p:spPr>
            <a:xfrm>
              <a:off x="121729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8" name="Rechthoek 27">
              <a:extLst>
                <a:ext uri="{FF2B5EF4-FFF2-40B4-BE49-F238E27FC236}">
                  <a16:creationId xmlns:a16="http://schemas.microsoft.com/office/drawing/2014/main" id="{6AE32341-9677-4F5F-BC1E-F5B8066C8E55}"/>
                </a:ext>
              </a:extLst>
            </p:cNvPr>
            <p:cNvSpPr/>
            <p:nvPr userDrawn="1"/>
          </p:nvSpPr>
          <p:spPr>
            <a:xfrm>
              <a:off x="135635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9" name="Rechthoek 28">
              <a:extLst>
                <a:ext uri="{FF2B5EF4-FFF2-40B4-BE49-F238E27FC236}">
                  <a16:creationId xmlns:a16="http://schemas.microsoft.com/office/drawing/2014/main" id="{790AE487-B602-4996-9005-2FB1EF049A62}"/>
                </a:ext>
              </a:extLst>
            </p:cNvPr>
            <p:cNvSpPr/>
            <p:nvPr userDrawn="1"/>
          </p:nvSpPr>
          <p:spPr>
            <a:xfrm>
              <a:off x="149542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0" name="Rechthoek 29">
              <a:extLst>
                <a:ext uri="{FF2B5EF4-FFF2-40B4-BE49-F238E27FC236}">
                  <a16:creationId xmlns:a16="http://schemas.microsoft.com/office/drawing/2014/main" id="{A6FCA990-CADB-496F-A578-80BBCEC57B2B}"/>
                </a:ext>
              </a:extLst>
            </p:cNvPr>
            <p:cNvSpPr/>
            <p:nvPr userDrawn="1"/>
          </p:nvSpPr>
          <p:spPr>
            <a:xfrm>
              <a:off x="163448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1" name="Rechthoek 30">
              <a:extLst>
                <a:ext uri="{FF2B5EF4-FFF2-40B4-BE49-F238E27FC236}">
                  <a16:creationId xmlns:a16="http://schemas.microsoft.com/office/drawing/2014/main" id="{480F65BC-7188-441F-8BC1-7B3F9F29B66F}"/>
                </a:ext>
              </a:extLst>
            </p:cNvPr>
            <p:cNvSpPr/>
            <p:nvPr userDrawn="1"/>
          </p:nvSpPr>
          <p:spPr>
            <a:xfrm>
              <a:off x="10477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2" name="Rechthoek 31">
              <a:extLst>
                <a:ext uri="{FF2B5EF4-FFF2-40B4-BE49-F238E27FC236}">
                  <a16:creationId xmlns:a16="http://schemas.microsoft.com/office/drawing/2014/main" id="{9BFD8BBE-5047-424E-871B-1B15C1DF2259}"/>
                </a:ext>
              </a:extLst>
            </p:cNvPr>
            <p:cNvSpPr/>
            <p:nvPr userDrawn="1"/>
          </p:nvSpPr>
          <p:spPr>
            <a:xfrm>
              <a:off x="24383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3" name="Rechthoek 32">
              <a:extLst>
                <a:ext uri="{FF2B5EF4-FFF2-40B4-BE49-F238E27FC236}">
                  <a16:creationId xmlns:a16="http://schemas.microsoft.com/office/drawing/2014/main" id="{F01F39E3-9401-4551-8EC1-959531EAEBB0}"/>
                </a:ext>
              </a:extLst>
            </p:cNvPr>
            <p:cNvSpPr/>
            <p:nvPr userDrawn="1"/>
          </p:nvSpPr>
          <p:spPr>
            <a:xfrm>
              <a:off x="38290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4" name="Rechthoek 33">
              <a:extLst>
                <a:ext uri="{FF2B5EF4-FFF2-40B4-BE49-F238E27FC236}">
                  <a16:creationId xmlns:a16="http://schemas.microsoft.com/office/drawing/2014/main" id="{4638604A-5A5B-4EB0-84D7-3A112C38892D}"/>
                </a:ext>
              </a:extLst>
            </p:cNvPr>
            <p:cNvSpPr/>
            <p:nvPr userDrawn="1"/>
          </p:nvSpPr>
          <p:spPr>
            <a:xfrm>
              <a:off x="52196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5" name="Rechthoek 34">
              <a:extLst>
                <a:ext uri="{FF2B5EF4-FFF2-40B4-BE49-F238E27FC236}">
                  <a16:creationId xmlns:a16="http://schemas.microsoft.com/office/drawing/2014/main" id="{90136574-DDF6-4FC5-BB12-2DBB04FF5282}"/>
                </a:ext>
              </a:extLst>
            </p:cNvPr>
            <p:cNvSpPr/>
            <p:nvPr userDrawn="1"/>
          </p:nvSpPr>
          <p:spPr>
            <a:xfrm>
              <a:off x="66103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6" name="Rechthoek 35">
              <a:extLst>
                <a:ext uri="{FF2B5EF4-FFF2-40B4-BE49-F238E27FC236}">
                  <a16:creationId xmlns:a16="http://schemas.microsoft.com/office/drawing/2014/main" id="{C67C375E-8DB6-4F8F-AF37-1735B105F4E9}"/>
                </a:ext>
              </a:extLst>
            </p:cNvPr>
            <p:cNvSpPr/>
            <p:nvPr userDrawn="1"/>
          </p:nvSpPr>
          <p:spPr>
            <a:xfrm>
              <a:off x="80009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7" name="Rechthoek 36">
              <a:extLst>
                <a:ext uri="{FF2B5EF4-FFF2-40B4-BE49-F238E27FC236}">
                  <a16:creationId xmlns:a16="http://schemas.microsoft.com/office/drawing/2014/main" id="{1F96FF38-CB0F-4E39-9E6C-BC93D6A770E7}"/>
                </a:ext>
              </a:extLst>
            </p:cNvPr>
            <p:cNvSpPr/>
            <p:nvPr userDrawn="1"/>
          </p:nvSpPr>
          <p:spPr>
            <a:xfrm>
              <a:off x="93916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8" name="Rechthoek 37">
              <a:extLst>
                <a:ext uri="{FF2B5EF4-FFF2-40B4-BE49-F238E27FC236}">
                  <a16:creationId xmlns:a16="http://schemas.microsoft.com/office/drawing/2014/main" id="{DDA93778-B0C3-4B91-A932-441F99F61D4F}"/>
                </a:ext>
              </a:extLst>
            </p:cNvPr>
            <p:cNvSpPr/>
            <p:nvPr userDrawn="1"/>
          </p:nvSpPr>
          <p:spPr>
            <a:xfrm>
              <a:off x="107822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9" name="Rechthoek 38">
              <a:extLst>
                <a:ext uri="{FF2B5EF4-FFF2-40B4-BE49-F238E27FC236}">
                  <a16:creationId xmlns:a16="http://schemas.microsoft.com/office/drawing/2014/main" id="{B634EDDC-A20B-4948-835C-49AEA4EE3351}"/>
                </a:ext>
              </a:extLst>
            </p:cNvPr>
            <p:cNvSpPr/>
            <p:nvPr userDrawn="1"/>
          </p:nvSpPr>
          <p:spPr>
            <a:xfrm>
              <a:off x="121729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0" name="Rechthoek 39">
              <a:extLst>
                <a:ext uri="{FF2B5EF4-FFF2-40B4-BE49-F238E27FC236}">
                  <a16:creationId xmlns:a16="http://schemas.microsoft.com/office/drawing/2014/main" id="{53471B16-7ED3-4C2F-957C-190CE4E1F4F6}"/>
                </a:ext>
              </a:extLst>
            </p:cNvPr>
            <p:cNvSpPr/>
            <p:nvPr userDrawn="1"/>
          </p:nvSpPr>
          <p:spPr>
            <a:xfrm>
              <a:off x="135635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1" name="Rechthoek 40">
              <a:extLst>
                <a:ext uri="{FF2B5EF4-FFF2-40B4-BE49-F238E27FC236}">
                  <a16:creationId xmlns:a16="http://schemas.microsoft.com/office/drawing/2014/main" id="{31636679-E456-4F98-BA01-79E337BD37A1}"/>
                </a:ext>
              </a:extLst>
            </p:cNvPr>
            <p:cNvSpPr/>
            <p:nvPr userDrawn="1"/>
          </p:nvSpPr>
          <p:spPr>
            <a:xfrm>
              <a:off x="149542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2" name="Rechthoek 41">
              <a:extLst>
                <a:ext uri="{FF2B5EF4-FFF2-40B4-BE49-F238E27FC236}">
                  <a16:creationId xmlns:a16="http://schemas.microsoft.com/office/drawing/2014/main" id="{3E33FF96-84EB-414F-ABCD-14B9B2717855}"/>
                </a:ext>
              </a:extLst>
            </p:cNvPr>
            <p:cNvSpPr/>
            <p:nvPr userDrawn="1"/>
          </p:nvSpPr>
          <p:spPr>
            <a:xfrm>
              <a:off x="163448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3" name="Rechthoek 42">
              <a:extLst>
                <a:ext uri="{FF2B5EF4-FFF2-40B4-BE49-F238E27FC236}">
                  <a16:creationId xmlns:a16="http://schemas.microsoft.com/office/drawing/2014/main" id="{B191276C-BEAD-496C-9003-D656D32B3B9C}"/>
                </a:ext>
              </a:extLst>
            </p:cNvPr>
            <p:cNvSpPr/>
            <p:nvPr userDrawn="1"/>
          </p:nvSpPr>
          <p:spPr>
            <a:xfrm>
              <a:off x="10477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4" name="Rechthoek 43">
              <a:extLst>
                <a:ext uri="{FF2B5EF4-FFF2-40B4-BE49-F238E27FC236}">
                  <a16:creationId xmlns:a16="http://schemas.microsoft.com/office/drawing/2014/main" id="{5B8EF463-5AD6-4FCF-899E-72D7EE4833EE}"/>
                </a:ext>
              </a:extLst>
            </p:cNvPr>
            <p:cNvSpPr/>
            <p:nvPr userDrawn="1"/>
          </p:nvSpPr>
          <p:spPr>
            <a:xfrm>
              <a:off x="24383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5" name="Rechthoek 44">
              <a:extLst>
                <a:ext uri="{FF2B5EF4-FFF2-40B4-BE49-F238E27FC236}">
                  <a16:creationId xmlns:a16="http://schemas.microsoft.com/office/drawing/2014/main" id="{3D4E124A-0400-4917-AC56-18310ADEEB89}"/>
                </a:ext>
              </a:extLst>
            </p:cNvPr>
            <p:cNvSpPr/>
            <p:nvPr userDrawn="1"/>
          </p:nvSpPr>
          <p:spPr>
            <a:xfrm>
              <a:off x="38290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6" name="Rechthoek 45">
              <a:extLst>
                <a:ext uri="{FF2B5EF4-FFF2-40B4-BE49-F238E27FC236}">
                  <a16:creationId xmlns:a16="http://schemas.microsoft.com/office/drawing/2014/main" id="{D181E518-CEB9-4311-9137-8DB98177815F}"/>
                </a:ext>
              </a:extLst>
            </p:cNvPr>
            <p:cNvSpPr/>
            <p:nvPr userDrawn="1"/>
          </p:nvSpPr>
          <p:spPr>
            <a:xfrm>
              <a:off x="52196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7" name="Rechthoek 46">
              <a:extLst>
                <a:ext uri="{FF2B5EF4-FFF2-40B4-BE49-F238E27FC236}">
                  <a16:creationId xmlns:a16="http://schemas.microsoft.com/office/drawing/2014/main" id="{39163085-7926-4628-AD5A-152BB33B0DA8}"/>
                </a:ext>
              </a:extLst>
            </p:cNvPr>
            <p:cNvSpPr/>
            <p:nvPr userDrawn="1"/>
          </p:nvSpPr>
          <p:spPr>
            <a:xfrm>
              <a:off x="66103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8" name="Rechthoek 47">
              <a:extLst>
                <a:ext uri="{FF2B5EF4-FFF2-40B4-BE49-F238E27FC236}">
                  <a16:creationId xmlns:a16="http://schemas.microsoft.com/office/drawing/2014/main" id="{83734956-20CD-44A5-8156-18D16B078947}"/>
                </a:ext>
              </a:extLst>
            </p:cNvPr>
            <p:cNvSpPr/>
            <p:nvPr userDrawn="1"/>
          </p:nvSpPr>
          <p:spPr>
            <a:xfrm>
              <a:off x="80009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9" name="Rechthoek 48">
              <a:extLst>
                <a:ext uri="{FF2B5EF4-FFF2-40B4-BE49-F238E27FC236}">
                  <a16:creationId xmlns:a16="http://schemas.microsoft.com/office/drawing/2014/main" id="{C2BD56DB-A479-4659-B8A8-FA8BD2A15593}"/>
                </a:ext>
              </a:extLst>
            </p:cNvPr>
            <p:cNvSpPr/>
            <p:nvPr userDrawn="1"/>
          </p:nvSpPr>
          <p:spPr>
            <a:xfrm>
              <a:off x="93916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0" name="Rechthoek 49">
              <a:extLst>
                <a:ext uri="{FF2B5EF4-FFF2-40B4-BE49-F238E27FC236}">
                  <a16:creationId xmlns:a16="http://schemas.microsoft.com/office/drawing/2014/main" id="{3570E184-A710-447B-B9FF-99262392D498}"/>
                </a:ext>
              </a:extLst>
            </p:cNvPr>
            <p:cNvSpPr/>
            <p:nvPr userDrawn="1"/>
          </p:nvSpPr>
          <p:spPr>
            <a:xfrm>
              <a:off x="107822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1" name="Rechthoek 50">
              <a:extLst>
                <a:ext uri="{FF2B5EF4-FFF2-40B4-BE49-F238E27FC236}">
                  <a16:creationId xmlns:a16="http://schemas.microsoft.com/office/drawing/2014/main" id="{D8EA7E2F-4E27-416D-861C-0095FB49F4E9}"/>
                </a:ext>
              </a:extLst>
            </p:cNvPr>
            <p:cNvSpPr/>
            <p:nvPr userDrawn="1"/>
          </p:nvSpPr>
          <p:spPr>
            <a:xfrm>
              <a:off x="121729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2" name="Rechthoek 51">
              <a:extLst>
                <a:ext uri="{FF2B5EF4-FFF2-40B4-BE49-F238E27FC236}">
                  <a16:creationId xmlns:a16="http://schemas.microsoft.com/office/drawing/2014/main" id="{8636855F-D700-443F-81B1-672D7072F301}"/>
                </a:ext>
              </a:extLst>
            </p:cNvPr>
            <p:cNvSpPr/>
            <p:nvPr userDrawn="1"/>
          </p:nvSpPr>
          <p:spPr>
            <a:xfrm>
              <a:off x="135635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3" name="Rechthoek 52">
              <a:extLst>
                <a:ext uri="{FF2B5EF4-FFF2-40B4-BE49-F238E27FC236}">
                  <a16:creationId xmlns:a16="http://schemas.microsoft.com/office/drawing/2014/main" id="{3430E2ED-BDD5-4076-99CB-8E8C712E3C51}"/>
                </a:ext>
              </a:extLst>
            </p:cNvPr>
            <p:cNvSpPr/>
            <p:nvPr userDrawn="1"/>
          </p:nvSpPr>
          <p:spPr>
            <a:xfrm>
              <a:off x="149542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4" name="Rechthoek 53">
              <a:extLst>
                <a:ext uri="{FF2B5EF4-FFF2-40B4-BE49-F238E27FC236}">
                  <a16:creationId xmlns:a16="http://schemas.microsoft.com/office/drawing/2014/main" id="{ADDC9361-C617-4A5A-AEB6-FE7BDBD7B991}"/>
                </a:ext>
              </a:extLst>
            </p:cNvPr>
            <p:cNvSpPr/>
            <p:nvPr userDrawn="1"/>
          </p:nvSpPr>
          <p:spPr>
            <a:xfrm>
              <a:off x="163448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5" name="Rechthoek 54">
              <a:extLst>
                <a:ext uri="{FF2B5EF4-FFF2-40B4-BE49-F238E27FC236}">
                  <a16:creationId xmlns:a16="http://schemas.microsoft.com/office/drawing/2014/main" id="{AC9D498F-4155-4D2F-A335-5B49628AF8FE}"/>
                </a:ext>
              </a:extLst>
            </p:cNvPr>
            <p:cNvSpPr/>
            <p:nvPr userDrawn="1"/>
          </p:nvSpPr>
          <p:spPr>
            <a:xfrm>
              <a:off x="10477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6" name="Rechthoek 55">
              <a:extLst>
                <a:ext uri="{FF2B5EF4-FFF2-40B4-BE49-F238E27FC236}">
                  <a16:creationId xmlns:a16="http://schemas.microsoft.com/office/drawing/2014/main" id="{337532BF-6611-4233-81B0-16C5A86A45A8}"/>
                </a:ext>
              </a:extLst>
            </p:cNvPr>
            <p:cNvSpPr/>
            <p:nvPr userDrawn="1"/>
          </p:nvSpPr>
          <p:spPr>
            <a:xfrm>
              <a:off x="24383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7" name="Rechthoek 56">
              <a:extLst>
                <a:ext uri="{FF2B5EF4-FFF2-40B4-BE49-F238E27FC236}">
                  <a16:creationId xmlns:a16="http://schemas.microsoft.com/office/drawing/2014/main" id="{3D587D00-FBD4-4B34-8068-E8BA96801328}"/>
                </a:ext>
              </a:extLst>
            </p:cNvPr>
            <p:cNvSpPr/>
            <p:nvPr userDrawn="1"/>
          </p:nvSpPr>
          <p:spPr>
            <a:xfrm>
              <a:off x="38290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8" name="Rechthoek 57">
              <a:extLst>
                <a:ext uri="{FF2B5EF4-FFF2-40B4-BE49-F238E27FC236}">
                  <a16:creationId xmlns:a16="http://schemas.microsoft.com/office/drawing/2014/main" id="{11859AA9-5C67-4644-866E-DE73D0965300}"/>
                </a:ext>
              </a:extLst>
            </p:cNvPr>
            <p:cNvSpPr/>
            <p:nvPr userDrawn="1"/>
          </p:nvSpPr>
          <p:spPr>
            <a:xfrm>
              <a:off x="52196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9" name="Rechthoek 58">
              <a:extLst>
                <a:ext uri="{FF2B5EF4-FFF2-40B4-BE49-F238E27FC236}">
                  <a16:creationId xmlns:a16="http://schemas.microsoft.com/office/drawing/2014/main" id="{FB2791C2-6CA0-4D2D-9ADD-178F7FAD88E8}"/>
                </a:ext>
              </a:extLst>
            </p:cNvPr>
            <p:cNvSpPr/>
            <p:nvPr userDrawn="1"/>
          </p:nvSpPr>
          <p:spPr>
            <a:xfrm>
              <a:off x="66103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0" name="Rechthoek 59">
              <a:extLst>
                <a:ext uri="{FF2B5EF4-FFF2-40B4-BE49-F238E27FC236}">
                  <a16:creationId xmlns:a16="http://schemas.microsoft.com/office/drawing/2014/main" id="{904D5CC7-402A-4753-95BF-839E3B97E4EF}"/>
                </a:ext>
              </a:extLst>
            </p:cNvPr>
            <p:cNvSpPr/>
            <p:nvPr userDrawn="1"/>
          </p:nvSpPr>
          <p:spPr>
            <a:xfrm>
              <a:off x="80009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1" name="Rechthoek 60">
              <a:extLst>
                <a:ext uri="{FF2B5EF4-FFF2-40B4-BE49-F238E27FC236}">
                  <a16:creationId xmlns:a16="http://schemas.microsoft.com/office/drawing/2014/main" id="{92C59641-77C0-4A74-B949-DCD6A7821951}"/>
                </a:ext>
              </a:extLst>
            </p:cNvPr>
            <p:cNvSpPr/>
            <p:nvPr userDrawn="1"/>
          </p:nvSpPr>
          <p:spPr>
            <a:xfrm>
              <a:off x="93916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2" name="Rechthoek 61">
              <a:extLst>
                <a:ext uri="{FF2B5EF4-FFF2-40B4-BE49-F238E27FC236}">
                  <a16:creationId xmlns:a16="http://schemas.microsoft.com/office/drawing/2014/main" id="{59093287-1D7A-4502-838F-94D0F13784EB}"/>
                </a:ext>
              </a:extLst>
            </p:cNvPr>
            <p:cNvSpPr/>
            <p:nvPr userDrawn="1"/>
          </p:nvSpPr>
          <p:spPr>
            <a:xfrm>
              <a:off x="107822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3" name="Rechthoek 62">
              <a:extLst>
                <a:ext uri="{FF2B5EF4-FFF2-40B4-BE49-F238E27FC236}">
                  <a16:creationId xmlns:a16="http://schemas.microsoft.com/office/drawing/2014/main" id="{512CACC4-6131-47E2-8C83-EC6F762CF25C}"/>
                </a:ext>
              </a:extLst>
            </p:cNvPr>
            <p:cNvSpPr/>
            <p:nvPr userDrawn="1"/>
          </p:nvSpPr>
          <p:spPr>
            <a:xfrm>
              <a:off x="121729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4" name="Rechthoek 63">
              <a:extLst>
                <a:ext uri="{FF2B5EF4-FFF2-40B4-BE49-F238E27FC236}">
                  <a16:creationId xmlns:a16="http://schemas.microsoft.com/office/drawing/2014/main" id="{C258E187-3B1A-4611-9A01-4D42869C647B}"/>
                </a:ext>
              </a:extLst>
            </p:cNvPr>
            <p:cNvSpPr/>
            <p:nvPr userDrawn="1"/>
          </p:nvSpPr>
          <p:spPr>
            <a:xfrm>
              <a:off x="135635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5" name="Rechthoek 64">
              <a:extLst>
                <a:ext uri="{FF2B5EF4-FFF2-40B4-BE49-F238E27FC236}">
                  <a16:creationId xmlns:a16="http://schemas.microsoft.com/office/drawing/2014/main" id="{B1D4C479-0E67-4180-903E-BE2119BFB3B4}"/>
                </a:ext>
              </a:extLst>
            </p:cNvPr>
            <p:cNvSpPr/>
            <p:nvPr userDrawn="1"/>
          </p:nvSpPr>
          <p:spPr>
            <a:xfrm>
              <a:off x="149542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6" name="Rechthoek 65">
              <a:extLst>
                <a:ext uri="{FF2B5EF4-FFF2-40B4-BE49-F238E27FC236}">
                  <a16:creationId xmlns:a16="http://schemas.microsoft.com/office/drawing/2014/main" id="{9C8936E6-1ED5-4CE2-8879-07133E737D03}"/>
                </a:ext>
              </a:extLst>
            </p:cNvPr>
            <p:cNvSpPr/>
            <p:nvPr userDrawn="1"/>
          </p:nvSpPr>
          <p:spPr>
            <a:xfrm>
              <a:off x="163448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7" name="Rechthoek 66">
              <a:extLst>
                <a:ext uri="{FF2B5EF4-FFF2-40B4-BE49-F238E27FC236}">
                  <a16:creationId xmlns:a16="http://schemas.microsoft.com/office/drawing/2014/main" id="{C9EEFD06-F5C0-4B9C-AC43-82E32C88DEAB}"/>
                </a:ext>
              </a:extLst>
            </p:cNvPr>
            <p:cNvSpPr/>
            <p:nvPr userDrawn="1"/>
          </p:nvSpPr>
          <p:spPr>
            <a:xfrm>
              <a:off x="10477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8" name="Rechthoek 67">
              <a:extLst>
                <a:ext uri="{FF2B5EF4-FFF2-40B4-BE49-F238E27FC236}">
                  <a16:creationId xmlns:a16="http://schemas.microsoft.com/office/drawing/2014/main" id="{AFAB9AA9-7C6F-4F35-81E3-5E8DD8CE16FA}"/>
                </a:ext>
              </a:extLst>
            </p:cNvPr>
            <p:cNvSpPr/>
            <p:nvPr userDrawn="1"/>
          </p:nvSpPr>
          <p:spPr>
            <a:xfrm>
              <a:off x="24383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9" name="Rechthoek 68">
              <a:extLst>
                <a:ext uri="{FF2B5EF4-FFF2-40B4-BE49-F238E27FC236}">
                  <a16:creationId xmlns:a16="http://schemas.microsoft.com/office/drawing/2014/main" id="{21E6D803-8ACD-497F-879D-509BAF7E77B4}"/>
                </a:ext>
              </a:extLst>
            </p:cNvPr>
            <p:cNvSpPr/>
            <p:nvPr userDrawn="1"/>
          </p:nvSpPr>
          <p:spPr>
            <a:xfrm>
              <a:off x="38290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0" name="Rechthoek 69">
              <a:extLst>
                <a:ext uri="{FF2B5EF4-FFF2-40B4-BE49-F238E27FC236}">
                  <a16:creationId xmlns:a16="http://schemas.microsoft.com/office/drawing/2014/main" id="{3437667D-E52D-4864-B330-E11CEB796E68}"/>
                </a:ext>
              </a:extLst>
            </p:cNvPr>
            <p:cNvSpPr/>
            <p:nvPr userDrawn="1"/>
          </p:nvSpPr>
          <p:spPr>
            <a:xfrm>
              <a:off x="52196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1" name="Rechthoek 70">
              <a:extLst>
                <a:ext uri="{FF2B5EF4-FFF2-40B4-BE49-F238E27FC236}">
                  <a16:creationId xmlns:a16="http://schemas.microsoft.com/office/drawing/2014/main" id="{AC8C857A-9782-4E0E-85FA-989D80A33D5B}"/>
                </a:ext>
              </a:extLst>
            </p:cNvPr>
            <p:cNvSpPr/>
            <p:nvPr userDrawn="1"/>
          </p:nvSpPr>
          <p:spPr>
            <a:xfrm>
              <a:off x="66103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2" name="Rechthoek 71">
              <a:extLst>
                <a:ext uri="{FF2B5EF4-FFF2-40B4-BE49-F238E27FC236}">
                  <a16:creationId xmlns:a16="http://schemas.microsoft.com/office/drawing/2014/main" id="{13706F80-0AB1-47BD-BFBF-2135CE302E5E}"/>
                </a:ext>
              </a:extLst>
            </p:cNvPr>
            <p:cNvSpPr/>
            <p:nvPr userDrawn="1"/>
          </p:nvSpPr>
          <p:spPr>
            <a:xfrm>
              <a:off x="80009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3" name="Rechthoek 72">
              <a:extLst>
                <a:ext uri="{FF2B5EF4-FFF2-40B4-BE49-F238E27FC236}">
                  <a16:creationId xmlns:a16="http://schemas.microsoft.com/office/drawing/2014/main" id="{DDB7FB69-42A6-4F4A-BBBB-EF910BD9517E}"/>
                </a:ext>
              </a:extLst>
            </p:cNvPr>
            <p:cNvSpPr/>
            <p:nvPr userDrawn="1"/>
          </p:nvSpPr>
          <p:spPr>
            <a:xfrm>
              <a:off x="93916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4" name="Rechthoek 73">
              <a:extLst>
                <a:ext uri="{FF2B5EF4-FFF2-40B4-BE49-F238E27FC236}">
                  <a16:creationId xmlns:a16="http://schemas.microsoft.com/office/drawing/2014/main" id="{F70197D9-8207-423E-8355-C4718C41CBCF}"/>
                </a:ext>
              </a:extLst>
            </p:cNvPr>
            <p:cNvSpPr/>
            <p:nvPr userDrawn="1"/>
          </p:nvSpPr>
          <p:spPr>
            <a:xfrm>
              <a:off x="107822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5" name="Rechthoek 74">
              <a:extLst>
                <a:ext uri="{FF2B5EF4-FFF2-40B4-BE49-F238E27FC236}">
                  <a16:creationId xmlns:a16="http://schemas.microsoft.com/office/drawing/2014/main" id="{1E0D3499-D858-46B1-B897-09933731A297}"/>
                </a:ext>
              </a:extLst>
            </p:cNvPr>
            <p:cNvSpPr/>
            <p:nvPr userDrawn="1"/>
          </p:nvSpPr>
          <p:spPr>
            <a:xfrm>
              <a:off x="121729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6" name="Rechthoek 75">
              <a:extLst>
                <a:ext uri="{FF2B5EF4-FFF2-40B4-BE49-F238E27FC236}">
                  <a16:creationId xmlns:a16="http://schemas.microsoft.com/office/drawing/2014/main" id="{1361DF95-749D-4277-AA88-C357F0ABD665}"/>
                </a:ext>
              </a:extLst>
            </p:cNvPr>
            <p:cNvSpPr/>
            <p:nvPr userDrawn="1"/>
          </p:nvSpPr>
          <p:spPr>
            <a:xfrm>
              <a:off x="135635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7" name="Rechthoek 76">
              <a:extLst>
                <a:ext uri="{FF2B5EF4-FFF2-40B4-BE49-F238E27FC236}">
                  <a16:creationId xmlns:a16="http://schemas.microsoft.com/office/drawing/2014/main" id="{B7B04DA8-812A-4895-95D5-4ACBBB770F2D}"/>
                </a:ext>
              </a:extLst>
            </p:cNvPr>
            <p:cNvSpPr/>
            <p:nvPr userDrawn="1"/>
          </p:nvSpPr>
          <p:spPr>
            <a:xfrm>
              <a:off x="149542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8" name="Rechthoek 77">
              <a:extLst>
                <a:ext uri="{FF2B5EF4-FFF2-40B4-BE49-F238E27FC236}">
                  <a16:creationId xmlns:a16="http://schemas.microsoft.com/office/drawing/2014/main" id="{3BD13550-11F9-4DCB-B805-0C4E441C2ED0}"/>
                </a:ext>
              </a:extLst>
            </p:cNvPr>
            <p:cNvSpPr/>
            <p:nvPr userDrawn="1"/>
          </p:nvSpPr>
          <p:spPr>
            <a:xfrm>
              <a:off x="163448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9" name="Rechthoek 78">
              <a:extLst>
                <a:ext uri="{FF2B5EF4-FFF2-40B4-BE49-F238E27FC236}">
                  <a16:creationId xmlns:a16="http://schemas.microsoft.com/office/drawing/2014/main" id="{D37F375B-825E-4443-9400-AB25E9BC9613}"/>
                </a:ext>
              </a:extLst>
            </p:cNvPr>
            <p:cNvSpPr/>
            <p:nvPr userDrawn="1"/>
          </p:nvSpPr>
          <p:spPr>
            <a:xfrm>
              <a:off x="10477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0" name="Rechthoek 79">
              <a:extLst>
                <a:ext uri="{FF2B5EF4-FFF2-40B4-BE49-F238E27FC236}">
                  <a16:creationId xmlns:a16="http://schemas.microsoft.com/office/drawing/2014/main" id="{2F3CFAAB-65E3-406B-A195-F4BAA23DA276}"/>
                </a:ext>
              </a:extLst>
            </p:cNvPr>
            <p:cNvSpPr/>
            <p:nvPr userDrawn="1"/>
          </p:nvSpPr>
          <p:spPr>
            <a:xfrm>
              <a:off x="24383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1" name="Rechthoek 80">
              <a:extLst>
                <a:ext uri="{FF2B5EF4-FFF2-40B4-BE49-F238E27FC236}">
                  <a16:creationId xmlns:a16="http://schemas.microsoft.com/office/drawing/2014/main" id="{0B7939F1-1A7B-4403-BD7B-B2890E6046E4}"/>
                </a:ext>
              </a:extLst>
            </p:cNvPr>
            <p:cNvSpPr/>
            <p:nvPr userDrawn="1"/>
          </p:nvSpPr>
          <p:spPr>
            <a:xfrm>
              <a:off x="38290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2" name="Rechthoek 81">
              <a:extLst>
                <a:ext uri="{FF2B5EF4-FFF2-40B4-BE49-F238E27FC236}">
                  <a16:creationId xmlns:a16="http://schemas.microsoft.com/office/drawing/2014/main" id="{952856AF-170D-405F-B53F-42CFC4433DF9}"/>
                </a:ext>
              </a:extLst>
            </p:cNvPr>
            <p:cNvSpPr/>
            <p:nvPr userDrawn="1"/>
          </p:nvSpPr>
          <p:spPr>
            <a:xfrm>
              <a:off x="52196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3" name="Rechthoek 82">
              <a:extLst>
                <a:ext uri="{FF2B5EF4-FFF2-40B4-BE49-F238E27FC236}">
                  <a16:creationId xmlns:a16="http://schemas.microsoft.com/office/drawing/2014/main" id="{8239B102-56CC-4A5F-BC32-4E48A711F149}"/>
                </a:ext>
              </a:extLst>
            </p:cNvPr>
            <p:cNvSpPr/>
            <p:nvPr userDrawn="1"/>
          </p:nvSpPr>
          <p:spPr>
            <a:xfrm>
              <a:off x="66103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4" name="Rechthoek 83">
              <a:extLst>
                <a:ext uri="{FF2B5EF4-FFF2-40B4-BE49-F238E27FC236}">
                  <a16:creationId xmlns:a16="http://schemas.microsoft.com/office/drawing/2014/main" id="{61A45AEB-62C5-47DA-AB38-AADE12BC1314}"/>
                </a:ext>
              </a:extLst>
            </p:cNvPr>
            <p:cNvSpPr/>
            <p:nvPr userDrawn="1"/>
          </p:nvSpPr>
          <p:spPr>
            <a:xfrm>
              <a:off x="80009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5" name="Rechthoek 84">
              <a:extLst>
                <a:ext uri="{FF2B5EF4-FFF2-40B4-BE49-F238E27FC236}">
                  <a16:creationId xmlns:a16="http://schemas.microsoft.com/office/drawing/2014/main" id="{A2270570-8C09-4EF4-952D-631F93D2F677}"/>
                </a:ext>
              </a:extLst>
            </p:cNvPr>
            <p:cNvSpPr/>
            <p:nvPr userDrawn="1"/>
          </p:nvSpPr>
          <p:spPr>
            <a:xfrm>
              <a:off x="93916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6" name="Rechthoek 85">
              <a:extLst>
                <a:ext uri="{FF2B5EF4-FFF2-40B4-BE49-F238E27FC236}">
                  <a16:creationId xmlns:a16="http://schemas.microsoft.com/office/drawing/2014/main" id="{715C7321-53C7-4463-92A0-6EDBBEC24C08}"/>
                </a:ext>
              </a:extLst>
            </p:cNvPr>
            <p:cNvSpPr/>
            <p:nvPr userDrawn="1"/>
          </p:nvSpPr>
          <p:spPr>
            <a:xfrm>
              <a:off x="107822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7" name="Rechthoek 86">
              <a:extLst>
                <a:ext uri="{FF2B5EF4-FFF2-40B4-BE49-F238E27FC236}">
                  <a16:creationId xmlns:a16="http://schemas.microsoft.com/office/drawing/2014/main" id="{BA084D0E-5ACF-4CAC-97C6-AEA9C5248263}"/>
                </a:ext>
              </a:extLst>
            </p:cNvPr>
            <p:cNvSpPr/>
            <p:nvPr userDrawn="1"/>
          </p:nvSpPr>
          <p:spPr>
            <a:xfrm>
              <a:off x="121729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8" name="Rechthoek 87">
              <a:extLst>
                <a:ext uri="{FF2B5EF4-FFF2-40B4-BE49-F238E27FC236}">
                  <a16:creationId xmlns:a16="http://schemas.microsoft.com/office/drawing/2014/main" id="{19CC7CB0-0670-419C-A844-A28316F7CB4C}"/>
                </a:ext>
              </a:extLst>
            </p:cNvPr>
            <p:cNvSpPr/>
            <p:nvPr userDrawn="1"/>
          </p:nvSpPr>
          <p:spPr>
            <a:xfrm>
              <a:off x="135635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9" name="Rechthoek 88">
              <a:extLst>
                <a:ext uri="{FF2B5EF4-FFF2-40B4-BE49-F238E27FC236}">
                  <a16:creationId xmlns:a16="http://schemas.microsoft.com/office/drawing/2014/main" id="{2153D52C-015D-414F-93A9-D4F1277B5E8D}"/>
                </a:ext>
              </a:extLst>
            </p:cNvPr>
            <p:cNvSpPr/>
            <p:nvPr userDrawn="1"/>
          </p:nvSpPr>
          <p:spPr>
            <a:xfrm>
              <a:off x="149542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0" name="Rechthoek 89">
              <a:extLst>
                <a:ext uri="{FF2B5EF4-FFF2-40B4-BE49-F238E27FC236}">
                  <a16:creationId xmlns:a16="http://schemas.microsoft.com/office/drawing/2014/main" id="{3D42C007-B73B-4E21-ADDD-E70085762785}"/>
                </a:ext>
              </a:extLst>
            </p:cNvPr>
            <p:cNvSpPr/>
            <p:nvPr userDrawn="1"/>
          </p:nvSpPr>
          <p:spPr>
            <a:xfrm>
              <a:off x="163448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1" name="Rechthoek 90">
              <a:extLst>
                <a:ext uri="{FF2B5EF4-FFF2-40B4-BE49-F238E27FC236}">
                  <a16:creationId xmlns:a16="http://schemas.microsoft.com/office/drawing/2014/main" id="{61531C16-91D5-4692-B4F7-B0C494DC636C}"/>
                </a:ext>
              </a:extLst>
            </p:cNvPr>
            <p:cNvSpPr/>
            <p:nvPr userDrawn="1"/>
          </p:nvSpPr>
          <p:spPr>
            <a:xfrm>
              <a:off x="10477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2" name="Rechthoek 91">
              <a:extLst>
                <a:ext uri="{FF2B5EF4-FFF2-40B4-BE49-F238E27FC236}">
                  <a16:creationId xmlns:a16="http://schemas.microsoft.com/office/drawing/2014/main" id="{BE2A0FC4-BFB6-4C02-A005-42DE8103402C}"/>
                </a:ext>
              </a:extLst>
            </p:cNvPr>
            <p:cNvSpPr/>
            <p:nvPr userDrawn="1"/>
          </p:nvSpPr>
          <p:spPr>
            <a:xfrm>
              <a:off x="24383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3" name="Rechthoek 92">
              <a:extLst>
                <a:ext uri="{FF2B5EF4-FFF2-40B4-BE49-F238E27FC236}">
                  <a16:creationId xmlns:a16="http://schemas.microsoft.com/office/drawing/2014/main" id="{5D1C530D-C8C3-459C-B166-283CAC72D972}"/>
                </a:ext>
              </a:extLst>
            </p:cNvPr>
            <p:cNvSpPr/>
            <p:nvPr userDrawn="1"/>
          </p:nvSpPr>
          <p:spPr>
            <a:xfrm>
              <a:off x="38290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4" name="Rechthoek 93">
              <a:extLst>
                <a:ext uri="{FF2B5EF4-FFF2-40B4-BE49-F238E27FC236}">
                  <a16:creationId xmlns:a16="http://schemas.microsoft.com/office/drawing/2014/main" id="{44DB0356-E9F3-4648-A1C3-286D0DD3BC0D}"/>
                </a:ext>
              </a:extLst>
            </p:cNvPr>
            <p:cNvSpPr/>
            <p:nvPr userDrawn="1"/>
          </p:nvSpPr>
          <p:spPr>
            <a:xfrm>
              <a:off x="52196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5" name="Rechthoek 94">
              <a:extLst>
                <a:ext uri="{FF2B5EF4-FFF2-40B4-BE49-F238E27FC236}">
                  <a16:creationId xmlns:a16="http://schemas.microsoft.com/office/drawing/2014/main" id="{A08248CC-0DD7-43D3-89D0-04B21B0E9D0C}"/>
                </a:ext>
              </a:extLst>
            </p:cNvPr>
            <p:cNvSpPr/>
            <p:nvPr userDrawn="1"/>
          </p:nvSpPr>
          <p:spPr>
            <a:xfrm>
              <a:off x="66103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6" name="Rechthoek 95">
              <a:extLst>
                <a:ext uri="{FF2B5EF4-FFF2-40B4-BE49-F238E27FC236}">
                  <a16:creationId xmlns:a16="http://schemas.microsoft.com/office/drawing/2014/main" id="{F59B649C-327B-44EE-8FD8-DF5780C440C7}"/>
                </a:ext>
              </a:extLst>
            </p:cNvPr>
            <p:cNvSpPr/>
            <p:nvPr userDrawn="1"/>
          </p:nvSpPr>
          <p:spPr>
            <a:xfrm>
              <a:off x="80009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7" name="Rechthoek 96">
              <a:extLst>
                <a:ext uri="{FF2B5EF4-FFF2-40B4-BE49-F238E27FC236}">
                  <a16:creationId xmlns:a16="http://schemas.microsoft.com/office/drawing/2014/main" id="{1F2749D9-7056-4A1E-B14A-865A1C4898A2}"/>
                </a:ext>
              </a:extLst>
            </p:cNvPr>
            <p:cNvSpPr/>
            <p:nvPr userDrawn="1"/>
          </p:nvSpPr>
          <p:spPr>
            <a:xfrm>
              <a:off x="93916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8" name="Rechthoek 97">
              <a:extLst>
                <a:ext uri="{FF2B5EF4-FFF2-40B4-BE49-F238E27FC236}">
                  <a16:creationId xmlns:a16="http://schemas.microsoft.com/office/drawing/2014/main" id="{F6EBF245-88D1-459E-B383-814E41CEB42F}"/>
                </a:ext>
              </a:extLst>
            </p:cNvPr>
            <p:cNvSpPr/>
            <p:nvPr userDrawn="1"/>
          </p:nvSpPr>
          <p:spPr>
            <a:xfrm>
              <a:off x="107822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9" name="Rechthoek 98">
              <a:extLst>
                <a:ext uri="{FF2B5EF4-FFF2-40B4-BE49-F238E27FC236}">
                  <a16:creationId xmlns:a16="http://schemas.microsoft.com/office/drawing/2014/main" id="{32242EEC-3065-40A9-84B6-634FB03612F2}"/>
                </a:ext>
              </a:extLst>
            </p:cNvPr>
            <p:cNvSpPr/>
            <p:nvPr userDrawn="1"/>
          </p:nvSpPr>
          <p:spPr>
            <a:xfrm>
              <a:off x="121729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0" name="Rechthoek 99">
              <a:extLst>
                <a:ext uri="{FF2B5EF4-FFF2-40B4-BE49-F238E27FC236}">
                  <a16:creationId xmlns:a16="http://schemas.microsoft.com/office/drawing/2014/main" id="{6BDA72F4-8256-4DD6-A1E7-5F114F8D3F57}"/>
                </a:ext>
              </a:extLst>
            </p:cNvPr>
            <p:cNvSpPr/>
            <p:nvPr userDrawn="1"/>
          </p:nvSpPr>
          <p:spPr>
            <a:xfrm>
              <a:off x="135635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1" name="Rechthoek 100">
              <a:extLst>
                <a:ext uri="{FF2B5EF4-FFF2-40B4-BE49-F238E27FC236}">
                  <a16:creationId xmlns:a16="http://schemas.microsoft.com/office/drawing/2014/main" id="{3611BD11-37AE-4C0E-8E96-7A342DF72BE8}"/>
                </a:ext>
              </a:extLst>
            </p:cNvPr>
            <p:cNvSpPr/>
            <p:nvPr userDrawn="1"/>
          </p:nvSpPr>
          <p:spPr>
            <a:xfrm>
              <a:off x="149542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2" name="Rechthoek 101">
              <a:extLst>
                <a:ext uri="{FF2B5EF4-FFF2-40B4-BE49-F238E27FC236}">
                  <a16:creationId xmlns:a16="http://schemas.microsoft.com/office/drawing/2014/main" id="{7DADB5EF-A6F3-4933-A92B-2F254845B34F}"/>
                </a:ext>
              </a:extLst>
            </p:cNvPr>
            <p:cNvSpPr/>
            <p:nvPr userDrawn="1"/>
          </p:nvSpPr>
          <p:spPr>
            <a:xfrm>
              <a:off x="163448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3" name="Rechthoek 102">
              <a:extLst>
                <a:ext uri="{FF2B5EF4-FFF2-40B4-BE49-F238E27FC236}">
                  <a16:creationId xmlns:a16="http://schemas.microsoft.com/office/drawing/2014/main" id="{4B69F43D-5BD8-4227-805D-D131D0CC9782}"/>
                </a:ext>
              </a:extLst>
            </p:cNvPr>
            <p:cNvSpPr/>
            <p:nvPr userDrawn="1"/>
          </p:nvSpPr>
          <p:spPr>
            <a:xfrm>
              <a:off x="10477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4" name="Rechthoek 103">
              <a:extLst>
                <a:ext uri="{FF2B5EF4-FFF2-40B4-BE49-F238E27FC236}">
                  <a16:creationId xmlns:a16="http://schemas.microsoft.com/office/drawing/2014/main" id="{8A117382-99B3-4F5A-95DF-DD71C489F308}"/>
                </a:ext>
              </a:extLst>
            </p:cNvPr>
            <p:cNvSpPr/>
            <p:nvPr userDrawn="1"/>
          </p:nvSpPr>
          <p:spPr>
            <a:xfrm>
              <a:off x="24383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5" name="Rechthoek 104">
              <a:extLst>
                <a:ext uri="{FF2B5EF4-FFF2-40B4-BE49-F238E27FC236}">
                  <a16:creationId xmlns:a16="http://schemas.microsoft.com/office/drawing/2014/main" id="{37BEE625-7635-4764-8242-72FE7574219D}"/>
                </a:ext>
              </a:extLst>
            </p:cNvPr>
            <p:cNvSpPr/>
            <p:nvPr userDrawn="1"/>
          </p:nvSpPr>
          <p:spPr>
            <a:xfrm>
              <a:off x="38290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6" name="Rechthoek 105">
              <a:extLst>
                <a:ext uri="{FF2B5EF4-FFF2-40B4-BE49-F238E27FC236}">
                  <a16:creationId xmlns:a16="http://schemas.microsoft.com/office/drawing/2014/main" id="{B94E52F2-EC1D-4B93-9583-8092EB54AAB9}"/>
                </a:ext>
              </a:extLst>
            </p:cNvPr>
            <p:cNvSpPr/>
            <p:nvPr userDrawn="1"/>
          </p:nvSpPr>
          <p:spPr>
            <a:xfrm>
              <a:off x="52196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7" name="Rechthoek 106">
              <a:extLst>
                <a:ext uri="{FF2B5EF4-FFF2-40B4-BE49-F238E27FC236}">
                  <a16:creationId xmlns:a16="http://schemas.microsoft.com/office/drawing/2014/main" id="{C220B813-DD92-4C7D-A1BC-697C23CABFA1}"/>
                </a:ext>
              </a:extLst>
            </p:cNvPr>
            <p:cNvSpPr/>
            <p:nvPr userDrawn="1"/>
          </p:nvSpPr>
          <p:spPr>
            <a:xfrm>
              <a:off x="66103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8" name="Rechthoek 107">
              <a:extLst>
                <a:ext uri="{FF2B5EF4-FFF2-40B4-BE49-F238E27FC236}">
                  <a16:creationId xmlns:a16="http://schemas.microsoft.com/office/drawing/2014/main" id="{02E84D6E-F48F-4557-99C6-9713133382F4}"/>
                </a:ext>
              </a:extLst>
            </p:cNvPr>
            <p:cNvSpPr/>
            <p:nvPr userDrawn="1"/>
          </p:nvSpPr>
          <p:spPr>
            <a:xfrm>
              <a:off x="80009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9" name="Rechthoek 108">
              <a:extLst>
                <a:ext uri="{FF2B5EF4-FFF2-40B4-BE49-F238E27FC236}">
                  <a16:creationId xmlns:a16="http://schemas.microsoft.com/office/drawing/2014/main" id="{E0212F54-9A69-4A61-8B35-78C4D89F641B}"/>
                </a:ext>
              </a:extLst>
            </p:cNvPr>
            <p:cNvSpPr/>
            <p:nvPr userDrawn="1"/>
          </p:nvSpPr>
          <p:spPr>
            <a:xfrm>
              <a:off x="93916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0" name="Rechthoek 109">
              <a:extLst>
                <a:ext uri="{FF2B5EF4-FFF2-40B4-BE49-F238E27FC236}">
                  <a16:creationId xmlns:a16="http://schemas.microsoft.com/office/drawing/2014/main" id="{82867721-4D81-431A-BA76-A06D56D3D57A}"/>
                </a:ext>
              </a:extLst>
            </p:cNvPr>
            <p:cNvSpPr/>
            <p:nvPr userDrawn="1"/>
          </p:nvSpPr>
          <p:spPr>
            <a:xfrm>
              <a:off x="107822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1" name="Rechthoek 110">
              <a:extLst>
                <a:ext uri="{FF2B5EF4-FFF2-40B4-BE49-F238E27FC236}">
                  <a16:creationId xmlns:a16="http://schemas.microsoft.com/office/drawing/2014/main" id="{BC7CB733-8B25-4EA0-BC8B-16D6C0A8F3D9}"/>
                </a:ext>
              </a:extLst>
            </p:cNvPr>
            <p:cNvSpPr/>
            <p:nvPr userDrawn="1"/>
          </p:nvSpPr>
          <p:spPr>
            <a:xfrm>
              <a:off x="121729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2" name="Rechthoek 111">
              <a:extLst>
                <a:ext uri="{FF2B5EF4-FFF2-40B4-BE49-F238E27FC236}">
                  <a16:creationId xmlns:a16="http://schemas.microsoft.com/office/drawing/2014/main" id="{C272F51B-7DF3-4BB4-81EF-F30BEBF919F8}"/>
                </a:ext>
              </a:extLst>
            </p:cNvPr>
            <p:cNvSpPr/>
            <p:nvPr userDrawn="1"/>
          </p:nvSpPr>
          <p:spPr>
            <a:xfrm>
              <a:off x="135635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3" name="Rechthoek 112">
              <a:extLst>
                <a:ext uri="{FF2B5EF4-FFF2-40B4-BE49-F238E27FC236}">
                  <a16:creationId xmlns:a16="http://schemas.microsoft.com/office/drawing/2014/main" id="{E7275EC4-E93D-4579-9252-95875A3D384C}"/>
                </a:ext>
              </a:extLst>
            </p:cNvPr>
            <p:cNvSpPr/>
            <p:nvPr userDrawn="1"/>
          </p:nvSpPr>
          <p:spPr>
            <a:xfrm>
              <a:off x="149542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4" name="Rechthoek 113">
              <a:extLst>
                <a:ext uri="{FF2B5EF4-FFF2-40B4-BE49-F238E27FC236}">
                  <a16:creationId xmlns:a16="http://schemas.microsoft.com/office/drawing/2014/main" id="{0ADC9315-AE94-46D1-A960-BDE67D19F3AD}"/>
                </a:ext>
              </a:extLst>
            </p:cNvPr>
            <p:cNvSpPr/>
            <p:nvPr userDrawn="1"/>
          </p:nvSpPr>
          <p:spPr>
            <a:xfrm>
              <a:off x="163448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5" name="Rechthoek 114">
              <a:extLst>
                <a:ext uri="{FF2B5EF4-FFF2-40B4-BE49-F238E27FC236}">
                  <a16:creationId xmlns:a16="http://schemas.microsoft.com/office/drawing/2014/main" id="{55221152-1C95-4DAA-ACB5-C7B52C8FD766}"/>
                </a:ext>
              </a:extLst>
            </p:cNvPr>
            <p:cNvSpPr/>
            <p:nvPr userDrawn="1"/>
          </p:nvSpPr>
          <p:spPr>
            <a:xfrm>
              <a:off x="10477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6" name="Rechthoek 115">
              <a:extLst>
                <a:ext uri="{FF2B5EF4-FFF2-40B4-BE49-F238E27FC236}">
                  <a16:creationId xmlns:a16="http://schemas.microsoft.com/office/drawing/2014/main" id="{BFEAC399-A721-4E24-97FA-7D27F08ADC7E}"/>
                </a:ext>
              </a:extLst>
            </p:cNvPr>
            <p:cNvSpPr/>
            <p:nvPr userDrawn="1"/>
          </p:nvSpPr>
          <p:spPr>
            <a:xfrm>
              <a:off x="24383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7" name="Rechthoek 116">
              <a:extLst>
                <a:ext uri="{FF2B5EF4-FFF2-40B4-BE49-F238E27FC236}">
                  <a16:creationId xmlns:a16="http://schemas.microsoft.com/office/drawing/2014/main" id="{6B5520BE-CE29-4813-9DAD-C9B41DACAFCA}"/>
                </a:ext>
              </a:extLst>
            </p:cNvPr>
            <p:cNvSpPr/>
            <p:nvPr userDrawn="1"/>
          </p:nvSpPr>
          <p:spPr>
            <a:xfrm>
              <a:off x="38290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8" name="Rechthoek 117">
              <a:extLst>
                <a:ext uri="{FF2B5EF4-FFF2-40B4-BE49-F238E27FC236}">
                  <a16:creationId xmlns:a16="http://schemas.microsoft.com/office/drawing/2014/main" id="{BC614ACB-A292-4AB7-A05D-035255A09EAC}"/>
                </a:ext>
              </a:extLst>
            </p:cNvPr>
            <p:cNvSpPr/>
            <p:nvPr userDrawn="1"/>
          </p:nvSpPr>
          <p:spPr>
            <a:xfrm>
              <a:off x="52196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9" name="Rechthoek 118">
              <a:extLst>
                <a:ext uri="{FF2B5EF4-FFF2-40B4-BE49-F238E27FC236}">
                  <a16:creationId xmlns:a16="http://schemas.microsoft.com/office/drawing/2014/main" id="{8197675B-3E1D-4ADC-8028-675B7EEC0715}"/>
                </a:ext>
              </a:extLst>
            </p:cNvPr>
            <p:cNvSpPr/>
            <p:nvPr userDrawn="1"/>
          </p:nvSpPr>
          <p:spPr>
            <a:xfrm>
              <a:off x="66103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0" name="Rechthoek 119">
              <a:extLst>
                <a:ext uri="{FF2B5EF4-FFF2-40B4-BE49-F238E27FC236}">
                  <a16:creationId xmlns:a16="http://schemas.microsoft.com/office/drawing/2014/main" id="{161FDAA3-430E-49EC-A4CC-A6683E05F77B}"/>
                </a:ext>
              </a:extLst>
            </p:cNvPr>
            <p:cNvSpPr/>
            <p:nvPr userDrawn="1"/>
          </p:nvSpPr>
          <p:spPr>
            <a:xfrm>
              <a:off x="80009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1" name="Rechthoek 120">
              <a:extLst>
                <a:ext uri="{FF2B5EF4-FFF2-40B4-BE49-F238E27FC236}">
                  <a16:creationId xmlns:a16="http://schemas.microsoft.com/office/drawing/2014/main" id="{37DE3A08-788F-45BE-907A-AC3348EDB0B9}"/>
                </a:ext>
              </a:extLst>
            </p:cNvPr>
            <p:cNvSpPr/>
            <p:nvPr userDrawn="1"/>
          </p:nvSpPr>
          <p:spPr>
            <a:xfrm>
              <a:off x="93916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2" name="Rechthoek 121">
              <a:extLst>
                <a:ext uri="{FF2B5EF4-FFF2-40B4-BE49-F238E27FC236}">
                  <a16:creationId xmlns:a16="http://schemas.microsoft.com/office/drawing/2014/main" id="{90379143-8DF0-4EE1-8C3A-C240D936C862}"/>
                </a:ext>
              </a:extLst>
            </p:cNvPr>
            <p:cNvSpPr/>
            <p:nvPr userDrawn="1"/>
          </p:nvSpPr>
          <p:spPr>
            <a:xfrm>
              <a:off x="107822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3" name="Rechthoek 122">
              <a:extLst>
                <a:ext uri="{FF2B5EF4-FFF2-40B4-BE49-F238E27FC236}">
                  <a16:creationId xmlns:a16="http://schemas.microsoft.com/office/drawing/2014/main" id="{E22EF1D9-5DE2-46B7-8523-CF79C32B2B0E}"/>
                </a:ext>
              </a:extLst>
            </p:cNvPr>
            <p:cNvSpPr/>
            <p:nvPr userDrawn="1"/>
          </p:nvSpPr>
          <p:spPr>
            <a:xfrm>
              <a:off x="121729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4" name="Rechthoek 123">
              <a:extLst>
                <a:ext uri="{FF2B5EF4-FFF2-40B4-BE49-F238E27FC236}">
                  <a16:creationId xmlns:a16="http://schemas.microsoft.com/office/drawing/2014/main" id="{60762A57-F746-45D5-AB2E-7C3E0A5B738D}"/>
                </a:ext>
              </a:extLst>
            </p:cNvPr>
            <p:cNvSpPr/>
            <p:nvPr userDrawn="1"/>
          </p:nvSpPr>
          <p:spPr>
            <a:xfrm>
              <a:off x="135635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5" name="Rechthoek 124">
              <a:extLst>
                <a:ext uri="{FF2B5EF4-FFF2-40B4-BE49-F238E27FC236}">
                  <a16:creationId xmlns:a16="http://schemas.microsoft.com/office/drawing/2014/main" id="{06642479-D5AA-4E24-BBAA-A46D252F4370}"/>
                </a:ext>
              </a:extLst>
            </p:cNvPr>
            <p:cNvSpPr/>
            <p:nvPr userDrawn="1"/>
          </p:nvSpPr>
          <p:spPr>
            <a:xfrm>
              <a:off x="149542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6" name="Rechthoek 125">
              <a:extLst>
                <a:ext uri="{FF2B5EF4-FFF2-40B4-BE49-F238E27FC236}">
                  <a16:creationId xmlns:a16="http://schemas.microsoft.com/office/drawing/2014/main" id="{7294A249-E01B-4E00-A515-54145D369480}"/>
                </a:ext>
              </a:extLst>
            </p:cNvPr>
            <p:cNvSpPr/>
            <p:nvPr userDrawn="1"/>
          </p:nvSpPr>
          <p:spPr>
            <a:xfrm>
              <a:off x="163448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7" name="Rechthoek 126">
              <a:extLst>
                <a:ext uri="{FF2B5EF4-FFF2-40B4-BE49-F238E27FC236}">
                  <a16:creationId xmlns:a16="http://schemas.microsoft.com/office/drawing/2014/main" id="{BA2047AF-40C4-4B43-9121-F09C177A4A20}"/>
                </a:ext>
              </a:extLst>
            </p:cNvPr>
            <p:cNvSpPr/>
            <p:nvPr userDrawn="1"/>
          </p:nvSpPr>
          <p:spPr>
            <a:xfrm>
              <a:off x="10477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8" name="Rechthoek 127">
              <a:extLst>
                <a:ext uri="{FF2B5EF4-FFF2-40B4-BE49-F238E27FC236}">
                  <a16:creationId xmlns:a16="http://schemas.microsoft.com/office/drawing/2014/main" id="{76B98FFC-AD3C-49B2-93CA-C1725C19A20F}"/>
                </a:ext>
              </a:extLst>
            </p:cNvPr>
            <p:cNvSpPr/>
            <p:nvPr userDrawn="1"/>
          </p:nvSpPr>
          <p:spPr>
            <a:xfrm>
              <a:off x="24383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9" name="Rechthoek 128">
              <a:extLst>
                <a:ext uri="{FF2B5EF4-FFF2-40B4-BE49-F238E27FC236}">
                  <a16:creationId xmlns:a16="http://schemas.microsoft.com/office/drawing/2014/main" id="{E1879D9E-3E63-4CC2-9AC7-425812A3F2C4}"/>
                </a:ext>
              </a:extLst>
            </p:cNvPr>
            <p:cNvSpPr/>
            <p:nvPr userDrawn="1"/>
          </p:nvSpPr>
          <p:spPr>
            <a:xfrm>
              <a:off x="38290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0" name="Rechthoek 129">
              <a:extLst>
                <a:ext uri="{FF2B5EF4-FFF2-40B4-BE49-F238E27FC236}">
                  <a16:creationId xmlns:a16="http://schemas.microsoft.com/office/drawing/2014/main" id="{8342A221-D10B-423B-8906-5EBC48090A2E}"/>
                </a:ext>
              </a:extLst>
            </p:cNvPr>
            <p:cNvSpPr/>
            <p:nvPr userDrawn="1"/>
          </p:nvSpPr>
          <p:spPr>
            <a:xfrm>
              <a:off x="52196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1" name="Rechthoek 130">
              <a:extLst>
                <a:ext uri="{FF2B5EF4-FFF2-40B4-BE49-F238E27FC236}">
                  <a16:creationId xmlns:a16="http://schemas.microsoft.com/office/drawing/2014/main" id="{35A57EB3-D6B5-4152-B14F-EF27E1349632}"/>
                </a:ext>
              </a:extLst>
            </p:cNvPr>
            <p:cNvSpPr/>
            <p:nvPr userDrawn="1"/>
          </p:nvSpPr>
          <p:spPr>
            <a:xfrm>
              <a:off x="66103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2" name="Rechthoek 131">
              <a:extLst>
                <a:ext uri="{FF2B5EF4-FFF2-40B4-BE49-F238E27FC236}">
                  <a16:creationId xmlns:a16="http://schemas.microsoft.com/office/drawing/2014/main" id="{31F4458E-A63D-4437-8E19-A66C8BC5DFD9}"/>
                </a:ext>
              </a:extLst>
            </p:cNvPr>
            <p:cNvSpPr/>
            <p:nvPr userDrawn="1"/>
          </p:nvSpPr>
          <p:spPr>
            <a:xfrm>
              <a:off x="80009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3" name="Rechthoek 132">
              <a:extLst>
                <a:ext uri="{FF2B5EF4-FFF2-40B4-BE49-F238E27FC236}">
                  <a16:creationId xmlns:a16="http://schemas.microsoft.com/office/drawing/2014/main" id="{823D3FFE-4462-459F-8BC9-876EB23D6C56}"/>
                </a:ext>
              </a:extLst>
            </p:cNvPr>
            <p:cNvSpPr/>
            <p:nvPr userDrawn="1"/>
          </p:nvSpPr>
          <p:spPr>
            <a:xfrm>
              <a:off x="93916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4" name="Rechthoek 133">
              <a:extLst>
                <a:ext uri="{FF2B5EF4-FFF2-40B4-BE49-F238E27FC236}">
                  <a16:creationId xmlns:a16="http://schemas.microsoft.com/office/drawing/2014/main" id="{CFA305EC-68FF-4C4A-B709-979FB292811A}"/>
                </a:ext>
              </a:extLst>
            </p:cNvPr>
            <p:cNvSpPr/>
            <p:nvPr userDrawn="1"/>
          </p:nvSpPr>
          <p:spPr>
            <a:xfrm>
              <a:off x="107822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5" name="Rechthoek 134">
              <a:extLst>
                <a:ext uri="{FF2B5EF4-FFF2-40B4-BE49-F238E27FC236}">
                  <a16:creationId xmlns:a16="http://schemas.microsoft.com/office/drawing/2014/main" id="{A0347432-8C21-4FC5-8C35-B1FD2EA749CB}"/>
                </a:ext>
              </a:extLst>
            </p:cNvPr>
            <p:cNvSpPr/>
            <p:nvPr userDrawn="1"/>
          </p:nvSpPr>
          <p:spPr>
            <a:xfrm>
              <a:off x="121729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6" name="Rechthoek 135">
              <a:extLst>
                <a:ext uri="{FF2B5EF4-FFF2-40B4-BE49-F238E27FC236}">
                  <a16:creationId xmlns:a16="http://schemas.microsoft.com/office/drawing/2014/main" id="{7A7F8353-A1F1-4929-8555-E3CBFF711B9C}"/>
                </a:ext>
              </a:extLst>
            </p:cNvPr>
            <p:cNvSpPr/>
            <p:nvPr userDrawn="1"/>
          </p:nvSpPr>
          <p:spPr>
            <a:xfrm>
              <a:off x="135635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7" name="Rechthoek 136">
              <a:extLst>
                <a:ext uri="{FF2B5EF4-FFF2-40B4-BE49-F238E27FC236}">
                  <a16:creationId xmlns:a16="http://schemas.microsoft.com/office/drawing/2014/main" id="{FE868229-68BB-41A9-9ED5-28B124EF510A}"/>
                </a:ext>
              </a:extLst>
            </p:cNvPr>
            <p:cNvSpPr/>
            <p:nvPr userDrawn="1"/>
          </p:nvSpPr>
          <p:spPr>
            <a:xfrm>
              <a:off x="149542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8" name="Rechthoek 137">
              <a:extLst>
                <a:ext uri="{FF2B5EF4-FFF2-40B4-BE49-F238E27FC236}">
                  <a16:creationId xmlns:a16="http://schemas.microsoft.com/office/drawing/2014/main" id="{FA1DEB70-AA07-4F8C-A32A-D1E0EB6B9063}"/>
                </a:ext>
              </a:extLst>
            </p:cNvPr>
            <p:cNvSpPr/>
            <p:nvPr userDrawn="1"/>
          </p:nvSpPr>
          <p:spPr>
            <a:xfrm>
              <a:off x="163448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9" name="Rechthoek 138">
              <a:extLst>
                <a:ext uri="{FF2B5EF4-FFF2-40B4-BE49-F238E27FC236}">
                  <a16:creationId xmlns:a16="http://schemas.microsoft.com/office/drawing/2014/main" id="{CB899CC4-E72F-4DA6-BE2E-02A092FEA67A}"/>
                </a:ext>
              </a:extLst>
            </p:cNvPr>
            <p:cNvSpPr/>
            <p:nvPr userDrawn="1"/>
          </p:nvSpPr>
          <p:spPr>
            <a:xfrm>
              <a:off x="10572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0" name="Rechthoek 139">
              <a:extLst>
                <a:ext uri="{FF2B5EF4-FFF2-40B4-BE49-F238E27FC236}">
                  <a16:creationId xmlns:a16="http://schemas.microsoft.com/office/drawing/2014/main" id="{E9F657BB-7594-4CE9-81AE-F174A5FCF7BF}"/>
                </a:ext>
              </a:extLst>
            </p:cNvPr>
            <p:cNvSpPr/>
            <p:nvPr userDrawn="1"/>
          </p:nvSpPr>
          <p:spPr>
            <a:xfrm>
              <a:off x="24479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1" name="Rechthoek 140">
              <a:extLst>
                <a:ext uri="{FF2B5EF4-FFF2-40B4-BE49-F238E27FC236}">
                  <a16:creationId xmlns:a16="http://schemas.microsoft.com/office/drawing/2014/main" id="{DFC37973-9120-49B2-A7ED-15DCB112E254}"/>
                </a:ext>
              </a:extLst>
            </p:cNvPr>
            <p:cNvSpPr/>
            <p:nvPr userDrawn="1"/>
          </p:nvSpPr>
          <p:spPr>
            <a:xfrm>
              <a:off x="38385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2" name="Rechthoek 141">
              <a:extLst>
                <a:ext uri="{FF2B5EF4-FFF2-40B4-BE49-F238E27FC236}">
                  <a16:creationId xmlns:a16="http://schemas.microsoft.com/office/drawing/2014/main" id="{C21B2490-2482-42A9-AD65-3EFCE801B505}"/>
                </a:ext>
              </a:extLst>
            </p:cNvPr>
            <p:cNvSpPr/>
            <p:nvPr userDrawn="1"/>
          </p:nvSpPr>
          <p:spPr>
            <a:xfrm>
              <a:off x="52292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3" name="Rechthoek 142">
              <a:extLst>
                <a:ext uri="{FF2B5EF4-FFF2-40B4-BE49-F238E27FC236}">
                  <a16:creationId xmlns:a16="http://schemas.microsoft.com/office/drawing/2014/main" id="{1AD68A9B-287C-47FA-B23C-EF991C19345D}"/>
                </a:ext>
              </a:extLst>
            </p:cNvPr>
            <p:cNvSpPr/>
            <p:nvPr userDrawn="1"/>
          </p:nvSpPr>
          <p:spPr>
            <a:xfrm>
              <a:off x="66198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4" name="Rechthoek 143">
              <a:extLst>
                <a:ext uri="{FF2B5EF4-FFF2-40B4-BE49-F238E27FC236}">
                  <a16:creationId xmlns:a16="http://schemas.microsoft.com/office/drawing/2014/main" id="{E13DC975-77A9-49F1-840F-60F7F64AA0AE}"/>
                </a:ext>
              </a:extLst>
            </p:cNvPr>
            <p:cNvSpPr/>
            <p:nvPr userDrawn="1"/>
          </p:nvSpPr>
          <p:spPr>
            <a:xfrm>
              <a:off x="80105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5" name="Rechthoek 144">
              <a:extLst>
                <a:ext uri="{FF2B5EF4-FFF2-40B4-BE49-F238E27FC236}">
                  <a16:creationId xmlns:a16="http://schemas.microsoft.com/office/drawing/2014/main" id="{1F4C024A-51DC-4F32-8C8D-B2E1662EBABC}"/>
                </a:ext>
              </a:extLst>
            </p:cNvPr>
            <p:cNvSpPr/>
            <p:nvPr userDrawn="1"/>
          </p:nvSpPr>
          <p:spPr>
            <a:xfrm>
              <a:off x="94011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6" name="Rechthoek 145">
              <a:extLst>
                <a:ext uri="{FF2B5EF4-FFF2-40B4-BE49-F238E27FC236}">
                  <a16:creationId xmlns:a16="http://schemas.microsoft.com/office/drawing/2014/main" id="{7E3E9670-3B8B-4A3E-BBC8-148C50E521E5}"/>
                </a:ext>
              </a:extLst>
            </p:cNvPr>
            <p:cNvSpPr/>
            <p:nvPr userDrawn="1"/>
          </p:nvSpPr>
          <p:spPr>
            <a:xfrm>
              <a:off x="107918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7" name="Rechthoek 146">
              <a:extLst>
                <a:ext uri="{FF2B5EF4-FFF2-40B4-BE49-F238E27FC236}">
                  <a16:creationId xmlns:a16="http://schemas.microsoft.com/office/drawing/2014/main" id="{0D625E2E-D09E-4433-8635-54FE2B610D71}"/>
                </a:ext>
              </a:extLst>
            </p:cNvPr>
            <p:cNvSpPr/>
            <p:nvPr userDrawn="1"/>
          </p:nvSpPr>
          <p:spPr>
            <a:xfrm>
              <a:off x="121824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8" name="Rechthoek 147">
              <a:extLst>
                <a:ext uri="{FF2B5EF4-FFF2-40B4-BE49-F238E27FC236}">
                  <a16:creationId xmlns:a16="http://schemas.microsoft.com/office/drawing/2014/main" id="{4D0CF8CE-893C-4FC4-A604-1E1E339B55E0}"/>
                </a:ext>
              </a:extLst>
            </p:cNvPr>
            <p:cNvSpPr/>
            <p:nvPr userDrawn="1"/>
          </p:nvSpPr>
          <p:spPr>
            <a:xfrm>
              <a:off x="135731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9" name="Rechthoek 148">
              <a:extLst>
                <a:ext uri="{FF2B5EF4-FFF2-40B4-BE49-F238E27FC236}">
                  <a16:creationId xmlns:a16="http://schemas.microsoft.com/office/drawing/2014/main" id="{AA4F597F-E463-4268-91FE-0A240CFB670C}"/>
                </a:ext>
              </a:extLst>
            </p:cNvPr>
            <p:cNvSpPr/>
            <p:nvPr userDrawn="1"/>
          </p:nvSpPr>
          <p:spPr>
            <a:xfrm>
              <a:off x="149637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0" name="Rechthoek 149">
              <a:extLst>
                <a:ext uri="{FF2B5EF4-FFF2-40B4-BE49-F238E27FC236}">
                  <a16:creationId xmlns:a16="http://schemas.microsoft.com/office/drawing/2014/main" id="{322D01B1-CED0-4098-A701-3BF8B51E38E6}"/>
                </a:ext>
              </a:extLst>
            </p:cNvPr>
            <p:cNvSpPr/>
            <p:nvPr userDrawn="1"/>
          </p:nvSpPr>
          <p:spPr>
            <a:xfrm>
              <a:off x="163544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1" name="Rechthoek 150">
              <a:extLst>
                <a:ext uri="{FF2B5EF4-FFF2-40B4-BE49-F238E27FC236}">
                  <a16:creationId xmlns:a16="http://schemas.microsoft.com/office/drawing/2014/main" id="{9B29E19F-617C-43B4-81CB-8EEF9BCF4A1D}"/>
                </a:ext>
              </a:extLst>
            </p:cNvPr>
            <p:cNvSpPr/>
            <p:nvPr userDrawn="1"/>
          </p:nvSpPr>
          <p:spPr>
            <a:xfrm>
              <a:off x="9527" y="9302390"/>
              <a:ext cx="17611724"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dirty="0"/>
            </a:p>
          </p:txBody>
        </p:sp>
      </p:grpSp>
      <p:grpSp>
        <p:nvGrpSpPr>
          <p:cNvPr id="168" name="Graphic 6" hidden="1">
            <a:extLst>
              <a:ext uri="{FF2B5EF4-FFF2-40B4-BE49-F238E27FC236}">
                <a16:creationId xmlns:a16="http://schemas.microsoft.com/office/drawing/2014/main" id="{8A0AAF7F-DD0F-4CB1-A1B2-505FC4BCCC2B}"/>
              </a:ext>
            </a:extLst>
          </p:cNvPr>
          <p:cNvGrpSpPr/>
          <p:nvPr userDrawn="1"/>
        </p:nvGrpSpPr>
        <p:grpSpPr>
          <a:xfrm>
            <a:off x="-7144" y="-7144"/>
            <a:ext cx="18297525" cy="10296525"/>
            <a:chOff x="-7144" y="-7144"/>
            <a:chExt cx="18297525" cy="10296525"/>
          </a:xfrm>
          <a:solidFill>
            <a:srgbClr val="FFFFFF">
              <a:alpha val="0"/>
            </a:srgbClr>
          </a:solidFill>
        </p:grpSpPr>
        <p:sp>
          <p:nvSpPr>
            <p:cNvPr id="169" name="Vrije vorm: vorm 168">
              <a:extLst>
                <a:ext uri="{FF2B5EF4-FFF2-40B4-BE49-F238E27FC236}">
                  <a16:creationId xmlns:a16="http://schemas.microsoft.com/office/drawing/2014/main" id="{F1DCEBEA-BD51-4E6A-BDD5-B32F46FCAF21}"/>
                </a:ext>
              </a:extLst>
            </p:cNvPr>
            <p:cNvSpPr/>
            <p:nvPr/>
          </p:nvSpPr>
          <p:spPr>
            <a:xfrm>
              <a:off x="10406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dirty="0">
                <a:highlight>
                  <a:srgbClr val="FFFF00"/>
                </a:highlight>
              </a:endParaRPr>
            </a:p>
          </p:txBody>
        </p:sp>
        <p:sp>
          <p:nvSpPr>
            <p:cNvPr id="170" name="Vrije vorm: vorm 169">
              <a:extLst>
                <a:ext uri="{FF2B5EF4-FFF2-40B4-BE49-F238E27FC236}">
                  <a16:creationId xmlns:a16="http://schemas.microsoft.com/office/drawing/2014/main" id="{FD08B8C0-EAC8-4271-BD1D-93AF595C0334}"/>
                </a:ext>
              </a:extLst>
            </p:cNvPr>
            <p:cNvSpPr/>
            <p:nvPr/>
          </p:nvSpPr>
          <p:spPr>
            <a:xfrm>
              <a:off x="-7144" y="-7144"/>
              <a:ext cx="18297525" cy="10296525"/>
            </a:xfrm>
            <a:custGeom>
              <a:avLst/>
              <a:gdLst>
                <a:gd name="connsiteX0" fmla="*/ 7144 w 18297525"/>
                <a:gd name="connsiteY0" fmla="*/ 7144 h 10296525"/>
                <a:gd name="connsiteX1" fmla="*/ 18295144 w 18297525"/>
                <a:gd name="connsiteY1" fmla="*/ 7144 h 10296525"/>
                <a:gd name="connsiteX2" fmla="*/ 18295144 w 18297525"/>
                <a:gd name="connsiteY2" fmla="*/ 10294144 h 10296525"/>
                <a:gd name="connsiteX3" fmla="*/ 7144 w 18297525"/>
                <a:gd name="connsiteY3" fmla="*/ 10294144 h 10296525"/>
              </a:gdLst>
              <a:ahLst/>
              <a:cxnLst>
                <a:cxn ang="0">
                  <a:pos x="connsiteX0" y="connsiteY0"/>
                </a:cxn>
                <a:cxn ang="0">
                  <a:pos x="connsiteX1" y="connsiteY1"/>
                </a:cxn>
                <a:cxn ang="0">
                  <a:pos x="connsiteX2" y="connsiteY2"/>
                </a:cxn>
                <a:cxn ang="0">
                  <a:pos x="connsiteX3" y="connsiteY3"/>
                </a:cxn>
              </a:cxnLst>
              <a:rect l="l" t="t" r="r" b="b"/>
              <a:pathLst>
                <a:path w="18297525" h="10296525">
                  <a:moveTo>
                    <a:pt x="7144" y="7144"/>
                  </a:moveTo>
                  <a:lnTo>
                    <a:pt x="18295144" y="7144"/>
                  </a:lnTo>
                  <a:lnTo>
                    <a:pt x="18295144" y="10294144"/>
                  </a:lnTo>
                  <a:lnTo>
                    <a:pt x="7144" y="10294144"/>
                  </a:lnTo>
                  <a:close/>
                </a:path>
              </a:pathLst>
            </a:custGeom>
            <a:grpFill/>
            <a:ln w="9525" cap="flat">
              <a:solidFill>
                <a:schemeClr val="bg1">
                  <a:lumMod val="65000"/>
                </a:schemeClr>
              </a:solidFill>
              <a:prstDash val="solid"/>
              <a:miter/>
            </a:ln>
          </p:spPr>
          <p:txBody>
            <a:bodyPr rtlCol="0" anchor="ctr"/>
            <a:lstStyle/>
            <a:p>
              <a:endParaRPr lang="nl-BE" dirty="0">
                <a:highlight>
                  <a:srgbClr val="FFFF00"/>
                </a:highlight>
              </a:endParaRPr>
            </a:p>
          </p:txBody>
        </p:sp>
        <p:sp>
          <p:nvSpPr>
            <p:cNvPr id="171" name="Vrije vorm: vorm 170">
              <a:extLst>
                <a:ext uri="{FF2B5EF4-FFF2-40B4-BE49-F238E27FC236}">
                  <a16:creationId xmlns:a16="http://schemas.microsoft.com/office/drawing/2014/main" id="{92DE7A37-0B5F-4A33-8877-BF9493146315}"/>
                </a:ext>
              </a:extLst>
            </p:cNvPr>
            <p:cNvSpPr/>
            <p:nvPr/>
          </p:nvSpPr>
          <p:spPr>
            <a:xfrm>
              <a:off x="10406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2" name="Vrije vorm: vorm 171">
              <a:extLst>
                <a:ext uri="{FF2B5EF4-FFF2-40B4-BE49-F238E27FC236}">
                  <a16:creationId xmlns:a16="http://schemas.microsoft.com/office/drawing/2014/main" id="{6F8A9ABB-A2A9-490F-978E-E0F0E67708C9}"/>
                </a:ext>
              </a:extLst>
            </p:cNvPr>
            <p:cNvSpPr/>
            <p:nvPr/>
          </p:nvSpPr>
          <p:spPr>
            <a:xfrm>
              <a:off x="10406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3" name="Vrije vorm: vorm 172">
              <a:extLst>
                <a:ext uri="{FF2B5EF4-FFF2-40B4-BE49-F238E27FC236}">
                  <a16:creationId xmlns:a16="http://schemas.microsoft.com/office/drawing/2014/main" id="{E2C0164E-F16D-4328-887D-B444B8D5799F}"/>
                </a:ext>
              </a:extLst>
            </p:cNvPr>
            <p:cNvSpPr/>
            <p:nvPr/>
          </p:nvSpPr>
          <p:spPr>
            <a:xfrm>
              <a:off x="10406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4" name="Vrije vorm: vorm 173">
              <a:extLst>
                <a:ext uri="{FF2B5EF4-FFF2-40B4-BE49-F238E27FC236}">
                  <a16:creationId xmlns:a16="http://schemas.microsoft.com/office/drawing/2014/main" id="{2DFDFC57-EE90-4415-A198-64E26D72FFC4}"/>
                </a:ext>
              </a:extLst>
            </p:cNvPr>
            <p:cNvSpPr/>
            <p:nvPr/>
          </p:nvSpPr>
          <p:spPr>
            <a:xfrm>
              <a:off x="10406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5" name="Vrije vorm: vorm 174">
              <a:extLst>
                <a:ext uri="{FF2B5EF4-FFF2-40B4-BE49-F238E27FC236}">
                  <a16:creationId xmlns:a16="http://schemas.microsoft.com/office/drawing/2014/main" id="{F64CECF1-92EC-4E9F-9FAF-078C71B824C3}"/>
                </a:ext>
              </a:extLst>
            </p:cNvPr>
            <p:cNvSpPr/>
            <p:nvPr/>
          </p:nvSpPr>
          <p:spPr>
            <a:xfrm>
              <a:off x="10406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6" name="Vrije vorm: vorm 175">
              <a:extLst>
                <a:ext uri="{FF2B5EF4-FFF2-40B4-BE49-F238E27FC236}">
                  <a16:creationId xmlns:a16="http://schemas.microsoft.com/office/drawing/2014/main" id="{9CFD6479-782A-4767-BD69-EA62A2917EAC}"/>
                </a:ext>
              </a:extLst>
            </p:cNvPr>
            <p:cNvSpPr/>
            <p:nvPr/>
          </p:nvSpPr>
          <p:spPr>
            <a:xfrm>
              <a:off x="10406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7" name="Vrije vorm: vorm 176">
              <a:extLst>
                <a:ext uri="{FF2B5EF4-FFF2-40B4-BE49-F238E27FC236}">
                  <a16:creationId xmlns:a16="http://schemas.microsoft.com/office/drawing/2014/main" id="{39C87844-B0D3-4095-A2A1-66DB74BB61E7}"/>
                </a:ext>
              </a:extLst>
            </p:cNvPr>
            <p:cNvSpPr/>
            <p:nvPr/>
          </p:nvSpPr>
          <p:spPr>
            <a:xfrm>
              <a:off x="10406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8" name="Vrije vorm: vorm 177">
              <a:extLst>
                <a:ext uri="{FF2B5EF4-FFF2-40B4-BE49-F238E27FC236}">
                  <a16:creationId xmlns:a16="http://schemas.microsoft.com/office/drawing/2014/main" id="{56142EEF-703A-4C22-8198-0BA6F3C1960E}"/>
                </a:ext>
              </a:extLst>
            </p:cNvPr>
            <p:cNvSpPr/>
            <p:nvPr/>
          </p:nvSpPr>
          <p:spPr>
            <a:xfrm>
              <a:off x="10406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9" name="Vrije vorm: vorm 178">
              <a:extLst>
                <a:ext uri="{FF2B5EF4-FFF2-40B4-BE49-F238E27FC236}">
                  <a16:creationId xmlns:a16="http://schemas.microsoft.com/office/drawing/2014/main" id="{FAE584A2-2C35-47DE-8D98-FF3614A89F42}"/>
                </a:ext>
              </a:extLst>
            </p:cNvPr>
            <p:cNvSpPr/>
            <p:nvPr/>
          </p:nvSpPr>
          <p:spPr>
            <a:xfrm>
              <a:off x="10406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0" name="Vrije vorm: vorm 179">
              <a:extLst>
                <a:ext uri="{FF2B5EF4-FFF2-40B4-BE49-F238E27FC236}">
                  <a16:creationId xmlns:a16="http://schemas.microsoft.com/office/drawing/2014/main" id="{26EBDC24-CB3F-4813-9805-3A2A0D44A8ED}"/>
                </a:ext>
              </a:extLst>
            </p:cNvPr>
            <p:cNvSpPr/>
            <p:nvPr/>
          </p:nvSpPr>
          <p:spPr>
            <a:xfrm>
              <a:off x="10406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1" name="Vrije vorm: vorm 180">
              <a:extLst>
                <a:ext uri="{FF2B5EF4-FFF2-40B4-BE49-F238E27FC236}">
                  <a16:creationId xmlns:a16="http://schemas.microsoft.com/office/drawing/2014/main" id="{8A5A8701-49EC-4727-867C-68DA7013C530}"/>
                </a:ext>
              </a:extLst>
            </p:cNvPr>
            <p:cNvSpPr/>
            <p:nvPr/>
          </p:nvSpPr>
          <p:spPr>
            <a:xfrm>
              <a:off x="10406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2" name="Vrije vorm: vorm 181">
              <a:extLst>
                <a:ext uri="{FF2B5EF4-FFF2-40B4-BE49-F238E27FC236}">
                  <a16:creationId xmlns:a16="http://schemas.microsoft.com/office/drawing/2014/main" id="{37E1922D-681A-453A-BFCD-616668F2883A}"/>
                </a:ext>
              </a:extLst>
            </p:cNvPr>
            <p:cNvSpPr/>
            <p:nvPr/>
          </p:nvSpPr>
          <p:spPr>
            <a:xfrm>
              <a:off x="24312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3" name="Vrije vorm: vorm 182">
              <a:extLst>
                <a:ext uri="{FF2B5EF4-FFF2-40B4-BE49-F238E27FC236}">
                  <a16:creationId xmlns:a16="http://schemas.microsoft.com/office/drawing/2014/main" id="{497CB453-B88A-400B-840D-0DDAAE62A10F}"/>
                </a:ext>
              </a:extLst>
            </p:cNvPr>
            <p:cNvSpPr/>
            <p:nvPr/>
          </p:nvSpPr>
          <p:spPr>
            <a:xfrm>
              <a:off x="24312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4" name="Vrije vorm: vorm 183">
              <a:extLst>
                <a:ext uri="{FF2B5EF4-FFF2-40B4-BE49-F238E27FC236}">
                  <a16:creationId xmlns:a16="http://schemas.microsoft.com/office/drawing/2014/main" id="{F61CDFF9-AF0B-4065-ABB8-D597CDBA8854}"/>
                </a:ext>
              </a:extLst>
            </p:cNvPr>
            <p:cNvSpPr/>
            <p:nvPr/>
          </p:nvSpPr>
          <p:spPr>
            <a:xfrm>
              <a:off x="24312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5" name="Vrije vorm: vorm 184">
              <a:extLst>
                <a:ext uri="{FF2B5EF4-FFF2-40B4-BE49-F238E27FC236}">
                  <a16:creationId xmlns:a16="http://schemas.microsoft.com/office/drawing/2014/main" id="{E3EB7C2B-C1F9-4AFD-8882-60DA92A8ADED}"/>
                </a:ext>
              </a:extLst>
            </p:cNvPr>
            <p:cNvSpPr/>
            <p:nvPr/>
          </p:nvSpPr>
          <p:spPr>
            <a:xfrm>
              <a:off x="24312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6" name="Vrije vorm: vorm 185">
              <a:extLst>
                <a:ext uri="{FF2B5EF4-FFF2-40B4-BE49-F238E27FC236}">
                  <a16:creationId xmlns:a16="http://schemas.microsoft.com/office/drawing/2014/main" id="{489C6816-0854-40AA-ABEB-111F5910589C}"/>
                </a:ext>
              </a:extLst>
            </p:cNvPr>
            <p:cNvSpPr/>
            <p:nvPr/>
          </p:nvSpPr>
          <p:spPr>
            <a:xfrm>
              <a:off x="24312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7" name="Vrije vorm: vorm 186">
              <a:extLst>
                <a:ext uri="{FF2B5EF4-FFF2-40B4-BE49-F238E27FC236}">
                  <a16:creationId xmlns:a16="http://schemas.microsoft.com/office/drawing/2014/main" id="{0231460C-657B-4A78-8DEE-68E18F741156}"/>
                </a:ext>
              </a:extLst>
            </p:cNvPr>
            <p:cNvSpPr/>
            <p:nvPr/>
          </p:nvSpPr>
          <p:spPr>
            <a:xfrm>
              <a:off x="24312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8" name="Vrije vorm: vorm 187">
              <a:extLst>
                <a:ext uri="{FF2B5EF4-FFF2-40B4-BE49-F238E27FC236}">
                  <a16:creationId xmlns:a16="http://schemas.microsoft.com/office/drawing/2014/main" id="{B5033D87-EEDD-4F13-B0C3-CF9361532B11}"/>
                </a:ext>
              </a:extLst>
            </p:cNvPr>
            <p:cNvSpPr/>
            <p:nvPr/>
          </p:nvSpPr>
          <p:spPr>
            <a:xfrm>
              <a:off x="24312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9" name="Vrije vorm: vorm 188">
              <a:extLst>
                <a:ext uri="{FF2B5EF4-FFF2-40B4-BE49-F238E27FC236}">
                  <a16:creationId xmlns:a16="http://schemas.microsoft.com/office/drawing/2014/main" id="{7C5F0B27-3C63-42C4-8594-450FCB00312C}"/>
                </a:ext>
              </a:extLst>
            </p:cNvPr>
            <p:cNvSpPr/>
            <p:nvPr/>
          </p:nvSpPr>
          <p:spPr>
            <a:xfrm>
              <a:off x="24312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0" name="Vrije vorm: vorm 189">
              <a:extLst>
                <a:ext uri="{FF2B5EF4-FFF2-40B4-BE49-F238E27FC236}">
                  <a16:creationId xmlns:a16="http://schemas.microsoft.com/office/drawing/2014/main" id="{99F80DAA-B96E-4701-9CB5-F49111E78250}"/>
                </a:ext>
              </a:extLst>
            </p:cNvPr>
            <p:cNvSpPr/>
            <p:nvPr/>
          </p:nvSpPr>
          <p:spPr>
            <a:xfrm>
              <a:off x="24312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1" name="Vrije vorm: vorm 190">
              <a:extLst>
                <a:ext uri="{FF2B5EF4-FFF2-40B4-BE49-F238E27FC236}">
                  <a16:creationId xmlns:a16="http://schemas.microsoft.com/office/drawing/2014/main" id="{13692850-9541-4BB4-B362-AE0171ACBF31}"/>
                </a:ext>
              </a:extLst>
            </p:cNvPr>
            <p:cNvSpPr/>
            <p:nvPr/>
          </p:nvSpPr>
          <p:spPr>
            <a:xfrm>
              <a:off x="24312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2" name="Vrije vorm: vorm 191">
              <a:extLst>
                <a:ext uri="{FF2B5EF4-FFF2-40B4-BE49-F238E27FC236}">
                  <a16:creationId xmlns:a16="http://schemas.microsoft.com/office/drawing/2014/main" id="{572B36D2-56CF-4A7D-AC9B-7E969D54D4E7}"/>
                </a:ext>
              </a:extLst>
            </p:cNvPr>
            <p:cNvSpPr/>
            <p:nvPr/>
          </p:nvSpPr>
          <p:spPr>
            <a:xfrm>
              <a:off x="24312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3" name="Vrije vorm: vorm 192">
              <a:extLst>
                <a:ext uri="{FF2B5EF4-FFF2-40B4-BE49-F238E27FC236}">
                  <a16:creationId xmlns:a16="http://schemas.microsoft.com/office/drawing/2014/main" id="{A2C92572-F8D7-44A2-9D57-45E262873BB0}"/>
                </a:ext>
              </a:extLst>
            </p:cNvPr>
            <p:cNvSpPr/>
            <p:nvPr/>
          </p:nvSpPr>
          <p:spPr>
            <a:xfrm>
              <a:off x="24312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4" name="Vrije vorm: vorm 193">
              <a:extLst>
                <a:ext uri="{FF2B5EF4-FFF2-40B4-BE49-F238E27FC236}">
                  <a16:creationId xmlns:a16="http://schemas.microsoft.com/office/drawing/2014/main" id="{EB4332FB-9BEE-4210-ADF6-1A74B1ED2CB5}"/>
                </a:ext>
              </a:extLst>
            </p:cNvPr>
            <p:cNvSpPr/>
            <p:nvPr/>
          </p:nvSpPr>
          <p:spPr>
            <a:xfrm>
              <a:off x="38219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5" name="Vrije vorm: vorm 194">
              <a:extLst>
                <a:ext uri="{FF2B5EF4-FFF2-40B4-BE49-F238E27FC236}">
                  <a16:creationId xmlns:a16="http://schemas.microsoft.com/office/drawing/2014/main" id="{B93E0225-17F2-4084-9801-80F75B2958FA}"/>
                </a:ext>
              </a:extLst>
            </p:cNvPr>
            <p:cNvSpPr/>
            <p:nvPr/>
          </p:nvSpPr>
          <p:spPr>
            <a:xfrm>
              <a:off x="38219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6" name="Vrije vorm: vorm 195">
              <a:extLst>
                <a:ext uri="{FF2B5EF4-FFF2-40B4-BE49-F238E27FC236}">
                  <a16:creationId xmlns:a16="http://schemas.microsoft.com/office/drawing/2014/main" id="{3AD07331-36A6-421A-8E9A-547F75B78B3B}"/>
                </a:ext>
              </a:extLst>
            </p:cNvPr>
            <p:cNvSpPr/>
            <p:nvPr/>
          </p:nvSpPr>
          <p:spPr>
            <a:xfrm>
              <a:off x="38219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7" name="Vrije vorm: vorm 196">
              <a:extLst>
                <a:ext uri="{FF2B5EF4-FFF2-40B4-BE49-F238E27FC236}">
                  <a16:creationId xmlns:a16="http://schemas.microsoft.com/office/drawing/2014/main" id="{FF7BB381-288F-4A37-8BC1-C179199E33DB}"/>
                </a:ext>
              </a:extLst>
            </p:cNvPr>
            <p:cNvSpPr/>
            <p:nvPr/>
          </p:nvSpPr>
          <p:spPr>
            <a:xfrm>
              <a:off x="38219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8" name="Vrije vorm: vorm 197">
              <a:extLst>
                <a:ext uri="{FF2B5EF4-FFF2-40B4-BE49-F238E27FC236}">
                  <a16:creationId xmlns:a16="http://schemas.microsoft.com/office/drawing/2014/main" id="{9D36DF80-7790-4E85-AE98-3A408ECDED22}"/>
                </a:ext>
              </a:extLst>
            </p:cNvPr>
            <p:cNvSpPr/>
            <p:nvPr/>
          </p:nvSpPr>
          <p:spPr>
            <a:xfrm>
              <a:off x="38219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9" name="Vrije vorm: vorm 198">
              <a:extLst>
                <a:ext uri="{FF2B5EF4-FFF2-40B4-BE49-F238E27FC236}">
                  <a16:creationId xmlns:a16="http://schemas.microsoft.com/office/drawing/2014/main" id="{E7E2E3D6-C555-46A7-83AE-449EECD859CC}"/>
                </a:ext>
              </a:extLst>
            </p:cNvPr>
            <p:cNvSpPr/>
            <p:nvPr/>
          </p:nvSpPr>
          <p:spPr>
            <a:xfrm>
              <a:off x="38219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0" name="Vrije vorm: vorm 199">
              <a:extLst>
                <a:ext uri="{FF2B5EF4-FFF2-40B4-BE49-F238E27FC236}">
                  <a16:creationId xmlns:a16="http://schemas.microsoft.com/office/drawing/2014/main" id="{139EB61E-32AD-43B0-A56F-52E4E28A315C}"/>
                </a:ext>
              </a:extLst>
            </p:cNvPr>
            <p:cNvSpPr/>
            <p:nvPr/>
          </p:nvSpPr>
          <p:spPr>
            <a:xfrm>
              <a:off x="38219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1" name="Vrije vorm: vorm 200">
              <a:extLst>
                <a:ext uri="{FF2B5EF4-FFF2-40B4-BE49-F238E27FC236}">
                  <a16:creationId xmlns:a16="http://schemas.microsoft.com/office/drawing/2014/main" id="{3086C5A4-5E29-4518-87C8-1FA0CAE4150A}"/>
                </a:ext>
              </a:extLst>
            </p:cNvPr>
            <p:cNvSpPr/>
            <p:nvPr/>
          </p:nvSpPr>
          <p:spPr>
            <a:xfrm>
              <a:off x="38219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2" name="Vrije vorm: vorm 201">
              <a:extLst>
                <a:ext uri="{FF2B5EF4-FFF2-40B4-BE49-F238E27FC236}">
                  <a16:creationId xmlns:a16="http://schemas.microsoft.com/office/drawing/2014/main" id="{46C5339E-AB25-4978-8E9C-B3C2531EC88F}"/>
                </a:ext>
              </a:extLst>
            </p:cNvPr>
            <p:cNvSpPr/>
            <p:nvPr/>
          </p:nvSpPr>
          <p:spPr>
            <a:xfrm>
              <a:off x="38219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3" name="Vrije vorm: vorm 202">
              <a:extLst>
                <a:ext uri="{FF2B5EF4-FFF2-40B4-BE49-F238E27FC236}">
                  <a16:creationId xmlns:a16="http://schemas.microsoft.com/office/drawing/2014/main" id="{020EA7C7-EAA6-4C71-B729-64732A5C581B}"/>
                </a:ext>
              </a:extLst>
            </p:cNvPr>
            <p:cNvSpPr/>
            <p:nvPr/>
          </p:nvSpPr>
          <p:spPr>
            <a:xfrm>
              <a:off x="38219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4" name="Vrije vorm: vorm 203">
              <a:extLst>
                <a:ext uri="{FF2B5EF4-FFF2-40B4-BE49-F238E27FC236}">
                  <a16:creationId xmlns:a16="http://schemas.microsoft.com/office/drawing/2014/main" id="{E5244770-65CB-4917-A6BD-5684F23CEC98}"/>
                </a:ext>
              </a:extLst>
            </p:cNvPr>
            <p:cNvSpPr/>
            <p:nvPr/>
          </p:nvSpPr>
          <p:spPr>
            <a:xfrm>
              <a:off x="38219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5" name="Vrije vorm: vorm 204">
              <a:extLst>
                <a:ext uri="{FF2B5EF4-FFF2-40B4-BE49-F238E27FC236}">
                  <a16:creationId xmlns:a16="http://schemas.microsoft.com/office/drawing/2014/main" id="{C6DBA397-4E63-4985-BBAA-69C197879DDC}"/>
                </a:ext>
              </a:extLst>
            </p:cNvPr>
            <p:cNvSpPr/>
            <p:nvPr/>
          </p:nvSpPr>
          <p:spPr>
            <a:xfrm>
              <a:off x="38219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6" name="Vrije vorm: vorm 205">
              <a:extLst>
                <a:ext uri="{FF2B5EF4-FFF2-40B4-BE49-F238E27FC236}">
                  <a16:creationId xmlns:a16="http://schemas.microsoft.com/office/drawing/2014/main" id="{15F003C3-8CCA-44E9-A537-88A5318E3A58}"/>
                </a:ext>
              </a:extLst>
            </p:cNvPr>
            <p:cNvSpPr/>
            <p:nvPr/>
          </p:nvSpPr>
          <p:spPr>
            <a:xfrm>
              <a:off x="52125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7" name="Vrije vorm: vorm 206">
              <a:extLst>
                <a:ext uri="{FF2B5EF4-FFF2-40B4-BE49-F238E27FC236}">
                  <a16:creationId xmlns:a16="http://schemas.microsoft.com/office/drawing/2014/main" id="{793F9362-7536-4184-8AD1-13DC3CF55525}"/>
                </a:ext>
              </a:extLst>
            </p:cNvPr>
            <p:cNvSpPr/>
            <p:nvPr/>
          </p:nvSpPr>
          <p:spPr>
            <a:xfrm>
              <a:off x="52125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8" name="Vrije vorm: vorm 207">
              <a:extLst>
                <a:ext uri="{FF2B5EF4-FFF2-40B4-BE49-F238E27FC236}">
                  <a16:creationId xmlns:a16="http://schemas.microsoft.com/office/drawing/2014/main" id="{1797BBD5-DBF5-4821-BC13-134F4B742E74}"/>
                </a:ext>
              </a:extLst>
            </p:cNvPr>
            <p:cNvSpPr/>
            <p:nvPr/>
          </p:nvSpPr>
          <p:spPr>
            <a:xfrm>
              <a:off x="52125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9" name="Vrije vorm: vorm 208">
              <a:extLst>
                <a:ext uri="{FF2B5EF4-FFF2-40B4-BE49-F238E27FC236}">
                  <a16:creationId xmlns:a16="http://schemas.microsoft.com/office/drawing/2014/main" id="{E63B1547-139D-4E61-A6FF-E8DF1C73DF67}"/>
                </a:ext>
              </a:extLst>
            </p:cNvPr>
            <p:cNvSpPr/>
            <p:nvPr/>
          </p:nvSpPr>
          <p:spPr>
            <a:xfrm>
              <a:off x="52125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0" name="Vrije vorm: vorm 209">
              <a:extLst>
                <a:ext uri="{FF2B5EF4-FFF2-40B4-BE49-F238E27FC236}">
                  <a16:creationId xmlns:a16="http://schemas.microsoft.com/office/drawing/2014/main" id="{E1321F02-540A-4188-BD25-6B26E347D251}"/>
                </a:ext>
              </a:extLst>
            </p:cNvPr>
            <p:cNvSpPr/>
            <p:nvPr/>
          </p:nvSpPr>
          <p:spPr>
            <a:xfrm>
              <a:off x="52125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1" name="Vrije vorm: vorm 210">
              <a:extLst>
                <a:ext uri="{FF2B5EF4-FFF2-40B4-BE49-F238E27FC236}">
                  <a16:creationId xmlns:a16="http://schemas.microsoft.com/office/drawing/2014/main" id="{8AE1F77D-89BA-49BD-B5F6-D1D8FA420BB9}"/>
                </a:ext>
              </a:extLst>
            </p:cNvPr>
            <p:cNvSpPr/>
            <p:nvPr/>
          </p:nvSpPr>
          <p:spPr>
            <a:xfrm>
              <a:off x="52125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2" name="Vrije vorm: vorm 211">
              <a:extLst>
                <a:ext uri="{FF2B5EF4-FFF2-40B4-BE49-F238E27FC236}">
                  <a16:creationId xmlns:a16="http://schemas.microsoft.com/office/drawing/2014/main" id="{59287451-C612-464E-9C13-0A88B9F4C4AB}"/>
                </a:ext>
              </a:extLst>
            </p:cNvPr>
            <p:cNvSpPr/>
            <p:nvPr/>
          </p:nvSpPr>
          <p:spPr>
            <a:xfrm>
              <a:off x="52125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3" name="Vrije vorm: vorm 212">
              <a:extLst>
                <a:ext uri="{FF2B5EF4-FFF2-40B4-BE49-F238E27FC236}">
                  <a16:creationId xmlns:a16="http://schemas.microsoft.com/office/drawing/2014/main" id="{7C5C4F3D-241A-4EDC-9A4B-8B56C2D6E120}"/>
                </a:ext>
              </a:extLst>
            </p:cNvPr>
            <p:cNvSpPr/>
            <p:nvPr/>
          </p:nvSpPr>
          <p:spPr>
            <a:xfrm>
              <a:off x="52125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4" name="Vrije vorm: vorm 213">
              <a:extLst>
                <a:ext uri="{FF2B5EF4-FFF2-40B4-BE49-F238E27FC236}">
                  <a16:creationId xmlns:a16="http://schemas.microsoft.com/office/drawing/2014/main" id="{815F0A0A-F8FD-4E1D-8DBA-0C62D7CC2ED3}"/>
                </a:ext>
              </a:extLst>
            </p:cNvPr>
            <p:cNvSpPr/>
            <p:nvPr/>
          </p:nvSpPr>
          <p:spPr>
            <a:xfrm>
              <a:off x="52125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5" name="Vrije vorm: vorm 214">
              <a:extLst>
                <a:ext uri="{FF2B5EF4-FFF2-40B4-BE49-F238E27FC236}">
                  <a16:creationId xmlns:a16="http://schemas.microsoft.com/office/drawing/2014/main" id="{1D15493A-63D5-4610-94A8-1D841C235B47}"/>
                </a:ext>
              </a:extLst>
            </p:cNvPr>
            <p:cNvSpPr/>
            <p:nvPr/>
          </p:nvSpPr>
          <p:spPr>
            <a:xfrm>
              <a:off x="52125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6" name="Vrije vorm: vorm 215">
              <a:extLst>
                <a:ext uri="{FF2B5EF4-FFF2-40B4-BE49-F238E27FC236}">
                  <a16:creationId xmlns:a16="http://schemas.microsoft.com/office/drawing/2014/main" id="{1F0A4721-57CA-407A-86AD-742855631F0A}"/>
                </a:ext>
              </a:extLst>
            </p:cNvPr>
            <p:cNvSpPr/>
            <p:nvPr/>
          </p:nvSpPr>
          <p:spPr>
            <a:xfrm>
              <a:off x="52125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7" name="Vrije vorm: vorm 216">
              <a:extLst>
                <a:ext uri="{FF2B5EF4-FFF2-40B4-BE49-F238E27FC236}">
                  <a16:creationId xmlns:a16="http://schemas.microsoft.com/office/drawing/2014/main" id="{2EE89D6D-CABF-435D-9317-40DA8ED7ABC1}"/>
                </a:ext>
              </a:extLst>
            </p:cNvPr>
            <p:cNvSpPr/>
            <p:nvPr/>
          </p:nvSpPr>
          <p:spPr>
            <a:xfrm>
              <a:off x="52125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8" name="Vrije vorm: vorm 217">
              <a:extLst>
                <a:ext uri="{FF2B5EF4-FFF2-40B4-BE49-F238E27FC236}">
                  <a16:creationId xmlns:a16="http://schemas.microsoft.com/office/drawing/2014/main" id="{0BF7581F-74B7-4E19-A9F4-CC02C34CC7E9}"/>
                </a:ext>
              </a:extLst>
            </p:cNvPr>
            <p:cNvSpPr/>
            <p:nvPr/>
          </p:nvSpPr>
          <p:spPr>
            <a:xfrm>
              <a:off x="66032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9" name="Vrije vorm: vorm 218">
              <a:extLst>
                <a:ext uri="{FF2B5EF4-FFF2-40B4-BE49-F238E27FC236}">
                  <a16:creationId xmlns:a16="http://schemas.microsoft.com/office/drawing/2014/main" id="{B1AD4A4A-49D0-46BF-849A-1A6A3CC392CB}"/>
                </a:ext>
              </a:extLst>
            </p:cNvPr>
            <p:cNvSpPr/>
            <p:nvPr/>
          </p:nvSpPr>
          <p:spPr>
            <a:xfrm>
              <a:off x="66032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0" name="Vrije vorm: vorm 219">
              <a:extLst>
                <a:ext uri="{FF2B5EF4-FFF2-40B4-BE49-F238E27FC236}">
                  <a16:creationId xmlns:a16="http://schemas.microsoft.com/office/drawing/2014/main" id="{3A42FA4A-7FE0-4704-BDB8-238F187C36D0}"/>
                </a:ext>
              </a:extLst>
            </p:cNvPr>
            <p:cNvSpPr/>
            <p:nvPr/>
          </p:nvSpPr>
          <p:spPr>
            <a:xfrm>
              <a:off x="66032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1" name="Vrije vorm: vorm 220">
              <a:extLst>
                <a:ext uri="{FF2B5EF4-FFF2-40B4-BE49-F238E27FC236}">
                  <a16:creationId xmlns:a16="http://schemas.microsoft.com/office/drawing/2014/main" id="{E662FE9A-2DE4-4F36-A35D-992FE01D24E7}"/>
                </a:ext>
              </a:extLst>
            </p:cNvPr>
            <p:cNvSpPr/>
            <p:nvPr/>
          </p:nvSpPr>
          <p:spPr>
            <a:xfrm>
              <a:off x="66032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2" name="Vrije vorm: vorm 221">
              <a:extLst>
                <a:ext uri="{FF2B5EF4-FFF2-40B4-BE49-F238E27FC236}">
                  <a16:creationId xmlns:a16="http://schemas.microsoft.com/office/drawing/2014/main" id="{B150B04B-342B-4377-AEBB-B317ED4AC32D}"/>
                </a:ext>
              </a:extLst>
            </p:cNvPr>
            <p:cNvSpPr/>
            <p:nvPr/>
          </p:nvSpPr>
          <p:spPr>
            <a:xfrm>
              <a:off x="66032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3" name="Vrije vorm: vorm 222">
              <a:extLst>
                <a:ext uri="{FF2B5EF4-FFF2-40B4-BE49-F238E27FC236}">
                  <a16:creationId xmlns:a16="http://schemas.microsoft.com/office/drawing/2014/main" id="{921631A7-1936-4C30-8858-C3D6A4B3BB6C}"/>
                </a:ext>
              </a:extLst>
            </p:cNvPr>
            <p:cNvSpPr/>
            <p:nvPr/>
          </p:nvSpPr>
          <p:spPr>
            <a:xfrm>
              <a:off x="66032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4" name="Vrije vorm: vorm 223">
              <a:extLst>
                <a:ext uri="{FF2B5EF4-FFF2-40B4-BE49-F238E27FC236}">
                  <a16:creationId xmlns:a16="http://schemas.microsoft.com/office/drawing/2014/main" id="{12262A95-CB74-4F15-817D-705EBA84AA77}"/>
                </a:ext>
              </a:extLst>
            </p:cNvPr>
            <p:cNvSpPr/>
            <p:nvPr/>
          </p:nvSpPr>
          <p:spPr>
            <a:xfrm>
              <a:off x="66032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5" name="Vrije vorm: vorm 224">
              <a:extLst>
                <a:ext uri="{FF2B5EF4-FFF2-40B4-BE49-F238E27FC236}">
                  <a16:creationId xmlns:a16="http://schemas.microsoft.com/office/drawing/2014/main" id="{14EF9739-70DA-4D80-86B2-F24D073F288F}"/>
                </a:ext>
              </a:extLst>
            </p:cNvPr>
            <p:cNvSpPr/>
            <p:nvPr/>
          </p:nvSpPr>
          <p:spPr>
            <a:xfrm>
              <a:off x="66032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6" name="Vrije vorm: vorm 225">
              <a:extLst>
                <a:ext uri="{FF2B5EF4-FFF2-40B4-BE49-F238E27FC236}">
                  <a16:creationId xmlns:a16="http://schemas.microsoft.com/office/drawing/2014/main" id="{A33150B7-CDF3-4E5B-84E9-D946405BCB90}"/>
                </a:ext>
              </a:extLst>
            </p:cNvPr>
            <p:cNvSpPr/>
            <p:nvPr/>
          </p:nvSpPr>
          <p:spPr>
            <a:xfrm>
              <a:off x="66032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7" name="Vrije vorm: vorm 226">
              <a:extLst>
                <a:ext uri="{FF2B5EF4-FFF2-40B4-BE49-F238E27FC236}">
                  <a16:creationId xmlns:a16="http://schemas.microsoft.com/office/drawing/2014/main" id="{31037E07-93C3-45D7-9A6B-EB47AFDD527D}"/>
                </a:ext>
              </a:extLst>
            </p:cNvPr>
            <p:cNvSpPr/>
            <p:nvPr/>
          </p:nvSpPr>
          <p:spPr>
            <a:xfrm>
              <a:off x="66032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8" name="Vrije vorm: vorm 227">
              <a:extLst>
                <a:ext uri="{FF2B5EF4-FFF2-40B4-BE49-F238E27FC236}">
                  <a16:creationId xmlns:a16="http://schemas.microsoft.com/office/drawing/2014/main" id="{1B0B00C7-EB32-4F07-814B-4CE22FF3F070}"/>
                </a:ext>
              </a:extLst>
            </p:cNvPr>
            <p:cNvSpPr/>
            <p:nvPr/>
          </p:nvSpPr>
          <p:spPr>
            <a:xfrm>
              <a:off x="66032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9" name="Vrije vorm: vorm 228">
              <a:extLst>
                <a:ext uri="{FF2B5EF4-FFF2-40B4-BE49-F238E27FC236}">
                  <a16:creationId xmlns:a16="http://schemas.microsoft.com/office/drawing/2014/main" id="{A2EBA371-9949-4EAF-A654-5DBDF963E9E5}"/>
                </a:ext>
              </a:extLst>
            </p:cNvPr>
            <p:cNvSpPr/>
            <p:nvPr/>
          </p:nvSpPr>
          <p:spPr>
            <a:xfrm>
              <a:off x="66032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0" name="Vrije vorm: vorm 229">
              <a:extLst>
                <a:ext uri="{FF2B5EF4-FFF2-40B4-BE49-F238E27FC236}">
                  <a16:creationId xmlns:a16="http://schemas.microsoft.com/office/drawing/2014/main" id="{1D4F4521-E59C-409B-BE0E-C9D5AEDC2A8F}"/>
                </a:ext>
              </a:extLst>
            </p:cNvPr>
            <p:cNvSpPr/>
            <p:nvPr/>
          </p:nvSpPr>
          <p:spPr>
            <a:xfrm>
              <a:off x="79938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1" name="Vrije vorm: vorm 230">
              <a:extLst>
                <a:ext uri="{FF2B5EF4-FFF2-40B4-BE49-F238E27FC236}">
                  <a16:creationId xmlns:a16="http://schemas.microsoft.com/office/drawing/2014/main" id="{FFE49938-73CD-4832-8C49-3D82E7F6ED56}"/>
                </a:ext>
              </a:extLst>
            </p:cNvPr>
            <p:cNvSpPr/>
            <p:nvPr/>
          </p:nvSpPr>
          <p:spPr>
            <a:xfrm>
              <a:off x="79938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2" name="Vrije vorm: vorm 231">
              <a:extLst>
                <a:ext uri="{FF2B5EF4-FFF2-40B4-BE49-F238E27FC236}">
                  <a16:creationId xmlns:a16="http://schemas.microsoft.com/office/drawing/2014/main" id="{0F486BF9-F68A-49D5-906C-5568892D0886}"/>
                </a:ext>
              </a:extLst>
            </p:cNvPr>
            <p:cNvSpPr/>
            <p:nvPr/>
          </p:nvSpPr>
          <p:spPr>
            <a:xfrm>
              <a:off x="79938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3" name="Vrije vorm: vorm 232">
              <a:extLst>
                <a:ext uri="{FF2B5EF4-FFF2-40B4-BE49-F238E27FC236}">
                  <a16:creationId xmlns:a16="http://schemas.microsoft.com/office/drawing/2014/main" id="{2AFA228E-9C1A-4808-B110-207F17359D21}"/>
                </a:ext>
              </a:extLst>
            </p:cNvPr>
            <p:cNvSpPr/>
            <p:nvPr/>
          </p:nvSpPr>
          <p:spPr>
            <a:xfrm>
              <a:off x="79938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4" name="Vrije vorm: vorm 233">
              <a:extLst>
                <a:ext uri="{FF2B5EF4-FFF2-40B4-BE49-F238E27FC236}">
                  <a16:creationId xmlns:a16="http://schemas.microsoft.com/office/drawing/2014/main" id="{30436F4A-77D5-45D6-ABF3-465239315E63}"/>
                </a:ext>
              </a:extLst>
            </p:cNvPr>
            <p:cNvSpPr/>
            <p:nvPr/>
          </p:nvSpPr>
          <p:spPr>
            <a:xfrm>
              <a:off x="79938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5" name="Vrije vorm: vorm 234">
              <a:extLst>
                <a:ext uri="{FF2B5EF4-FFF2-40B4-BE49-F238E27FC236}">
                  <a16:creationId xmlns:a16="http://schemas.microsoft.com/office/drawing/2014/main" id="{6A3EC34F-07B3-4782-BF8D-19004113AB70}"/>
                </a:ext>
              </a:extLst>
            </p:cNvPr>
            <p:cNvSpPr/>
            <p:nvPr/>
          </p:nvSpPr>
          <p:spPr>
            <a:xfrm>
              <a:off x="79938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6" name="Vrije vorm: vorm 235">
              <a:extLst>
                <a:ext uri="{FF2B5EF4-FFF2-40B4-BE49-F238E27FC236}">
                  <a16:creationId xmlns:a16="http://schemas.microsoft.com/office/drawing/2014/main" id="{D4290E9C-DF79-4EE5-AEAC-AAF203C6B663}"/>
                </a:ext>
              </a:extLst>
            </p:cNvPr>
            <p:cNvSpPr/>
            <p:nvPr/>
          </p:nvSpPr>
          <p:spPr>
            <a:xfrm>
              <a:off x="79938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7" name="Vrije vorm: vorm 236">
              <a:extLst>
                <a:ext uri="{FF2B5EF4-FFF2-40B4-BE49-F238E27FC236}">
                  <a16:creationId xmlns:a16="http://schemas.microsoft.com/office/drawing/2014/main" id="{8F41F57B-9C00-47EA-9E23-DE35868286B5}"/>
                </a:ext>
              </a:extLst>
            </p:cNvPr>
            <p:cNvSpPr/>
            <p:nvPr/>
          </p:nvSpPr>
          <p:spPr>
            <a:xfrm>
              <a:off x="79938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8" name="Vrije vorm: vorm 237">
              <a:extLst>
                <a:ext uri="{FF2B5EF4-FFF2-40B4-BE49-F238E27FC236}">
                  <a16:creationId xmlns:a16="http://schemas.microsoft.com/office/drawing/2014/main" id="{9BC7717F-A995-417E-A827-2A3ADD92EEF9}"/>
                </a:ext>
              </a:extLst>
            </p:cNvPr>
            <p:cNvSpPr/>
            <p:nvPr/>
          </p:nvSpPr>
          <p:spPr>
            <a:xfrm>
              <a:off x="79938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9" name="Vrije vorm: vorm 238">
              <a:extLst>
                <a:ext uri="{FF2B5EF4-FFF2-40B4-BE49-F238E27FC236}">
                  <a16:creationId xmlns:a16="http://schemas.microsoft.com/office/drawing/2014/main" id="{5B5D8E0C-EC79-4F1F-9744-A5BA8291FF69}"/>
                </a:ext>
              </a:extLst>
            </p:cNvPr>
            <p:cNvSpPr/>
            <p:nvPr/>
          </p:nvSpPr>
          <p:spPr>
            <a:xfrm>
              <a:off x="79938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0" name="Vrije vorm: vorm 239">
              <a:extLst>
                <a:ext uri="{FF2B5EF4-FFF2-40B4-BE49-F238E27FC236}">
                  <a16:creationId xmlns:a16="http://schemas.microsoft.com/office/drawing/2014/main" id="{8162E9CB-F784-4F64-9770-F42016C04329}"/>
                </a:ext>
              </a:extLst>
            </p:cNvPr>
            <p:cNvSpPr/>
            <p:nvPr/>
          </p:nvSpPr>
          <p:spPr>
            <a:xfrm>
              <a:off x="79938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1" name="Vrije vorm: vorm 240">
              <a:extLst>
                <a:ext uri="{FF2B5EF4-FFF2-40B4-BE49-F238E27FC236}">
                  <a16:creationId xmlns:a16="http://schemas.microsoft.com/office/drawing/2014/main" id="{7A17B65B-88AE-40C2-ACA8-B2FE38B0839B}"/>
                </a:ext>
              </a:extLst>
            </p:cNvPr>
            <p:cNvSpPr/>
            <p:nvPr/>
          </p:nvSpPr>
          <p:spPr>
            <a:xfrm>
              <a:off x="79938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2" name="Vrije vorm: vorm 241">
              <a:extLst>
                <a:ext uri="{FF2B5EF4-FFF2-40B4-BE49-F238E27FC236}">
                  <a16:creationId xmlns:a16="http://schemas.microsoft.com/office/drawing/2014/main" id="{0D175333-BA59-43F8-A2B5-64FC41B9D237}"/>
                </a:ext>
              </a:extLst>
            </p:cNvPr>
            <p:cNvSpPr/>
            <p:nvPr/>
          </p:nvSpPr>
          <p:spPr>
            <a:xfrm>
              <a:off x="93845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3" name="Vrije vorm: vorm 242">
              <a:extLst>
                <a:ext uri="{FF2B5EF4-FFF2-40B4-BE49-F238E27FC236}">
                  <a16:creationId xmlns:a16="http://schemas.microsoft.com/office/drawing/2014/main" id="{199281A4-F139-4CB2-A7C8-8DB737FC596A}"/>
                </a:ext>
              </a:extLst>
            </p:cNvPr>
            <p:cNvSpPr/>
            <p:nvPr/>
          </p:nvSpPr>
          <p:spPr>
            <a:xfrm>
              <a:off x="93845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4" name="Vrije vorm: vorm 243">
              <a:extLst>
                <a:ext uri="{FF2B5EF4-FFF2-40B4-BE49-F238E27FC236}">
                  <a16:creationId xmlns:a16="http://schemas.microsoft.com/office/drawing/2014/main" id="{BEB2514B-CA36-4E88-88CB-EE2F29C56450}"/>
                </a:ext>
              </a:extLst>
            </p:cNvPr>
            <p:cNvSpPr/>
            <p:nvPr/>
          </p:nvSpPr>
          <p:spPr>
            <a:xfrm>
              <a:off x="93845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5" name="Vrije vorm: vorm 244">
              <a:extLst>
                <a:ext uri="{FF2B5EF4-FFF2-40B4-BE49-F238E27FC236}">
                  <a16:creationId xmlns:a16="http://schemas.microsoft.com/office/drawing/2014/main" id="{54F13D69-07CF-44C5-9505-0A59A32116BC}"/>
                </a:ext>
              </a:extLst>
            </p:cNvPr>
            <p:cNvSpPr/>
            <p:nvPr/>
          </p:nvSpPr>
          <p:spPr>
            <a:xfrm>
              <a:off x="93845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6" name="Vrije vorm: vorm 245">
              <a:extLst>
                <a:ext uri="{FF2B5EF4-FFF2-40B4-BE49-F238E27FC236}">
                  <a16:creationId xmlns:a16="http://schemas.microsoft.com/office/drawing/2014/main" id="{3C7CD5EC-B6DF-4DDA-8683-B42999021E21}"/>
                </a:ext>
              </a:extLst>
            </p:cNvPr>
            <p:cNvSpPr/>
            <p:nvPr/>
          </p:nvSpPr>
          <p:spPr>
            <a:xfrm>
              <a:off x="93845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7" name="Vrije vorm: vorm 246">
              <a:extLst>
                <a:ext uri="{FF2B5EF4-FFF2-40B4-BE49-F238E27FC236}">
                  <a16:creationId xmlns:a16="http://schemas.microsoft.com/office/drawing/2014/main" id="{8D9AD9E3-E25A-4320-9EF4-344AAAD0E122}"/>
                </a:ext>
              </a:extLst>
            </p:cNvPr>
            <p:cNvSpPr/>
            <p:nvPr/>
          </p:nvSpPr>
          <p:spPr>
            <a:xfrm>
              <a:off x="93845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8" name="Vrije vorm: vorm 247">
              <a:extLst>
                <a:ext uri="{FF2B5EF4-FFF2-40B4-BE49-F238E27FC236}">
                  <a16:creationId xmlns:a16="http://schemas.microsoft.com/office/drawing/2014/main" id="{1724857A-B13B-453C-85DB-A187E4C0C014}"/>
                </a:ext>
              </a:extLst>
            </p:cNvPr>
            <p:cNvSpPr/>
            <p:nvPr/>
          </p:nvSpPr>
          <p:spPr>
            <a:xfrm>
              <a:off x="93845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9" name="Vrije vorm: vorm 248">
              <a:extLst>
                <a:ext uri="{FF2B5EF4-FFF2-40B4-BE49-F238E27FC236}">
                  <a16:creationId xmlns:a16="http://schemas.microsoft.com/office/drawing/2014/main" id="{88DD47F0-CFB3-481A-985A-4FE1623C30C9}"/>
                </a:ext>
              </a:extLst>
            </p:cNvPr>
            <p:cNvSpPr/>
            <p:nvPr/>
          </p:nvSpPr>
          <p:spPr>
            <a:xfrm>
              <a:off x="93845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0" name="Vrije vorm: vorm 249">
              <a:extLst>
                <a:ext uri="{FF2B5EF4-FFF2-40B4-BE49-F238E27FC236}">
                  <a16:creationId xmlns:a16="http://schemas.microsoft.com/office/drawing/2014/main" id="{2589F8E3-DF89-4FFF-B019-29AFAAED92FB}"/>
                </a:ext>
              </a:extLst>
            </p:cNvPr>
            <p:cNvSpPr/>
            <p:nvPr/>
          </p:nvSpPr>
          <p:spPr>
            <a:xfrm>
              <a:off x="93845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1" name="Vrije vorm: vorm 250">
              <a:extLst>
                <a:ext uri="{FF2B5EF4-FFF2-40B4-BE49-F238E27FC236}">
                  <a16:creationId xmlns:a16="http://schemas.microsoft.com/office/drawing/2014/main" id="{7C4DA9BE-7C7B-43EB-853D-099B25532167}"/>
                </a:ext>
              </a:extLst>
            </p:cNvPr>
            <p:cNvSpPr/>
            <p:nvPr/>
          </p:nvSpPr>
          <p:spPr>
            <a:xfrm>
              <a:off x="93845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2" name="Vrije vorm: vorm 251">
              <a:extLst>
                <a:ext uri="{FF2B5EF4-FFF2-40B4-BE49-F238E27FC236}">
                  <a16:creationId xmlns:a16="http://schemas.microsoft.com/office/drawing/2014/main" id="{226C6566-A96D-4E30-B19E-E8B572A972A6}"/>
                </a:ext>
              </a:extLst>
            </p:cNvPr>
            <p:cNvSpPr/>
            <p:nvPr/>
          </p:nvSpPr>
          <p:spPr>
            <a:xfrm>
              <a:off x="93845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3" name="Vrije vorm: vorm 252">
              <a:extLst>
                <a:ext uri="{FF2B5EF4-FFF2-40B4-BE49-F238E27FC236}">
                  <a16:creationId xmlns:a16="http://schemas.microsoft.com/office/drawing/2014/main" id="{E245DFD3-9BBD-4F1A-B544-12271DE877B2}"/>
                </a:ext>
              </a:extLst>
            </p:cNvPr>
            <p:cNvSpPr/>
            <p:nvPr/>
          </p:nvSpPr>
          <p:spPr>
            <a:xfrm>
              <a:off x="93845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4" name="Vrije vorm: vorm 253">
              <a:extLst>
                <a:ext uri="{FF2B5EF4-FFF2-40B4-BE49-F238E27FC236}">
                  <a16:creationId xmlns:a16="http://schemas.microsoft.com/office/drawing/2014/main" id="{D95161EA-24AD-48DD-9372-44675E835550}"/>
                </a:ext>
              </a:extLst>
            </p:cNvPr>
            <p:cNvSpPr/>
            <p:nvPr/>
          </p:nvSpPr>
          <p:spPr>
            <a:xfrm>
              <a:off x="107751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5" name="Vrije vorm: vorm 254">
              <a:extLst>
                <a:ext uri="{FF2B5EF4-FFF2-40B4-BE49-F238E27FC236}">
                  <a16:creationId xmlns:a16="http://schemas.microsoft.com/office/drawing/2014/main" id="{CBD13926-04E9-4D88-ADCA-9BF422736EDC}"/>
                </a:ext>
              </a:extLst>
            </p:cNvPr>
            <p:cNvSpPr/>
            <p:nvPr/>
          </p:nvSpPr>
          <p:spPr>
            <a:xfrm>
              <a:off x="107751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6" name="Vrije vorm: vorm 255">
              <a:extLst>
                <a:ext uri="{FF2B5EF4-FFF2-40B4-BE49-F238E27FC236}">
                  <a16:creationId xmlns:a16="http://schemas.microsoft.com/office/drawing/2014/main" id="{ACB3FA1F-1790-496B-8A86-FD44BEA13282}"/>
                </a:ext>
              </a:extLst>
            </p:cNvPr>
            <p:cNvSpPr/>
            <p:nvPr/>
          </p:nvSpPr>
          <p:spPr>
            <a:xfrm>
              <a:off x="107751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7" name="Vrije vorm: vorm 256">
              <a:extLst>
                <a:ext uri="{FF2B5EF4-FFF2-40B4-BE49-F238E27FC236}">
                  <a16:creationId xmlns:a16="http://schemas.microsoft.com/office/drawing/2014/main" id="{CD8765C5-2D15-4B70-816C-2DF9D4A26093}"/>
                </a:ext>
              </a:extLst>
            </p:cNvPr>
            <p:cNvSpPr/>
            <p:nvPr/>
          </p:nvSpPr>
          <p:spPr>
            <a:xfrm>
              <a:off x="107751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8" name="Vrije vorm: vorm 257">
              <a:extLst>
                <a:ext uri="{FF2B5EF4-FFF2-40B4-BE49-F238E27FC236}">
                  <a16:creationId xmlns:a16="http://schemas.microsoft.com/office/drawing/2014/main" id="{7CFA7C81-72EF-442D-92CC-CDDFFE8648DA}"/>
                </a:ext>
              </a:extLst>
            </p:cNvPr>
            <p:cNvSpPr/>
            <p:nvPr/>
          </p:nvSpPr>
          <p:spPr>
            <a:xfrm>
              <a:off x="107751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9" name="Vrije vorm: vorm 258">
              <a:extLst>
                <a:ext uri="{FF2B5EF4-FFF2-40B4-BE49-F238E27FC236}">
                  <a16:creationId xmlns:a16="http://schemas.microsoft.com/office/drawing/2014/main" id="{33985638-E02B-47C8-A837-C5F8BDDBDCBD}"/>
                </a:ext>
              </a:extLst>
            </p:cNvPr>
            <p:cNvSpPr/>
            <p:nvPr/>
          </p:nvSpPr>
          <p:spPr>
            <a:xfrm>
              <a:off x="107751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0" name="Vrije vorm: vorm 259">
              <a:extLst>
                <a:ext uri="{FF2B5EF4-FFF2-40B4-BE49-F238E27FC236}">
                  <a16:creationId xmlns:a16="http://schemas.microsoft.com/office/drawing/2014/main" id="{748E75A6-EBE4-4D24-B51D-D8F61A8BC03F}"/>
                </a:ext>
              </a:extLst>
            </p:cNvPr>
            <p:cNvSpPr/>
            <p:nvPr/>
          </p:nvSpPr>
          <p:spPr>
            <a:xfrm>
              <a:off x="107751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1" name="Vrije vorm: vorm 260">
              <a:extLst>
                <a:ext uri="{FF2B5EF4-FFF2-40B4-BE49-F238E27FC236}">
                  <a16:creationId xmlns:a16="http://schemas.microsoft.com/office/drawing/2014/main" id="{6B00294F-4A25-4D23-94E1-6F0E33598E5A}"/>
                </a:ext>
              </a:extLst>
            </p:cNvPr>
            <p:cNvSpPr/>
            <p:nvPr/>
          </p:nvSpPr>
          <p:spPr>
            <a:xfrm>
              <a:off x="107751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2" name="Vrije vorm: vorm 261">
              <a:extLst>
                <a:ext uri="{FF2B5EF4-FFF2-40B4-BE49-F238E27FC236}">
                  <a16:creationId xmlns:a16="http://schemas.microsoft.com/office/drawing/2014/main" id="{94ED50B9-8C05-4F65-97B1-35B065E70EAB}"/>
                </a:ext>
              </a:extLst>
            </p:cNvPr>
            <p:cNvSpPr/>
            <p:nvPr/>
          </p:nvSpPr>
          <p:spPr>
            <a:xfrm>
              <a:off x="107751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3" name="Vrije vorm: vorm 262">
              <a:extLst>
                <a:ext uri="{FF2B5EF4-FFF2-40B4-BE49-F238E27FC236}">
                  <a16:creationId xmlns:a16="http://schemas.microsoft.com/office/drawing/2014/main" id="{EF0CC7DB-9979-4E90-8835-AA3B0EFDCBDD}"/>
                </a:ext>
              </a:extLst>
            </p:cNvPr>
            <p:cNvSpPr/>
            <p:nvPr/>
          </p:nvSpPr>
          <p:spPr>
            <a:xfrm>
              <a:off x="107751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4" name="Vrije vorm: vorm 263">
              <a:extLst>
                <a:ext uri="{FF2B5EF4-FFF2-40B4-BE49-F238E27FC236}">
                  <a16:creationId xmlns:a16="http://schemas.microsoft.com/office/drawing/2014/main" id="{6015355D-33D2-4E1D-8918-20E789D59A68}"/>
                </a:ext>
              </a:extLst>
            </p:cNvPr>
            <p:cNvSpPr/>
            <p:nvPr/>
          </p:nvSpPr>
          <p:spPr>
            <a:xfrm>
              <a:off x="107751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5" name="Vrije vorm: vorm 264">
              <a:extLst>
                <a:ext uri="{FF2B5EF4-FFF2-40B4-BE49-F238E27FC236}">
                  <a16:creationId xmlns:a16="http://schemas.microsoft.com/office/drawing/2014/main" id="{F01E6A87-05F9-438A-9FAA-A803531B4491}"/>
                </a:ext>
              </a:extLst>
            </p:cNvPr>
            <p:cNvSpPr/>
            <p:nvPr/>
          </p:nvSpPr>
          <p:spPr>
            <a:xfrm>
              <a:off x="107751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6" name="Vrije vorm: vorm 265">
              <a:extLst>
                <a:ext uri="{FF2B5EF4-FFF2-40B4-BE49-F238E27FC236}">
                  <a16:creationId xmlns:a16="http://schemas.microsoft.com/office/drawing/2014/main" id="{22AB7446-72D9-4C7B-85F8-1DC005F3C428}"/>
                </a:ext>
              </a:extLst>
            </p:cNvPr>
            <p:cNvSpPr/>
            <p:nvPr/>
          </p:nvSpPr>
          <p:spPr>
            <a:xfrm>
              <a:off x="121658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7" name="Vrije vorm: vorm 266">
              <a:extLst>
                <a:ext uri="{FF2B5EF4-FFF2-40B4-BE49-F238E27FC236}">
                  <a16:creationId xmlns:a16="http://schemas.microsoft.com/office/drawing/2014/main" id="{E9F73508-DB02-48FC-AB7A-3F0588C03F3A}"/>
                </a:ext>
              </a:extLst>
            </p:cNvPr>
            <p:cNvSpPr/>
            <p:nvPr/>
          </p:nvSpPr>
          <p:spPr>
            <a:xfrm>
              <a:off x="121658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8" name="Vrije vorm: vorm 267">
              <a:extLst>
                <a:ext uri="{FF2B5EF4-FFF2-40B4-BE49-F238E27FC236}">
                  <a16:creationId xmlns:a16="http://schemas.microsoft.com/office/drawing/2014/main" id="{7B0E439F-9C0F-439A-A3DF-549D2934FD37}"/>
                </a:ext>
              </a:extLst>
            </p:cNvPr>
            <p:cNvSpPr/>
            <p:nvPr/>
          </p:nvSpPr>
          <p:spPr>
            <a:xfrm>
              <a:off x="121658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9" name="Vrije vorm: vorm 268">
              <a:extLst>
                <a:ext uri="{FF2B5EF4-FFF2-40B4-BE49-F238E27FC236}">
                  <a16:creationId xmlns:a16="http://schemas.microsoft.com/office/drawing/2014/main" id="{080BDC9C-CAAF-419E-A180-50937D37C30B}"/>
                </a:ext>
              </a:extLst>
            </p:cNvPr>
            <p:cNvSpPr/>
            <p:nvPr/>
          </p:nvSpPr>
          <p:spPr>
            <a:xfrm>
              <a:off x="121658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0" name="Vrije vorm: vorm 269">
              <a:extLst>
                <a:ext uri="{FF2B5EF4-FFF2-40B4-BE49-F238E27FC236}">
                  <a16:creationId xmlns:a16="http://schemas.microsoft.com/office/drawing/2014/main" id="{614D0A52-7F45-45F6-91A1-2D61A3506347}"/>
                </a:ext>
              </a:extLst>
            </p:cNvPr>
            <p:cNvSpPr/>
            <p:nvPr/>
          </p:nvSpPr>
          <p:spPr>
            <a:xfrm>
              <a:off x="121658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1" name="Vrije vorm: vorm 270">
              <a:extLst>
                <a:ext uri="{FF2B5EF4-FFF2-40B4-BE49-F238E27FC236}">
                  <a16:creationId xmlns:a16="http://schemas.microsoft.com/office/drawing/2014/main" id="{D22BC105-797F-425A-9CAF-2622037CD94E}"/>
                </a:ext>
              </a:extLst>
            </p:cNvPr>
            <p:cNvSpPr/>
            <p:nvPr/>
          </p:nvSpPr>
          <p:spPr>
            <a:xfrm>
              <a:off x="121658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2" name="Vrije vorm: vorm 271">
              <a:extLst>
                <a:ext uri="{FF2B5EF4-FFF2-40B4-BE49-F238E27FC236}">
                  <a16:creationId xmlns:a16="http://schemas.microsoft.com/office/drawing/2014/main" id="{1804B6FC-AD3C-433B-ABFC-122C7F1A50B1}"/>
                </a:ext>
              </a:extLst>
            </p:cNvPr>
            <p:cNvSpPr/>
            <p:nvPr/>
          </p:nvSpPr>
          <p:spPr>
            <a:xfrm>
              <a:off x="121658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3" name="Vrije vorm: vorm 272">
              <a:extLst>
                <a:ext uri="{FF2B5EF4-FFF2-40B4-BE49-F238E27FC236}">
                  <a16:creationId xmlns:a16="http://schemas.microsoft.com/office/drawing/2014/main" id="{87910B5A-D3F0-400D-8C8F-B197C2E0315B}"/>
                </a:ext>
              </a:extLst>
            </p:cNvPr>
            <p:cNvSpPr/>
            <p:nvPr/>
          </p:nvSpPr>
          <p:spPr>
            <a:xfrm>
              <a:off x="121658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4" name="Vrije vorm: vorm 273">
              <a:extLst>
                <a:ext uri="{FF2B5EF4-FFF2-40B4-BE49-F238E27FC236}">
                  <a16:creationId xmlns:a16="http://schemas.microsoft.com/office/drawing/2014/main" id="{11C2B0BB-92CF-4850-AC2A-DAD9F53565B0}"/>
                </a:ext>
              </a:extLst>
            </p:cNvPr>
            <p:cNvSpPr/>
            <p:nvPr/>
          </p:nvSpPr>
          <p:spPr>
            <a:xfrm>
              <a:off x="121658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5" name="Vrije vorm: vorm 274">
              <a:extLst>
                <a:ext uri="{FF2B5EF4-FFF2-40B4-BE49-F238E27FC236}">
                  <a16:creationId xmlns:a16="http://schemas.microsoft.com/office/drawing/2014/main" id="{D95FEFB3-6BBF-4F88-AEC1-2C039BF40197}"/>
                </a:ext>
              </a:extLst>
            </p:cNvPr>
            <p:cNvSpPr/>
            <p:nvPr/>
          </p:nvSpPr>
          <p:spPr>
            <a:xfrm>
              <a:off x="121658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6" name="Vrije vorm: vorm 275">
              <a:extLst>
                <a:ext uri="{FF2B5EF4-FFF2-40B4-BE49-F238E27FC236}">
                  <a16:creationId xmlns:a16="http://schemas.microsoft.com/office/drawing/2014/main" id="{8B5243DF-2F27-4383-B5B1-AC6B3AEE3D8D}"/>
                </a:ext>
              </a:extLst>
            </p:cNvPr>
            <p:cNvSpPr/>
            <p:nvPr/>
          </p:nvSpPr>
          <p:spPr>
            <a:xfrm>
              <a:off x="121658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7" name="Vrije vorm: vorm 276">
              <a:extLst>
                <a:ext uri="{FF2B5EF4-FFF2-40B4-BE49-F238E27FC236}">
                  <a16:creationId xmlns:a16="http://schemas.microsoft.com/office/drawing/2014/main" id="{548C792A-C349-49EA-A56D-5FD40D9BDA4B}"/>
                </a:ext>
              </a:extLst>
            </p:cNvPr>
            <p:cNvSpPr/>
            <p:nvPr/>
          </p:nvSpPr>
          <p:spPr>
            <a:xfrm>
              <a:off x="121658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8" name="Vrije vorm: vorm 277">
              <a:extLst>
                <a:ext uri="{FF2B5EF4-FFF2-40B4-BE49-F238E27FC236}">
                  <a16:creationId xmlns:a16="http://schemas.microsoft.com/office/drawing/2014/main" id="{A879EFCB-22CB-4E1F-ADFB-B60FAB9EE839}"/>
                </a:ext>
              </a:extLst>
            </p:cNvPr>
            <p:cNvSpPr/>
            <p:nvPr/>
          </p:nvSpPr>
          <p:spPr>
            <a:xfrm>
              <a:off x="135564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9" name="Vrije vorm: vorm 278">
              <a:extLst>
                <a:ext uri="{FF2B5EF4-FFF2-40B4-BE49-F238E27FC236}">
                  <a16:creationId xmlns:a16="http://schemas.microsoft.com/office/drawing/2014/main" id="{DEEEEDD9-0D85-47C2-BCCC-3C4EE2B0E771}"/>
                </a:ext>
              </a:extLst>
            </p:cNvPr>
            <p:cNvSpPr/>
            <p:nvPr/>
          </p:nvSpPr>
          <p:spPr>
            <a:xfrm>
              <a:off x="135564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0" name="Vrije vorm: vorm 279">
              <a:extLst>
                <a:ext uri="{FF2B5EF4-FFF2-40B4-BE49-F238E27FC236}">
                  <a16:creationId xmlns:a16="http://schemas.microsoft.com/office/drawing/2014/main" id="{84DB55BE-4CCF-4D52-9478-755AA7EC98C1}"/>
                </a:ext>
              </a:extLst>
            </p:cNvPr>
            <p:cNvSpPr/>
            <p:nvPr/>
          </p:nvSpPr>
          <p:spPr>
            <a:xfrm>
              <a:off x="135564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1" name="Vrije vorm: vorm 280">
              <a:extLst>
                <a:ext uri="{FF2B5EF4-FFF2-40B4-BE49-F238E27FC236}">
                  <a16:creationId xmlns:a16="http://schemas.microsoft.com/office/drawing/2014/main" id="{AF2D2390-9B86-4896-9EA7-9612FB85711E}"/>
                </a:ext>
              </a:extLst>
            </p:cNvPr>
            <p:cNvSpPr/>
            <p:nvPr/>
          </p:nvSpPr>
          <p:spPr>
            <a:xfrm>
              <a:off x="135564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2" name="Vrije vorm: vorm 281">
              <a:extLst>
                <a:ext uri="{FF2B5EF4-FFF2-40B4-BE49-F238E27FC236}">
                  <a16:creationId xmlns:a16="http://schemas.microsoft.com/office/drawing/2014/main" id="{4C0E7423-BF43-4725-980A-34FA014FA767}"/>
                </a:ext>
              </a:extLst>
            </p:cNvPr>
            <p:cNvSpPr/>
            <p:nvPr/>
          </p:nvSpPr>
          <p:spPr>
            <a:xfrm>
              <a:off x="135564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3" name="Vrije vorm: vorm 282">
              <a:extLst>
                <a:ext uri="{FF2B5EF4-FFF2-40B4-BE49-F238E27FC236}">
                  <a16:creationId xmlns:a16="http://schemas.microsoft.com/office/drawing/2014/main" id="{71966838-9EB8-47F9-AB63-3DAC5496CFFD}"/>
                </a:ext>
              </a:extLst>
            </p:cNvPr>
            <p:cNvSpPr/>
            <p:nvPr/>
          </p:nvSpPr>
          <p:spPr>
            <a:xfrm>
              <a:off x="135564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4" name="Vrije vorm: vorm 283">
              <a:extLst>
                <a:ext uri="{FF2B5EF4-FFF2-40B4-BE49-F238E27FC236}">
                  <a16:creationId xmlns:a16="http://schemas.microsoft.com/office/drawing/2014/main" id="{6AB90869-2B00-4821-B200-44A5D5F5C40E}"/>
                </a:ext>
              </a:extLst>
            </p:cNvPr>
            <p:cNvSpPr/>
            <p:nvPr/>
          </p:nvSpPr>
          <p:spPr>
            <a:xfrm>
              <a:off x="135564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5" name="Vrije vorm: vorm 284">
              <a:extLst>
                <a:ext uri="{FF2B5EF4-FFF2-40B4-BE49-F238E27FC236}">
                  <a16:creationId xmlns:a16="http://schemas.microsoft.com/office/drawing/2014/main" id="{30B4F58A-33DA-46AC-B0C1-520F115FE70D}"/>
                </a:ext>
              </a:extLst>
            </p:cNvPr>
            <p:cNvSpPr/>
            <p:nvPr/>
          </p:nvSpPr>
          <p:spPr>
            <a:xfrm>
              <a:off x="135564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6" name="Vrije vorm: vorm 285">
              <a:extLst>
                <a:ext uri="{FF2B5EF4-FFF2-40B4-BE49-F238E27FC236}">
                  <a16:creationId xmlns:a16="http://schemas.microsoft.com/office/drawing/2014/main" id="{88A4FB4B-8224-44D2-A337-154B8A71A1E5}"/>
                </a:ext>
              </a:extLst>
            </p:cNvPr>
            <p:cNvSpPr/>
            <p:nvPr/>
          </p:nvSpPr>
          <p:spPr>
            <a:xfrm>
              <a:off x="135564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7" name="Vrije vorm: vorm 286">
              <a:extLst>
                <a:ext uri="{FF2B5EF4-FFF2-40B4-BE49-F238E27FC236}">
                  <a16:creationId xmlns:a16="http://schemas.microsoft.com/office/drawing/2014/main" id="{04172D06-37CB-4AD6-B377-F54981178485}"/>
                </a:ext>
              </a:extLst>
            </p:cNvPr>
            <p:cNvSpPr/>
            <p:nvPr/>
          </p:nvSpPr>
          <p:spPr>
            <a:xfrm>
              <a:off x="135564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8" name="Vrije vorm: vorm 287">
              <a:extLst>
                <a:ext uri="{FF2B5EF4-FFF2-40B4-BE49-F238E27FC236}">
                  <a16:creationId xmlns:a16="http://schemas.microsoft.com/office/drawing/2014/main" id="{CD898590-9A56-48D1-83CE-790914020D3F}"/>
                </a:ext>
              </a:extLst>
            </p:cNvPr>
            <p:cNvSpPr/>
            <p:nvPr/>
          </p:nvSpPr>
          <p:spPr>
            <a:xfrm>
              <a:off x="135564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9" name="Vrije vorm: vorm 288">
              <a:extLst>
                <a:ext uri="{FF2B5EF4-FFF2-40B4-BE49-F238E27FC236}">
                  <a16:creationId xmlns:a16="http://schemas.microsoft.com/office/drawing/2014/main" id="{83B32B6C-144A-4AF2-9C19-F2110782CDC5}"/>
                </a:ext>
              </a:extLst>
            </p:cNvPr>
            <p:cNvSpPr/>
            <p:nvPr/>
          </p:nvSpPr>
          <p:spPr>
            <a:xfrm>
              <a:off x="135564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0" name="Vrije vorm: vorm 289">
              <a:extLst>
                <a:ext uri="{FF2B5EF4-FFF2-40B4-BE49-F238E27FC236}">
                  <a16:creationId xmlns:a16="http://schemas.microsoft.com/office/drawing/2014/main" id="{0949DD4B-4317-4669-BE85-9057F5C61DAC}"/>
                </a:ext>
              </a:extLst>
            </p:cNvPr>
            <p:cNvSpPr/>
            <p:nvPr/>
          </p:nvSpPr>
          <p:spPr>
            <a:xfrm>
              <a:off x="149471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1" name="Vrije vorm: vorm 290">
              <a:extLst>
                <a:ext uri="{FF2B5EF4-FFF2-40B4-BE49-F238E27FC236}">
                  <a16:creationId xmlns:a16="http://schemas.microsoft.com/office/drawing/2014/main" id="{91C36D88-0E9E-4B86-B70B-112F890140AE}"/>
                </a:ext>
              </a:extLst>
            </p:cNvPr>
            <p:cNvSpPr/>
            <p:nvPr/>
          </p:nvSpPr>
          <p:spPr>
            <a:xfrm>
              <a:off x="149471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2" name="Vrije vorm: vorm 291">
              <a:extLst>
                <a:ext uri="{FF2B5EF4-FFF2-40B4-BE49-F238E27FC236}">
                  <a16:creationId xmlns:a16="http://schemas.microsoft.com/office/drawing/2014/main" id="{493A8652-94EC-44F5-8832-0E5B52078664}"/>
                </a:ext>
              </a:extLst>
            </p:cNvPr>
            <p:cNvSpPr/>
            <p:nvPr/>
          </p:nvSpPr>
          <p:spPr>
            <a:xfrm>
              <a:off x="149471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3" name="Vrije vorm: vorm 292">
              <a:extLst>
                <a:ext uri="{FF2B5EF4-FFF2-40B4-BE49-F238E27FC236}">
                  <a16:creationId xmlns:a16="http://schemas.microsoft.com/office/drawing/2014/main" id="{0775AFEE-9B42-4F99-94B5-5967161B6914}"/>
                </a:ext>
              </a:extLst>
            </p:cNvPr>
            <p:cNvSpPr/>
            <p:nvPr/>
          </p:nvSpPr>
          <p:spPr>
            <a:xfrm>
              <a:off x="149471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4" name="Vrije vorm: vorm 293">
              <a:extLst>
                <a:ext uri="{FF2B5EF4-FFF2-40B4-BE49-F238E27FC236}">
                  <a16:creationId xmlns:a16="http://schemas.microsoft.com/office/drawing/2014/main" id="{74130020-E86E-44F2-942D-581737FC0148}"/>
                </a:ext>
              </a:extLst>
            </p:cNvPr>
            <p:cNvSpPr/>
            <p:nvPr/>
          </p:nvSpPr>
          <p:spPr>
            <a:xfrm>
              <a:off x="149471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5" name="Vrije vorm: vorm 294">
              <a:extLst>
                <a:ext uri="{FF2B5EF4-FFF2-40B4-BE49-F238E27FC236}">
                  <a16:creationId xmlns:a16="http://schemas.microsoft.com/office/drawing/2014/main" id="{7CE82AFB-AE7D-49D8-B23D-F0816063C2FF}"/>
                </a:ext>
              </a:extLst>
            </p:cNvPr>
            <p:cNvSpPr/>
            <p:nvPr/>
          </p:nvSpPr>
          <p:spPr>
            <a:xfrm>
              <a:off x="149471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6" name="Vrije vorm: vorm 295">
              <a:extLst>
                <a:ext uri="{FF2B5EF4-FFF2-40B4-BE49-F238E27FC236}">
                  <a16:creationId xmlns:a16="http://schemas.microsoft.com/office/drawing/2014/main" id="{D0DF6A50-1F7E-409C-B554-2D46D99BE9FF}"/>
                </a:ext>
              </a:extLst>
            </p:cNvPr>
            <p:cNvSpPr/>
            <p:nvPr/>
          </p:nvSpPr>
          <p:spPr>
            <a:xfrm>
              <a:off x="149471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7" name="Vrije vorm: vorm 296">
              <a:extLst>
                <a:ext uri="{FF2B5EF4-FFF2-40B4-BE49-F238E27FC236}">
                  <a16:creationId xmlns:a16="http://schemas.microsoft.com/office/drawing/2014/main" id="{27CC0782-9D09-4503-B890-52ADCF1FF117}"/>
                </a:ext>
              </a:extLst>
            </p:cNvPr>
            <p:cNvSpPr/>
            <p:nvPr/>
          </p:nvSpPr>
          <p:spPr>
            <a:xfrm>
              <a:off x="149471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8" name="Vrije vorm: vorm 297">
              <a:extLst>
                <a:ext uri="{FF2B5EF4-FFF2-40B4-BE49-F238E27FC236}">
                  <a16:creationId xmlns:a16="http://schemas.microsoft.com/office/drawing/2014/main" id="{38057788-17E8-4311-B8BA-7B3427BE1535}"/>
                </a:ext>
              </a:extLst>
            </p:cNvPr>
            <p:cNvSpPr/>
            <p:nvPr/>
          </p:nvSpPr>
          <p:spPr>
            <a:xfrm>
              <a:off x="149471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9" name="Vrije vorm: vorm 298">
              <a:extLst>
                <a:ext uri="{FF2B5EF4-FFF2-40B4-BE49-F238E27FC236}">
                  <a16:creationId xmlns:a16="http://schemas.microsoft.com/office/drawing/2014/main" id="{2F09411C-C36C-4181-9924-5337E3B5AADA}"/>
                </a:ext>
              </a:extLst>
            </p:cNvPr>
            <p:cNvSpPr/>
            <p:nvPr/>
          </p:nvSpPr>
          <p:spPr>
            <a:xfrm>
              <a:off x="149471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0" name="Vrije vorm: vorm 299">
              <a:extLst>
                <a:ext uri="{FF2B5EF4-FFF2-40B4-BE49-F238E27FC236}">
                  <a16:creationId xmlns:a16="http://schemas.microsoft.com/office/drawing/2014/main" id="{FF54E9C0-3B3E-40B8-AA75-C9F0CBE9017C}"/>
                </a:ext>
              </a:extLst>
            </p:cNvPr>
            <p:cNvSpPr/>
            <p:nvPr/>
          </p:nvSpPr>
          <p:spPr>
            <a:xfrm>
              <a:off x="149471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1" name="Vrije vorm: vorm 300">
              <a:extLst>
                <a:ext uri="{FF2B5EF4-FFF2-40B4-BE49-F238E27FC236}">
                  <a16:creationId xmlns:a16="http://schemas.microsoft.com/office/drawing/2014/main" id="{4F1990F5-C890-43BE-8EAA-2B4919084C48}"/>
                </a:ext>
              </a:extLst>
            </p:cNvPr>
            <p:cNvSpPr/>
            <p:nvPr/>
          </p:nvSpPr>
          <p:spPr>
            <a:xfrm>
              <a:off x="149471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2" name="Vrije vorm: vorm 301">
              <a:extLst>
                <a:ext uri="{FF2B5EF4-FFF2-40B4-BE49-F238E27FC236}">
                  <a16:creationId xmlns:a16="http://schemas.microsoft.com/office/drawing/2014/main" id="{B0BB263B-B6E9-4194-BC3B-8E01BA8010ED}"/>
                </a:ext>
              </a:extLst>
            </p:cNvPr>
            <p:cNvSpPr/>
            <p:nvPr/>
          </p:nvSpPr>
          <p:spPr>
            <a:xfrm>
              <a:off x="163377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3" name="Vrije vorm: vorm 302">
              <a:extLst>
                <a:ext uri="{FF2B5EF4-FFF2-40B4-BE49-F238E27FC236}">
                  <a16:creationId xmlns:a16="http://schemas.microsoft.com/office/drawing/2014/main" id="{6EB579CC-67F4-4BF2-B7CA-8CF45EFEF164}"/>
                </a:ext>
              </a:extLst>
            </p:cNvPr>
            <p:cNvSpPr/>
            <p:nvPr/>
          </p:nvSpPr>
          <p:spPr>
            <a:xfrm>
              <a:off x="163377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4" name="Vrije vorm: vorm 303">
              <a:extLst>
                <a:ext uri="{FF2B5EF4-FFF2-40B4-BE49-F238E27FC236}">
                  <a16:creationId xmlns:a16="http://schemas.microsoft.com/office/drawing/2014/main" id="{768C3711-5C73-4CAD-A09B-8AD8D504CF6A}"/>
                </a:ext>
              </a:extLst>
            </p:cNvPr>
            <p:cNvSpPr/>
            <p:nvPr/>
          </p:nvSpPr>
          <p:spPr>
            <a:xfrm>
              <a:off x="163377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5" name="Vrije vorm: vorm 304">
              <a:extLst>
                <a:ext uri="{FF2B5EF4-FFF2-40B4-BE49-F238E27FC236}">
                  <a16:creationId xmlns:a16="http://schemas.microsoft.com/office/drawing/2014/main" id="{67BC1828-8DA8-46DC-A197-48196280F354}"/>
                </a:ext>
              </a:extLst>
            </p:cNvPr>
            <p:cNvSpPr/>
            <p:nvPr/>
          </p:nvSpPr>
          <p:spPr>
            <a:xfrm>
              <a:off x="163377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6" name="Vrije vorm: vorm 305">
              <a:extLst>
                <a:ext uri="{FF2B5EF4-FFF2-40B4-BE49-F238E27FC236}">
                  <a16:creationId xmlns:a16="http://schemas.microsoft.com/office/drawing/2014/main" id="{CFAD1716-2C85-40CD-8FD3-69A735B88467}"/>
                </a:ext>
              </a:extLst>
            </p:cNvPr>
            <p:cNvSpPr/>
            <p:nvPr/>
          </p:nvSpPr>
          <p:spPr>
            <a:xfrm>
              <a:off x="163377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7" name="Vrije vorm: vorm 306">
              <a:extLst>
                <a:ext uri="{FF2B5EF4-FFF2-40B4-BE49-F238E27FC236}">
                  <a16:creationId xmlns:a16="http://schemas.microsoft.com/office/drawing/2014/main" id="{E65EAAB6-E979-4D23-8011-C11F6740C397}"/>
                </a:ext>
              </a:extLst>
            </p:cNvPr>
            <p:cNvSpPr/>
            <p:nvPr/>
          </p:nvSpPr>
          <p:spPr>
            <a:xfrm>
              <a:off x="163377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8" name="Vrije vorm: vorm 307">
              <a:extLst>
                <a:ext uri="{FF2B5EF4-FFF2-40B4-BE49-F238E27FC236}">
                  <a16:creationId xmlns:a16="http://schemas.microsoft.com/office/drawing/2014/main" id="{DBAE8A15-9EE2-45A3-B633-3E8C2310F4C2}"/>
                </a:ext>
              </a:extLst>
            </p:cNvPr>
            <p:cNvSpPr/>
            <p:nvPr/>
          </p:nvSpPr>
          <p:spPr>
            <a:xfrm>
              <a:off x="163377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9" name="Vrije vorm: vorm 308">
              <a:extLst>
                <a:ext uri="{FF2B5EF4-FFF2-40B4-BE49-F238E27FC236}">
                  <a16:creationId xmlns:a16="http://schemas.microsoft.com/office/drawing/2014/main" id="{D753326B-8874-4E7C-AA7E-A545A47E3574}"/>
                </a:ext>
              </a:extLst>
            </p:cNvPr>
            <p:cNvSpPr/>
            <p:nvPr/>
          </p:nvSpPr>
          <p:spPr>
            <a:xfrm>
              <a:off x="163377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0" name="Vrije vorm: vorm 309">
              <a:extLst>
                <a:ext uri="{FF2B5EF4-FFF2-40B4-BE49-F238E27FC236}">
                  <a16:creationId xmlns:a16="http://schemas.microsoft.com/office/drawing/2014/main" id="{5DDD3B5E-6A57-497A-B6F4-B63BF165269B}"/>
                </a:ext>
              </a:extLst>
            </p:cNvPr>
            <p:cNvSpPr/>
            <p:nvPr/>
          </p:nvSpPr>
          <p:spPr>
            <a:xfrm>
              <a:off x="163377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1" name="Vrije vorm: vorm 310">
              <a:extLst>
                <a:ext uri="{FF2B5EF4-FFF2-40B4-BE49-F238E27FC236}">
                  <a16:creationId xmlns:a16="http://schemas.microsoft.com/office/drawing/2014/main" id="{3D08178D-F7D5-4D3A-9450-60366D69715B}"/>
                </a:ext>
              </a:extLst>
            </p:cNvPr>
            <p:cNvSpPr/>
            <p:nvPr/>
          </p:nvSpPr>
          <p:spPr>
            <a:xfrm>
              <a:off x="163377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2" name="Vrije vorm: vorm 311">
              <a:extLst>
                <a:ext uri="{FF2B5EF4-FFF2-40B4-BE49-F238E27FC236}">
                  <a16:creationId xmlns:a16="http://schemas.microsoft.com/office/drawing/2014/main" id="{EBF44C3E-9D51-4C63-B82B-3F96ADEDB96B}"/>
                </a:ext>
              </a:extLst>
            </p:cNvPr>
            <p:cNvSpPr/>
            <p:nvPr/>
          </p:nvSpPr>
          <p:spPr>
            <a:xfrm>
              <a:off x="163377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3" name="Vrije vorm: vorm 312">
              <a:extLst>
                <a:ext uri="{FF2B5EF4-FFF2-40B4-BE49-F238E27FC236}">
                  <a16:creationId xmlns:a16="http://schemas.microsoft.com/office/drawing/2014/main" id="{6BFC47CB-5B02-4DAB-A17E-F94EA310D04E}"/>
                </a:ext>
              </a:extLst>
            </p:cNvPr>
            <p:cNvSpPr/>
            <p:nvPr/>
          </p:nvSpPr>
          <p:spPr>
            <a:xfrm>
              <a:off x="163377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4" name="Vrije vorm: vorm 313">
              <a:extLst>
                <a:ext uri="{FF2B5EF4-FFF2-40B4-BE49-F238E27FC236}">
                  <a16:creationId xmlns:a16="http://schemas.microsoft.com/office/drawing/2014/main" id="{F19208B1-17AB-43B4-B0AD-E5828CAFAFB9}"/>
                </a:ext>
              </a:extLst>
            </p:cNvPr>
            <p:cNvSpPr/>
            <p:nvPr/>
          </p:nvSpPr>
          <p:spPr>
            <a:xfrm>
              <a:off x="-7144" y="9289256"/>
              <a:ext cx="17621250" cy="561975"/>
            </a:xfrm>
            <a:custGeom>
              <a:avLst/>
              <a:gdLst>
                <a:gd name="connsiteX0" fmla="*/ 7144 w 17621250"/>
                <a:gd name="connsiteY0" fmla="*/ 7144 h 561975"/>
                <a:gd name="connsiteX1" fmla="*/ 17618868 w 17621250"/>
                <a:gd name="connsiteY1" fmla="*/ 7144 h 561975"/>
                <a:gd name="connsiteX2" fmla="*/ 17618868 w 17621250"/>
                <a:gd name="connsiteY2" fmla="*/ 559594 h 561975"/>
                <a:gd name="connsiteX3" fmla="*/ 7144 w 176212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7621250" h="561975">
                  <a:moveTo>
                    <a:pt x="7144" y="7144"/>
                  </a:moveTo>
                  <a:lnTo>
                    <a:pt x="17618868" y="7144"/>
                  </a:lnTo>
                  <a:lnTo>
                    <a:pt x="17618868"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grpSp>
      <p:pic>
        <p:nvPicPr>
          <p:cNvPr id="315" name="Graphic 314">
            <a:extLst>
              <a:ext uri="{FF2B5EF4-FFF2-40B4-BE49-F238E27FC236}">
                <a16:creationId xmlns:a16="http://schemas.microsoft.com/office/drawing/2014/main" id="{F02C931F-5CA2-4951-9406-1794839C7F32}"/>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5991268" y="9146698"/>
            <a:ext cx="1841920" cy="943902"/>
          </a:xfrm>
          <a:prstGeom prst="rect">
            <a:avLst/>
          </a:prstGeom>
        </p:spPr>
      </p:pic>
    </p:spTree>
    <p:extLst>
      <p:ext uri="{BB962C8B-B14F-4D97-AF65-F5344CB8AC3E}">
        <p14:creationId xmlns:p14="http://schemas.microsoft.com/office/powerpoint/2010/main" val="417278449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 id="2147483762" r:id="rId26"/>
  </p:sldLayoutIdLst>
  <p:hf hd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60">
          <p15:clr>
            <a:srgbClr val="5ACBF0"/>
          </p15:clr>
        </p15:guide>
        <p15:guide id="2" pos="11094">
          <p15:clr>
            <a:srgbClr val="5ACBF0"/>
          </p15:clr>
        </p15:guide>
        <p15:guide id="3" pos="5877">
          <p15:clr>
            <a:srgbClr val="5ACBF0"/>
          </p15:clr>
        </p15:guide>
        <p15:guide id="4" orient="horz" pos="1475">
          <p15:clr>
            <a:srgbClr val="5ACBF0"/>
          </p15:clr>
        </p15:guide>
        <p15:guide id="5" orient="horz" pos="5327">
          <p15:clr>
            <a:srgbClr val="5ACBF0"/>
          </p15:clr>
        </p15:guide>
        <p15:guide id="6" orient="horz" pos="5765">
          <p15:clr>
            <a:srgbClr val="5ACBF0"/>
          </p15:clr>
        </p15:guide>
        <p15:guide id="7" orient="horz" pos="1037">
          <p15:clr>
            <a:srgbClr val="5ACBF0"/>
          </p15:clr>
        </p15:guide>
        <p15:guide id="8" orient="horz" pos="3392">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18" name="balk onderaan">
            <a:extLst>
              <a:ext uri="{FF2B5EF4-FFF2-40B4-BE49-F238E27FC236}">
                <a16:creationId xmlns:a16="http://schemas.microsoft.com/office/drawing/2014/main" id="{1C347D43-E018-4735-A7B3-BBD71DCA569C}"/>
              </a:ext>
            </a:extLst>
          </p:cNvPr>
          <p:cNvSpPr/>
          <p:nvPr userDrawn="1"/>
        </p:nvSpPr>
        <p:spPr>
          <a:xfrm>
            <a:off x="-5644" y="9306131"/>
            <a:ext cx="13481537" cy="552245"/>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 name="connsiteX0" fmla="*/ 0 w 15988888"/>
              <a:gd name="connsiteY0" fmla="*/ 547482 h 548274"/>
              <a:gd name="connsiteX1" fmla="*/ 2507456 w 15988888"/>
              <a:gd name="connsiteY1" fmla="*/ 2176 h 548274"/>
              <a:gd name="connsiteX2" fmla="*/ 15802408 w 15988888"/>
              <a:gd name="connsiteY2" fmla="*/ 586 h 548274"/>
              <a:gd name="connsiteX3" fmla="*/ 15988888 w 15988888"/>
              <a:gd name="connsiteY3" fmla="*/ 0 h 548274"/>
              <a:gd name="connsiteX4" fmla="*/ 15802408 w 15988888"/>
              <a:gd name="connsiteY4" fmla="*/ 548274 h 548274"/>
              <a:gd name="connsiteX5" fmla="*/ 0 w 15988888"/>
              <a:gd name="connsiteY5" fmla="*/ 547482 h 548274"/>
              <a:gd name="connsiteX0" fmla="*/ 7196 w 13481484"/>
              <a:gd name="connsiteY0" fmla="*/ 549864 h 549864"/>
              <a:gd name="connsiteX1" fmla="*/ 52 w 13481484"/>
              <a:gd name="connsiteY1" fmla="*/ 2176 h 549864"/>
              <a:gd name="connsiteX2" fmla="*/ 13295004 w 13481484"/>
              <a:gd name="connsiteY2" fmla="*/ 586 h 549864"/>
              <a:gd name="connsiteX3" fmla="*/ 13481484 w 13481484"/>
              <a:gd name="connsiteY3" fmla="*/ 0 h 549864"/>
              <a:gd name="connsiteX4" fmla="*/ 13295004 w 13481484"/>
              <a:gd name="connsiteY4" fmla="*/ 548274 h 549864"/>
              <a:gd name="connsiteX5" fmla="*/ 7196 w 13481484"/>
              <a:gd name="connsiteY5" fmla="*/ 549864 h 549864"/>
              <a:gd name="connsiteX0" fmla="*/ 7196 w 13481484"/>
              <a:gd name="connsiteY0" fmla="*/ 549864 h 549864"/>
              <a:gd name="connsiteX1" fmla="*/ 52 w 13481484"/>
              <a:gd name="connsiteY1" fmla="*/ 2176 h 549864"/>
              <a:gd name="connsiteX2" fmla="*/ 13295004 w 13481484"/>
              <a:gd name="connsiteY2" fmla="*/ 586 h 549864"/>
              <a:gd name="connsiteX3" fmla="*/ 13481484 w 13481484"/>
              <a:gd name="connsiteY3" fmla="*/ 0 h 549864"/>
              <a:gd name="connsiteX4" fmla="*/ 13295004 w 13481484"/>
              <a:gd name="connsiteY4" fmla="*/ 548274 h 549864"/>
              <a:gd name="connsiteX5" fmla="*/ 4394234 w 13481484"/>
              <a:gd name="connsiteY5" fmla="*/ 549863 h 549864"/>
              <a:gd name="connsiteX6" fmla="*/ 7196 w 13481484"/>
              <a:gd name="connsiteY6" fmla="*/ 549864 h 549864"/>
              <a:gd name="connsiteX0" fmla="*/ 2486 w 13481537"/>
              <a:gd name="connsiteY0" fmla="*/ 552245 h 552245"/>
              <a:gd name="connsiteX1" fmla="*/ 105 w 13481537"/>
              <a:gd name="connsiteY1" fmla="*/ 2176 h 552245"/>
              <a:gd name="connsiteX2" fmla="*/ 13295057 w 13481537"/>
              <a:gd name="connsiteY2" fmla="*/ 586 h 552245"/>
              <a:gd name="connsiteX3" fmla="*/ 13481537 w 13481537"/>
              <a:gd name="connsiteY3" fmla="*/ 0 h 552245"/>
              <a:gd name="connsiteX4" fmla="*/ 13295057 w 13481537"/>
              <a:gd name="connsiteY4" fmla="*/ 548274 h 552245"/>
              <a:gd name="connsiteX5" fmla="*/ 4394287 w 13481537"/>
              <a:gd name="connsiteY5" fmla="*/ 549863 h 552245"/>
              <a:gd name="connsiteX6" fmla="*/ 2486 w 13481537"/>
              <a:gd name="connsiteY6" fmla="*/ 552245 h 55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81537" h="552245">
                <a:moveTo>
                  <a:pt x="2486" y="552245"/>
                </a:moveTo>
                <a:cubicBezTo>
                  <a:pt x="3280" y="369682"/>
                  <a:pt x="-689" y="184739"/>
                  <a:pt x="105" y="2176"/>
                </a:cubicBezTo>
                <a:lnTo>
                  <a:pt x="13295057" y="586"/>
                </a:lnTo>
                <a:lnTo>
                  <a:pt x="13481537" y="0"/>
                </a:lnTo>
                <a:lnTo>
                  <a:pt x="13295057" y="548274"/>
                </a:lnTo>
                <a:lnTo>
                  <a:pt x="4394287" y="549863"/>
                </a:lnTo>
                <a:lnTo>
                  <a:pt x="2486" y="552245"/>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highlight>
                <a:srgbClr val="FFFF00"/>
              </a:highlight>
            </a:endParaRPr>
          </a:p>
        </p:txBody>
      </p:sp>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nl-BE" noProof="0"/>
              <a:t>Klik om stijl te bewerken</a:t>
            </a:r>
          </a:p>
        </p:txBody>
      </p:sp>
      <p:sp>
        <p:nvSpPr>
          <p:cNvPr id="3" name="Text Placeholder 2"/>
          <p:cNvSpPr>
            <a:spLocks noGrp="1"/>
          </p:cNvSpPr>
          <p:nvPr>
            <p:ph type="body" idx="1"/>
          </p:nvPr>
        </p:nvSpPr>
        <p:spPr>
          <a:xfrm>
            <a:off x="1047749" y="2337516"/>
            <a:ext cx="15773400" cy="6527007"/>
          </a:xfrm>
          <a:prstGeom prst="rect">
            <a:avLst/>
          </a:prstGeom>
        </p:spPr>
        <p:txBody>
          <a:bodyPr vert="horz" lIns="91440" tIns="45720" rIns="91440" bIns="45720" rtlCol="0">
            <a:noAutofit/>
          </a:body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4" name="Date Placeholder 3"/>
          <p:cNvSpPr>
            <a:spLocks noGrp="1"/>
          </p:cNvSpPr>
          <p:nvPr>
            <p:ph type="dt" sz="half" idx="2"/>
          </p:nvPr>
        </p:nvSpPr>
        <p:spPr>
          <a:xfrm>
            <a:off x="1057275" y="930671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19ED3B6-5AB4-4B1A-BEBA-BF564650DD31}" type="datetime1">
              <a:rPr lang="nl-BE" smtClean="0"/>
              <a:t>14/10/2021</a:t>
            </a:fld>
            <a:endParaRPr lang="nl-BE" dirty="0"/>
          </a:p>
        </p:txBody>
      </p:sp>
      <p:sp>
        <p:nvSpPr>
          <p:cNvPr id="5" name="Footer Placeholder 4"/>
          <p:cNvSpPr>
            <a:spLocks noGrp="1"/>
          </p:cNvSpPr>
          <p:nvPr>
            <p:ph type="ftr" sz="quarter" idx="3"/>
          </p:nvPr>
        </p:nvSpPr>
        <p:spPr>
          <a:xfrm>
            <a:off x="5729289" y="930671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r>
              <a:rPr lang="nl-BE"/>
              <a:t>Workshop uitstelgedrag</a:t>
            </a:r>
            <a:endParaRPr lang="nl-BE" dirty="0"/>
          </a:p>
        </p:txBody>
      </p:sp>
      <p:sp>
        <p:nvSpPr>
          <p:cNvPr id="6" name="Slide Number Placeholder 5"/>
          <p:cNvSpPr>
            <a:spLocks noGrp="1"/>
          </p:cNvSpPr>
          <p:nvPr>
            <p:ph type="sldNum" sz="quarter" idx="4"/>
          </p:nvPr>
        </p:nvSpPr>
        <p:spPr>
          <a:xfrm>
            <a:off x="11901489" y="930671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7527A74-2D87-4307-9531-5A57D9647EEB}" type="slidenum">
              <a:rPr lang="nl-BE" smtClean="0"/>
              <a:t>‹nr.›</a:t>
            </a:fld>
            <a:endParaRPr lang="nl-BE" dirty="0"/>
          </a:p>
        </p:txBody>
      </p:sp>
      <p:grpSp>
        <p:nvGrpSpPr>
          <p:cNvPr id="152" name="Groep 151" hidden="1">
            <a:extLst>
              <a:ext uri="{FF2B5EF4-FFF2-40B4-BE49-F238E27FC236}">
                <a16:creationId xmlns:a16="http://schemas.microsoft.com/office/drawing/2014/main" id="{96D591AC-52D8-450B-929B-963FCE587E09}"/>
              </a:ext>
            </a:extLst>
          </p:cNvPr>
          <p:cNvGrpSpPr/>
          <p:nvPr userDrawn="1"/>
        </p:nvGrpSpPr>
        <p:grpSpPr>
          <a:xfrm>
            <a:off x="9527" y="947736"/>
            <a:ext cx="17611724" cy="8907104"/>
            <a:chOff x="9527" y="947736"/>
            <a:chExt cx="17611724" cy="8907104"/>
          </a:xfrm>
        </p:grpSpPr>
        <p:sp>
          <p:nvSpPr>
            <p:cNvPr id="7" name="Rechthoek 6">
              <a:extLst>
                <a:ext uri="{FF2B5EF4-FFF2-40B4-BE49-F238E27FC236}">
                  <a16:creationId xmlns:a16="http://schemas.microsoft.com/office/drawing/2014/main" id="{5B1AEF50-9B49-4815-9BCD-F811CCBDE96D}"/>
                </a:ext>
              </a:extLst>
            </p:cNvPr>
            <p:cNvSpPr/>
            <p:nvPr userDrawn="1"/>
          </p:nvSpPr>
          <p:spPr>
            <a:xfrm>
              <a:off x="10477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 name="Rechthoek 7">
              <a:extLst>
                <a:ext uri="{FF2B5EF4-FFF2-40B4-BE49-F238E27FC236}">
                  <a16:creationId xmlns:a16="http://schemas.microsoft.com/office/drawing/2014/main" id="{0013E965-4C91-4629-BCBA-309E276519D8}"/>
                </a:ext>
              </a:extLst>
            </p:cNvPr>
            <p:cNvSpPr/>
            <p:nvPr userDrawn="1"/>
          </p:nvSpPr>
          <p:spPr>
            <a:xfrm>
              <a:off x="24383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 name="Rechthoek 8">
              <a:extLst>
                <a:ext uri="{FF2B5EF4-FFF2-40B4-BE49-F238E27FC236}">
                  <a16:creationId xmlns:a16="http://schemas.microsoft.com/office/drawing/2014/main" id="{047CC3E9-FE23-40FA-9105-06386A47988D}"/>
                </a:ext>
              </a:extLst>
            </p:cNvPr>
            <p:cNvSpPr/>
            <p:nvPr userDrawn="1"/>
          </p:nvSpPr>
          <p:spPr>
            <a:xfrm>
              <a:off x="38290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 name="Rechthoek 9">
              <a:extLst>
                <a:ext uri="{FF2B5EF4-FFF2-40B4-BE49-F238E27FC236}">
                  <a16:creationId xmlns:a16="http://schemas.microsoft.com/office/drawing/2014/main" id="{704AFB39-29E5-466B-8080-603EA16E9769}"/>
                </a:ext>
              </a:extLst>
            </p:cNvPr>
            <p:cNvSpPr/>
            <p:nvPr userDrawn="1"/>
          </p:nvSpPr>
          <p:spPr>
            <a:xfrm>
              <a:off x="52196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 name="Rechthoek 10">
              <a:extLst>
                <a:ext uri="{FF2B5EF4-FFF2-40B4-BE49-F238E27FC236}">
                  <a16:creationId xmlns:a16="http://schemas.microsoft.com/office/drawing/2014/main" id="{DE95F01D-AC89-4487-8D71-820D19C2A798}"/>
                </a:ext>
              </a:extLst>
            </p:cNvPr>
            <p:cNvSpPr/>
            <p:nvPr userDrawn="1"/>
          </p:nvSpPr>
          <p:spPr>
            <a:xfrm>
              <a:off x="66103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 name="Rechthoek 11">
              <a:extLst>
                <a:ext uri="{FF2B5EF4-FFF2-40B4-BE49-F238E27FC236}">
                  <a16:creationId xmlns:a16="http://schemas.microsoft.com/office/drawing/2014/main" id="{8EE87473-DF20-454E-956D-868992DD95E3}"/>
                </a:ext>
              </a:extLst>
            </p:cNvPr>
            <p:cNvSpPr/>
            <p:nvPr userDrawn="1"/>
          </p:nvSpPr>
          <p:spPr>
            <a:xfrm>
              <a:off x="80009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 name="Rechthoek 12">
              <a:extLst>
                <a:ext uri="{FF2B5EF4-FFF2-40B4-BE49-F238E27FC236}">
                  <a16:creationId xmlns:a16="http://schemas.microsoft.com/office/drawing/2014/main" id="{874F403E-C1C5-49A1-AB1E-D952ECD1A3C0}"/>
                </a:ext>
              </a:extLst>
            </p:cNvPr>
            <p:cNvSpPr/>
            <p:nvPr userDrawn="1"/>
          </p:nvSpPr>
          <p:spPr>
            <a:xfrm>
              <a:off x="93916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 name="Rechthoek 13">
              <a:extLst>
                <a:ext uri="{FF2B5EF4-FFF2-40B4-BE49-F238E27FC236}">
                  <a16:creationId xmlns:a16="http://schemas.microsoft.com/office/drawing/2014/main" id="{C9E884AD-0FEF-4BD2-A998-8599C8373C3C}"/>
                </a:ext>
              </a:extLst>
            </p:cNvPr>
            <p:cNvSpPr/>
            <p:nvPr userDrawn="1"/>
          </p:nvSpPr>
          <p:spPr>
            <a:xfrm>
              <a:off x="107822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 name="Rechthoek 14">
              <a:extLst>
                <a:ext uri="{FF2B5EF4-FFF2-40B4-BE49-F238E27FC236}">
                  <a16:creationId xmlns:a16="http://schemas.microsoft.com/office/drawing/2014/main" id="{D256C055-1080-43A4-B77B-BE6AF35B62D4}"/>
                </a:ext>
              </a:extLst>
            </p:cNvPr>
            <p:cNvSpPr/>
            <p:nvPr userDrawn="1"/>
          </p:nvSpPr>
          <p:spPr>
            <a:xfrm>
              <a:off x="121729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6" name="Rechthoek 15">
              <a:extLst>
                <a:ext uri="{FF2B5EF4-FFF2-40B4-BE49-F238E27FC236}">
                  <a16:creationId xmlns:a16="http://schemas.microsoft.com/office/drawing/2014/main" id="{49150C84-EC4E-49DC-A50B-8CB65A5B4E38}"/>
                </a:ext>
              </a:extLst>
            </p:cNvPr>
            <p:cNvSpPr/>
            <p:nvPr userDrawn="1"/>
          </p:nvSpPr>
          <p:spPr>
            <a:xfrm>
              <a:off x="135635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7" name="Rechthoek 16">
              <a:extLst>
                <a:ext uri="{FF2B5EF4-FFF2-40B4-BE49-F238E27FC236}">
                  <a16:creationId xmlns:a16="http://schemas.microsoft.com/office/drawing/2014/main" id="{768696D7-C9AD-4261-951F-6EEC883DEF55}"/>
                </a:ext>
              </a:extLst>
            </p:cNvPr>
            <p:cNvSpPr/>
            <p:nvPr userDrawn="1"/>
          </p:nvSpPr>
          <p:spPr>
            <a:xfrm>
              <a:off x="149542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8" name="Rechthoek 17">
              <a:extLst>
                <a:ext uri="{FF2B5EF4-FFF2-40B4-BE49-F238E27FC236}">
                  <a16:creationId xmlns:a16="http://schemas.microsoft.com/office/drawing/2014/main" id="{4F32DDC9-5209-4AF1-94DC-0436FEBA7E19}"/>
                </a:ext>
              </a:extLst>
            </p:cNvPr>
            <p:cNvSpPr/>
            <p:nvPr userDrawn="1"/>
          </p:nvSpPr>
          <p:spPr>
            <a:xfrm>
              <a:off x="163448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9" name="Rechthoek 18">
              <a:extLst>
                <a:ext uri="{FF2B5EF4-FFF2-40B4-BE49-F238E27FC236}">
                  <a16:creationId xmlns:a16="http://schemas.microsoft.com/office/drawing/2014/main" id="{FE41BF45-0904-4462-9B83-6771D719E1DC}"/>
                </a:ext>
              </a:extLst>
            </p:cNvPr>
            <p:cNvSpPr/>
            <p:nvPr userDrawn="1"/>
          </p:nvSpPr>
          <p:spPr>
            <a:xfrm>
              <a:off x="10477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0" name="Rechthoek 19">
              <a:extLst>
                <a:ext uri="{FF2B5EF4-FFF2-40B4-BE49-F238E27FC236}">
                  <a16:creationId xmlns:a16="http://schemas.microsoft.com/office/drawing/2014/main" id="{E6E4105E-EDE3-4A6A-9137-9B893F07821C}"/>
                </a:ext>
              </a:extLst>
            </p:cNvPr>
            <p:cNvSpPr/>
            <p:nvPr userDrawn="1"/>
          </p:nvSpPr>
          <p:spPr>
            <a:xfrm>
              <a:off x="24383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1" name="Rechthoek 20">
              <a:extLst>
                <a:ext uri="{FF2B5EF4-FFF2-40B4-BE49-F238E27FC236}">
                  <a16:creationId xmlns:a16="http://schemas.microsoft.com/office/drawing/2014/main" id="{18BD591C-60CB-40FE-A88E-508FADBCFFE2}"/>
                </a:ext>
              </a:extLst>
            </p:cNvPr>
            <p:cNvSpPr/>
            <p:nvPr userDrawn="1"/>
          </p:nvSpPr>
          <p:spPr>
            <a:xfrm>
              <a:off x="38290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2" name="Rechthoek 21">
              <a:extLst>
                <a:ext uri="{FF2B5EF4-FFF2-40B4-BE49-F238E27FC236}">
                  <a16:creationId xmlns:a16="http://schemas.microsoft.com/office/drawing/2014/main" id="{65DAAF1A-E757-47AD-BBA1-2678A21A485D}"/>
                </a:ext>
              </a:extLst>
            </p:cNvPr>
            <p:cNvSpPr/>
            <p:nvPr userDrawn="1"/>
          </p:nvSpPr>
          <p:spPr>
            <a:xfrm>
              <a:off x="52196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3" name="Rechthoek 22">
              <a:extLst>
                <a:ext uri="{FF2B5EF4-FFF2-40B4-BE49-F238E27FC236}">
                  <a16:creationId xmlns:a16="http://schemas.microsoft.com/office/drawing/2014/main" id="{870D86A4-B151-4487-8A41-8610F56D0D9E}"/>
                </a:ext>
              </a:extLst>
            </p:cNvPr>
            <p:cNvSpPr/>
            <p:nvPr userDrawn="1"/>
          </p:nvSpPr>
          <p:spPr>
            <a:xfrm>
              <a:off x="66103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4" name="Rechthoek 23">
              <a:extLst>
                <a:ext uri="{FF2B5EF4-FFF2-40B4-BE49-F238E27FC236}">
                  <a16:creationId xmlns:a16="http://schemas.microsoft.com/office/drawing/2014/main" id="{C4A5E95D-002F-40B3-A01A-A1CD9A8BD77A}"/>
                </a:ext>
              </a:extLst>
            </p:cNvPr>
            <p:cNvSpPr/>
            <p:nvPr userDrawn="1"/>
          </p:nvSpPr>
          <p:spPr>
            <a:xfrm>
              <a:off x="80009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5" name="Rechthoek 24">
              <a:extLst>
                <a:ext uri="{FF2B5EF4-FFF2-40B4-BE49-F238E27FC236}">
                  <a16:creationId xmlns:a16="http://schemas.microsoft.com/office/drawing/2014/main" id="{DD99907A-EAED-43E6-A032-99E0A25FD405}"/>
                </a:ext>
              </a:extLst>
            </p:cNvPr>
            <p:cNvSpPr/>
            <p:nvPr userDrawn="1"/>
          </p:nvSpPr>
          <p:spPr>
            <a:xfrm>
              <a:off x="93916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6" name="Rechthoek 25">
              <a:extLst>
                <a:ext uri="{FF2B5EF4-FFF2-40B4-BE49-F238E27FC236}">
                  <a16:creationId xmlns:a16="http://schemas.microsoft.com/office/drawing/2014/main" id="{AAAA5CBA-E6E7-402A-9803-6AB0B60E3008}"/>
                </a:ext>
              </a:extLst>
            </p:cNvPr>
            <p:cNvSpPr/>
            <p:nvPr userDrawn="1"/>
          </p:nvSpPr>
          <p:spPr>
            <a:xfrm>
              <a:off x="107822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7" name="Rechthoek 26">
              <a:extLst>
                <a:ext uri="{FF2B5EF4-FFF2-40B4-BE49-F238E27FC236}">
                  <a16:creationId xmlns:a16="http://schemas.microsoft.com/office/drawing/2014/main" id="{70C87857-C1F4-4A6A-86EC-D9ABAD3EECFF}"/>
                </a:ext>
              </a:extLst>
            </p:cNvPr>
            <p:cNvSpPr/>
            <p:nvPr userDrawn="1"/>
          </p:nvSpPr>
          <p:spPr>
            <a:xfrm>
              <a:off x="121729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8" name="Rechthoek 27">
              <a:extLst>
                <a:ext uri="{FF2B5EF4-FFF2-40B4-BE49-F238E27FC236}">
                  <a16:creationId xmlns:a16="http://schemas.microsoft.com/office/drawing/2014/main" id="{6AE32341-9677-4F5F-BC1E-F5B8066C8E55}"/>
                </a:ext>
              </a:extLst>
            </p:cNvPr>
            <p:cNvSpPr/>
            <p:nvPr userDrawn="1"/>
          </p:nvSpPr>
          <p:spPr>
            <a:xfrm>
              <a:off x="135635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9" name="Rechthoek 28">
              <a:extLst>
                <a:ext uri="{FF2B5EF4-FFF2-40B4-BE49-F238E27FC236}">
                  <a16:creationId xmlns:a16="http://schemas.microsoft.com/office/drawing/2014/main" id="{790AE487-B602-4996-9005-2FB1EF049A62}"/>
                </a:ext>
              </a:extLst>
            </p:cNvPr>
            <p:cNvSpPr/>
            <p:nvPr userDrawn="1"/>
          </p:nvSpPr>
          <p:spPr>
            <a:xfrm>
              <a:off x="149542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0" name="Rechthoek 29">
              <a:extLst>
                <a:ext uri="{FF2B5EF4-FFF2-40B4-BE49-F238E27FC236}">
                  <a16:creationId xmlns:a16="http://schemas.microsoft.com/office/drawing/2014/main" id="{A6FCA990-CADB-496F-A578-80BBCEC57B2B}"/>
                </a:ext>
              </a:extLst>
            </p:cNvPr>
            <p:cNvSpPr/>
            <p:nvPr userDrawn="1"/>
          </p:nvSpPr>
          <p:spPr>
            <a:xfrm>
              <a:off x="163448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1" name="Rechthoek 30">
              <a:extLst>
                <a:ext uri="{FF2B5EF4-FFF2-40B4-BE49-F238E27FC236}">
                  <a16:creationId xmlns:a16="http://schemas.microsoft.com/office/drawing/2014/main" id="{480F65BC-7188-441F-8BC1-7B3F9F29B66F}"/>
                </a:ext>
              </a:extLst>
            </p:cNvPr>
            <p:cNvSpPr/>
            <p:nvPr userDrawn="1"/>
          </p:nvSpPr>
          <p:spPr>
            <a:xfrm>
              <a:off x="10477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2" name="Rechthoek 31">
              <a:extLst>
                <a:ext uri="{FF2B5EF4-FFF2-40B4-BE49-F238E27FC236}">
                  <a16:creationId xmlns:a16="http://schemas.microsoft.com/office/drawing/2014/main" id="{9BFD8BBE-5047-424E-871B-1B15C1DF2259}"/>
                </a:ext>
              </a:extLst>
            </p:cNvPr>
            <p:cNvSpPr/>
            <p:nvPr userDrawn="1"/>
          </p:nvSpPr>
          <p:spPr>
            <a:xfrm>
              <a:off x="24383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3" name="Rechthoek 32">
              <a:extLst>
                <a:ext uri="{FF2B5EF4-FFF2-40B4-BE49-F238E27FC236}">
                  <a16:creationId xmlns:a16="http://schemas.microsoft.com/office/drawing/2014/main" id="{F01F39E3-9401-4551-8EC1-959531EAEBB0}"/>
                </a:ext>
              </a:extLst>
            </p:cNvPr>
            <p:cNvSpPr/>
            <p:nvPr userDrawn="1"/>
          </p:nvSpPr>
          <p:spPr>
            <a:xfrm>
              <a:off x="38290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4" name="Rechthoek 33">
              <a:extLst>
                <a:ext uri="{FF2B5EF4-FFF2-40B4-BE49-F238E27FC236}">
                  <a16:creationId xmlns:a16="http://schemas.microsoft.com/office/drawing/2014/main" id="{4638604A-5A5B-4EB0-84D7-3A112C38892D}"/>
                </a:ext>
              </a:extLst>
            </p:cNvPr>
            <p:cNvSpPr/>
            <p:nvPr userDrawn="1"/>
          </p:nvSpPr>
          <p:spPr>
            <a:xfrm>
              <a:off x="52196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5" name="Rechthoek 34">
              <a:extLst>
                <a:ext uri="{FF2B5EF4-FFF2-40B4-BE49-F238E27FC236}">
                  <a16:creationId xmlns:a16="http://schemas.microsoft.com/office/drawing/2014/main" id="{90136574-DDF6-4FC5-BB12-2DBB04FF5282}"/>
                </a:ext>
              </a:extLst>
            </p:cNvPr>
            <p:cNvSpPr/>
            <p:nvPr userDrawn="1"/>
          </p:nvSpPr>
          <p:spPr>
            <a:xfrm>
              <a:off x="66103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6" name="Rechthoek 35">
              <a:extLst>
                <a:ext uri="{FF2B5EF4-FFF2-40B4-BE49-F238E27FC236}">
                  <a16:creationId xmlns:a16="http://schemas.microsoft.com/office/drawing/2014/main" id="{C67C375E-8DB6-4F8F-AF37-1735B105F4E9}"/>
                </a:ext>
              </a:extLst>
            </p:cNvPr>
            <p:cNvSpPr/>
            <p:nvPr userDrawn="1"/>
          </p:nvSpPr>
          <p:spPr>
            <a:xfrm>
              <a:off x="80009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7" name="Rechthoek 36">
              <a:extLst>
                <a:ext uri="{FF2B5EF4-FFF2-40B4-BE49-F238E27FC236}">
                  <a16:creationId xmlns:a16="http://schemas.microsoft.com/office/drawing/2014/main" id="{1F96FF38-CB0F-4E39-9E6C-BC93D6A770E7}"/>
                </a:ext>
              </a:extLst>
            </p:cNvPr>
            <p:cNvSpPr/>
            <p:nvPr userDrawn="1"/>
          </p:nvSpPr>
          <p:spPr>
            <a:xfrm>
              <a:off x="93916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8" name="Rechthoek 37">
              <a:extLst>
                <a:ext uri="{FF2B5EF4-FFF2-40B4-BE49-F238E27FC236}">
                  <a16:creationId xmlns:a16="http://schemas.microsoft.com/office/drawing/2014/main" id="{DDA93778-B0C3-4B91-A932-441F99F61D4F}"/>
                </a:ext>
              </a:extLst>
            </p:cNvPr>
            <p:cNvSpPr/>
            <p:nvPr userDrawn="1"/>
          </p:nvSpPr>
          <p:spPr>
            <a:xfrm>
              <a:off x="107822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9" name="Rechthoek 38">
              <a:extLst>
                <a:ext uri="{FF2B5EF4-FFF2-40B4-BE49-F238E27FC236}">
                  <a16:creationId xmlns:a16="http://schemas.microsoft.com/office/drawing/2014/main" id="{B634EDDC-A20B-4948-835C-49AEA4EE3351}"/>
                </a:ext>
              </a:extLst>
            </p:cNvPr>
            <p:cNvSpPr/>
            <p:nvPr userDrawn="1"/>
          </p:nvSpPr>
          <p:spPr>
            <a:xfrm>
              <a:off x="121729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0" name="Rechthoek 39">
              <a:extLst>
                <a:ext uri="{FF2B5EF4-FFF2-40B4-BE49-F238E27FC236}">
                  <a16:creationId xmlns:a16="http://schemas.microsoft.com/office/drawing/2014/main" id="{53471B16-7ED3-4C2F-957C-190CE4E1F4F6}"/>
                </a:ext>
              </a:extLst>
            </p:cNvPr>
            <p:cNvSpPr/>
            <p:nvPr userDrawn="1"/>
          </p:nvSpPr>
          <p:spPr>
            <a:xfrm>
              <a:off x="135635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1" name="Rechthoek 40">
              <a:extLst>
                <a:ext uri="{FF2B5EF4-FFF2-40B4-BE49-F238E27FC236}">
                  <a16:creationId xmlns:a16="http://schemas.microsoft.com/office/drawing/2014/main" id="{31636679-E456-4F98-BA01-79E337BD37A1}"/>
                </a:ext>
              </a:extLst>
            </p:cNvPr>
            <p:cNvSpPr/>
            <p:nvPr userDrawn="1"/>
          </p:nvSpPr>
          <p:spPr>
            <a:xfrm>
              <a:off x="149542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2" name="Rechthoek 41">
              <a:extLst>
                <a:ext uri="{FF2B5EF4-FFF2-40B4-BE49-F238E27FC236}">
                  <a16:creationId xmlns:a16="http://schemas.microsoft.com/office/drawing/2014/main" id="{3E33FF96-84EB-414F-ABCD-14B9B2717855}"/>
                </a:ext>
              </a:extLst>
            </p:cNvPr>
            <p:cNvSpPr/>
            <p:nvPr userDrawn="1"/>
          </p:nvSpPr>
          <p:spPr>
            <a:xfrm>
              <a:off x="163448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3" name="Rechthoek 42">
              <a:extLst>
                <a:ext uri="{FF2B5EF4-FFF2-40B4-BE49-F238E27FC236}">
                  <a16:creationId xmlns:a16="http://schemas.microsoft.com/office/drawing/2014/main" id="{B191276C-BEAD-496C-9003-D656D32B3B9C}"/>
                </a:ext>
              </a:extLst>
            </p:cNvPr>
            <p:cNvSpPr/>
            <p:nvPr userDrawn="1"/>
          </p:nvSpPr>
          <p:spPr>
            <a:xfrm>
              <a:off x="10477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4" name="Rechthoek 43">
              <a:extLst>
                <a:ext uri="{FF2B5EF4-FFF2-40B4-BE49-F238E27FC236}">
                  <a16:creationId xmlns:a16="http://schemas.microsoft.com/office/drawing/2014/main" id="{5B8EF463-5AD6-4FCF-899E-72D7EE4833EE}"/>
                </a:ext>
              </a:extLst>
            </p:cNvPr>
            <p:cNvSpPr/>
            <p:nvPr userDrawn="1"/>
          </p:nvSpPr>
          <p:spPr>
            <a:xfrm>
              <a:off x="24383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5" name="Rechthoek 44">
              <a:extLst>
                <a:ext uri="{FF2B5EF4-FFF2-40B4-BE49-F238E27FC236}">
                  <a16:creationId xmlns:a16="http://schemas.microsoft.com/office/drawing/2014/main" id="{3D4E124A-0400-4917-AC56-18310ADEEB89}"/>
                </a:ext>
              </a:extLst>
            </p:cNvPr>
            <p:cNvSpPr/>
            <p:nvPr userDrawn="1"/>
          </p:nvSpPr>
          <p:spPr>
            <a:xfrm>
              <a:off x="38290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6" name="Rechthoek 45">
              <a:extLst>
                <a:ext uri="{FF2B5EF4-FFF2-40B4-BE49-F238E27FC236}">
                  <a16:creationId xmlns:a16="http://schemas.microsoft.com/office/drawing/2014/main" id="{D181E518-CEB9-4311-9137-8DB98177815F}"/>
                </a:ext>
              </a:extLst>
            </p:cNvPr>
            <p:cNvSpPr/>
            <p:nvPr userDrawn="1"/>
          </p:nvSpPr>
          <p:spPr>
            <a:xfrm>
              <a:off x="52196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7" name="Rechthoek 46">
              <a:extLst>
                <a:ext uri="{FF2B5EF4-FFF2-40B4-BE49-F238E27FC236}">
                  <a16:creationId xmlns:a16="http://schemas.microsoft.com/office/drawing/2014/main" id="{39163085-7926-4628-AD5A-152BB33B0DA8}"/>
                </a:ext>
              </a:extLst>
            </p:cNvPr>
            <p:cNvSpPr/>
            <p:nvPr userDrawn="1"/>
          </p:nvSpPr>
          <p:spPr>
            <a:xfrm>
              <a:off x="66103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8" name="Rechthoek 47">
              <a:extLst>
                <a:ext uri="{FF2B5EF4-FFF2-40B4-BE49-F238E27FC236}">
                  <a16:creationId xmlns:a16="http://schemas.microsoft.com/office/drawing/2014/main" id="{83734956-20CD-44A5-8156-18D16B078947}"/>
                </a:ext>
              </a:extLst>
            </p:cNvPr>
            <p:cNvSpPr/>
            <p:nvPr userDrawn="1"/>
          </p:nvSpPr>
          <p:spPr>
            <a:xfrm>
              <a:off x="80009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9" name="Rechthoek 48">
              <a:extLst>
                <a:ext uri="{FF2B5EF4-FFF2-40B4-BE49-F238E27FC236}">
                  <a16:creationId xmlns:a16="http://schemas.microsoft.com/office/drawing/2014/main" id="{C2BD56DB-A479-4659-B8A8-FA8BD2A15593}"/>
                </a:ext>
              </a:extLst>
            </p:cNvPr>
            <p:cNvSpPr/>
            <p:nvPr userDrawn="1"/>
          </p:nvSpPr>
          <p:spPr>
            <a:xfrm>
              <a:off x="93916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0" name="Rechthoek 49">
              <a:extLst>
                <a:ext uri="{FF2B5EF4-FFF2-40B4-BE49-F238E27FC236}">
                  <a16:creationId xmlns:a16="http://schemas.microsoft.com/office/drawing/2014/main" id="{3570E184-A710-447B-B9FF-99262392D498}"/>
                </a:ext>
              </a:extLst>
            </p:cNvPr>
            <p:cNvSpPr/>
            <p:nvPr userDrawn="1"/>
          </p:nvSpPr>
          <p:spPr>
            <a:xfrm>
              <a:off x="107822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1" name="Rechthoek 50">
              <a:extLst>
                <a:ext uri="{FF2B5EF4-FFF2-40B4-BE49-F238E27FC236}">
                  <a16:creationId xmlns:a16="http://schemas.microsoft.com/office/drawing/2014/main" id="{D8EA7E2F-4E27-416D-861C-0095FB49F4E9}"/>
                </a:ext>
              </a:extLst>
            </p:cNvPr>
            <p:cNvSpPr/>
            <p:nvPr userDrawn="1"/>
          </p:nvSpPr>
          <p:spPr>
            <a:xfrm>
              <a:off x="121729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2" name="Rechthoek 51">
              <a:extLst>
                <a:ext uri="{FF2B5EF4-FFF2-40B4-BE49-F238E27FC236}">
                  <a16:creationId xmlns:a16="http://schemas.microsoft.com/office/drawing/2014/main" id="{8636855F-D700-443F-81B1-672D7072F301}"/>
                </a:ext>
              </a:extLst>
            </p:cNvPr>
            <p:cNvSpPr/>
            <p:nvPr userDrawn="1"/>
          </p:nvSpPr>
          <p:spPr>
            <a:xfrm>
              <a:off x="135635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3" name="Rechthoek 52">
              <a:extLst>
                <a:ext uri="{FF2B5EF4-FFF2-40B4-BE49-F238E27FC236}">
                  <a16:creationId xmlns:a16="http://schemas.microsoft.com/office/drawing/2014/main" id="{3430E2ED-BDD5-4076-99CB-8E8C712E3C51}"/>
                </a:ext>
              </a:extLst>
            </p:cNvPr>
            <p:cNvSpPr/>
            <p:nvPr userDrawn="1"/>
          </p:nvSpPr>
          <p:spPr>
            <a:xfrm>
              <a:off x="149542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4" name="Rechthoek 53">
              <a:extLst>
                <a:ext uri="{FF2B5EF4-FFF2-40B4-BE49-F238E27FC236}">
                  <a16:creationId xmlns:a16="http://schemas.microsoft.com/office/drawing/2014/main" id="{ADDC9361-C617-4A5A-AEB6-FE7BDBD7B991}"/>
                </a:ext>
              </a:extLst>
            </p:cNvPr>
            <p:cNvSpPr/>
            <p:nvPr userDrawn="1"/>
          </p:nvSpPr>
          <p:spPr>
            <a:xfrm>
              <a:off x="163448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5" name="Rechthoek 54">
              <a:extLst>
                <a:ext uri="{FF2B5EF4-FFF2-40B4-BE49-F238E27FC236}">
                  <a16:creationId xmlns:a16="http://schemas.microsoft.com/office/drawing/2014/main" id="{AC9D498F-4155-4D2F-A335-5B49628AF8FE}"/>
                </a:ext>
              </a:extLst>
            </p:cNvPr>
            <p:cNvSpPr/>
            <p:nvPr userDrawn="1"/>
          </p:nvSpPr>
          <p:spPr>
            <a:xfrm>
              <a:off x="10477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6" name="Rechthoek 55">
              <a:extLst>
                <a:ext uri="{FF2B5EF4-FFF2-40B4-BE49-F238E27FC236}">
                  <a16:creationId xmlns:a16="http://schemas.microsoft.com/office/drawing/2014/main" id="{337532BF-6611-4233-81B0-16C5A86A45A8}"/>
                </a:ext>
              </a:extLst>
            </p:cNvPr>
            <p:cNvSpPr/>
            <p:nvPr userDrawn="1"/>
          </p:nvSpPr>
          <p:spPr>
            <a:xfrm>
              <a:off x="24383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7" name="Rechthoek 56">
              <a:extLst>
                <a:ext uri="{FF2B5EF4-FFF2-40B4-BE49-F238E27FC236}">
                  <a16:creationId xmlns:a16="http://schemas.microsoft.com/office/drawing/2014/main" id="{3D587D00-FBD4-4B34-8068-E8BA96801328}"/>
                </a:ext>
              </a:extLst>
            </p:cNvPr>
            <p:cNvSpPr/>
            <p:nvPr userDrawn="1"/>
          </p:nvSpPr>
          <p:spPr>
            <a:xfrm>
              <a:off x="38290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8" name="Rechthoek 57">
              <a:extLst>
                <a:ext uri="{FF2B5EF4-FFF2-40B4-BE49-F238E27FC236}">
                  <a16:creationId xmlns:a16="http://schemas.microsoft.com/office/drawing/2014/main" id="{11859AA9-5C67-4644-866E-DE73D0965300}"/>
                </a:ext>
              </a:extLst>
            </p:cNvPr>
            <p:cNvSpPr/>
            <p:nvPr userDrawn="1"/>
          </p:nvSpPr>
          <p:spPr>
            <a:xfrm>
              <a:off x="52196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9" name="Rechthoek 58">
              <a:extLst>
                <a:ext uri="{FF2B5EF4-FFF2-40B4-BE49-F238E27FC236}">
                  <a16:creationId xmlns:a16="http://schemas.microsoft.com/office/drawing/2014/main" id="{FB2791C2-6CA0-4D2D-9ADD-178F7FAD88E8}"/>
                </a:ext>
              </a:extLst>
            </p:cNvPr>
            <p:cNvSpPr/>
            <p:nvPr userDrawn="1"/>
          </p:nvSpPr>
          <p:spPr>
            <a:xfrm>
              <a:off x="66103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0" name="Rechthoek 59">
              <a:extLst>
                <a:ext uri="{FF2B5EF4-FFF2-40B4-BE49-F238E27FC236}">
                  <a16:creationId xmlns:a16="http://schemas.microsoft.com/office/drawing/2014/main" id="{904D5CC7-402A-4753-95BF-839E3B97E4EF}"/>
                </a:ext>
              </a:extLst>
            </p:cNvPr>
            <p:cNvSpPr/>
            <p:nvPr userDrawn="1"/>
          </p:nvSpPr>
          <p:spPr>
            <a:xfrm>
              <a:off x="80009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1" name="Rechthoek 60">
              <a:extLst>
                <a:ext uri="{FF2B5EF4-FFF2-40B4-BE49-F238E27FC236}">
                  <a16:creationId xmlns:a16="http://schemas.microsoft.com/office/drawing/2014/main" id="{92C59641-77C0-4A74-B949-DCD6A7821951}"/>
                </a:ext>
              </a:extLst>
            </p:cNvPr>
            <p:cNvSpPr/>
            <p:nvPr userDrawn="1"/>
          </p:nvSpPr>
          <p:spPr>
            <a:xfrm>
              <a:off x="93916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2" name="Rechthoek 61">
              <a:extLst>
                <a:ext uri="{FF2B5EF4-FFF2-40B4-BE49-F238E27FC236}">
                  <a16:creationId xmlns:a16="http://schemas.microsoft.com/office/drawing/2014/main" id="{59093287-1D7A-4502-838F-94D0F13784EB}"/>
                </a:ext>
              </a:extLst>
            </p:cNvPr>
            <p:cNvSpPr/>
            <p:nvPr userDrawn="1"/>
          </p:nvSpPr>
          <p:spPr>
            <a:xfrm>
              <a:off x="107822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3" name="Rechthoek 62">
              <a:extLst>
                <a:ext uri="{FF2B5EF4-FFF2-40B4-BE49-F238E27FC236}">
                  <a16:creationId xmlns:a16="http://schemas.microsoft.com/office/drawing/2014/main" id="{512CACC4-6131-47E2-8C83-EC6F762CF25C}"/>
                </a:ext>
              </a:extLst>
            </p:cNvPr>
            <p:cNvSpPr/>
            <p:nvPr userDrawn="1"/>
          </p:nvSpPr>
          <p:spPr>
            <a:xfrm>
              <a:off x="121729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4" name="Rechthoek 63">
              <a:extLst>
                <a:ext uri="{FF2B5EF4-FFF2-40B4-BE49-F238E27FC236}">
                  <a16:creationId xmlns:a16="http://schemas.microsoft.com/office/drawing/2014/main" id="{C258E187-3B1A-4611-9A01-4D42869C647B}"/>
                </a:ext>
              </a:extLst>
            </p:cNvPr>
            <p:cNvSpPr/>
            <p:nvPr userDrawn="1"/>
          </p:nvSpPr>
          <p:spPr>
            <a:xfrm>
              <a:off x="135635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5" name="Rechthoek 64">
              <a:extLst>
                <a:ext uri="{FF2B5EF4-FFF2-40B4-BE49-F238E27FC236}">
                  <a16:creationId xmlns:a16="http://schemas.microsoft.com/office/drawing/2014/main" id="{B1D4C479-0E67-4180-903E-BE2119BFB3B4}"/>
                </a:ext>
              </a:extLst>
            </p:cNvPr>
            <p:cNvSpPr/>
            <p:nvPr userDrawn="1"/>
          </p:nvSpPr>
          <p:spPr>
            <a:xfrm>
              <a:off x="149542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6" name="Rechthoek 65">
              <a:extLst>
                <a:ext uri="{FF2B5EF4-FFF2-40B4-BE49-F238E27FC236}">
                  <a16:creationId xmlns:a16="http://schemas.microsoft.com/office/drawing/2014/main" id="{9C8936E6-1ED5-4CE2-8879-07133E737D03}"/>
                </a:ext>
              </a:extLst>
            </p:cNvPr>
            <p:cNvSpPr/>
            <p:nvPr userDrawn="1"/>
          </p:nvSpPr>
          <p:spPr>
            <a:xfrm>
              <a:off x="163448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7" name="Rechthoek 66">
              <a:extLst>
                <a:ext uri="{FF2B5EF4-FFF2-40B4-BE49-F238E27FC236}">
                  <a16:creationId xmlns:a16="http://schemas.microsoft.com/office/drawing/2014/main" id="{C9EEFD06-F5C0-4B9C-AC43-82E32C88DEAB}"/>
                </a:ext>
              </a:extLst>
            </p:cNvPr>
            <p:cNvSpPr/>
            <p:nvPr userDrawn="1"/>
          </p:nvSpPr>
          <p:spPr>
            <a:xfrm>
              <a:off x="10477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8" name="Rechthoek 67">
              <a:extLst>
                <a:ext uri="{FF2B5EF4-FFF2-40B4-BE49-F238E27FC236}">
                  <a16:creationId xmlns:a16="http://schemas.microsoft.com/office/drawing/2014/main" id="{AFAB9AA9-7C6F-4F35-81E3-5E8DD8CE16FA}"/>
                </a:ext>
              </a:extLst>
            </p:cNvPr>
            <p:cNvSpPr/>
            <p:nvPr userDrawn="1"/>
          </p:nvSpPr>
          <p:spPr>
            <a:xfrm>
              <a:off x="24383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9" name="Rechthoek 68">
              <a:extLst>
                <a:ext uri="{FF2B5EF4-FFF2-40B4-BE49-F238E27FC236}">
                  <a16:creationId xmlns:a16="http://schemas.microsoft.com/office/drawing/2014/main" id="{21E6D803-8ACD-497F-879D-509BAF7E77B4}"/>
                </a:ext>
              </a:extLst>
            </p:cNvPr>
            <p:cNvSpPr/>
            <p:nvPr userDrawn="1"/>
          </p:nvSpPr>
          <p:spPr>
            <a:xfrm>
              <a:off x="38290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0" name="Rechthoek 69">
              <a:extLst>
                <a:ext uri="{FF2B5EF4-FFF2-40B4-BE49-F238E27FC236}">
                  <a16:creationId xmlns:a16="http://schemas.microsoft.com/office/drawing/2014/main" id="{3437667D-E52D-4864-B330-E11CEB796E68}"/>
                </a:ext>
              </a:extLst>
            </p:cNvPr>
            <p:cNvSpPr/>
            <p:nvPr userDrawn="1"/>
          </p:nvSpPr>
          <p:spPr>
            <a:xfrm>
              <a:off x="52196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1" name="Rechthoek 70">
              <a:extLst>
                <a:ext uri="{FF2B5EF4-FFF2-40B4-BE49-F238E27FC236}">
                  <a16:creationId xmlns:a16="http://schemas.microsoft.com/office/drawing/2014/main" id="{AC8C857A-9782-4E0E-85FA-989D80A33D5B}"/>
                </a:ext>
              </a:extLst>
            </p:cNvPr>
            <p:cNvSpPr/>
            <p:nvPr userDrawn="1"/>
          </p:nvSpPr>
          <p:spPr>
            <a:xfrm>
              <a:off x="66103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2" name="Rechthoek 71">
              <a:extLst>
                <a:ext uri="{FF2B5EF4-FFF2-40B4-BE49-F238E27FC236}">
                  <a16:creationId xmlns:a16="http://schemas.microsoft.com/office/drawing/2014/main" id="{13706F80-0AB1-47BD-BFBF-2135CE302E5E}"/>
                </a:ext>
              </a:extLst>
            </p:cNvPr>
            <p:cNvSpPr/>
            <p:nvPr userDrawn="1"/>
          </p:nvSpPr>
          <p:spPr>
            <a:xfrm>
              <a:off x="80009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3" name="Rechthoek 72">
              <a:extLst>
                <a:ext uri="{FF2B5EF4-FFF2-40B4-BE49-F238E27FC236}">
                  <a16:creationId xmlns:a16="http://schemas.microsoft.com/office/drawing/2014/main" id="{DDB7FB69-42A6-4F4A-BBBB-EF910BD9517E}"/>
                </a:ext>
              </a:extLst>
            </p:cNvPr>
            <p:cNvSpPr/>
            <p:nvPr userDrawn="1"/>
          </p:nvSpPr>
          <p:spPr>
            <a:xfrm>
              <a:off x="93916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4" name="Rechthoek 73">
              <a:extLst>
                <a:ext uri="{FF2B5EF4-FFF2-40B4-BE49-F238E27FC236}">
                  <a16:creationId xmlns:a16="http://schemas.microsoft.com/office/drawing/2014/main" id="{F70197D9-8207-423E-8355-C4718C41CBCF}"/>
                </a:ext>
              </a:extLst>
            </p:cNvPr>
            <p:cNvSpPr/>
            <p:nvPr userDrawn="1"/>
          </p:nvSpPr>
          <p:spPr>
            <a:xfrm>
              <a:off x="107822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5" name="Rechthoek 74">
              <a:extLst>
                <a:ext uri="{FF2B5EF4-FFF2-40B4-BE49-F238E27FC236}">
                  <a16:creationId xmlns:a16="http://schemas.microsoft.com/office/drawing/2014/main" id="{1E0D3499-D858-46B1-B897-09933731A297}"/>
                </a:ext>
              </a:extLst>
            </p:cNvPr>
            <p:cNvSpPr/>
            <p:nvPr userDrawn="1"/>
          </p:nvSpPr>
          <p:spPr>
            <a:xfrm>
              <a:off x="121729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6" name="Rechthoek 75">
              <a:extLst>
                <a:ext uri="{FF2B5EF4-FFF2-40B4-BE49-F238E27FC236}">
                  <a16:creationId xmlns:a16="http://schemas.microsoft.com/office/drawing/2014/main" id="{1361DF95-749D-4277-AA88-C357F0ABD665}"/>
                </a:ext>
              </a:extLst>
            </p:cNvPr>
            <p:cNvSpPr/>
            <p:nvPr userDrawn="1"/>
          </p:nvSpPr>
          <p:spPr>
            <a:xfrm>
              <a:off x="135635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7" name="Rechthoek 76">
              <a:extLst>
                <a:ext uri="{FF2B5EF4-FFF2-40B4-BE49-F238E27FC236}">
                  <a16:creationId xmlns:a16="http://schemas.microsoft.com/office/drawing/2014/main" id="{B7B04DA8-812A-4895-95D5-4ACBBB770F2D}"/>
                </a:ext>
              </a:extLst>
            </p:cNvPr>
            <p:cNvSpPr/>
            <p:nvPr userDrawn="1"/>
          </p:nvSpPr>
          <p:spPr>
            <a:xfrm>
              <a:off x="149542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8" name="Rechthoek 77">
              <a:extLst>
                <a:ext uri="{FF2B5EF4-FFF2-40B4-BE49-F238E27FC236}">
                  <a16:creationId xmlns:a16="http://schemas.microsoft.com/office/drawing/2014/main" id="{3BD13550-11F9-4DCB-B805-0C4E441C2ED0}"/>
                </a:ext>
              </a:extLst>
            </p:cNvPr>
            <p:cNvSpPr/>
            <p:nvPr userDrawn="1"/>
          </p:nvSpPr>
          <p:spPr>
            <a:xfrm>
              <a:off x="163448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9" name="Rechthoek 78">
              <a:extLst>
                <a:ext uri="{FF2B5EF4-FFF2-40B4-BE49-F238E27FC236}">
                  <a16:creationId xmlns:a16="http://schemas.microsoft.com/office/drawing/2014/main" id="{D37F375B-825E-4443-9400-AB25E9BC9613}"/>
                </a:ext>
              </a:extLst>
            </p:cNvPr>
            <p:cNvSpPr/>
            <p:nvPr userDrawn="1"/>
          </p:nvSpPr>
          <p:spPr>
            <a:xfrm>
              <a:off x="10477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0" name="Rechthoek 79">
              <a:extLst>
                <a:ext uri="{FF2B5EF4-FFF2-40B4-BE49-F238E27FC236}">
                  <a16:creationId xmlns:a16="http://schemas.microsoft.com/office/drawing/2014/main" id="{2F3CFAAB-65E3-406B-A195-F4BAA23DA276}"/>
                </a:ext>
              </a:extLst>
            </p:cNvPr>
            <p:cNvSpPr/>
            <p:nvPr userDrawn="1"/>
          </p:nvSpPr>
          <p:spPr>
            <a:xfrm>
              <a:off x="24383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1" name="Rechthoek 80">
              <a:extLst>
                <a:ext uri="{FF2B5EF4-FFF2-40B4-BE49-F238E27FC236}">
                  <a16:creationId xmlns:a16="http://schemas.microsoft.com/office/drawing/2014/main" id="{0B7939F1-1A7B-4403-BD7B-B2890E6046E4}"/>
                </a:ext>
              </a:extLst>
            </p:cNvPr>
            <p:cNvSpPr/>
            <p:nvPr userDrawn="1"/>
          </p:nvSpPr>
          <p:spPr>
            <a:xfrm>
              <a:off x="38290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2" name="Rechthoek 81">
              <a:extLst>
                <a:ext uri="{FF2B5EF4-FFF2-40B4-BE49-F238E27FC236}">
                  <a16:creationId xmlns:a16="http://schemas.microsoft.com/office/drawing/2014/main" id="{952856AF-170D-405F-B53F-42CFC4433DF9}"/>
                </a:ext>
              </a:extLst>
            </p:cNvPr>
            <p:cNvSpPr/>
            <p:nvPr userDrawn="1"/>
          </p:nvSpPr>
          <p:spPr>
            <a:xfrm>
              <a:off x="52196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3" name="Rechthoek 82">
              <a:extLst>
                <a:ext uri="{FF2B5EF4-FFF2-40B4-BE49-F238E27FC236}">
                  <a16:creationId xmlns:a16="http://schemas.microsoft.com/office/drawing/2014/main" id="{8239B102-56CC-4A5F-BC32-4E48A711F149}"/>
                </a:ext>
              </a:extLst>
            </p:cNvPr>
            <p:cNvSpPr/>
            <p:nvPr userDrawn="1"/>
          </p:nvSpPr>
          <p:spPr>
            <a:xfrm>
              <a:off x="66103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4" name="Rechthoek 83">
              <a:extLst>
                <a:ext uri="{FF2B5EF4-FFF2-40B4-BE49-F238E27FC236}">
                  <a16:creationId xmlns:a16="http://schemas.microsoft.com/office/drawing/2014/main" id="{61A45AEB-62C5-47DA-AB38-AADE12BC1314}"/>
                </a:ext>
              </a:extLst>
            </p:cNvPr>
            <p:cNvSpPr/>
            <p:nvPr userDrawn="1"/>
          </p:nvSpPr>
          <p:spPr>
            <a:xfrm>
              <a:off x="80009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5" name="Rechthoek 84">
              <a:extLst>
                <a:ext uri="{FF2B5EF4-FFF2-40B4-BE49-F238E27FC236}">
                  <a16:creationId xmlns:a16="http://schemas.microsoft.com/office/drawing/2014/main" id="{A2270570-8C09-4EF4-952D-631F93D2F677}"/>
                </a:ext>
              </a:extLst>
            </p:cNvPr>
            <p:cNvSpPr/>
            <p:nvPr userDrawn="1"/>
          </p:nvSpPr>
          <p:spPr>
            <a:xfrm>
              <a:off x="93916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6" name="Rechthoek 85">
              <a:extLst>
                <a:ext uri="{FF2B5EF4-FFF2-40B4-BE49-F238E27FC236}">
                  <a16:creationId xmlns:a16="http://schemas.microsoft.com/office/drawing/2014/main" id="{715C7321-53C7-4463-92A0-6EDBBEC24C08}"/>
                </a:ext>
              </a:extLst>
            </p:cNvPr>
            <p:cNvSpPr/>
            <p:nvPr userDrawn="1"/>
          </p:nvSpPr>
          <p:spPr>
            <a:xfrm>
              <a:off x="107822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7" name="Rechthoek 86">
              <a:extLst>
                <a:ext uri="{FF2B5EF4-FFF2-40B4-BE49-F238E27FC236}">
                  <a16:creationId xmlns:a16="http://schemas.microsoft.com/office/drawing/2014/main" id="{BA084D0E-5ACF-4CAC-97C6-AEA9C5248263}"/>
                </a:ext>
              </a:extLst>
            </p:cNvPr>
            <p:cNvSpPr/>
            <p:nvPr userDrawn="1"/>
          </p:nvSpPr>
          <p:spPr>
            <a:xfrm>
              <a:off x="121729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8" name="Rechthoek 87">
              <a:extLst>
                <a:ext uri="{FF2B5EF4-FFF2-40B4-BE49-F238E27FC236}">
                  <a16:creationId xmlns:a16="http://schemas.microsoft.com/office/drawing/2014/main" id="{19CC7CB0-0670-419C-A844-A28316F7CB4C}"/>
                </a:ext>
              </a:extLst>
            </p:cNvPr>
            <p:cNvSpPr/>
            <p:nvPr userDrawn="1"/>
          </p:nvSpPr>
          <p:spPr>
            <a:xfrm>
              <a:off x="135635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9" name="Rechthoek 88">
              <a:extLst>
                <a:ext uri="{FF2B5EF4-FFF2-40B4-BE49-F238E27FC236}">
                  <a16:creationId xmlns:a16="http://schemas.microsoft.com/office/drawing/2014/main" id="{2153D52C-015D-414F-93A9-D4F1277B5E8D}"/>
                </a:ext>
              </a:extLst>
            </p:cNvPr>
            <p:cNvSpPr/>
            <p:nvPr userDrawn="1"/>
          </p:nvSpPr>
          <p:spPr>
            <a:xfrm>
              <a:off x="149542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0" name="Rechthoek 89">
              <a:extLst>
                <a:ext uri="{FF2B5EF4-FFF2-40B4-BE49-F238E27FC236}">
                  <a16:creationId xmlns:a16="http://schemas.microsoft.com/office/drawing/2014/main" id="{3D42C007-B73B-4E21-ADDD-E70085762785}"/>
                </a:ext>
              </a:extLst>
            </p:cNvPr>
            <p:cNvSpPr/>
            <p:nvPr userDrawn="1"/>
          </p:nvSpPr>
          <p:spPr>
            <a:xfrm>
              <a:off x="163448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1" name="Rechthoek 90">
              <a:extLst>
                <a:ext uri="{FF2B5EF4-FFF2-40B4-BE49-F238E27FC236}">
                  <a16:creationId xmlns:a16="http://schemas.microsoft.com/office/drawing/2014/main" id="{61531C16-91D5-4692-B4F7-B0C494DC636C}"/>
                </a:ext>
              </a:extLst>
            </p:cNvPr>
            <p:cNvSpPr/>
            <p:nvPr userDrawn="1"/>
          </p:nvSpPr>
          <p:spPr>
            <a:xfrm>
              <a:off x="10477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2" name="Rechthoek 91">
              <a:extLst>
                <a:ext uri="{FF2B5EF4-FFF2-40B4-BE49-F238E27FC236}">
                  <a16:creationId xmlns:a16="http://schemas.microsoft.com/office/drawing/2014/main" id="{BE2A0FC4-BFB6-4C02-A005-42DE8103402C}"/>
                </a:ext>
              </a:extLst>
            </p:cNvPr>
            <p:cNvSpPr/>
            <p:nvPr userDrawn="1"/>
          </p:nvSpPr>
          <p:spPr>
            <a:xfrm>
              <a:off x="24383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3" name="Rechthoek 92">
              <a:extLst>
                <a:ext uri="{FF2B5EF4-FFF2-40B4-BE49-F238E27FC236}">
                  <a16:creationId xmlns:a16="http://schemas.microsoft.com/office/drawing/2014/main" id="{5D1C530D-C8C3-459C-B166-283CAC72D972}"/>
                </a:ext>
              </a:extLst>
            </p:cNvPr>
            <p:cNvSpPr/>
            <p:nvPr userDrawn="1"/>
          </p:nvSpPr>
          <p:spPr>
            <a:xfrm>
              <a:off x="38290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4" name="Rechthoek 93">
              <a:extLst>
                <a:ext uri="{FF2B5EF4-FFF2-40B4-BE49-F238E27FC236}">
                  <a16:creationId xmlns:a16="http://schemas.microsoft.com/office/drawing/2014/main" id="{44DB0356-E9F3-4648-A1C3-286D0DD3BC0D}"/>
                </a:ext>
              </a:extLst>
            </p:cNvPr>
            <p:cNvSpPr/>
            <p:nvPr userDrawn="1"/>
          </p:nvSpPr>
          <p:spPr>
            <a:xfrm>
              <a:off x="52196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5" name="Rechthoek 94">
              <a:extLst>
                <a:ext uri="{FF2B5EF4-FFF2-40B4-BE49-F238E27FC236}">
                  <a16:creationId xmlns:a16="http://schemas.microsoft.com/office/drawing/2014/main" id="{A08248CC-0DD7-43D3-89D0-04B21B0E9D0C}"/>
                </a:ext>
              </a:extLst>
            </p:cNvPr>
            <p:cNvSpPr/>
            <p:nvPr userDrawn="1"/>
          </p:nvSpPr>
          <p:spPr>
            <a:xfrm>
              <a:off x="66103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6" name="Rechthoek 95">
              <a:extLst>
                <a:ext uri="{FF2B5EF4-FFF2-40B4-BE49-F238E27FC236}">
                  <a16:creationId xmlns:a16="http://schemas.microsoft.com/office/drawing/2014/main" id="{F59B649C-327B-44EE-8FD8-DF5780C440C7}"/>
                </a:ext>
              </a:extLst>
            </p:cNvPr>
            <p:cNvSpPr/>
            <p:nvPr userDrawn="1"/>
          </p:nvSpPr>
          <p:spPr>
            <a:xfrm>
              <a:off x="80009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7" name="Rechthoek 96">
              <a:extLst>
                <a:ext uri="{FF2B5EF4-FFF2-40B4-BE49-F238E27FC236}">
                  <a16:creationId xmlns:a16="http://schemas.microsoft.com/office/drawing/2014/main" id="{1F2749D9-7056-4A1E-B14A-865A1C4898A2}"/>
                </a:ext>
              </a:extLst>
            </p:cNvPr>
            <p:cNvSpPr/>
            <p:nvPr userDrawn="1"/>
          </p:nvSpPr>
          <p:spPr>
            <a:xfrm>
              <a:off x="93916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8" name="Rechthoek 97">
              <a:extLst>
                <a:ext uri="{FF2B5EF4-FFF2-40B4-BE49-F238E27FC236}">
                  <a16:creationId xmlns:a16="http://schemas.microsoft.com/office/drawing/2014/main" id="{F6EBF245-88D1-459E-B383-814E41CEB42F}"/>
                </a:ext>
              </a:extLst>
            </p:cNvPr>
            <p:cNvSpPr/>
            <p:nvPr userDrawn="1"/>
          </p:nvSpPr>
          <p:spPr>
            <a:xfrm>
              <a:off x="107822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9" name="Rechthoek 98">
              <a:extLst>
                <a:ext uri="{FF2B5EF4-FFF2-40B4-BE49-F238E27FC236}">
                  <a16:creationId xmlns:a16="http://schemas.microsoft.com/office/drawing/2014/main" id="{32242EEC-3065-40A9-84B6-634FB03612F2}"/>
                </a:ext>
              </a:extLst>
            </p:cNvPr>
            <p:cNvSpPr/>
            <p:nvPr userDrawn="1"/>
          </p:nvSpPr>
          <p:spPr>
            <a:xfrm>
              <a:off x="121729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0" name="Rechthoek 99">
              <a:extLst>
                <a:ext uri="{FF2B5EF4-FFF2-40B4-BE49-F238E27FC236}">
                  <a16:creationId xmlns:a16="http://schemas.microsoft.com/office/drawing/2014/main" id="{6BDA72F4-8256-4DD6-A1E7-5F114F8D3F57}"/>
                </a:ext>
              </a:extLst>
            </p:cNvPr>
            <p:cNvSpPr/>
            <p:nvPr userDrawn="1"/>
          </p:nvSpPr>
          <p:spPr>
            <a:xfrm>
              <a:off x="135635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1" name="Rechthoek 100">
              <a:extLst>
                <a:ext uri="{FF2B5EF4-FFF2-40B4-BE49-F238E27FC236}">
                  <a16:creationId xmlns:a16="http://schemas.microsoft.com/office/drawing/2014/main" id="{3611BD11-37AE-4C0E-8E96-7A342DF72BE8}"/>
                </a:ext>
              </a:extLst>
            </p:cNvPr>
            <p:cNvSpPr/>
            <p:nvPr userDrawn="1"/>
          </p:nvSpPr>
          <p:spPr>
            <a:xfrm>
              <a:off x="149542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2" name="Rechthoek 101">
              <a:extLst>
                <a:ext uri="{FF2B5EF4-FFF2-40B4-BE49-F238E27FC236}">
                  <a16:creationId xmlns:a16="http://schemas.microsoft.com/office/drawing/2014/main" id="{7DADB5EF-A6F3-4933-A92B-2F254845B34F}"/>
                </a:ext>
              </a:extLst>
            </p:cNvPr>
            <p:cNvSpPr/>
            <p:nvPr userDrawn="1"/>
          </p:nvSpPr>
          <p:spPr>
            <a:xfrm>
              <a:off x="163448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3" name="Rechthoek 102">
              <a:extLst>
                <a:ext uri="{FF2B5EF4-FFF2-40B4-BE49-F238E27FC236}">
                  <a16:creationId xmlns:a16="http://schemas.microsoft.com/office/drawing/2014/main" id="{4B69F43D-5BD8-4227-805D-D131D0CC9782}"/>
                </a:ext>
              </a:extLst>
            </p:cNvPr>
            <p:cNvSpPr/>
            <p:nvPr userDrawn="1"/>
          </p:nvSpPr>
          <p:spPr>
            <a:xfrm>
              <a:off x="10477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4" name="Rechthoek 103">
              <a:extLst>
                <a:ext uri="{FF2B5EF4-FFF2-40B4-BE49-F238E27FC236}">
                  <a16:creationId xmlns:a16="http://schemas.microsoft.com/office/drawing/2014/main" id="{8A117382-99B3-4F5A-95DF-DD71C489F308}"/>
                </a:ext>
              </a:extLst>
            </p:cNvPr>
            <p:cNvSpPr/>
            <p:nvPr userDrawn="1"/>
          </p:nvSpPr>
          <p:spPr>
            <a:xfrm>
              <a:off x="24383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5" name="Rechthoek 104">
              <a:extLst>
                <a:ext uri="{FF2B5EF4-FFF2-40B4-BE49-F238E27FC236}">
                  <a16:creationId xmlns:a16="http://schemas.microsoft.com/office/drawing/2014/main" id="{37BEE625-7635-4764-8242-72FE7574219D}"/>
                </a:ext>
              </a:extLst>
            </p:cNvPr>
            <p:cNvSpPr/>
            <p:nvPr userDrawn="1"/>
          </p:nvSpPr>
          <p:spPr>
            <a:xfrm>
              <a:off x="38290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6" name="Rechthoek 105">
              <a:extLst>
                <a:ext uri="{FF2B5EF4-FFF2-40B4-BE49-F238E27FC236}">
                  <a16:creationId xmlns:a16="http://schemas.microsoft.com/office/drawing/2014/main" id="{B94E52F2-EC1D-4B93-9583-8092EB54AAB9}"/>
                </a:ext>
              </a:extLst>
            </p:cNvPr>
            <p:cNvSpPr/>
            <p:nvPr userDrawn="1"/>
          </p:nvSpPr>
          <p:spPr>
            <a:xfrm>
              <a:off x="52196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7" name="Rechthoek 106">
              <a:extLst>
                <a:ext uri="{FF2B5EF4-FFF2-40B4-BE49-F238E27FC236}">
                  <a16:creationId xmlns:a16="http://schemas.microsoft.com/office/drawing/2014/main" id="{C220B813-DD92-4C7D-A1BC-697C23CABFA1}"/>
                </a:ext>
              </a:extLst>
            </p:cNvPr>
            <p:cNvSpPr/>
            <p:nvPr userDrawn="1"/>
          </p:nvSpPr>
          <p:spPr>
            <a:xfrm>
              <a:off x="66103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8" name="Rechthoek 107">
              <a:extLst>
                <a:ext uri="{FF2B5EF4-FFF2-40B4-BE49-F238E27FC236}">
                  <a16:creationId xmlns:a16="http://schemas.microsoft.com/office/drawing/2014/main" id="{02E84D6E-F48F-4557-99C6-9713133382F4}"/>
                </a:ext>
              </a:extLst>
            </p:cNvPr>
            <p:cNvSpPr/>
            <p:nvPr userDrawn="1"/>
          </p:nvSpPr>
          <p:spPr>
            <a:xfrm>
              <a:off x="80009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9" name="Rechthoek 108">
              <a:extLst>
                <a:ext uri="{FF2B5EF4-FFF2-40B4-BE49-F238E27FC236}">
                  <a16:creationId xmlns:a16="http://schemas.microsoft.com/office/drawing/2014/main" id="{E0212F54-9A69-4A61-8B35-78C4D89F641B}"/>
                </a:ext>
              </a:extLst>
            </p:cNvPr>
            <p:cNvSpPr/>
            <p:nvPr userDrawn="1"/>
          </p:nvSpPr>
          <p:spPr>
            <a:xfrm>
              <a:off x="93916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0" name="Rechthoek 109">
              <a:extLst>
                <a:ext uri="{FF2B5EF4-FFF2-40B4-BE49-F238E27FC236}">
                  <a16:creationId xmlns:a16="http://schemas.microsoft.com/office/drawing/2014/main" id="{82867721-4D81-431A-BA76-A06D56D3D57A}"/>
                </a:ext>
              </a:extLst>
            </p:cNvPr>
            <p:cNvSpPr/>
            <p:nvPr userDrawn="1"/>
          </p:nvSpPr>
          <p:spPr>
            <a:xfrm>
              <a:off x="107822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1" name="Rechthoek 110">
              <a:extLst>
                <a:ext uri="{FF2B5EF4-FFF2-40B4-BE49-F238E27FC236}">
                  <a16:creationId xmlns:a16="http://schemas.microsoft.com/office/drawing/2014/main" id="{BC7CB733-8B25-4EA0-BC8B-16D6C0A8F3D9}"/>
                </a:ext>
              </a:extLst>
            </p:cNvPr>
            <p:cNvSpPr/>
            <p:nvPr userDrawn="1"/>
          </p:nvSpPr>
          <p:spPr>
            <a:xfrm>
              <a:off x="121729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2" name="Rechthoek 111">
              <a:extLst>
                <a:ext uri="{FF2B5EF4-FFF2-40B4-BE49-F238E27FC236}">
                  <a16:creationId xmlns:a16="http://schemas.microsoft.com/office/drawing/2014/main" id="{C272F51B-7DF3-4BB4-81EF-F30BEBF919F8}"/>
                </a:ext>
              </a:extLst>
            </p:cNvPr>
            <p:cNvSpPr/>
            <p:nvPr userDrawn="1"/>
          </p:nvSpPr>
          <p:spPr>
            <a:xfrm>
              <a:off x="135635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3" name="Rechthoek 112">
              <a:extLst>
                <a:ext uri="{FF2B5EF4-FFF2-40B4-BE49-F238E27FC236}">
                  <a16:creationId xmlns:a16="http://schemas.microsoft.com/office/drawing/2014/main" id="{E7275EC4-E93D-4579-9252-95875A3D384C}"/>
                </a:ext>
              </a:extLst>
            </p:cNvPr>
            <p:cNvSpPr/>
            <p:nvPr userDrawn="1"/>
          </p:nvSpPr>
          <p:spPr>
            <a:xfrm>
              <a:off x="149542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4" name="Rechthoek 113">
              <a:extLst>
                <a:ext uri="{FF2B5EF4-FFF2-40B4-BE49-F238E27FC236}">
                  <a16:creationId xmlns:a16="http://schemas.microsoft.com/office/drawing/2014/main" id="{0ADC9315-AE94-46D1-A960-BDE67D19F3AD}"/>
                </a:ext>
              </a:extLst>
            </p:cNvPr>
            <p:cNvSpPr/>
            <p:nvPr userDrawn="1"/>
          </p:nvSpPr>
          <p:spPr>
            <a:xfrm>
              <a:off x="163448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5" name="Rechthoek 114">
              <a:extLst>
                <a:ext uri="{FF2B5EF4-FFF2-40B4-BE49-F238E27FC236}">
                  <a16:creationId xmlns:a16="http://schemas.microsoft.com/office/drawing/2014/main" id="{55221152-1C95-4DAA-ACB5-C7B52C8FD766}"/>
                </a:ext>
              </a:extLst>
            </p:cNvPr>
            <p:cNvSpPr/>
            <p:nvPr userDrawn="1"/>
          </p:nvSpPr>
          <p:spPr>
            <a:xfrm>
              <a:off x="10477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6" name="Rechthoek 115">
              <a:extLst>
                <a:ext uri="{FF2B5EF4-FFF2-40B4-BE49-F238E27FC236}">
                  <a16:creationId xmlns:a16="http://schemas.microsoft.com/office/drawing/2014/main" id="{BFEAC399-A721-4E24-97FA-7D27F08ADC7E}"/>
                </a:ext>
              </a:extLst>
            </p:cNvPr>
            <p:cNvSpPr/>
            <p:nvPr userDrawn="1"/>
          </p:nvSpPr>
          <p:spPr>
            <a:xfrm>
              <a:off x="24383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7" name="Rechthoek 116">
              <a:extLst>
                <a:ext uri="{FF2B5EF4-FFF2-40B4-BE49-F238E27FC236}">
                  <a16:creationId xmlns:a16="http://schemas.microsoft.com/office/drawing/2014/main" id="{6B5520BE-CE29-4813-9DAD-C9B41DACAFCA}"/>
                </a:ext>
              </a:extLst>
            </p:cNvPr>
            <p:cNvSpPr/>
            <p:nvPr userDrawn="1"/>
          </p:nvSpPr>
          <p:spPr>
            <a:xfrm>
              <a:off x="38290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8" name="Rechthoek 117">
              <a:extLst>
                <a:ext uri="{FF2B5EF4-FFF2-40B4-BE49-F238E27FC236}">
                  <a16:creationId xmlns:a16="http://schemas.microsoft.com/office/drawing/2014/main" id="{BC614ACB-A292-4AB7-A05D-035255A09EAC}"/>
                </a:ext>
              </a:extLst>
            </p:cNvPr>
            <p:cNvSpPr/>
            <p:nvPr userDrawn="1"/>
          </p:nvSpPr>
          <p:spPr>
            <a:xfrm>
              <a:off x="52196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9" name="Rechthoek 118">
              <a:extLst>
                <a:ext uri="{FF2B5EF4-FFF2-40B4-BE49-F238E27FC236}">
                  <a16:creationId xmlns:a16="http://schemas.microsoft.com/office/drawing/2014/main" id="{8197675B-3E1D-4ADC-8028-675B7EEC0715}"/>
                </a:ext>
              </a:extLst>
            </p:cNvPr>
            <p:cNvSpPr/>
            <p:nvPr userDrawn="1"/>
          </p:nvSpPr>
          <p:spPr>
            <a:xfrm>
              <a:off x="66103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0" name="Rechthoek 119">
              <a:extLst>
                <a:ext uri="{FF2B5EF4-FFF2-40B4-BE49-F238E27FC236}">
                  <a16:creationId xmlns:a16="http://schemas.microsoft.com/office/drawing/2014/main" id="{161FDAA3-430E-49EC-A4CC-A6683E05F77B}"/>
                </a:ext>
              </a:extLst>
            </p:cNvPr>
            <p:cNvSpPr/>
            <p:nvPr userDrawn="1"/>
          </p:nvSpPr>
          <p:spPr>
            <a:xfrm>
              <a:off x="80009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1" name="Rechthoek 120">
              <a:extLst>
                <a:ext uri="{FF2B5EF4-FFF2-40B4-BE49-F238E27FC236}">
                  <a16:creationId xmlns:a16="http://schemas.microsoft.com/office/drawing/2014/main" id="{37DE3A08-788F-45BE-907A-AC3348EDB0B9}"/>
                </a:ext>
              </a:extLst>
            </p:cNvPr>
            <p:cNvSpPr/>
            <p:nvPr userDrawn="1"/>
          </p:nvSpPr>
          <p:spPr>
            <a:xfrm>
              <a:off x="93916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2" name="Rechthoek 121">
              <a:extLst>
                <a:ext uri="{FF2B5EF4-FFF2-40B4-BE49-F238E27FC236}">
                  <a16:creationId xmlns:a16="http://schemas.microsoft.com/office/drawing/2014/main" id="{90379143-8DF0-4EE1-8C3A-C240D936C862}"/>
                </a:ext>
              </a:extLst>
            </p:cNvPr>
            <p:cNvSpPr/>
            <p:nvPr userDrawn="1"/>
          </p:nvSpPr>
          <p:spPr>
            <a:xfrm>
              <a:off x="107822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3" name="Rechthoek 122">
              <a:extLst>
                <a:ext uri="{FF2B5EF4-FFF2-40B4-BE49-F238E27FC236}">
                  <a16:creationId xmlns:a16="http://schemas.microsoft.com/office/drawing/2014/main" id="{E22EF1D9-5DE2-46B7-8523-CF79C32B2B0E}"/>
                </a:ext>
              </a:extLst>
            </p:cNvPr>
            <p:cNvSpPr/>
            <p:nvPr userDrawn="1"/>
          </p:nvSpPr>
          <p:spPr>
            <a:xfrm>
              <a:off x="121729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4" name="Rechthoek 123">
              <a:extLst>
                <a:ext uri="{FF2B5EF4-FFF2-40B4-BE49-F238E27FC236}">
                  <a16:creationId xmlns:a16="http://schemas.microsoft.com/office/drawing/2014/main" id="{60762A57-F746-45D5-AB2E-7C3E0A5B738D}"/>
                </a:ext>
              </a:extLst>
            </p:cNvPr>
            <p:cNvSpPr/>
            <p:nvPr userDrawn="1"/>
          </p:nvSpPr>
          <p:spPr>
            <a:xfrm>
              <a:off x="135635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5" name="Rechthoek 124">
              <a:extLst>
                <a:ext uri="{FF2B5EF4-FFF2-40B4-BE49-F238E27FC236}">
                  <a16:creationId xmlns:a16="http://schemas.microsoft.com/office/drawing/2014/main" id="{06642479-D5AA-4E24-BBAA-A46D252F4370}"/>
                </a:ext>
              </a:extLst>
            </p:cNvPr>
            <p:cNvSpPr/>
            <p:nvPr userDrawn="1"/>
          </p:nvSpPr>
          <p:spPr>
            <a:xfrm>
              <a:off x="149542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6" name="Rechthoek 125">
              <a:extLst>
                <a:ext uri="{FF2B5EF4-FFF2-40B4-BE49-F238E27FC236}">
                  <a16:creationId xmlns:a16="http://schemas.microsoft.com/office/drawing/2014/main" id="{7294A249-E01B-4E00-A515-54145D369480}"/>
                </a:ext>
              </a:extLst>
            </p:cNvPr>
            <p:cNvSpPr/>
            <p:nvPr userDrawn="1"/>
          </p:nvSpPr>
          <p:spPr>
            <a:xfrm>
              <a:off x="163448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7" name="Rechthoek 126">
              <a:extLst>
                <a:ext uri="{FF2B5EF4-FFF2-40B4-BE49-F238E27FC236}">
                  <a16:creationId xmlns:a16="http://schemas.microsoft.com/office/drawing/2014/main" id="{BA2047AF-40C4-4B43-9121-F09C177A4A20}"/>
                </a:ext>
              </a:extLst>
            </p:cNvPr>
            <p:cNvSpPr/>
            <p:nvPr userDrawn="1"/>
          </p:nvSpPr>
          <p:spPr>
            <a:xfrm>
              <a:off x="10477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8" name="Rechthoek 127">
              <a:extLst>
                <a:ext uri="{FF2B5EF4-FFF2-40B4-BE49-F238E27FC236}">
                  <a16:creationId xmlns:a16="http://schemas.microsoft.com/office/drawing/2014/main" id="{76B98FFC-AD3C-49B2-93CA-C1725C19A20F}"/>
                </a:ext>
              </a:extLst>
            </p:cNvPr>
            <p:cNvSpPr/>
            <p:nvPr userDrawn="1"/>
          </p:nvSpPr>
          <p:spPr>
            <a:xfrm>
              <a:off x="24383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9" name="Rechthoek 128">
              <a:extLst>
                <a:ext uri="{FF2B5EF4-FFF2-40B4-BE49-F238E27FC236}">
                  <a16:creationId xmlns:a16="http://schemas.microsoft.com/office/drawing/2014/main" id="{E1879D9E-3E63-4CC2-9AC7-425812A3F2C4}"/>
                </a:ext>
              </a:extLst>
            </p:cNvPr>
            <p:cNvSpPr/>
            <p:nvPr userDrawn="1"/>
          </p:nvSpPr>
          <p:spPr>
            <a:xfrm>
              <a:off x="38290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0" name="Rechthoek 129">
              <a:extLst>
                <a:ext uri="{FF2B5EF4-FFF2-40B4-BE49-F238E27FC236}">
                  <a16:creationId xmlns:a16="http://schemas.microsoft.com/office/drawing/2014/main" id="{8342A221-D10B-423B-8906-5EBC48090A2E}"/>
                </a:ext>
              </a:extLst>
            </p:cNvPr>
            <p:cNvSpPr/>
            <p:nvPr userDrawn="1"/>
          </p:nvSpPr>
          <p:spPr>
            <a:xfrm>
              <a:off x="52196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1" name="Rechthoek 130">
              <a:extLst>
                <a:ext uri="{FF2B5EF4-FFF2-40B4-BE49-F238E27FC236}">
                  <a16:creationId xmlns:a16="http://schemas.microsoft.com/office/drawing/2014/main" id="{35A57EB3-D6B5-4152-B14F-EF27E1349632}"/>
                </a:ext>
              </a:extLst>
            </p:cNvPr>
            <p:cNvSpPr/>
            <p:nvPr userDrawn="1"/>
          </p:nvSpPr>
          <p:spPr>
            <a:xfrm>
              <a:off x="66103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2" name="Rechthoek 131">
              <a:extLst>
                <a:ext uri="{FF2B5EF4-FFF2-40B4-BE49-F238E27FC236}">
                  <a16:creationId xmlns:a16="http://schemas.microsoft.com/office/drawing/2014/main" id="{31F4458E-A63D-4437-8E19-A66C8BC5DFD9}"/>
                </a:ext>
              </a:extLst>
            </p:cNvPr>
            <p:cNvSpPr/>
            <p:nvPr userDrawn="1"/>
          </p:nvSpPr>
          <p:spPr>
            <a:xfrm>
              <a:off x="80009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3" name="Rechthoek 132">
              <a:extLst>
                <a:ext uri="{FF2B5EF4-FFF2-40B4-BE49-F238E27FC236}">
                  <a16:creationId xmlns:a16="http://schemas.microsoft.com/office/drawing/2014/main" id="{823D3FFE-4462-459F-8BC9-876EB23D6C56}"/>
                </a:ext>
              </a:extLst>
            </p:cNvPr>
            <p:cNvSpPr/>
            <p:nvPr userDrawn="1"/>
          </p:nvSpPr>
          <p:spPr>
            <a:xfrm>
              <a:off x="93916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4" name="Rechthoek 133">
              <a:extLst>
                <a:ext uri="{FF2B5EF4-FFF2-40B4-BE49-F238E27FC236}">
                  <a16:creationId xmlns:a16="http://schemas.microsoft.com/office/drawing/2014/main" id="{CFA305EC-68FF-4C4A-B709-979FB292811A}"/>
                </a:ext>
              </a:extLst>
            </p:cNvPr>
            <p:cNvSpPr/>
            <p:nvPr userDrawn="1"/>
          </p:nvSpPr>
          <p:spPr>
            <a:xfrm>
              <a:off x="107822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5" name="Rechthoek 134">
              <a:extLst>
                <a:ext uri="{FF2B5EF4-FFF2-40B4-BE49-F238E27FC236}">
                  <a16:creationId xmlns:a16="http://schemas.microsoft.com/office/drawing/2014/main" id="{A0347432-8C21-4FC5-8C35-B1FD2EA749CB}"/>
                </a:ext>
              </a:extLst>
            </p:cNvPr>
            <p:cNvSpPr/>
            <p:nvPr userDrawn="1"/>
          </p:nvSpPr>
          <p:spPr>
            <a:xfrm>
              <a:off x="121729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6" name="Rechthoek 135">
              <a:extLst>
                <a:ext uri="{FF2B5EF4-FFF2-40B4-BE49-F238E27FC236}">
                  <a16:creationId xmlns:a16="http://schemas.microsoft.com/office/drawing/2014/main" id="{7A7F8353-A1F1-4929-8555-E3CBFF711B9C}"/>
                </a:ext>
              </a:extLst>
            </p:cNvPr>
            <p:cNvSpPr/>
            <p:nvPr userDrawn="1"/>
          </p:nvSpPr>
          <p:spPr>
            <a:xfrm>
              <a:off x="135635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7" name="Rechthoek 136">
              <a:extLst>
                <a:ext uri="{FF2B5EF4-FFF2-40B4-BE49-F238E27FC236}">
                  <a16:creationId xmlns:a16="http://schemas.microsoft.com/office/drawing/2014/main" id="{FE868229-68BB-41A9-9ED5-28B124EF510A}"/>
                </a:ext>
              </a:extLst>
            </p:cNvPr>
            <p:cNvSpPr/>
            <p:nvPr userDrawn="1"/>
          </p:nvSpPr>
          <p:spPr>
            <a:xfrm>
              <a:off x="149542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8" name="Rechthoek 137">
              <a:extLst>
                <a:ext uri="{FF2B5EF4-FFF2-40B4-BE49-F238E27FC236}">
                  <a16:creationId xmlns:a16="http://schemas.microsoft.com/office/drawing/2014/main" id="{FA1DEB70-AA07-4F8C-A32A-D1E0EB6B9063}"/>
                </a:ext>
              </a:extLst>
            </p:cNvPr>
            <p:cNvSpPr/>
            <p:nvPr userDrawn="1"/>
          </p:nvSpPr>
          <p:spPr>
            <a:xfrm>
              <a:off x="163448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9" name="Rechthoek 138">
              <a:extLst>
                <a:ext uri="{FF2B5EF4-FFF2-40B4-BE49-F238E27FC236}">
                  <a16:creationId xmlns:a16="http://schemas.microsoft.com/office/drawing/2014/main" id="{CB899CC4-E72F-4DA6-BE2E-02A092FEA67A}"/>
                </a:ext>
              </a:extLst>
            </p:cNvPr>
            <p:cNvSpPr/>
            <p:nvPr userDrawn="1"/>
          </p:nvSpPr>
          <p:spPr>
            <a:xfrm>
              <a:off x="10572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0" name="Rechthoek 139">
              <a:extLst>
                <a:ext uri="{FF2B5EF4-FFF2-40B4-BE49-F238E27FC236}">
                  <a16:creationId xmlns:a16="http://schemas.microsoft.com/office/drawing/2014/main" id="{E9F657BB-7594-4CE9-81AE-F174A5FCF7BF}"/>
                </a:ext>
              </a:extLst>
            </p:cNvPr>
            <p:cNvSpPr/>
            <p:nvPr userDrawn="1"/>
          </p:nvSpPr>
          <p:spPr>
            <a:xfrm>
              <a:off x="24479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1" name="Rechthoek 140">
              <a:extLst>
                <a:ext uri="{FF2B5EF4-FFF2-40B4-BE49-F238E27FC236}">
                  <a16:creationId xmlns:a16="http://schemas.microsoft.com/office/drawing/2014/main" id="{DFC37973-9120-49B2-A7ED-15DCB112E254}"/>
                </a:ext>
              </a:extLst>
            </p:cNvPr>
            <p:cNvSpPr/>
            <p:nvPr userDrawn="1"/>
          </p:nvSpPr>
          <p:spPr>
            <a:xfrm>
              <a:off x="38385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2" name="Rechthoek 141">
              <a:extLst>
                <a:ext uri="{FF2B5EF4-FFF2-40B4-BE49-F238E27FC236}">
                  <a16:creationId xmlns:a16="http://schemas.microsoft.com/office/drawing/2014/main" id="{C21B2490-2482-42A9-AD65-3EFCE801B505}"/>
                </a:ext>
              </a:extLst>
            </p:cNvPr>
            <p:cNvSpPr/>
            <p:nvPr userDrawn="1"/>
          </p:nvSpPr>
          <p:spPr>
            <a:xfrm>
              <a:off x="52292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3" name="Rechthoek 142">
              <a:extLst>
                <a:ext uri="{FF2B5EF4-FFF2-40B4-BE49-F238E27FC236}">
                  <a16:creationId xmlns:a16="http://schemas.microsoft.com/office/drawing/2014/main" id="{1AD68A9B-287C-47FA-B23C-EF991C19345D}"/>
                </a:ext>
              </a:extLst>
            </p:cNvPr>
            <p:cNvSpPr/>
            <p:nvPr userDrawn="1"/>
          </p:nvSpPr>
          <p:spPr>
            <a:xfrm>
              <a:off x="66198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4" name="Rechthoek 143">
              <a:extLst>
                <a:ext uri="{FF2B5EF4-FFF2-40B4-BE49-F238E27FC236}">
                  <a16:creationId xmlns:a16="http://schemas.microsoft.com/office/drawing/2014/main" id="{E13DC975-77A9-49F1-840F-60F7F64AA0AE}"/>
                </a:ext>
              </a:extLst>
            </p:cNvPr>
            <p:cNvSpPr/>
            <p:nvPr userDrawn="1"/>
          </p:nvSpPr>
          <p:spPr>
            <a:xfrm>
              <a:off x="80105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5" name="Rechthoek 144">
              <a:extLst>
                <a:ext uri="{FF2B5EF4-FFF2-40B4-BE49-F238E27FC236}">
                  <a16:creationId xmlns:a16="http://schemas.microsoft.com/office/drawing/2014/main" id="{1F4C024A-51DC-4F32-8C8D-B2E1662EBABC}"/>
                </a:ext>
              </a:extLst>
            </p:cNvPr>
            <p:cNvSpPr/>
            <p:nvPr userDrawn="1"/>
          </p:nvSpPr>
          <p:spPr>
            <a:xfrm>
              <a:off x="94011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6" name="Rechthoek 145">
              <a:extLst>
                <a:ext uri="{FF2B5EF4-FFF2-40B4-BE49-F238E27FC236}">
                  <a16:creationId xmlns:a16="http://schemas.microsoft.com/office/drawing/2014/main" id="{7E3E9670-3B8B-4A3E-BBC8-148C50E521E5}"/>
                </a:ext>
              </a:extLst>
            </p:cNvPr>
            <p:cNvSpPr/>
            <p:nvPr userDrawn="1"/>
          </p:nvSpPr>
          <p:spPr>
            <a:xfrm>
              <a:off x="107918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7" name="Rechthoek 146">
              <a:extLst>
                <a:ext uri="{FF2B5EF4-FFF2-40B4-BE49-F238E27FC236}">
                  <a16:creationId xmlns:a16="http://schemas.microsoft.com/office/drawing/2014/main" id="{0D625E2E-D09E-4433-8635-54FE2B610D71}"/>
                </a:ext>
              </a:extLst>
            </p:cNvPr>
            <p:cNvSpPr/>
            <p:nvPr userDrawn="1"/>
          </p:nvSpPr>
          <p:spPr>
            <a:xfrm>
              <a:off x="121824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8" name="Rechthoek 147">
              <a:extLst>
                <a:ext uri="{FF2B5EF4-FFF2-40B4-BE49-F238E27FC236}">
                  <a16:creationId xmlns:a16="http://schemas.microsoft.com/office/drawing/2014/main" id="{4D0CF8CE-893C-4FC4-A604-1E1E339B55E0}"/>
                </a:ext>
              </a:extLst>
            </p:cNvPr>
            <p:cNvSpPr/>
            <p:nvPr userDrawn="1"/>
          </p:nvSpPr>
          <p:spPr>
            <a:xfrm>
              <a:off x="135731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9" name="Rechthoek 148">
              <a:extLst>
                <a:ext uri="{FF2B5EF4-FFF2-40B4-BE49-F238E27FC236}">
                  <a16:creationId xmlns:a16="http://schemas.microsoft.com/office/drawing/2014/main" id="{AA4F597F-E463-4268-91FE-0A240CFB670C}"/>
                </a:ext>
              </a:extLst>
            </p:cNvPr>
            <p:cNvSpPr/>
            <p:nvPr userDrawn="1"/>
          </p:nvSpPr>
          <p:spPr>
            <a:xfrm>
              <a:off x="149637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0" name="Rechthoek 149">
              <a:extLst>
                <a:ext uri="{FF2B5EF4-FFF2-40B4-BE49-F238E27FC236}">
                  <a16:creationId xmlns:a16="http://schemas.microsoft.com/office/drawing/2014/main" id="{322D01B1-CED0-4098-A701-3BF8B51E38E6}"/>
                </a:ext>
              </a:extLst>
            </p:cNvPr>
            <p:cNvSpPr/>
            <p:nvPr userDrawn="1"/>
          </p:nvSpPr>
          <p:spPr>
            <a:xfrm>
              <a:off x="163544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1" name="Rechthoek 150">
              <a:extLst>
                <a:ext uri="{FF2B5EF4-FFF2-40B4-BE49-F238E27FC236}">
                  <a16:creationId xmlns:a16="http://schemas.microsoft.com/office/drawing/2014/main" id="{9B29E19F-617C-43B4-81CB-8EEF9BCF4A1D}"/>
                </a:ext>
              </a:extLst>
            </p:cNvPr>
            <p:cNvSpPr/>
            <p:nvPr userDrawn="1"/>
          </p:nvSpPr>
          <p:spPr>
            <a:xfrm>
              <a:off x="9527" y="9302390"/>
              <a:ext cx="17611724"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dirty="0"/>
            </a:p>
          </p:txBody>
        </p:sp>
      </p:grpSp>
      <p:grpSp>
        <p:nvGrpSpPr>
          <p:cNvPr id="168" name="Graphic 6" hidden="1">
            <a:extLst>
              <a:ext uri="{FF2B5EF4-FFF2-40B4-BE49-F238E27FC236}">
                <a16:creationId xmlns:a16="http://schemas.microsoft.com/office/drawing/2014/main" id="{8A0AAF7F-DD0F-4CB1-A1B2-505FC4BCCC2B}"/>
              </a:ext>
            </a:extLst>
          </p:cNvPr>
          <p:cNvGrpSpPr/>
          <p:nvPr userDrawn="1"/>
        </p:nvGrpSpPr>
        <p:grpSpPr>
          <a:xfrm>
            <a:off x="-7144" y="-7144"/>
            <a:ext cx="18297525" cy="10296525"/>
            <a:chOff x="-7144" y="-7144"/>
            <a:chExt cx="18297525" cy="10296525"/>
          </a:xfrm>
          <a:solidFill>
            <a:srgbClr val="FFFFFF">
              <a:alpha val="0"/>
            </a:srgbClr>
          </a:solidFill>
        </p:grpSpPr>
        <p:sp>
          <p:nvSpPr>
            <p:cNvPr id="169" name="Vrije vorm: vorm 168">
              <a:extLst>
                <a:ext uri="{FF2B5EF4-FFF2-40B4-BE49-F238E27FC236}">
                  <a16:creationId xmlns:a16="http://schemas.microsoft.com/office/drawing/2014/main" id="{F1DCEBEA-BD51-4E6A-BDD5-B32F46FCAF21}"/>
                </a:ext>
              </a:extLst>
            </p:cNvPr>
            <p:cNvSpPr/>
            <p:nvPr/>
          </p:nvSpPr>
          <p:spPr>
            <a:xfrm>
              <a:off x="10406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dirty="0">
                <a:highlight>
                  <a:srgbClr val="FFFF00"/>
                </a:highlight>
              </a:endParaRPr>
            </a:p>
          </p:txBody>
        </p:sp>
        <p:sp>
          <p:nvSpPr>
            <p:cNvPr id="170" name="Vrije vorm: vorm 169">
              <a:extLst>
                <a:ext uri="{FF2B5EF4-FFF2-40B4-BE49-F238E27FC236}">
                  <a16:creationId xmlns:a16="http://schemas.microsoft.com/office/drawing/2014/main" id="{FD08B8C0-EAC8-4271-BD1D-93AF595C0334}"/>
                </a:ext>
              </a:extLst>
            </p:cNvPr>
            <p:cNvSpPr/>
            <p:nvPr/>
          </p:nvSpPr>
          <p:spPr>
            <a:xfrm>
              <a:off x="-7144" y="-7144"/>
              <a:ext cx="18297525" cy="10296525"/>
            </a:xfrm>
            <a:custGeom>
              <a:avLst/>
              <a:gdLst>
                <a:gd name="connsiteX0" fmla="*/ 7144 w 18297525"/>
                <a:gd name="connsiteY0" fmla="*/ 7144 h 10296525"/>
                <a:gd name="connsiteX1" fmla="*/ 18295144 w 18297525"/>
                <a:gd name="connsiteY1" fmla="*/ 7144 h 10296525"/>
                <a:gd name="connsiteX2" fmla="*/ 18295144 w 18297525"/>
                <a:gd name="connsiteY2" fmla="*/ 10294144 h 10296525"/>
                <a:gd name="connsiteX3" fmla="*/ 7144 w 18297525"/>
                <a:gd name="connsiteY3" fmla="*/ 10294144 h 10296525"/>
              </a:gdLst>
              <a:ahLst/>
              <a:cxnLst>
                <a:cxn ang="0">
                  <a:pos x="connsiteX0" y="connsiteY0"/>
                </a:cxn>
                <a:cxn ang="0">
                  <a:pos x="connsiteX1" y="connsiteY1"/>
                </a:cxn>
                <a:cxn ang="0">
                  <a:pos x="connsiteX2" y="connsiteY2"/>
                </a:cxn>
                <a:cxn ang="0">
                  <a:pos x="connsiteX3" y="connsiteY3"/>
                </a:cxn>
              </a:cxnLst>
              <a:rect l="l" t="t" r="r" b="b"/>
              <a:pathLst>
                <a:path w="18297525" h="10296525">
                  <a:moveTo>
                    <a:pt x="7144" y="7144"/>
                  </a:moveTo>
                  <a:lnTo>
                    <a:pt x="18295144" y="7144"/>
                  </a:lnTo>
                  <a:lnTo>
                    <a:pt x="18295144" y="10294144"/>
                  </a:lnTo>
                  <a:lnTo>
                    <a:pt x="7144" y="10294144"/>
                  </a:lnTo>
                  <a:close/>
                </a:path>
              </a:pathLst>
            </a:custGeom>
            <a:grpFill/>
            <a:ln w="9525" cap="flat">
              <a:solidFill>
                <a:schemeClr val="bg1">
                  <a:lumMod val="65000"/>
                </a:schemeClr>
              </a:solidFill>
              <a:prstDash val="solid"/>
              <a:miter/>
            </a:ln>
          </p:spPr>
          <p:txBody>
            <a:bodyPr rtlCol="0" anchor="ctr"/>
            <a:lstStyle/>
            <a:p>
              <a:endParaRPr lang="nl-BE" dirty="0">
                <a:highlight>
                  <a:srgbClr val="FFFF00"/>
                </a:highlight>
              </a:endParaRPr>
            </a:p>
          </p:txBody>
        </p:sp>
        <p:sp>
          <p:nvSpPr>
            <p:cNvPr id="171" name="Vrije vorm: vorm 170">
              <a:extLst>
                <a:ext uri="{FF2B5EF4-FFF2-40B4-BE49-F238E27FC236}">
                  <a16:creationId xmlns:a16="http://schemas.microsoft.com/office/drawing/2014/main" id="{92DE7A37-0B5F-4A33-8877-BF9493146315}"/>
                </a:ext>
              </a:extLst>
            </p:cNvPr>
            <p:cNvSpPr/>
            <p:nvPr/>
          </p:nvSpPr>
          <p:spPr>
            <a:xfrm>
              <a:off x="10406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2" name="Vrije vorm: vorm 171">
              <a:extLst>
                <a:ext uri="{FF2B5EF4-FFF2-40B4-BE49-F238E27FC236}">
                  <a16:creationId xmlns:a16="http://schemas.microsoft.com/office/drawing/2014/main" id="{6F8A9ABB-A2A9-490F-978E-E0F0E67708C9}"/>
                </a:ext>
              </a:extLst>
            </p:cNvPr>
            <p:cNvSpPr/>
            <p:nvPr/>
          </p:nvSpPr>
          <p:spPr>
            <a:xfrm>
              <a:off x="10406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3" name="Vrije vorm: vorm 172">
              <a:extLst>
                <a:ext uri="{FF2B5EF4-FFF2-40B4-BE49-F238E27FC236}">
                  <a16:creationId xmlns:a16="http://schemas.microsoft.com/office/drawing/2014/main" id="{E2C0164E-F16D-4328-887D-B444B8D5799F}"/>
                </a:ext>
              </a:extLst>
            </p:cNvPr>
            <p:cNvSpPr/>
            <p:nvPr/>
          </p:nvSpPr>
          <p:spPr>
            <a:xfrm>
              <a:off x="10406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4" name="Vrije vorm: vorm 173">
              <a:extLst>
                <a:ext uri="{FF2B5EF4-FFF2-40B4-BE49-F238E27FC236}">
                  <a16:creationId xmlns:a16="http://schemas.microsoft.com/office/drawing/2014/main" id="{2DFDFC57-EE90-4415-A198-64E26D72FFC4}"/>
                </a:ext>
              </a:extLst>
            </p:cNvPr>
            <p:cNvSpPr/>
            <p:nvPr/>
          </p:nvSpPr>
          <p:spPr>
            <a:xfrm>
              <a:off x="10406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5" name="Vrije vorm: vorm 174">
              <a:extLst>
                <a:ext uri="{FF2B5EF4-FFF2-40B4-BE49-F238E27FC236}">
                  <a16:creationId xmlns:a16="http://schemas.microsoft.com/office/drawing/2014/main" id="{F64CECF1-92EC-4E9F-9FAF-078C71B824C3}"/>
                </a:ext>
              </a:extLst>
            </p:cNvPr>
            <p:cNvSpPr/>
            <p:nvPr/>
          </p:nvSpPr>
          <p:spPr>
            <a:xfrm>
              <a:off x="10406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6" name="Vrije vorm: vorm 175">
              <a:extLst>
                <a:ext uri="{FF2B5EF4-FFF2-40B4-BE49-F238E27FC236}">
                  <a16:creationId xmlns:a16="http://schemas.microsoft.com/office/drawing/2014/main" id="{9CFD6479-782A-4767-BD69-EA62A2917EAC}"/>
                </a:ext>
              </a:extLst>
            </p:cNvPr>
            <p:cNvSpPr/>
            <p:nvPr/>
          </p:nvSpPr>
          <p:spPr>
            <a:xfrm>
              <a:off x="10406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7" name="Vrije vorm: vorm 176">
              <a:extLst>
                <a:ext uri="{FF2B5EF4-FFF2-40B4-BE49-F238E27FC236}">
                  <a16:creationId xmlns:a16="http://schemas.microsoft.com/office/drawing/2014/main" id="{39C87844-B0D3-4095-A2A1-66DB74BB61E7}"/>
                </a:ext>
              </a:extLst>
            </p:cNvPr>
            <p:cNvSpPr/>
            <p:nvPr/>
          </p:nvSpPr>
          <p:spPr>
            <a:xfrm>
              <a:off x="10406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8" name="Vrije vorm: vorm 177">
              <a:extLst>
                <a:ext uri="{FF2B5EF4-FFF2-40B4-BE49-F238E27FC236}">
                  <a16:creationId xmlns:a16="http://schemas.microsoft.com/office/drawing/2014/main" id="{56142EEF-703A-4C22-8198-0BA6F3C1960E}"/>
                </a:ext>
              </a:extLst>
            </p:cNvPr>
            <p:cNvSpPr/>
            <p:nvPr/>
          </p:nvSpPr>
          <p:spPr>
            <a:xfrm>
              <a:off x="10406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9" name="Vrije vorm: vorm 178">
              <a:extLst>
                <a:ext uri="{FF2B5EF4-FFF2-40B4-BE49-F238E27FC236}">
                  <a16:creationId xmlns:a16="http://schemas.microsoft.com/office/drawing/2014/main" id="{FAE584A2-2C35-47DE-8D98-FF3614A89F42}"/>
                </a:ext>
              </a:extLst>
            </p:cNvPr>
            <p:cNvSpPr/>
            <p:nvPr/>
          </p:nvSpPr>
          <p:spPr>
            <a:xfrm>
              <a:off x="10406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0" name="Vrije vorm: vorm 179">
              <a:extLst>
                <a:ext uri="{FF2B5EF4-FFF2-40B4-BE49-F238E27FC236}">
                  <a16:creationId xmlns:a16="http://schemas.microsoft.com/office/drawing/2014/main" id="{26EBDC24-CB3F-4813-9805-3A2A0D44A8ED}"/>
                </a:ext>
              </a:extLst>
            </p:cNvPr>
            <p:cNvSpPr/>
            <p:nvPr/>
          </p:nvSpPr>
          <p:spPr>
            <a:xfrm>
              <a:off x="10406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1" name="Vrije vorm: vorm 180">
              <a:extLst>
                <a:ext uri="{FF2B5EF4-FFF2-40B4-BE49-F238E27FC236}">
                  <a16:creationId xmlns:a16="http://schemas.microsoft.com/office/drawing/2014/main" id="{8A5A8701-49EC-4727-867C-68DA7013C530}"/>
                </a:ext>
              </a:extLst>
            </p:cNvPr>
            <p:cNvSpPr/>
            <p:nvPr/>
          </p:nvSpPr>
          <p:spPr>
            <a:xfrm>
              <a:off x="10406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2" name="Vrije vorm: vorm 181">
              <a:extLst>
                <a:ext uri="{FF2B5EF4-FFF2-40B4-BE49-F238E27FC236}">
                  <a16:creationId xmlns:a16="http://schemas.microsoft.com/office/drawing/2014/main" id="{37E1922D-681A-453A-BFCD-616668F2883A}"/>
                </a:ext>
              </a:extLst>
            </p:cNvPr>
            <p:cNvSpPr/>
            <p:nvPr/>
          </p:nvSpPr>
          <p:spPr>
            <a:xfrm>
              <a:off x="24312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3" name="Vrije vorm: vorm 182">
              <a:extLst>
                <a:ext uri="{FF2B5EF4-FFF2-40B4-BE49-F238E27FC236}">
                  <a16:creationId xmlns:a16="http://schemas.microsoft.com/office/drawing/2014/main" id="{497CB453-B88A-400B-840D-0DDAAE62A10F}"/>
                </a:ext>
              </a:extLst>
            </p:cNvPr>
            <p:cNvSpPr/>
            <p:nvPr/>
          </p:nvSpPr>
          <p:spPr>
            <a:xfrm>
              <a:off x="24312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4" name="Vrije vorm: vorm 183">
              <a:extLst>
                <a:ext uri="{FF2B5EF4-FFF2-40B4-BE49-F238E27FC236}">
                  <a16:creationId xmlns:a16="http://schemas.microsoft.com/office/drawing/2014/main" id="{F61CDFF9-AF0B-4065-ABB8-D597CDBA8854}"/>
                </a:ext>
              </a:extLst>
            </p:cNvPr>
            <p:cNvSpPr/>
            <p:nvPr/>
          </p:nvSpPr>
          <p:spPr>
            <a:xfrm>
              <a:off x="24312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5" name="Vrije vorm: vorm 184">
              <a:extLst>
                <a:ext uri="{FF2B5EF4-FFF2-40B4-BE49-F238E27FC236}">
                  <a16:creationId xmlns:a16="http://schemas.microsoft.com/office/drawing/2014/main" id="{E3EB7C2B-C1F9-4AFD-8882-60DA92A8ADED}"/>
                </a:ext>
              </a:extLst>
            </p:cNvPr>
            <p:cNvSpPr/>
            <p:nvPr/>
          </p:nvSpPr>
          <p:spPr>
            <a:xfrm>
              <a:off x="24312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6" name="Vrije vorm: vorm 185">
              <a:extLst>
                <a:ext uri="{FF2B5EF4-FFF2-40B4-BE49-F238E27FC236}">
                  <a16:creationId xmlns:a16="http://schemas.microsoft.com/office/drawing/2014/main" id="{489C6816-0854-40AA-ABEB-111F5910589C}"/>
                </a:ext>
              </a:extLst>
            </p:cNvPr>
            <p:cNvSpPr/>
            <p:nvPr/>
          </p:nvSpPr>
          <p:spPr>
            <a:xfrm>
              <a:off x="24312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7" name="Vrije vorm: vorm 186">
              <a:extLst>
                <a:ext uri="{FF2B5EF4-FFF2-40B4-BE49-F238E27FC236}">
                  <a16:creationId xmlns:a16="http://schemas.microsoft.com/office/drawing/2014/main" id="{0231460C-657B-4A78-8DEE-68E18F741156}"/>
                </a:ext>
              </a:extLst>
            </p:cNvPr>
            <p:cNvSpPr/>
            <p:nvPr/>
          </p:nvSpPr>
          <p:spPr>
            <a:xfrm>
              <a:off x="24312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8" name="Vrije vorm: vorm 187">
              <a:extLst>
                <a:ext uri="{FF2B5EF4-FFF2-40B4-BE49-F238E27FC236}">
                  <a16:creationId xmlns:a16="http://schemas.microsoft.com/office/drawing/2014/main" id="{B5033D87-EEDD-4F13-B0C3-CF9361532B11}"/>
                </a:ext>
              </a:extLst>
            </p:cNvPr>
            <p:cNvSpPr/>
            <p:nvPr/>
          </p:nvSpPr>
          <p:spPr>
            <a:xfrm>
              <a:off x="24312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9" name="Vrije vorm: vorm 188">
              <a:extLst>
                <a:ext uri="{FF2B5EF4-FFF2-40B4-BE49-F238E27FC236}">
                  <a16:creationId xmlns:a16="http://schemas.microsoft.com/office/drawing/2014/main" id="{7C5F0B27-3C63-42C4-8594-450FCB00312C}"/>
                </a:ext>
              </a:extLst>
            </p:cNvPr>
            <p:cNvSpPr/>
            <p:nvPr/>
          </p:nvSpPr>
          <p:spPr>
            <a:xfrm>
              <a:off x="24312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0" name="Vrije vorm: vorm 189">
              <a:extLst>
                <a:ext uri="{FF2B5EF4-FFF2-40B4-BE49-F238E27FC236}">
                  <a16:creationId xmlns:a16="http://schemas.microsoft.com/office/drawing/2014/main" id="{99F80DAA-B96E-4701-9CB5-F49111E78250}"/>
                </a:ext>
              </a:extLst>
            </p:cNvPr>
            <p:cNvSpPr/>
            <p:nvPr/>
          </p:nvSpPr>
          <p:spPr>
            <a:xfrm>
              <a:off x="24312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1" name="Vrije vorm: vorm 190">
              <a:extLst>
                <a:ext uri="{FF2B5EF4-FFF2-40B4-BE49-F238E27FC236}">
                  <a16:creationId xmlns:a16="http://schemas.microsoft.com/office/drawing/2014/main" id="{13692850-9541-4BB4-B362-AE0171ACBF31}"/>
                </a:ext>
              </a:extLst>
            </p:cNvPr>
            <p:cNvSpPr/>
            <p:nvPr/>
          </p:nvSpPr>
          <p:spPr>
            <a:xfrm>
              <a:off x="24312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2" name="Vrije vorm: vorm 191">
              <a:extLst>
                <a:ext uri="{FF2B5EF4-FFF2-40B4-BE49-F238E27FC236}">
                  <a16:creationId xmlns:a16="http://schemas.microsoft.com/office/drawing/2014/main" id="{572B36D2-56CF-4A7D-AC9B-7E969D54D4E7}"/>
                </a:ext>
              </a:extLst>
            </p:cNvPr>
            <p:cNvSpPr/>
            <p:nvPr/>
          </p:nvSpPr>
          <p:spPr>
            <a:xfrm>
              <a:off x="24312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3" name="Vrije vorm: vorm 192">
              <a:extLst>
                <a:ext uri="{FF2B5EF4-FFF2-40B4-BE49-F238E27FC236}">
                  <a16:creationId xmlns:a16="http://schemas.microsoft.com/office/drawing/2014/main" id="{A2C92572-F8D7-44A2-9D57-45E262873BB0}"/>
                </a:ext>
              </a:extLst>
            </p:cNvPr>
            <p:cNvSpPr/>
            <p:nvPr/>
          </p:nvSpPr>
          <p:spPr>
            <a:xfrm>
              <a:off x="24312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4" name="Vrije vorm: vorm 193">
              <a:extLst>
                <a:ext uri="{FF2B5EF4-FFF2-40B4-BE49-F238E27FC236}">
                  <a16:creationId xmlns:a16="http://schemas.microsoft.com/office/drawing/2014/main" id="{EB4332FB-9BEE-4210-ADF6-1A74B1ED2CB5}"/>
                </a:ext>
              </a:extLst>
            </p:cNvPr>
            <p:cNvSpPr/>
            <p:nvPr/>
          </p:nvSpPr>
          <p:spPr>
            <a:xfrm>
              <a:off x="38219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5" name="Vrije vorm: vorm 194">
              <a:extLst>
                <a:ext uri="{FF2B5EF4-FFF2-40B4-BE49-F238E27FC236}">
                  <a16:creationId xmlns:a16="http://schemas.microsoft.com/office/drawing/2014/main" id="{B93E0225-17F2-4084-9801-80F75B2958FA}"/>
                </a:ext>
              </a:extLst>
            </p:cNvPr>
            <p:cNvSpPr/>
            <p:nvPr/>
          </p:nvSpPr>
          <p:spPr>
            <a:xfrm>
              <a:off x="38219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6" name="Vrije vorm: vorm 195">
              <a:extLst>
                <a:ext uri="{FF2B5EF4-FFF2-40B4-BE49-F238E27FC236}">
                  <a16:creationId xmlns:a16="http://schemas.microsoft.com/office/drawing/2014/main" id="{3AD07331-36A6-421A-8E9A-547F75B78B3B}"/>
                </a:ext>
              </a:extLst>
            </p:cNvPr>
            <p:cNvSpPr/>
            <p:nvPr/>
          </p:nvSpPr>
          <p:spPr>
            <a:xfrm>
              <a:off x="38219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7" name="Vrije vorm: vorm 196">
              <a:extLst>
                <a:ext uri="{FF2B5EF4-FFF2-40B4-BE49-F238E27FC236}">
                  <a16:creationId xmlns:a16="http://schemas.microsoft.com/office/drawing/2014/main" id="{FF7BB381-288F-4A37-8BC1-C179199E33DB}"/>
                </a:ext>
              </a:extLst>
            </p:cNvPr>
            <p:cNvSpPr/>
            <p:nvPr/>
          </p:nvSpPr>
          <p:spPr>
            <a:xfrm>
              <a:off x="38219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8" name="Vrije vorm: vorm 197">
              <a:extLst>
                <a:ext uri="{FF2B5EF4-FFF2-40B4-BE49-F238E27FC236}">
                  <a16:creationId xmlns:a16="http://schemas.microsoft.com/office/drawing/2014/main" id="{9D36DF80-7790-4E85-AE98-3A408ECDED22}"/>
                </a:ext>
              </a:extLst>
            </p:cNvPr>
            <p:cNvSpPr/>
            <p:nvPr/>
          </p:nvSpPr>
          <p:spPr>
            <a:xfrm>
              <a:off x="38219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9" name="Vrije vorm: vorm 198">
              <a:extLst>
                <a:ext uri="{FF2B5EF4-FFF2-40B4-BE49-F238E27FC236}">
                  <a16:creationId xmlns:a16="http://schemas.microsoft.com/office/drawing/2014/main" id="{E7E2E3D6-C555-46A7-83AE-449EECD859CC}"/>
                </a:ext>
              </a:extLst>
            </p:cNvPr>
            <p:cNvSpPr/>
            <p:nvPr/>
          </p:nvSpPr>
          <p:spPr>
            <a:xfrm>
              <a:off x="38219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0" name="Vrije vorm: vorm 199">
              <a:extLst>
                <a:ext uri="{FF2B5EF4-FFF2-40B4-BE49-F238E27FC236}">
                  <a16:creationId xmlns:a16="http://schemas.microsoft.com/office/drawing/2014/main" id="{139EB61E-32AD-43B0-A56F-52E4E28A315C}"/>
                </a:ext>
              </a:extLst>
            </p:cNvPr>
            <p:cNvSpPr/>
            <p:nvPr/>
          </p:nvSpPr>
          <p:spPr>
            <a:xfrm>
              <a:off x="38219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1" name="Vrije vorm: vorm 200">
              <a:extLst>
                <a:ext uri="{FF2B5EF4-FFF2-40B4-BE49-F238E27FC236}">
                  <a16:creationId xmlns:a16="http://schemas.microsoft.com/office/drawing/2014/main" id="{3086C5A4-5E29-4518-87C8-1FA0CAE4150A}"/>
                </a:ext>
              </a:extLst>
            </p:cNvPr>
            <p:cNvSpPr/>
            <p:nvPr/>
          </p:nvSpPr>
          <p:spPr>
            <a:xfrm>
              <a:off x="38219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2" name="Vrije vorm: vorm 201">
              <a:extLst>
                <a:ext uri="{FF2B5EF4-FFF2-40B4-BE49-F238E27FC236}">
                  <a16:creationId xmlns:a16="http://schemas.microsoft.com/office/drawing/2014/main" id="{46C5339E-AB25-4978-8E9C-B3C2531EC88F}"/>
                </a:ext>
              </a:extLst>
            </p:cNvPr>
            <p:cNvSpPr/>
            <p:nvPr/>
          </p:nvSpPr>
          <p:spPr>
            <a:xfrm>
              <a:off x="38219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3" name="Vrije vorm: vorm 202">
              <a:extLst>
                <a:ext uri="{FF2B5EF4-FFF2-40B4-BE49-F238E27FC236}">
                  <a16:creationId xmlns:a16="http://schemas.microsoft.com/office/drawing/2014/main" id="{020EA7C7-EAA6-4C71-B729-64732A5C581B}"/>
                </a:ext>
              </a:extLst>
            </p:cNvPr>
            <p:cNvSpPr/>
            <p:nvPr/>
          </p:nvSpPr>
          <p:spPr>
            <a:xfrm>
              <a:off x="38219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4" name="Vrije vorm: vorm 203">
              <a:extLst>
                <a:ext uri="{FF2B5EF4-FFF2-40B4-BE49-F238E27FC236}">
                  <a16:creationId xmlns:a16="http://schemas.microsoft.com/office/drawing/2014/main" id="{E5244770-65CB-4917-A6BD-5684F23CEC98}"/>
                </a:ext>
              </a:extLst>
            </p:cNvPr>
            <p:cNvSpPr/>
            <p:nvPr/>
          </p:nvSpPr>
          <p:spPr>
            <a:xfrm>
              <a:off x="38219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5" name="Vrije vorm: vorm 204">
              <a:extLst>
                <a:ext uri="{FF2B5EF4-FFF2-40B4-BE49-F238E27FC236}">
                  <a16:creationId xmlns:a16="http://schemas.microsoft.com/office/drawing/2014/main" id="{C6DBA397-4E63-4985-BBAA-69C197879DDC}"/>
                </a:ext>
              </a:extLst>
            </p:cNvPr>
            <p:cNvSpPr/>
            <p:nvPr/>
          </p:nvSpPr>
          <p:spPr>
            <a:xfrm>
              <a:off x="38219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6" name="Vrije vorm: vorm 205">
              <a:extLst>
                <a:ext uri="{FF2B5EF4-FFF2-40B4-BE49-F238E27FC236}">
                  <a16:creationId xmlns:a16="http://schemas.microsoft.com/office/drawing/2014/main" id="{15F003C3-8CCA-44E9-A537-88A5318E3A58}"/>
                </a:ext>
              </a:extLst>
            </p:cNvPr>
            <p:cNvSpPr/>
            <p:nvPr/>
          </p:nvSpPr>
          <p:spPr>
            <a:xfrm>
              <a:off x="52125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7" name="Vrije vorm: vorm 206">
              <a:extLst>
                <a:ext uri="{FF2B5EF4-FFF2-40B4-BE49-F238E27FC236}">
                  <a16:creationId xmlns:a16="http://schemas.microsoft.com/office/drawing/2014/main" id="{793F9362-7536-4184-8AD1-13DC3CF55525}"/>
                </a:ext>
              </a:extLst>
            </p:cNvPr>
            <p:cNvSpPr/>
            <p:nvPr/>
          </p:nvSpPr>
          <p:spPr>
            <a:xfrm>
              <a:off x="52125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8" name="Vrije vorm: vorm 207">
              <a:extLst>
                <a:ext uri="{FF2B5EF4-FFF2-40B4-BE49-F238E27FC236}">
                  <a16:creationId xmlns:a16="http://schemas.microsoft.com/office/drawing/2014/main" id="{1797BBD5-DBF5-4821-BC13-134F4B742E74}"/>
                </a:ext>
              </a:extLst>
            </p:cNvPr>
            <p:cNvSpPr/>
            <p:nvPr/>
          </p:nvSpPr>
          <p:spPr>
            <a:xfrm>
              <a:off x="52125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9" name="Vrije vorm: vorm 208">
              <a:extLst>
                <a:ext uri="{FF2B5EF4-FFF2-40B4-BE49-F238E27FC236}">
                  <a16:creationId xmlns:a16="http://schemas.microsoft.com/office/drawing/2014/main" id="{E63B1547-139D-4E61-A6FF-E8DF1C73DF67}"/>
                </a:ext>
              </a:extLst>
            </p:cNvPr>
            <p:cNvSpPr/>
            <p:nvPr/>
          </p:nvSpPr>
          <p:spPr>
            <a:xfrm>
              <a:off x="52125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0" name="Vrije vorm: vorm 209">
              <a:extLst>
                <a:ext uri="{FF2B5EF4-FFF2-40B4-BE49-F238E27FC236}">
                  <a16:creationId xmlns:a16="http://schemas.microsoft.com/office/drawing/2014/main" id="{E1321F02-540A-4188-BD25-6B26E347D251}"/>
                </a:ext>
              </a:extLst>
            </p:cNvPr>
            <p:cNvSpPr/>
            <p:nvPr/>
          </p:nvSpPr>
          <p:spPr>
            <a:xfrm>
              <a:off x="52125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1" name="Vrije vorm: vorm 210">
              <a:extLst>
                <a:ext uri="{FF2B5EF4-FFF2-40B4-BE49-F238E27FC236}">
                  <a16:creationId xmlns:a16="http://schemas.microsoft.com/office/drawing/2014/main" id="{8AE1F77D-89BA-49BD-B5F6-D1D8FA420BB9}"/>
                </a:ext>
              </a:extLst>
            </p:cNvPr>
            <p:cNvSpPr/>
            <p:nvPr/>
          </p:nvSpPr>
          <p:spPr>
            <a:xfrm>
              <a:off x="52125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2" name="Vrije vorm: vorm 211">
              <a:extLst>
                <a:ext uri="{FF2B5EF4-FFF2-40B4-BE49-F238E27FC236}">
                  <a16:creationId xmlns:a16="http://schemas.microsoft.com/office/drawing/2014/main" id="{59287451-C612-464E-9C13-0A88B9F4C4AB}"/>
                </a:ext>
              </a:extLst>
            </p:cNvPr>
            <p:cNvSpPr/>
            <p:nvPr/>
          </p:nvSpPr>
          <p:spPr>
            <a:xfrm>
              <a:off x="52125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3" name="Vrije vorm: vorm 212">
              <a:extLst>
                <a:ext uri="{FF2B5EF4-FFF2-40B4-BE49-F238E27FC236}">
                  <a16:creationId xmlns:a16="http://schemas.microsoft.com/office/drawing/2014/main" id="{7C5C4F3D-241A-4EDC-9A4B-8B56C2D6E120}"/>
                </a:ext>
              </a:extLst>
            </p:cNvPr>
            <p:cNvSpPr/>
            <p:nvPr/>
          </p:nvSpPr>
          <p:spPr>
            <a:xfrm>
              <a:off x="52125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4" name="Vrije vorm: vorm 213">
              <a:extLst>
                <a:ext uri="{FF2B5EF4-FFF2-40B4-BE49-F238E27FC236}">
                  <a16:creationId xmlns:a16="http://schemas.microsoft.com/office/drawing/2014/main" id="{815F0A0A-F8FD-4E1D-8DBA-0C62D7CC2ED3}"/>
                </a:ext>
              </a:extLst>
            </p:cNvPr>
            <p:cNvSpPr/>
            <p:nvPr/>
          </p:nvSpPr>
          <p:spPr>
            <a:xfrm>
              <a:off x="52125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5" name="Vrije vorm: vorm 214">
              <a:extLst>
                <a:ext uri="{FF2B5EF4-FFF2-40B4-BE49-F238E27FC236}">
                  <a16:creationId xmlns:a16="http://schemas.microsoft.com/office/drawing/2014/main" id="{1D15493A-63D5-4610-94A8-1D841C235B47}"/>
                </a:ext>
              </a:extLst>
            </p:cNvPr>
            <p:cNvSpPr/>
            <p:nvPr/>
          </p:nvSpPr>
          <p:spPr>
            <a:xfrm>
              <a:off x="52125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6" name="Vrije vorm: vorm 215">
              <a:extLst>
                <a:ext uri="{FF2B5EF4-FFF2-40B4-BE49-F238E27FC236}">
                  <a16:creationId xmlns:a16="http://schemas.microsoft.com/office/drawing/2014/main" id="{1F0A4721-57CA-407A-86AD-742855631F0A}"/>
                </a:ext>
              </a:extLst>
            </p:cNvPr>
            <p:cNvSpPr/>
            <p:nvPr/>
          </p:nvSpPr>
          <p:spPr>
            <a:xfrm>
              <a:off x="52125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7" name="Vrije vorm: vorm 216">
              <a:extLst>
                <a:ext uri="{FF2B5EF4-FFF2-40B4-BE49-F238E27FC236}">
                  <a16:creationId xmlns:a16="http://schemas.microsoft.com/office/drawing/2014/main" id="{2EE89D6D-CABF-435D-9317-40DA8ED7ABC1}"/>
                </a:ext>
              </a:extLst>
            </p:cNvPr>
            <p:cNvSpPr/>
            <p:nvPr/>
          </p:nvSpPr>
          <p:spPr>
            <a:xfrm>
              <a:off x="52125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8" name="Vrije vorm: vorm 217">
              <a:extLst>
                <a:ext uri="{FF2B5EF4-FFF2-40B4-BE49-F238E27FC236}">
                  <a16:creationId xmlns:a16="http://schemas.microsoft.com/office/drawing/2014/main" id="{0BF7581F-74B7-4E19-A9F4-CC02C34CC7E9}"/>
                </a:ext>
              </a:extLst>
            </p:cNvPr>
            <p:cNvSpPr/>
            <p:nvPr/>
          </p:nvSpPr>
          <p:spPr>
            <a:xfrm>
              <a:off x="66032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9" name="Vrije vorm: vorm 218">
              <a:extLst>
                <a:ext uri="{FF2B5EF4-FFF2-40B4-BE49-F238E27FC236}">
                  <a16:creationId xmlns:a16="http://schemas.microsoft.com/office/drawing/2014/main" id="{B1AD4A4A-49D0-46BF-849A-1A6A3CC392CB}"/>
                </a:ext>
              </a:extLst>
            </p:cNvPr>
            <p:cNvSpPr/>
            <p:nvPr/>
          </p:nvSpPr>
          <p:spPr>
            <a:xfrm>
              <a:off x="66032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0" name="Vrije vorm: vorm 219">
              <a:extLst>
                <a:ext uri="{FF2B5EF4-FFF2-40B4-BE49-F238E27FC236}">
                  <a16:creationId xmlns:a16="http://schemas.microsoft.com/office/drawing/2014/main" id="{3A42FA4A-7FE0-4704-BDB8-238F187C36D0}"/>
                </a:ext>
              </a:extLst>
            </p:cNvPr>
            <p:cNvSpPr/>
            <p:nvPr/>
          </p:nvSpPr>
          <p:spPr>
            <a:xfrm>
              <a:off x="66032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1" name="Vrije vorm: vorm 220">
              <a:extLst>
                <a:ext uri="{FF2B5EF4-FFF2-40B4-BE49-F238E27FC236}">
                  <a16:creationId xmlns:a16="http://schemas.microsoft.com/office/drawing/2014/main" id="{E662FE9A-2DE4-4F36-A35D-992FE01D24E7}"/>
                </a:ext>
              </a:extLst>
            </p:cNvPr>
            <p:cNvSpPr/>
            <p:nvPr/>
          </p:nvSpPr>
          <p:spPr>
            <a:xfrm>
              <a:off x="66032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2" name="Vrije vorm: vorm 221">
              <a:extLst>
                <a:ext uri="{FF2B5EF4-FFF2-40B4-BE49-F238E27FC236}">
                  <a16:creationId xmlns:a16="http://schemas.microsoft.com/office/drawing/2014/main" id="{B150B04B-342B-4377-AEBB-B317ED4AC32D}"/>
                </a:ext>
              </a:extLst>
            </p:cNvPr>
            <p:cNvSpPr/>
            <p:nvPr/>
          </p:nvSpPr>
          <p:spPr>
            <a:xfrm>
              <a:off x="66032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3" name="Vrije vorm: vorm 222">
              <a:extLst>
                <a:ext uri="{FF2B5EF4-FFF2-40B4-BE49-F238E27FC236}">
                  <a16:creationId xmlns:a16="http://schemas.microsoft.com/office/drawing/2014/main" id="{921631A7-1936-4C30-8858-C3D6A4B3BB6C}"/>
                </a:ext>
              </a:extLst>
            </p:cNvPr>
            <p:cNvSpPr/>
            <p:nvPr/>
          </p:nvSpPr>
          <p:spPr>
            <a:xfrm>
              <a:off x="66032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4" name="Vrije vorm: vorm 223">
              <a:extLst>
                <a:ext uri="{FF2B5EF4-FFF2-40B4-BE49-F238E27FC236}">
                  <a16:creationId xmlns:a16="http://schemas.microsoft.com/office/drawing/2014/main" id="{12262A95-CB74-4F15-817D-705EBA84AA77}"/>
                </a:ext>
              </a:extLst>
            </p:cNvPr>
            <p:cNvSpPr/>
            <p:nvPr/>
          </p:nvSpPr>
          <p:spPr>
            <a:xfrm>
              <a:off x="66032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5" name="Vrije vorm: vorm 224">
              <a:extLst>
                <a:ext uri="{FF2B5EF4-FFF2-40B4-BE49-F238E27FC236}">
                  <a16:creationId xmlns:a16="http://schemas.microsoft.com/office/drawing/2014/main" id="{14EF9739-70DA-4D80-86B2-F24D073F288F}"/>
                </a:ext>
              </a:extLst>
            </p:cNvPr>
            <p:cNvSpPr/>
            <p:nvPr/>
          </p:nvSpPr>
          <p:spPr>
            <a:xfrm>
              <a:off x="66032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6" name="Vrije vorm: vorm 225">
              <a:extLst>
                <a:ext uri="{FF2B5EF4-FFF2-40B4-BE49-F238E27FC236}">
                  <a16:creationId xmlns:a16="http://schemas.microsoft.com/office/drawing/2014/main" id="{A33150B7-CDF3-4E5B-84E9-D946405BCB90}"/>
                </a:ext>
              </a:extLst>
            </p:cNvPr>
            <p:cNvSpPr/>
            <p:nvPr/>
          </p:nvSpPr>
          <p:spPr>
            <a:xfrm>
              <a:off x="66032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7" name="Vrije vorm: vorm 226">
              <a:extLst>
                <a:ext uri="{FF2B5EF4-FFF2-40B4-BE49-F238E27FC236}">
                  <a16:creationId xmlns:a16="http://schemas.microsoft.com/office/drawing/2014/main" id="{31037E07-93C3-45D7-9A6B-EB47AFDD527D}"/>
                </a:ext>
              </a:extLst>
            </p:cNvPr>
            <p:cNvSpPr/>
            <p:nvPr/>
          </p:nvSpPr>
          <p:spPr>
            <a:xfrm>
              <a:off x="66032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8" name="Vrije vorm: vorm 227">
              <a:extLst>
                <a:ext uri="{FF2B5EF4-FFF2-40B4-BE49-F238E27FC236}">
                  <a16:creationId xmlns:a16="http://schemas.microsoft.com/office/drawing/2014/main" id="{1B0B00C7-EB32-4F07-814B-4CE22FF3F070}"/>
                </a:ext>
              </a:extLst>
            </p:cNvPr>
            <p:cNvSpPr/>
            <p:nvPr/>
          </p:nvSpPr>
          <p:spPr>
            <a:xfrm>
              <a:off x="66032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9" name="Vrije vorm: vorm 228">
              <a:extLst>
                <a:ext uri="{FF2B5EF4-FFF2-40B4-BE49-F238E27FC236}">
                  <a16:creationId xmlns:a16="http://schemas.microsoft.com/office/drawing/2014/main" id="{A2EBA371-9949-4EAF-A654-5DBDF963E9E5}"/>
                </a:ext>
              </a:extLst>
            </p:cNvPr>
            <p:cNvSpPr/>
            <p:nvPr/>
          </p:nvSpPr>
          <p:spPr>
            <a:xfrm>
              <a:off x="66032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0" name="Vrije vorm: vorm 229">
              <a:extLst>
                <a:ext uri="{FF2B5EF4-FFF2-40B4-BE49-F238E27FC236}">
                  <a16:creationId xmlns:a16="http://schemas.microsoft.com/office/drawing/2014/main" id="{1D4F4521-E59C-409B-BE0E-C9D5AEDC2A8F}"/>
                </a:ext>
              </a:extLst>
            </p:cNvPr>
            <p:cNvSpPr/>
            <p:nvPr/>
          </p:nvSpPr>
          <p:spPr>
            <a:xfrm>
              <a:off x="79938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1" name="Vrije vorm: vorm 230">
              <a:extLst>
                <a:ext uri="{FF2B5EF4-FFF2-40B4-BE49-F238E27FC236}">
                  <a16:creationId xmlns:a16="http://schemas.microsoft.com/office/drawing/2014/main" id="{FFE49938-73CD-4832-8C49-3D82E7F6ED56}"/>
                </a:ext>
              </a:extLst>
            </p:cNvPr>
            <p:cNvSpPr/>
            <p:nvPr/>
          </p:nvSpPr>
          <p:spPr>
            <a:xfrm>
              <a:off x="79938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2" name="Vrije vorm: vorm 231">
              <a:extLst>
                <a:ext uri="{FF2B5EF4-FFF2-40B4-BE49-F238E27FC236}">
                  <a16:creationId xmlns:a16="http://schemas.microsoft.com/office/drawing/2014/main" id="{0F486BF9-F68A-49D5-906C-5568892D0886}"/>
                </a:ext>
              </a:extLst>
            </p:cNvPr>
            <p:cNvSpPr/>
            <p:nvPr/>
          </p:nvSpPr>
          <p:spPr>
            <a:xfrm>
              <a:off x="79938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3" name="Vrije vorm: vorm 232">
              <a:extLst>
                <a:ext uri="{FF2B5EF4-FFF2-40B4-BE49-F238E27FC236}">
                  <a16:creationId xmlns:a16="http://schemas.microsoft.com/office/drawing/2014/main" id="{2AFA228E-9C1A-4808-B110-207F17359D21}"/>
                </a:ext>
              </a:extLst>
            </p:cNvPr>
            <p:cNvSpPr/>
            <p:nvPr/>
          </p:nvSpPr>
          <p:spPr>
            <a:xfrm>
              <a:off x="79938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4" name="Vrije vorm: vorm 233">
              <a:extLst>
                <a:ext uri="{FF2B5EF4-FFF2-40B4-BE49-F238E27FC236}">
                  <a16:creationId xmlns:a16="http://schemas.microsoft.com/office/drawing/2014/main" id="{30436F4A-77D5-45D6-ABF3-465239315E63}"/>
                </a:ext>
              </a:extLst>
            </p:cNvPr>
            <p:cNvSpPr/>
            <p:nvPr/>
          </p:nvSpPr>
          <p:spPr>
            <a:xfrm>
              <a:off x="79938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5" name="Vrije vorm: vorm 234">
              <a:extLst>
                <a:ext uri="{FF2B5EF4-FFF2-40B4-BE49-F238E27FC236}">
                  <a16:creationId xmlns:a16="http://schemas.microsoft.com/office/drawing/2014/main" id="{6A3EC34F-07B3-4782-BF8D-19004113AB70}"/>
                </a:ext>
              </a:extLst>
            </p:cNvPr>
            <p:cNvSpPr/>
            <p:nvPr/>
          </p:nvSpPr>
          <p:spPr>
            <a:xfrm>
              <a:off x="79938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6" name="Vrije vorm: vorm 235">
              <a:extLst>
                <a:ext uri="{FF2B5EF4-FFF2-40B4-BE49-F238E27FC236}">
                  <a16:creationId xmlns:a16="http://schemas.microsoft.com/office/drawing/2014/main" id="{D4290E9C-DF79-4EE5-AEAC-AAF203C6B663}"/>
                </a:ext>
              </a:extLst>
            </p:cNvPr>
            <p:cNvSpPr/>
            <p:nvPr/>
          </p:nvSpPr>
          <p:spPr>
            <a:xfrm>
              <a:off x="79938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7" name="Vrije vorm: vorm 236">
              <a:extLst>
                <a:ext uri="{FF2B5EF4-FFF2-40B4-BE49-F238E27FC236}">
                  <a16:creationId xmlns:a16="http://schemas.microsoft.com/office/drawing/2014/main" id="{8F41F57B-9C00-47EA-9E23-DE35868286B5}"/>
                </a:ext>
              </a:extLst>
            </p:cNvPr>
            <p:cNvSpPr/>
            <p:nvPr/>
          </p:nvSpPr>
          <p:spPr>
            <a:xfrm>
              <a:off x="79938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8" name="Vrije vorm: vorm 237">
              <a:extLst>
                <a:ext uri="{FF2B5EF4-FFF2-40B4-BE49-F238E27FC236}">
                  <a16:creationId xmlns:a16="http://schemas.microsoft.com/office/drawing/2014/main" id="{9BC7717F-A995-417E-A827-2A3ADD92EEF9}"/>
                </a:ext>
              </a:extLst>
            </p:cNvPr>
            <p:cNvSpPr/>
            <p:nvPr/>
          </p:nvSpPr>
          <p:spPr>
            <a:xfrm>
              <a:off x="79938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9" name="Vrije vorm: vorm 238">
              <a:extLst>
                <a:ext uri="{FF2B5EF4-FFF2-40B4-BE49-F238E27FC236}">
                  <a16:creationId xmlns:a16="http://schemas.microsoft.com/office/drawing/2014/main" id="{5B5D8E0C-EC79-4F1F-9744-A5BA8291FF69}"/>
                </a:ext>
              </a:extLst>
            </p:cNvPr>
            <p:cNvSpPr/>
            <p:nvPr/>
          </p:nvSpPr>
          <p:spPr>
            <a:xfrm>
              <a:off x="79938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0" name="Vrije vorm: vorm 239">
              <a:extLst>
                <a:ext uri="{FF2B5EF4-FFF2-40B4-BE49-F238E27FC236}">
                  <a16:creationId xmlns:a16="http://schemas.microsoft.com/office/drawing/2014/main" id="{8162E9CB-F784-4F64-9770-F42016C04329}"/>
                </a:ext>
              </a:extLst>
            </p:cNvPr>
            <p:cNvSpPr/>
            <p:nvPr/>
          </p:nvSpPr>
          <p:spPr>
            <a:xfrm>
              <a:off x="79938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1" name="Vrije vorm: vorm 240">
              <a:extLst>
                <a:ext uri="{FF2B5EF4-FFF2-40B4-BE49-F238E27FC236}">
                  <a16:creationId xmlns:a16="http://schemas.microsoft.com/office/drawing/2014/main" id="{7A17B65B-88AE-40C2-ACA8-B2FE38B0839B}"/>
                </a:ext>
              </a:extLst>
            </p:cNvPr>
            <p:cNvSpPr/>
            <p:nvPr/>
          </p:nvSpPr>
          <p:spPr>
            <a:xfrm>
              <a:off x="79938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2" name="Vrije vorm: vorm 241">
              <a:extLst>
                <a:ext uri="{FF2B5EF4-FFF2-40B4-BE49-F238E27FC236}">
                  <a16:creationId xmlns:a16="http://schemas.microsoft.com/office/drawing/2014/main" id="{0D175333-BA59-43F8-A2B5-64FC41B9D237}"/>
                </a:ext>
              </a:extLst>
            </p:cNvPr>
            <p:cNvSpPr/>
            <p:nvPr/>
          </p:nvSpPr>
          <p:spPr>
            <a:xfrm>
              <a:off x="93845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3" name="Vrije vorm: vorm 242">
              <a:extLst>
                <a:ext uri="{FF2B5EF4-FFF2-40B4-BE49-F238E27FC236}">
                  <a16:creationId xmlns:a16="http://schemas.microsoft.com/office/drawing/2014/main" id="{199281A4-F139-4CB2-A7C8-8DB737FC596A}"/>
                </a:ext>
              </a:extLst>
            </p:cNvPr>
            <p:cNvSpPr/>
            <p:nvPr/>
          </p:nvSpPr>
          <p:spPr>
            <a:xfrm>
              <a:off x="93845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4" name="Vrije vorm: vorm 243">
              <a:extLst>
                <a:ext uri="{FF2B5EF4-FFF2-40B4-BE49-F238E27FC236}">
                  <a16:creationId xmlns:a16="http://schemas.microsoft.com/office/drawing/2014/main" id="{BEB2514B-CA36-4E88-88CB-EE2F29C56450}"/>
                </a:ext>
              </a:extLst>
            </p:cNvPr>
            <p:cNvSpPr/>
            <p:nvPr/>
          </p:nvSpPr>
          <p:spPr>
            <a:xfrm>
              <a:off x="93845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5" name="Vrije vorm: vorm 244">
              <a:extLst>
                <a:ext uri="{FF2B5EF4-FFF2-40B4-BE49-F238E27FC236}">
                  <a16:creationId xmlns:a16="http://schemas.microsoft.com/office/drawing/2014/main" id="{54F13D69-07CF-44C5-9505-0A59A32116BC}"/>
                </a:ext>
              </a:extLst>
            </p:cNvPr>
            <p:cNvSpPr/>
            <p:nvPr/>
          </p:nvSpPr>
          <p:spPr>
            <a:xfrm>
              <a:off x="93845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6" name="Vrije vorm: vorm 245">
              <a:extLst>
                <a:ext uri="{FF2B5EF4-FFF2-40B4-BE49-F238E27FC236}">
                  <a16:creationId xmlns:a16="http://schemas.microsoft.com/office/drawing/2014/main" id="{3C7CD5EC-B6DF-4DDA-8683-B42999021E21}"/>
                </a:ext>
              </a:extLst>
            </p:cNvPr>
            <p:cNvSpPr/>
            <p:nvPr/>
          </p:nvSpPr>
          <p:spPr>
            <a:xfrm>
              <a:off x="93845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7" name="Vrije vorm: vorm 246">
              <a:extLst>
                <a:ext uri="{FF2B5EF4-FFF2-40B4-BE49-F238E27FC236}">
                  <a16:creationId xmlns:a16="http://schemas.microsoft.com/office/drawing/2014/main" id="{8D9AD9E3-E25A-4320-9EF4-344AAAD0E122}"/>
                </a:ext>
              </a:extLst>
            </p:cNvPr>
            <p:cNvSpPr/>
            <p:nvPr/>
          </p:nvSpPr>
          <p:spPr>
            <a:xfrm>
              <a:off x="93845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8" name="Vrije vorm: vorm 247">
              <a:extLst>
                <a:ext uri="{FF2B5EF4-FFF2-40B4-BE49-F238E27FC236}">
                  <a16:creationId xmlns:a16="http://schemas.microsoft.com/office/drawing/2014/main" id="{1724857A-B13B-453C-85DB-A187E4C0C014}"/>
                </a:ext>
              </a:extLst>
            </p:cNvPr>
            <p:cNvSpPr/>
            <p:nvPr/>
          </p:nvSpPr>
          <p:spPr>
            <a:xfrm>
              <a:off x="93845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9" name="Vrije vorm: vorm 248">
              <a:extLst>
                <a:ext uri="{FF2B5EF4-FFF2-40B4-BE49-F238E27FC236}">
                  <a16:creationId xmlns:a16="http://schemas.microsoft.com/office/drawing/2014/main" id="{88DD47F0-CFB3-481A-985A-4FE1623C30C9}"/>
                </a:ext>
              </a:extLst>
            </p:cNvPr>
            <p:cNvSpPr/>
            <p:nvPr/>
          </p:nvSpPr>
          <p:spPr>
            <a:xfrm>
              <a:off x="93845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0" name="Vrije vorm: vorm 249">
              <a:extLst>
                <a:ext uri="{FF2B5EF4-FFF2-40B4-BE49-F238E27FC236}">
                  <a16:creationId xmlns:a16="http://schemas.microsoft.com/office/drawing/2014/main" id="{2589F8E3-DF89-4FFF-B019-29AFAAED92FB}"/>
                </a:ext>
              </a:extLst>
            </p:cNvPr>
            <p:cNvSpPr/>
            <p:nvPr/>
          </p:nvSpPr>
          <p:spPr>
            <a:xfrm>
              <a:off x="93845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1" name="Vrije vorm: vorm 250">
              <a:extLst>
                <a:ext uri="{FF2B5EF4-FFF2-40B4-BE49-F238E27FC236}">
                  <a16:creationId xmlns:a16="http://schemas.microsoft.com/office/drawing/2014/main" id="{7C4DA9BE-7C7B-43EB-853D-099B25532167}"/>
                </a:ext>
              </a:extLst>
            </p:cNvPr>
            <p:cNvSpPr/>
            <p:nvPr/>
          </p:nvSpPr>
          <p:spPr>
            <a:xfrm>
              <a:off x="93845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2" name="Vrije vorm: vorm 251">
              <a:extLst>
                <a:ext uri="{FF2B5EF4-FFF2-40B4-BE49-F238E27FC236}">
                  <a16:creationId xmlns:a16="http://schemas.microsoft.com/office/drawing/2014/main" id="{226C6566-A96D-4E30-B19E-E8B572A972A6}"/>
                </a:ext>
              </a:extLst>
            </p:cNvPr>
            <p:cNvSpPr/>
            <p:nvPr/>
          </p:nvSpPr>
          <p:spPr>
            <a:xfrm>
              <a:off x="93845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3" name="Vrije vorm: vorm 252">
              <a:extLst>
                <a:ext uri="{FF2B5EF4-FFF2-40B4-BE49-F238E27FC236}">
                  <a16:creationId xmlns:a16="http://schemas.microsoft.com/office/drawing/2014/main" id="{E245DFD3-9BBD-4F1A-B544-12271DE877B2}"/>
                </a:ext>
              </a:extLst>
            </p:cNvPr>
            <p:cNvSpPr/>
            <p:nvPr/>
          </p:nvSpPr>
          <p:spPr>
            <a:xfrm>
              <a:off x="93845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4" name="Vrije vorm: vorm 253">
              <a:extLst>
                <a:ext uri="{FF2B5EF4-FFF2-40B4-BE49-F238E27FC236}">
                  <a16:creationId xmlns:a16="http://schemas.microsoft.com/office/drawing/2014/main" id="{D95161EA-24AD-48DD-9372-44675E835550}"/>
                </a:ext>
              </a:extLst>
            </p:cNvPr>
            <p:cNvSpPr/>
            <p:nvPr/>
          </p:nvSpPr>
          <p:spPr>
            <a:xfrm>
              <a:off x="107751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5" name="Vrije vorm: vorm 254">
              <a:extLst>
                <a:ext uri="{FF2B5EF4-FFF2-40B4-BE49-F238E27FC236}">
                  <a16:creationId xmlns:a16="http://schemas.microsoft.com/office/drawing/2014/main" id="{CBD13926-04E9-4D88-ADCA-9BF422736EDC}"/>
                </a:ext>
              </a:extLst>
            </p:cNvPr>
            <p:cNvSpPr/>
            <p:nvPr/>
          </p:nvSpPr>
          <p:spPr>
            <a:xfrm>
              <a:off x="107751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6" name="Vrije vorm: vorm 255">
              <a:extLst>
                <a:ext uri="{FF2B5EF4-FFF2-40B4-BE49-F238E27FC236}">
                  <a16:creationId xmlns:a16="http://schemas.microsoft.com/office/drawing/2014/main" id="{ACB3FA1F-1790-496B-8A86-FD44BEA13282}"/>
                </a:ext>
              </a:extLst>
            </p:cNvPr>
            <p:cNvSpPr/>
            <p:nvPr/>
          </p:nvSpPr>
          <p:spPr>
            <a:xfrm>
              <a:off x="107751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7" name="Vrije vorm: vorm 256">
              <a:extLst>
                <a:ext uri="{FF2B5EF4-FFF2-40B4-BE49-F238E27FC236}">
                  <a16:creationId xmlns:a16="http://schemas.microsoft.com/office/drawing/2014/main" id="{CD8765C5-2D15-4B70-816C-2DF9D4A26093}"/>
                </a:ext>
              </a:extLst>
            </p:cNvPr>
            <p:cNvSpPr/>
            <p:nvPr/>
          </p:nvSpPr>
          <p:spPr>
            <a:xfrm>
              <a:off x="107751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8" name="Vrije vorm: vorm 257">
              <a:extLst>
                <a:ext uri="{FF2B5EF4-FFF2-40B4-BE49-F238E27FC236}">
                  <a16:creationId xmlns:a16="http://schemas.microsoft.com/office/drawing/2014/main" id="{7CFA7C81-72EF-442D-92CC-CDDFFE8648DA}"/>
                </a:ext>
              </a:extLst>
            </p:cNvPr>
            <p:cNvSpPr/>
            <p:nvPr/>
          </p:nvSpPr>
          <p:spPr>
            <a:xfrm>
              <a:off x="107751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9" name="Vrije vorm: vorm 258">
              <a:extLst>
                <a:ext uri="{FF2B5EF4-FFF2-40B4-BE49-F238E27FC236}">
                  <a16:creationId xmlns:a16="http://schemas.microsoft.com/office/drawing/2014/main" id="{33985638-E02B-47C8-A837-C5F8BDDBDCBD}"/>
                </a:ext>
              </a:extLst>
            </p:cNvPr>
            <p:cNvSpPr/>
            <p:nvPr/>
          </p:nvSpPr>
          <p:spPr>
            <a:xfrm>
              <a:off x="107751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0" name="Vrije vorm: vorm 259">
              <a:extLst>
                <a:ext uri="{FF2B5EF4-FFF2-40B4-BE49-F238E27FC236}">
                  <a16:creationId xmlns:a16="http://schemas.microsoft.com/office/drawing/2014/main" id="{748E75A6-EBE4-4D24-B51D-D8F61A8BC03F}"/>
                </a:ext>
              </a:extLst>
            </p:cNvPr>
            <p:cNvSpPr/>
            <p:nvPr/>
          </p:nvSpPr>
          <p:spPr>
            <a:xfrm>
              <a:off x="107751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1" name="Vrije vorm: vorm 260">
              <a:extLst>
                <a:ext uri="{FF2B5EF4-FFF2-40B4-BE49-F238E27FC236}">
                  <a16:creationId xmlns:a16="http://schemas.microsoft.com/office/drawing/2014/main" id="{6B00294F-4A25-4D23-94E1-6F0E33598E5A}"/>
                </a:ext>
              </a:extLst>
            </p:cNvPr>
            <p:cNvSpPr/>
            <p:nvPr/>
          </p:nvSpPr>
          <p:spPr>
            <a:xfrm>
              <a:off x="107751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2" name="Vrije vorm: vorm 261">
              <a:extLst>
                <a:ext uri="{FF2B5EF4-FFF2-40B4-BE49-F238E27FC236}">
                  <a16:creationId xmlns:a16="http://schemas.microsoft.com/office/drawing/2014/main" id="{94ED50B9-8C05-4F65-97B1-35B065E70EAB}"/>
                </a:ext>
              </a:extLst>
            </p:cNvPr>
            <p:cNvSpPr/>
            <p:nvPr/>
          </p:nvSpPr>
          <p:spPr>
            <a:xfrm>
              <a:off x="107751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3" name="Vrije vorm: vorm 262">
              <a:extLst>
                <a:ext uri="{FF2B5EF4-FFF2-40B4-BE49-F238E27FC236}">
                  <a16:creationId xmlns:a16="http://schemas.microsoft.com/office/drawing/2014/main" id="{EF0CC7DB-9979-4E90-8835-AA3B0EFDCBDD}"/>
                </a:ext>
              </a:extLst>
            </p:cNvPr>
            <p:cNvSpPr/>
            <p:nvPr/>
          </p:nvSpPr>
          <p:spPr>
            <a:xfrm>
              <a:off x="107751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4" name="Vrije vorm: vorm 263">
              <a:extLst>
                <a:ext uri="{FF2B5EF4-FFF2-40B4-BE49-F238E27FC236}">
                  <a16:creationId xmlns:a16="http://schemas.microsoft.com/office/drawing/2014/main" id="{6015355D-33D2-4E1D-8918-20E789D59A68}"/>
                </a:ext>
              </a:extLst>
            </p:cNvPr>
            <p:cNvSpPr/>
            <p:nvPr/>
          </p:nvSpPr>
          <p:spPr>
            <a:xfrm>
              <a:off x="107751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5" name="Vrije vorm: vorm 264">
              <a:extLst>
                <a:ext uri="{FF2B5EF4-FFF2-40B4-BE49-F238E27FC236}">
                  <a16:creationId xmlns:a16="http://schemas.microsoft.com/office/drawing/2014/main" id="{F01E6A87-05F9-438A-9FAA-A803531B4491}"/>
                </a:ext>
              </a:extLst>
            </p:cNvPr>
            <p:cNvSpPr/>
            <p:nvPr/>
          </p:nvSpPr>
          <p:spPr>
            <a:xfrm>
              <a:off x="107751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6" name="Vrije vorm: vorm 265">
              <a:extLst>
                <a:ext uri="{FF2B5EF4-FFF2-40B4-BE49-F238E27FC236}">
                  <a16:creationId xmlns:a16="http://schemas.microsoft.com/office/drawing/2014/main" id="{22AB7446-72D9-4C7B-85F8-1DC005F3C428}"/>
                </a:ext>
              </a:extLst>
            </p:cNvPr>
            <p:cNvSpPr/>
            <p:nvPr/>
          </p:nvSpPr>
          <p:spPr>
            <a:xfrm>
              <a:off x="121658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7" name="Vrije vorm: vorm 266">
              <a:extLst>
                <a:ext uri="{FF2B5EF4-FFF2-40B4-BE49-F238E27FC236}">
                  <a16:creationId xmlns:a16="http://schemas.microsoft.com/office/drawing/2014/main" id="{E9F73508-DB02-48FC-AB7A-3F0588C03F3A}"/>
                </a:ext>
              </a:extLst>
            </p:cNvPr>
            <p:cNvSpPr/>
            <p:nvPr/>
          </p:nvSpPr>
          <p:spPr>
            <a:xfrm>
              <a:off x="121658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8" name="Vrije vorm: vorm 267">
              <a:extLst>
                <a:ext uri="{FF2B5EF4-FFF2-40B4-BE49-F238E27FC236}">
                  <a16:creationId xmlns:a16="http://schemas.microsoft.com/office/drawing/2014/main" id="{7B0E439F-9C0F-439A-A3DF-549D2934FD37}"/>
                </a:ext>
              </a:extLst>
            </p:cNvPr>
            <p:cNvSpPr/>
            <p:nvPr/>
          </p:nvSpPr>
          <p:spPr>
            <a:xfrm>
              <a:off x="121658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9" name="Vrije vorm: vorm 268">
              <a:extLst>
                <a:ext uri="{FF2B5EF4-FFF2-40B4-BE49-F238E27FC236}">
                  <a16:creationId xmlns:a16="http://schemas.microsoft.com/office/drawing/2014/main" id="{080BDC9C-CAAF-419E-A180-50937D37C30B}"/>
                </a:ext>
              </a:extLst>
            </p:cNvPr>
            <p:cNvSpPr/>
            <p:nvPr/>
          </p:nvSpPr>
          <p:spPr>
            <a:xfrm>
              <a:off x="121658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0" name="Vrije vorm: vorm 269">
              <a:extLst>
                <a:ext uri="{FF2B5EF4-FFF2-40B4-BE49-F238E27FC236}">
                  <a16:creationId xmlns:a16="http://schemas.microsoft.com/office/drawing/2014/main" id="{614D0A52-7F45-45F6-91A1-2D61A3506347}"/>
                </a:ext>
              </a:extLst>
            </p:cNvPr>
            <p:cNvSpPr/>
            <p:nvPr/>
          </p:nvSpPr>
          <p:spPr>
            <a:xfrm>
              <a:off x="121658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1" name="Vrije vorm: vorm 270">
              <a:extLst>
                <a:ext uri="{FF2B5EF4-FFF2-40B4-BE49-F238E27FC236}">
                  <a16:creationId xmlns:a16="http://schemas.microsoft.com/office/drawing/2014/main" id="{D22BC105-797F-425A-9CAF-2622037CD94E}"/>
                </a:ext>
              </a:extLst>
            </p:cNvPr>
            <p:cNvSpPr/>
            <p:nvPr/>
          </p:nvSpPr>
          <p:spPr>
            <a:xfrm>
              <a:off x="121658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2" name="Vrije vorm: vorm 271">
              <a:extLst>
                <a:ext uri="{FF2B5EF4-FFF2-40B4-BE49-F238E27FC236}">
                  <a16:creationId xmlns:a16="http://schemas.microsoft.com/office/drawing/2014/main" id="{1804B6FC-AD3C-433B-ABFC-122C7F1A50B1}"/>
                </a:ext>
              </a:extLst>
            </p:cNvPr>
            <p:cNvSpPr/>
            <p:nvPr/>
          </p:nvSpPr>
          <p:spPr>
            <a:xfrm>
              <a:off x="121658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3" name="Vrije vorm: vorm 272">
              <a:extLst>
                <a:ext uri="{FF2B5EF4-FFF2-40B4-BE49-F238E27FC236}">
                  <a16:creationId xmlns:a16="http://schemas.microsoft.com/office/drawing/2014/main" id="{87910B5A-D3F0-400D-8C8F-B197C2E0315B}"/>
                </a:ext>
              </a:extLst>
            </p:cNvPr>
            <p:cNvSpPr/>
            <p:nvPr/>
          </p:nvSpPr>
          <p:spPr>
            <a:xfrm>
              <a:off x="121658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4" name="Vrije vorm: vorm 273">
              <a:extLst>
                <a:ext uri="{FF2B5EF4-FFF2-40B4-BE49-F238E27FC236}">
                  <a16:creationId xmlns:a16="http://schemas.microsoft.com/office/drawing/2014/main" id="{11C2B0BB-92CF-4850-AC2A-DAD9F53565B0}"/>
                </a:ext>
              </a:extLst>
            </p:cNvPr>
            <p:cNvSpPr/>
            <p:nvPr/>
          </p:nvSpPr>
          <p:spPr>
            <a:xfrm>
              <a:off x="121658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5" name="Vrije vorm: vorm 274">
              <a:extLst>
                <a:ext uri="{FF2B5EF4-FFF2-40B4-BE49-F238E27FC236}">
                  <a16:creationId xmlns:a16="http://schemas.microsoft.com/office/drawing/2014/main" id="{D95FEFB3-6BBF-4F88-AEC1-2C039BF40197}"/>
                </a:ext>
              </a:extLst>
            </p:cNvPr>
            <p:cNvSpPr/>
            <p:nvPr/>
          </p:nvSpPr>
          <p:spPr>
            <a:xfrm>
              <a:off x="121658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6" name="Vrije vorm: vorm 275">
              <a:extLst>
                <a:ext uri="{FF2B5EF4-FFF2-40B4-BE49-F238E27FC236}">
                  <a16:creationId xmlns:a16="http://schemas.microsoft.com/office/drawing/2014/main" id="{8B5243DF-2F27-4383-B5B1-AC6B3AEE3D8D}"/>
                </a:ext>
              </a:extLst>
            </p:cNvPr>
            <p:cNvSpPr/>
            <p:nvPr/>
          </p:nvSpPr>
          <p:spPr>
            <a:xfrm>
              <a:off x="121658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7" name="Vrije vorm: vorm 276">
              <a:extLst>
                <a:ext uri="{FF2B5EF4-FFF2-40B4-BE49-F238E27FC236}">
                  <a16:creationId xmlns:a16="http://schemas.microsoft.com/office/drawing/2014/main" id="{548C792A-C349-49EA-A56D-5FD40D9BDA4B}"/>
                </a:ext>
              </a:extLst>
            </p:cNvPr>
            <p:cNvSpPr/>
            <p:nvPr/>
          </p:nvSpPr>
          <p:spPr>
            <a:xfrm>
              <a:off x="121658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8" name="Vrije vorm: vorm 277">
              <a:extLst>
                <a:ext uri="{FF2B5EF4-FFF2-40B4-BE49-F238E27FC236}">
                  <a16:creationId xmlns:a16="http://schemas.microsoft.com/office/drawing/2014/main" id="{A879EFCB-22CB-4E1F-ADFB-B60FAB9EE839}"/>
                </a:ext>
              </a:extLst>
            </p:cNvPr>
            <p:cNvSpPr/>
            <p:nvPr/>
          </p:nvSpPr>
          <p:spPr>
            <a:xfrm>
              <a:off x="135564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9" name="Vrije vorm: vorm 278">
              <a:extLst>
                <a:ext uri="{FF2B5EF4-FFF2-40B4-BE49-F238E27FC236}">
                  <a16:creationId xmlns:a16="http://schemas.microsoft.com/office/drawing/2014/main" id="{DEEEEDD9-0D85-47C2-BCCC-3C4EE2B0E771}"/>
                </a:ext>
              </a:extLst>
            </p:cNvPr>
            <p:cNvSpPr/>
            <p:nvPr/>
          </p:nvSpPr>
          <p:spPr>
            <a:xfrm>
              <a:off x="135564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0" name="Vrije vorm: vorm 279">
              <a:extLst>
                <a:ext uri="{FF2B5EF4-FFF2-40B4-BE49-F238E27FC236}">
                  <a16:creationId xmlns:a16="http://schemas.microsoft.com/office/drawing/2014/main" id="{84DB55BE-4CCF-4D52-9478-755AA7EC98C1}"/>
                </a:ext>
              </a:extLst>
            </p:cNvPr>
            <p:cNvSpPr/>
            <p:nvPr/>
          </p:nvSpPr>
          <p:spPr>
            <a:xfrm>
              <a:off x="135564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1" name="Vrije vorm: vorm 280">
              <a:extLst>
                <a:ext uri="{FF2B5EF4-FFF2-40B4-BE49-F238E27FC236}">
                  <a16:creationId xmlns:a16="http://schemas.microsoft.com/office/drawing/2014/main" id="{AF2D2390-9B86-4896-9EA7-9612FB85711E}"/>
                </a:ext>
              </a:extLst>
            </p:cNvPr>
            <p:cNvSpPr/>
            <p:nvPr/>
          </p:nvSpPr>
          <p:spPr>
            <a:xfrm>
              <a:off x="135564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2" name="Vrije vorm: vorm 281">
              <a:extLst>
                <a:ext uri="{FF2B5EF4-FFF2-40B4-BE49-F238E27FC236}">
                  <a16:creationId xmlns:a16="http://schemas.microsoft.com/office/drawing/2014/main" id="{4C0E7423-BF43-4725-980A-34FA014FA767}"/>
                </a:ext>
              </a:extLst>
            </p:cNvPr>
            <p:cNvSpPr/>
            <p:nvPr/>
          </p:nvSpPr>
          <p:spPr>
            <a:xfrm>
              <a:off x="135564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3" name="Vrije vorm: vorm 282">
              <a:extLst>
                <a:ext uri="{FF2B5EF4-FFF2-40B4-BE49-F238E27FC236}">
                  <a16:creationId xmlns:a16="http://schemas.microsoft.com/office/drawing/2014/main" id="{71966838-9EB8-47F9-AB63-3DAC5496CFFD}"/>
                </a:ext>
              </a:extLst>
            </p:cNvPr>
            <p:cNvSpPr/>
            <p:nvPr/>
          </p:nvSpPr>
          <p:spPr>
            <a:xfrm>
              <a:off x="135564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4" name="Vrije vorm: vorm 283">
              <a:extLst>
                <a:ext uri="{FF2B5EF4-FFF2-40B4-BE49-F238E27FC236}">
                  <a16:creationId xmlns:a16="http://schemas.microsoft.com/office/drawing/2014/main" id="{6AB90869-2B00-4821-B200-44A5D5F5C40E}"/>
                </a:ext>
              </a:extLst>
            </p:cNvPr>
            <p:cNvSpPr/>
            <p:nvPr/>
          </p:nvSpPr>
          <p:spPr>
            <a:xfrm>
              <a:off x="135564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5" name="Vrije vorm: vorm 284">
              <a:extLst>
                <a:ext uri="{FF2B5EF4-FFF2-40B4-BE49-F238E27FC236}">
                  <a16:creationId xmlns:a16="http://schemas.microsoft.com/office/drawing/2014/main" id="{30B4F58A-33DA-46AC-B0C1-520F115FE70D}"/>
                </a:ext>
              </a:extLst>
            </p:cNvPr>
            <p:cNvSpPr/>
            <p:nvPr/>
          </p:nvSpPr>
          <p:spPr>
            <a:xfrm>
              <a:off x="135564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6" name="Vrije vorm: vorm 285">
              <a:extLst>
                <a:ext uri="{FF2B5EF4-FFF2-40B4-BE49-F238E27FC236}">
                  <a16:creationId xmlns:a16="http://schemas.microsoft.com/office/drawing/2014/main" id="{88A4FB4B-8224-44D2-A337-154B8A71A1E5}"/>
                </a:ext>
              </a:extLst>
            </p:cNvPr>
            <p:cNvSpPr/>
            <p:nvPr/>
          </p:nvSpPr>
          <p:spPr>
            <a:xfrm>
              <a:off x="135564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7" name="Vrije vorm: vorm 286">
              <a:extLst>
                <a:ext uri="{FF2B5EF4-FFF2-40B4-BE49-F238E27FC236}">
                  <a16:creationId xmlns:a16="http://schemas.microsoft.com/office/drawing/2014/main" id="{04172D06-37CB-4AD6-B377-F54981178485}"/>
                </a:ext>
              </a:extLst>
            </p:cNvPr>
            <p:cNvSpPr/>
            <p:nvPr/>
          </p:nvSpPr>
          <p:spPr>
            <a:xfrm>
              <a:off x="135564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8" name="Vrije vorm: vorm 287">
              <a:extLst>
                <a:ext uri="{FF2B5EF4-FFF2-40B4-BE49-F238E27FC236}">
                  <a16:creationId xmlns:a16="http://schemas.microsoft.com/office/drawing/2014/main" id="{CD898590-9A56-48D1-83CE-790914020D3F}"/>
                </a:ext>
              </a:extLst>
            </p:cNvPr>
            <p:cNvSpPr/>
            <p:nvPr/>
          </p:nvSpPr>
          <p:spPr>
            <a:xfrm>
              <a:off x="135564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9" name="Vrije vorm: vorm 288">
              <a:extLst>
                <a:ext uri="{FF2B5EF4-FFF2-40B4-BE49-F238E27FC236}">
                  <a16:creationId xmlns:a16="http://schemas.microsoft.com/office/drawing/2014/main" id="{83B32B6C-144A-4AF2-9C19-F2110782CDC5}"/>
                </a:ext>
              </a:extLst>
            </p:cNvPr>
            <p:cNvSpPr/>
            <p:nvPr/>
          </p:nvSpPr>
          <p:spPr>
            <a:xfrm>
              <a:off x="135564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0" name="Vrije vorm: vorm 289">
              <a:extLst>
                <a:ext uri="{FF2B5EF4-FFF2-40B4-BE49-F238E27FC236}">
                  <a16:creationId xmlns:a16="http://schemas.microsoft.com/office/drawing/2014/main" id="{0949DD4B-4317-4669-BE85-9057F5C61DAC}"/>
                </a:ext>
              </a:extLst>
            </p:cNvPr>
            <p:cNvSpPr/>
            <p:nvPr/>
          </p:nvSpPr>
          <p:spPr>
            <a:xfrm>
              <a:off x="149471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1" name="Vrije vorm: vorm 290">
              <a:extLst>
                <a:ext uri="{FF2B5EF4-FFF2-40B4-BE49-F238E27FC236}">
                  <a16:creationId xmlns:a16="http://schemas.microsoft.com/office/drawing/2014/main" id="{91C36D88-0E9E-4B86-B70B-112F890140AE}"/>
                </a:ext>
              </a:extLst>
            </p:cNvPr>
            <p:cNvSpPr/>
            <p:nvPr/>
          </p:nvSpPr>
          <p:spPr>
            <a:xfrm>
              <a:off x="149471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2" name="Vrije vorm: vorm 291">
              <a:extLst>
                <a:ext uri="{FF2B5EF4-FFF2-40B4-BE49-F238E27FC236}">
                  <a16:creationId xmlns:a16="http://schemas.microsoft.com/office/drawing/2014/main" id="{493A8652-94EC-44F5-8832-0E5B52078664}"/>
                </a:ext>
              </a:extLst>
            </p:cNvPr>
            <p:cNvSpPr/>
            <p:nvPr/>
          </p:nvSpPr>
          <p:spPr>
            <a:xfrm>
              <a:off x="149471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3" name="Vrije vorm: vorm 292">
              <a:extLst>
                <a:ext uri="{FF2B5EF4-FFF2-40B4-BE49-F238E27FC236}">
                  <a16:creationId xmlns:a16="http://schemas.microsoft.com/office/drawing/2014/main" id="{0775AFEE-9B42-4F99-94B5-5967161B6914}"/>
                </a:ext>
              </a:extLst>
            </p:cNvPr>
            <p:cNvSpPr/>
            <p:nvPr/>
          </p:nvSpPr>
          <p:spPr>
            <a:xfrm>
              <a:off x="149471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4" name="Vrije vorm: vorm 293">
              <a:extLst>
                <a:ext uri="{FF2B5EF4-FFF2-40B4-BE49-F238E27FC236}">
                  <a16:creationId xmlns:a16="http://schemas.microsoft.com/office/drawing/2014/main" id="{74130020-E86E-44F2-942D-581737FC0148}"/>
                </a:ext>
              </a:extLst>
            </p:cNvPr>
            <p:cNvSpPr/>
            <p:nvPr/>
          </p:nvSpPr>
          <p:spPr>
            <a:xfrm>
              <a:off x="149471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5" name="Vrije vorm: vorm 294">
              <a:extLst>
                <a:ext uri="{FF2B5EF4-FFF2-40B4-BE49-F238E27FC236}">
                  <a16:creationId xmlns:a16="http://schemas.microsoft.com/office/drawing/2014/main" id="{7CE82AFB-AE7D-49D8-B23D-F0816063C2FF}"/>
                </a:ext>
              </a:extLst>
            </p:cNvPr>
            <p:cNvSpPr/>
            <p:nvPr/>
          </p:nvSpPr>
          <p:spPr>
            <a:xfrm>
              <a:off x="149471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6" name="Vrije vorm: vorm 295">
              <a:extLst>
                <a:ext uri="{FF2B5EF4-FFF2-40B4-BE49-F238E27FC236}">
                  <a16:creationId xmlns:a16="http://schemas.microsoft.com/office/drawing/2014/main" id="{D0DF6A50-1F7E-409C-B554-2D46D99BE9FF}"/>
                </a:ext>
              </a:extLst>
            </p:cNvPr>
            <p:cNvSpPr/>
            <p:nvPr/>
          </p:nvSpPr>
          <p:spPr>
            <a:xfrm>
              <a:off x="149471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7" name="Vrije vorm: vorm 296">
              <a:extLst>
                <a:ext uri="{FF2B5EF4-FFF2-40B4-BE49-F238E27FC236}">
                  <a16:creationId xmlns:a16="http://schemas.microsoft.com/office/drawing/2014/main" id="{27CC0782-9D09-4503-B890-52ADCF1FF117}"/>
                </a:ext>
              </a:extLst>
            </p:cNvPr>
            <p:cNvSpPr/>
            <p:nvPr/>
          </p:nvSpPr>
          <p:spPr>
            <a:xfrm>
              <a:off x="149471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8" name="Vrije vorm: vorm 297">
              <a:extLst>
                <a:ext uri="{FF2B5EF4-FFF2-40B4-BE49-F238E27FC236}">
                  <a16:creationId xmlns:a16="http://schemas.microsoft.com/office/drawing/2014/main" id="{38057788-17E8-4311-B8BA-7B3427BE1535}"/>
                </a:ext>
              </a:extLst>
            </p:cNvPr>
            <p:cNvSpPr/>
            <p:nvPr/>
          </p:nvSpPr>
          <p:spPr>
            <a:xfrm>
              <a:off x="149471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9" name="Vrije vorm: vorm 298">
              <a:extLst>
                <a:ext uri="{FF2B5EF4-FFF2-40B4-BE49-F238E27FC236}">
                  <a16:creationId xmlns:a16="http://schemas.microsoft.com/office/drawing/2014/main" id="{2F09411C-C36C-4181-9924-5337E3B5AADA}"/>
                </a:ext>
              </a:extLst>
            </p:cNvPr>
            <p:cNvSpPr/>
            <p:nvPr/>
          </p:nvSpPr>
          <p:spPr>
            <a:xfrm>
              <a:off x="149471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0" name="Vrije vorm: vorm 299">
              <a:extLst>
                <a:ext uri="{FF2B5EF4-FFF2-40B4-BE49-F238E27FC236}">
                  <a16:creationId xmlns:a16="http://schemas.microsoft.com/office/drawing/2014/main" id="{FF54E9C0-3B3E-40B8-AA75-C9F0CBE9017C}"/>
                </a:ext>
              </a:extLst>
            </p:cNvPr>
            <p:cNvSpPr/>
            <p:nvPr/>
          </p:nvSpPr>
          <p:spPr>
            <a:xfrm>
              <a:off x="149471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1" name="Vrije vorm: vorm 300">
              <a:extLst>
                <a:ext uri="{FF2B5EF4-FFF2-40B4-BE49-F238E27FC236}">
                  <a16:creationId xmlns:a16="http://schemas.microsoft.com/office/drawing/2014/main" id="{4F1990F5-C890-43BE-8EAA-2B4919084C48}"/>
                </a:ext>
              </a:extLst>
            </p:cNvPr>
            <p:cNvSpPr/>
            <p:nvPr/>
          </p:nvSpPr>
          <p:spPr>
            <a:xfrm>
              <a:off x="149471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2" name="Vrije vorm: vorm 301">
              <a:extLst>
                <a:ext uri="{FF2B5EF4-FFF2-40B4-BE49-F238E27FC236}">
                  <a16:creationId xmlns:a16="http://schemas.microsoft.com/office/drawing/2014/main" id="{B0BB263B-B6E9-4194-BC3B-8E01BA8010ED}"/>
                </a:ext>
              </a:extLst>
            </p:cNvPr>
            <p:cNvSpPr/>
            <p:nvPr/>
          </p:nvSpPr>
          <p:spPr>
            <a:xfrm>
              <a:off x="163377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3" name="Vrije vorm: vorm 302">
              <a:extLst>
                <a:ext uri="{FF2B5EF4-FFF2-40B4-BE49-F238E27FC236}">
                  <a16:creationId xmlns:a16="http://schemas.microsoft.com/office/drawing/2014/main" id="{6EB579CC-67F4-4BF2-B7CA-8CF45EFEF164}"/>
                </a:ext>
              </a:extLst>
            </p:cNvPr>
            <p:cNvSpPr/>
            <p:nvPr/>
          </p:nvSpPr>
          <p:spPr>
            <a:xfrm>
              <a:off x="163377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4" name="Vrije vorm: vorm 303">
              <a:extLst>
                <a:ext uri="{FF2B5EF4-FFF2-40B4-BE49-F238E27FC236}">
                  <a16:creationId xmlns:a16="http://schemas.microsoft.com/office/drawing/2014/main" id="{768C3711-5C73-4CAD-A09B-8AD8D504CF6A}"/>
                </a:ext>
              </a:extLst>
            </p:cNvPr>
            <p:cNvSpPr/>
            <p:nvPr/>
          </p:nvSpPr>
          <p:spPr>
            <a:xfrm>
              <a:off x="163377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5" name="Vrije vorm: vorm 304">
              <a:extLst>
                <a:ext uri="{FF2B5EF4-FFF2-40B4-BE49-F238E27FC236}">
                  <a16:creationId xmlns:a16="http://schemas.microsoft.com/office/drawing/2014/main" id="{67BC1828-8DA8-46DC-A197-48196280F354}"/>
                </a:ext>
              </a:extLst>
            </p:cNvPr>
            <p:cNvSpPr/>
            <p:nvPr/>
          </p:nvSpPr>
          <p:spPr>
            <a:xfrm>
              <a:off x="163377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6" name="Vrije vorm: vorm 305">
              <a:extLst>
                <a:ext uri="{FF2B5EF4-FFF2-40B4-BE49-F238E27FC236}">
                  <a16:creationId xmlns:a16="http://schemas.microsoft.com/office/drawing/2014/main" id="{CFAD1716-2C85-40CD-8FD3-69A735B88467}"/>
                </a:ext>
              </a:extLst>
            </p:cNvPr>
            <p:cNvSpPr/>
            <p:nvPr/>
          </p:nvSpPr>
          <p:spPr>
            <a:xfrm>
              <a:off x="163377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7" name="Vrije vorm: vorm 306">
              <a:extLst>
                <a:ext uri="{FF2B5EF4-FFF2-40B4-BE49-F238E27FC236}">
                  <a16:creationId xmlns:a16="http://schemas.microsoft.com/office/drawing/2014/main" id="{E65EAAB6-E979-4D23-8011-C11F6740C397}"/>
                </a:ext>
              </a:extLst>
            </p:cNvPr>
            <p:cNvSpPr/>
            <p:nvPr/>
          </p:nvSpPr>
          <p:spPr>
            <a:xfrm>
              <a:off x="163377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8" name="Vrije vorm: vorm 307">
              <a:extLst>
                <a:ext uri="{FF2B5EF4-FFF2-40B4-BE49-F238E27FC236}">
                  <a16:creationId xmlns:a16="http://schemas.microsoft.com/office/drawing/2014/main" id="{DBAE8A15-9EE2-45A3-B633-3E8C2310F4C2}"/>
                </a:ext>
              </a:extLst>
            </p:cNvPr>
            <p:cNvSpPr/>
            <p:nvPr/>
          </p:nvSpPr>
          <p:spPr>
            <a:xfrm>
              <a:off x="163377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9" name="Vrije vorm: vorm 308">
              <a:extLst>
                <a:ext uri="{FF2B5EF4-FFF2-40B4-BE49-F238E27FC236}">
                  <a16:creationId xmlns:a16="http://schemas.microsoft.com/office/drawing/2014/main" id="{D753326B-8874-4E7C-AA7E-A545A47E3574}"/>
                </a:ext>
              </a:extLst>
            </p:cNvPr>
            <p:cNvSpPr/>
            <p:nvPr/>
          </p:nvSpPr>
          <p:spPr>
            <a:xfrm>
              <a:off x="163377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0" name="Vrije vorm: vorm 309">
              <a:extLst>
                <a:ext uri="{FF2B5EF4-FFF2-40B4-BE49-F238E27FC236}">
                  <a16:creationId xmlns:a16="http://schemas.microsoft.com/office/drawing/2014/main" id="{5DDD3B5E-6A57-497A-B6F4-B63BF165269B}"/>
                </a:ext>
              </a:extLst>
            </p:cNvPr>
            <p:cNvSpPr/>
            <p:nvPr/>
          </p:nvSpPr>
          <p:spPr>
            <a:xfrm>
              <a:off x="163377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1" name="Vrije vorm: vorm 310">
              <a:extLst>
                <a:ext uri="{FF2B5EF4-FFF2-40B4-BE49-F238E27FC236}">
                  <a16:creationId xmlns:a16="http://schemas.microsoft.com/office/drawing/2014/main" id="{3D08178D-F7D5-4D3A-9450-60366D69715B}"/>
                </a:ext>
              </a:extLst>
            </p:cNvPr>
            <p:cNvSpPr/>
            <p:nvPr/>
          </p:nvSpPr>
          <p:spPr>
            <a:xfrm>
              <a:off x="163377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2" name="Vrije vorm: vorm 311">
              <a:extLst>
                <a:ext uri="{FF2B5EF4-FFF2-40B4-BE49-F238E27FC236}">
                  <a16:creationId xmlns:a16="http://schemas.microsoft.com/office/drawing/2014/main" id="{EBF44C3E-9D51-4C63-B82B-3F96ADEDB96B}"/>
                </a:ext>
              </a:extLst>
            </p:cNvPr>
            <p:cNvSpPr/>
            <p:nvPr/>
          </p:nvSpPr>
          <p:spPr>
            <a:xfrm>
              <a:off x="163377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3" name="Vrije vorm: vorm 312">
              <a:extLst>
                <a:ext uri="{FF2B5EF4-FFF2-40B4-BE49-F238E27FC236}">
                  <a16:creationId xmlns:a16="http://schemas.microsoft.com/office/drawing/2014/main" id="{6BFC47CB-5B02-4DAB-A17E-F94EA310D04E}"/>
                </a:ext>
              </a:extLst>
            </p:cNvPr>
            <p:cNvSpPr/>
            <p:nvPr/>
          </p:nvSpPr>
          <p:spPr>
            <a:xfrm>
              <a:off x="163377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4" name="Vrije vorm: vorm 313">
              <a:extLst>
                <a:ext uri="{FF2B5EF4-FFF2-40B4-BE49-F238E27FC236}">
                  <a16:creationId xmlns:a16="http://schemas.microsoft.com/office/drawing/2014/main" id="{F19208B1-17AB-43B4-B0AD-E5828CAFAFB9}"/>
                </a:ext>
              </a:extLst>
            </p:cNvPr>
            <p:cNvSpPr/>
            <p:nvPr/>
          </p:nvSpPr>
          <p:spPr>
            <a:xfrm>
              <a:off x="-7144" y="9289256"/>
              <a:ext cx="17621250" cy="561975"/>
            </a:xfrm>
            <a:custGeom>
              <a:avLst/>
              <a:gdLst>
                <a:gd name="connsiteX0" fmla="*/ 7144 w 17621250"/>
                <a:gd name="connsiteY0" fmla="*/ 7144 h 561975"/>
                <a:gd name="connsiteX1" fmla="*/ 17618868 w 17621250"/>
                <a:gd name="connsiteY1" fmla="*/ 7144 h 561975"/>
                <a:gd name="connsiteX2" fmla="*/ 17618868 w 17621250"/>
                <a:gd name="connsiteY2" fmla="*/ 559594 h 561975"/>
                <a:gd name="connsiteX3" fmla="*/ 7144 w 176212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7621250" h="561975">
                  <a:moveTo>
                    <a:pt x="7144" y="7144"/>
                  </a:moveTo>
                  <a:lnTo>
                    <a:pt x="17618868" y="7144"/>
                  </a:lnTo>
                  <a:lnTo>
                    <a:pt x="17618868"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grpSp>
      <p:pic>
        <p:nvPicPr>
          <p:cNvPr id="315" name="Graphic 314">
            <a:extLst>
              <a:ext uri="{FF2B5EF4-FFF2-40B4-BE49-F238E27FC236}">
                <a16:creationId xmlns:a16="http://schemas.microsoft.com/office/drawing/2014/main" id="{F02C931F-5CA2-4951-9406-1794839C7F32}"/>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5991268" y="9146698"/>
            <a:ext cx="1841920" cy="943902"/>
          </a:xfrm>
          <a:prstGeom prst="rect">
            <a:avLst/>
          </a:prstGeom>
        </p:spPr>
      </p:pic>
      <p:sp>
        <p:nvSpPr>
          <p:cNvPr id="155" name="Rechthoek 154">
            <a:extLst>
              <a:ext uri="{FF2B5EF4-FFF2-40B4-BE49-F238E27FC236}">
                <a16:creationId xmlns:a16="http://schemas.microsoft.com/office/drawing/2014/main" id="{3006AA6B-15EB-4DBD-8F12-1BA7B403185D}"/>
              </a:ext>
            </a:extLst>
          </p:cNvPr>
          <p:cNvSpPr/>
          <p:nvPr userDrawn="1"/>
        </p:nvSpPr>
        <p:spPr>
          <a:xfrm>
            <a:off x="13857675" y="9308422"/>
            <a:ext cx="1714500" cy="5476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err="1"/>
              <a:t>Plaats</a:t>
            </a:r>
            <a:r>
              <a:rPr lang="en-US" sz="1100" dirty="0"/>
              <a:t> logo </a:t>
            </a:r>
            <a:r>
              <a:rPr lang="en-US" sz="1100" dirty="0" err="1"/>
              <a:t>hier</a:t>
            </a:r>
            <a:r>
              <a:rPr lang="en-US" sz="1100" dirty="0"/>
              <a:t> in het </a:t>
            </a:r>
            <a:r>
              <a:rPr lang="en-US" sz="1100" dirty="0" err="1"/>
              <a:t>diamodel</a:t>
            </a:r>
            <a:endParaRPr lang="nl-BE" sz="1100" dirty="0"/>
          </a:p>
        </p:txBody>
      </p:sp>
    </p:spTree>
    <p:extLst>
      <p:ext uri="{BB962C8B-B14F-4D97-AF65-F5344CB8AC3E}">
        <p14:creationId xmlns:p14="http://schemas.microsoft.com/office/powerpoint/2010/main" val="3064038114"/>
      </p:ext>
    </p:extLst>
  </p:cSld>
  <p:clrMap bg1="lt1" tx1="dk1" bg2="lt2" tx2="dk2" accent1="accent1" accent2="accent2" accent3="accent3" accent4="accent4" accent5="accent5" accent6="accent6" hlink="hlink" folHlink="folHlink"/>
  <p:sldLayoutIdLst>
    <p:sldLayoutId id="2147483737" r:id="rId1"/>
    <p:sldLayoutId id="2147483739" r:id="rId2"/>
    <p:sldLayoutId id="2147483738"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8" r:id="rId22"/>
    <p:sldLayoutId id="2147483759" r:id="rId23"/>
    <p:sldLayoutId id="2147483760" r:id="rId24"/>
    <p:sldLayoutId id="2147483761" r:id="rId25"/>
    <p:sldLayoutId id="2147483763" r:id="rId26"/>
  </p:sldLayoutIdLst>
  <p:hf hd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60">
          <p15:clr>
            <a:srgbClr val="5ACBF0"/>
          </p15:clr>
        </p15:guide>
        <p15:guide id="2" pos="11094">
          <p15:clr>
            <a:srgbClr val="5ACBF0"/>
          </p15:clr>
        </p15:guide>
        <p15:guide id="3" pos="5877">
          <p15:clr>
            <a:srgbClr val="5ACBF0"/>
          </p15:clr>
        </p15:guide>
        <p15:guide id="4" orient="horz" pos="1475">
          <p15:clr>
            <a:srgbClr val="5ACBF0"/>
          </p15:clr>
        </p15:guide>
        <p15:guide id="5" orient="horz" pos="5327">
          <p15:clr>
            <a:srgbClr val="5ACBF0"/>
          </p15:clr>
        </p15:guide>
        <p15:guide id="6" orient="horz" pos="5765">
          <p15:clr>
            <a:srgbClr val="5ACBF0"/>
          </p15:clr>
        </p15:guide>
        <p15:guide id="7" orient="horz" pos="1037">
          <p15:clr>
            <a:srgbClr val="5ACBF0"/>
          </p15:clr>
        </p15:guide>
        <p15:guide id="8" orient="horz" pos="3392">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jpeg"/><Relationship Id="rId12"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jpeg"/><Relationship Id="rId12"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hyperlink" Target="https://getcoldturkey.com/" TargetMode="External"/><Relationship Id="rId7"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hyperlink" Target="https://selfcontrolapp.com/" TargetMode="External"/><Relationship Id="rId5" Type="http://schemas.openxmlformats.org/officeDocument/2006/relationships/hyperlink" Target="https://www.focalfilter.com/" TargetMode="External"/><Relationship Id="rId4" Type="http://schemas.openxmlformats.org/officeDocument/2006/relationships/hyperlink" Target="https://chrome.google.com/webstore/detail/stayfocusd/laankejkbhbdhmipfmgcngdelahlfoji?hl=nl"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https://www.youtube.com/embed/aD1GqO2vwpI?feature=oembed" TargetMode="External"/><Relationship Id="rId1" Type="http://schemas.openxmlformats.org/officeDocument/2006/relationships/video" Target="https://www.youtube.com/embed/CPxSzxylRCI?feature=oembed" TargetMode="Externa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20.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hyperlink" Target="https://calendar.google.com/calendar/u/0/r/week/2021/1/14?tab=rc" TargetMode="External"/><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image" Target="../media/image20.jpeg"/></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8.xml"/><Relationship Id="rId4" Type="http://schemas.openxmlformats.org/officeDocument/2006/relationships/image" Target="../media/image20.jpeg"/></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9.xml"/><Relationship Id="rId1" Type="http://schemas.openxmlformats.org/officeDocument/2006/relationships/slideLayout" Target="../slideLayouts/slideLayout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8.xml"/><Relationship Id="rId1" Type="http://schemas.openxmlformats.org/officeDocument/2006/relationships/video" Target="https://www.youtube.com/embed/4P785j15Tzk?feature=oembed" TargetMode="External"/><Relationship Id="rId4" Type="http://schemas.openxmlformats.org/officeDocument/2006/relationships/image" Target="../media/image47.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hyperlink" Target="https://demo.studieswithoutworries.eu/static/uploads/video/2A_soorten_uitstellers_Sofie_passieve_faalangst_V0.4_zonder_fade-in.mp4"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hyperlink" Target="https://demo.studieswithoutworries.eu/static/uploads/video/2C_soorten_uitstellers_steven_zoekende_student_V0.4_zonder_fade-in.mp4" TargetMode="Externa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8.xml"/><Relationship Id="rId1" Type="http://schemas.openxmlformats.org/officeDocument/2006/relationships/video" Target="https://www.youtube.com/embed/JzvUM8GFBhs?feature=oembed" TargetMode="External"/><Relationship Id="rId4" Type="http://schemas.openxmlformats.org/officeDocument/2006/relationships/image" Target="../media/image49.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69.xml"/><Relationship Id="rId1" Type="http://schemas.openxmlformats.org/officeDocument/2006/relationships/slideLayout" Target="../slideLayouts/slideLayout8.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hyperlink" Target="https://demo.studieswithoutworries.eu/static/uploads/video/2A_soorten_uitstellers_Sofie_passieve_faalangst_V0.4_zonder_fade-in.mp4" TargetMode="External"/><Relationship Id="rId2" Type="http://schemas.openxmlformats.org/officeDocument/2006/relationships/notesSlide" Target="../notesSlides/notesSlide70.xml"/><Relationship Id="rId1" Type="http://schemas.openxmlformats.org/officeDocument/2006/relationships/slideLayout" Target="../slideLayouts/slideLayout8.xml"/><Relationship Id="rId4" Type="http://schemas.openxmlformats.org/officeDocument/2006/relationships/hyperlink" Target="https://demo.studieswithoutworries.eu/static/uploads/video/2C_soorten_uitstellers_steven_zoekende_student_V0.4_zonder_fade-in.mp4" TargetMode="Externa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8.xml"/><Relationship Id="rId1" Type="http://schemas.openxmlformats.org/officeDocument/2006/relationships/video" Target="https://www.youtube.com/embed/orFT3BrQYZc?feature=oembed" TargetMode="External"/><Relationship Id="rId4" Type="http://schemas.openxmlformats.org/officeDocument/2006/relationships/image" Target="../media/image50.jpeg"/></Relationships>
</file>

<file path=ppt/slides/_rels/slide77.xml.rels><?xml version="1.0" encoding="UTF-8" standalone="yes"?>
<Relationships xmlns="http://schemas.openxmlformats.org/package/2006/relationships"><Relationship Id="rId3" Type="http://schemas.openxmlformats.org/officeDocument/2006/relationships/hyperlink" Target="http://www.geluksdriehoek.be/oefenignen" TargetMode="External"/><Relationship Id="rId2" Type="http://schemas.openxmlformats.org/officeDocument/2006/relationships/notesSlide" Target="../notesSlides/notesSlide77.xml"/><Relationship Id="rId1" Type="http://schemas.openxmlformats.org/officeDocument/2006/relationships/slideLayout" Target="../slideLayouts/slideLayout8.xml"/><Relationship Id="rId6" Type="http://schemas.openxmlformats.org/officeDocument/2006/relationships/hyperlink" Target="https://geluksdriehoek.be/oefeningen?themas=stress&amp;momenten&amp;types&amp;competenties#oefeningen" TargetMode="External"/><Relationship Id="rId5" Type="http://schemas.openxmlformats.org/officeDocument/2006/relationships/hyperlink" Target="https://www.howest.be/nl/stuvo" TargetMode="External"/><Relationship Id="rId4" Type="http://schemas.openxmlformats.org/officeDocument/2006/relationships/hyperlink" Target="http://www.psywest.be/" TargetMode="Externa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79.xml"/><Relationship Id="rId1" Type="http://schemas.openxmlformats.org/officeDocument/2006/relationships/slideLayout" Target="../slideLayouts/slideLayout8.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8.xml"/><Relationship Id="rId1" Type="http://schemas.openxmlformats.org/officeDocument/2006/relationships/video" Target="https://www.youtube.com/embed/Kf1ze3tmMjA?feature=oembed" TargetMode="External"/><Relationship Id="rId4" Type="http://schemas.openxmlformats.org/officeDocument/2006/relationships/image" Target="../media/image51.jpeg"/></Relationships>
</file>

<file path=ppt/slides/_rels/slide81.xml.rels><?xml version="1.0" encoding="UTF-8" standalone="yes"?>
<Relationships xmlns="http://schemas.openxmlformats.org/package/2006/relationships"><Relationship Id="rId3" Type="http://schemas.openxmlformats.org/officeDocument/2006/relationships/hyperlink" Target="https://www.odyn.io/#fifthPage" TargetMode="External"/><Relationship Id="rId2" Type="http://schemas.openxmlformats.org/officeDocument/2006/relationships/notesSlide" Target="../notesSlides/notesSlide81.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82.xml"/><Relationship Id="rId1" Type="http://schemas.openxmlformats.org/officeDocument/2006/relationships/slideLayout" Target="../slideLayouts/slideLayout8.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8.xml"/><Relationship Id="rId1" Type="http://schemas.openxmlformats.org/officeDocument/2006/relationships/video" Target="https://www.youtube.com/embed/FbyzR09E5c0?feature=oembed" TargetMode="External"/><Relationship Id="rId4" Type="http://schemas.openxmlformats.org/officeDocument/2006/relationships/image" Target="../media/image52.jpeg"/></Relationships>
</file>

<file path=ppt/slides/_rels/slide84.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8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hidden="1">
            <a:extLst>
              <a:ext uri="{FF2B5EF4-FFF2-40B4-BE49-F238E27FC236}">
                <a16:creationId xmlns:a16="http://schemas.microsoft.com/office/drawing/2014/main" id="{AE133EC3-6E51-4FF2-8632-96A5ECA584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87000"/>
            <a:ext cx="18288000" cy="10287000"/>
          </a:xfrm>
          <a:prstGeom prst="rect">
            <a:avLst/>
          </a:prstGeom>
        </p:spPr>
      </p:pic>
      <p:sp>
        <p:nvSpPr>
          <p:cNvPr id="4" name="Titel 3">
            <a:extLst>
              <a:ext uri="{FF2B5EF4-FFF2-40B4-BE49-F238E27FC236}">
                <a16:creationId xmlns:a16="http://schemas.microsoft.com/office/drawing/2014/main" id="{6C9A04DC-6025-47FF-AE29-4C9A95E62DAF}"/>
              </a:ext>
            </a:extLst>
          </p:cNvPr>
          <p:cNvSpPr>
            <a:spLocks noGrp="1"/>
          </p:cNvSpPr>
          <p:nvPr>
            <p:ph type="ctrTitle"/>
          </p:nvPr>
        </p:nvSpPr>
        <p:spPr/>
        <p:txBody>
          <a:bodyPr>
            <a:noAutofit/>
          </a:bodyPr>
          <a:lstStyle/>
          <a:p>
            <a:r>
              <a:rPr lang="nl-BE" sz="4800" noProof="0" dirty="0"/>
              <a:t>Problematisch uitstelgedrag</a:t>
            </a:r>
          </a:p>
        </p:txBody>
      </p:sp>
      <p:sp>
        <p:nvSpPr>
          <p:cNvPr id="3" name="Ondertitel 2">
            <a:extLst>
              <a:ext uri="{FF2B5EF4-FFF2-40B4-BE49-F238E27FC236}">
                <a16:creationId xmlns:a16="http://schemas.microsoft.com/office/drawing/2014/main" id="{E8A3FA36-0841-4A24-A5B6-219165EAF578}"/>
              </a:ext>
            </a:extLst>
          </p:cNvPr>
          <p:cNvSpPr>
            <a:spLocks noGrp="1"/>
          </p:cNvSpPr>
          <p:nvPr>
            <p:ph type="subTitle" idx="1"/>
          </p:nvPr>
        </p:nvSpPr>
        <p:spPr/>
        <p:txBody>
          <a:bodyPr/>
          <a:lstStyle/>
          <a:p>
            <a:endParaRPr lang="nl-BE" dirty="0"/>
          </a:p>
        </p:txBody>
      </p:sp>
    </p:spTree>
    <p:extLst>
      <p:ext uri="{BB962C8B-B14F-4D97-AF65-F5344CB8AC3E}">
        <p14:creationId xmlns:p14="http://schemas.microsoft.com/office/powerpoint/2010/main" val="2585420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p:txBody>
          <a:bodyPr/>
          <a:lstStyle/>
          <a:p>
            <a:pPr marL="571500" indent="-571500">
              <a:buFont typeface="Arial" panose="020B0604020202020204" pitchFamily="34" charset="0"/>
              <a:buChar char="•"/>
            </a:pPr>
            <a:endParaRPr lang="nl-BE" noProof="0" dirty="0">
              <a:sym typeface="Wingdings" panose="05000000000000000000" pitchFamily="2" charset="2"/>
            </a:endParaRPr>
          </a:p>
          <a:p>
            <a:pPr marL="571500" indent="-571500">
              <a:buFont typeface="Arial" panose="020B0604020202020204" pitchFamily="34" charset="0"/>
              <a:buChar char="•"/>
            </a:pPr>
            <a:endParaRPr lang="nl-BE" noProof="0" dirty="0">
              <a:sym typeface="Wingdings" panose="05000000000000000000" pitchFamily="2" charset="2"/>
            </a:endParaRPr>
          </a:p>
          <a:p>
            <a:pPr marL="571500" indent="-571500">
              <a:buFont typeface="Arial" panose="020B0604020202020204" pitchFamily="34" charset="0"/>
              <a:buChar char="•"/>
            </a:pPr>
            <a:endParaRPr lang="nl-BE" noProof="0" dirty="0">
              <a:sym typeface="Wingdings" panose="05000000000000000000" pitchFamily="2" charset="2"/>
            </a:endParaRPr>
          </a:p>
          <a:p>
            <a:pPr lvl="0"/>
            <a:r>
              <a:rPr lang="nl-BE" noProof="0" dirty="0"/>
              <a:t>‘</a:t>
            </a: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10</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Overzicht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a:t>Workshop uitstelgedrag</a:t>
            </a:r>
            <a:endParaRPr lang="nl-BE" dirty="0"/>
          </a:p>
        </p:txBody>
      </p:sp>
      <p:graphicFrame>
        <p:nvGraphicFramePr>
          <p:cNvPr id="9" name="Diagram 8">
            <a:extLst>
              <a:ext uri="{FF2B5EF4-FFF2-40B4-BE49-F238E27FC236}">
                <a16:creationId xmlns:a16="http://schemas.microsoft.com/office/drawing/2014/main" id="{D3D81A9E-9E63-41E0-895C-70B2335F89D7}"/>
              </a:ext>
            </a:extLst>
          </p:cNvPr>
          <p:cNvGraphicFramePr/>
          <p:nvPr/>
        </p:nvGraphicFramePr>
        <p:xfrm>
          <a:off x="1063374" y="4792012"/>
          <a:ext cx="16562386" cy="2438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ijl: omlaag 3">
            <a:extLst>
              <a:ext uri="{FF2B5EF4-FFF2-40B4-BE49-F238E27FC236}">
                <a16:creationId xmlns:a16="http://schemas.microsoft.com/office/drawing/2014/main" id="{21D1E37C-AAB9-4934-9A9B-83520C494ACF}"/>
              </a:ext>
            </a:extLst>
          </p:cNvPr>
          <p:cNvSpPr/>
          <p:nvPr/>
        </p:nvSpPr>
        <p:spPr>
          <a:xfrm>
            <a:off x="6784848" y="3456432"/>
            <a:ext cx="768096" cy="13355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726274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1224928-AC31-4B7C-9920-F90E04CFA146}"/>
              </a:ext>
            </a:extLst>
          </p:cNvPr>
          <p:cNvPicPr>
            <a:picLocks noChangeAspect="1"/>
          </p:cNvPicPr>
          <p:nvPr/>
        </p:nvPicPr>
        <p:blipFill rotWithShape="1">
          <a:blip r:embed="rId3"/>
          <a:srcRect l="40862" t="26820" r="15001" b="7433"/>
          <a:stretch/>
        </p:blipFill>
        <p:spPr>
          <a:xfrm>
            <a:off x="6925561" y="0"/>
            <a:ext cx="11047128" cy="9256535"/>
          </a:xfrm>
          <a:prstGeom prst="rect">
            <a:avLst/>
          </a:prstGeom>
        </p:spPr>
      </p:pic>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p:txBody>
          <a:bodyPr/>
          <a:lstStyle/>
          <a:p>
            <a:pPr marL="571500" indent="-571500">
              <a:buFont typeface="Arial" panose="020B0604020202020204" pitchFamily="34" charset="0"/>
              <a:buChar char="•"/>
            </a:pPr>
            <a:r>
              <a:rPr lang="nl-BE" noProof="0" dirty="0">
                <a:solidFill>
                  <a:srgbClr val="FF0000"/>
                </a:solidFill>
              </a:rPr>
              <a:t>Opdracht: </a:t>
            </a:r>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11</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Aanpakken of niet?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a:t>Workshop uitstelgedrag</a:t>
            </a:r>
            <a:endParaRPr lang="nl-BE" dirty="0"/>
          </a:p>
        </p:txBody>
      </p:sp>
    </p:spTree>
    <p:extLst>
      <p:ext uri="{BB962C8B-B14F-4D97-AF65-F5344CB8AC3E}">
        <p14:creationId xmlns:p14="http://schemas.microsoft.com/office/powerpoint/2010/main" val="4240447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p:txBody>
          <a:bodyPr/>
          <a:lstStyle/>
          <a:p>
            <a:pPr marL="571500" indent="-571500">
              <a:buFont typeface="Arial" panose="020B0604020202020204" pitchFamily="34" charset="0"/>
              <a:buChar char="•"/>
            </a:pPr>
            <a:endParaRPr lang="en-US"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12</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Aanpakken of niet?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a:t>Workshop uitstelgedrag</a:t>
            </a:r>
            <a:endParaRPr lang="nl-BE" dirty="0"/>
          </a:p>
        </p:txBody>
      </p:sp>
      <p:graphicFrame>
        <p:nvGraphicFramePr>
          <p:cNvPr id="5" name="Tabel 5">
            <a:extLst>
              <a:ext uri="{FF2B5EF4-FFF2-40B4-BE49-F238E27FC236}">
                <a16:creationId xmlns:a16="http://schemas.microsoft.com/office/drawing/2014/main" id="{A6DD3370-EF19-4C9E-A792-DF0A65CE8A6E}"/>
              </a:ext>
            </a:extLst>
          </p:cNvPr>
          <p:cNvGraphicFramePr>
            <a:graphicFrameLocks noGrp="1"/>
          </p:cNvGraphicFramePr>
          <p:nvPr/>
        </p:nvGraphicFramePr>
        <p:xfrm>
          <a:off x="3048000" y="2354401"/>
          <a:ext cx="12192000" cy="6035040"/>
        </p:xfrm>
        <a:graphic>
          <a:graphicData uri="http://schemas.openxmlformats.org/drawingml/2006/table">
            <a:tbl>
              <a:tblPr firstRow="1" bandRow="1">
                <a:tableStyleId>{00A15C55-8517-42AA-B614-E9B94910E393}</a:tableStyleId>
              </a:tblPr>
              <a:tblGrid>
                <a:gridCol w="6096000">
                  <a:extLst>
                    <a:ext uri="{9D8B030D-6E8A-4147-A177-3AD203B41FA5}">
                      <a16:colId xmlns:a16="http://schemas.microsoft.com/office/drawing/2014/main" val="3923031942"/>
                    </a:ext>
                  </a:extLst>
                </a:gridCol>
                <a:gridCol w="6096000">
                  <a:extLst>
                    <a:ext uri="{9D8B030D-6E8A-4147-A177-3AD203B41FA5}">
                      <a16:colId xmlns:a16="http://schemas.microsoft.com/office/drawing/2014/main" val="828898882"/>
                    </a:ext>
                  </a:extLst>
                </a:gridCol>
              </a:tblGrid>
              <a:tr h="370840">
                <a:tc>
                  <a:txBody>
                    <a:bodyPr/>
                    <a:lstStyle/>
                    <a:p>
                      <a:pPr algn="ctr"/>
                      <a:r>
                        <a:rPr lang="nl-BE" dirty="0"/>
                        <a:t>Wat je weinig of niet kan beïnvloeden </a:t>
                      </a:r>
                    </a:p>
                  </a:txBody>
                  <a:tcPr/>
                </a:tc>
                <a:tc>
                  <a:txBody>
                    <a:bodyPr/>
                    <a:lstStyle/>
                    <a:p>
                      <a:pPr algn="ctr"/>
                      <a:r>
                        <a:rPr lang="nl-BE" dirty="0"/>
                        <a:t>Waar je wel invloed op kan hebben </a:t>
                      </a:r>
                    </a:p>
                  </a:txBody>
                  <a:tcPr/>
                </a:tc>
                <a:extLst>
                  <a:ext uri="{0D108BD9-81ED-4DB2-BD59-A6C34878D82A}">
                    <a16:rowId xmlns:a16="http://schemas.microsoft.com/office/drawing/2014/main" val="1989985287"/>
                  </a:ext>
                </a:extLst>
              </a:tr>
              <a:tr h="370840">
                <a:tc>
                  <a:txBody>
                    <a:bodyPr/>
                    <a:lstStyle/>
                    <a:p>
                      <a:pPr algn="ctr"/>
                      <a:r>
                        <a:rPr lang="nl-BE" dirty="0"/>
                        <a:t>Mijn thuissituatie </a:t>
                      </a:r>
                    </a:p>
                  </a:txBody>
                  <a:tcPr/>
                </a:tc>
                <a:tc>
                  <a:txBody>
                    <a:bodyPr/>
                    <a:lstStyle/>
                    <a:p>
                      <a:pPr algn="ctr"/>
                      <a:r>
                        <a:rPr lang="nl-BE" dirty="0"/>
                        <a:t>Mezelf ontspannen </a:t>
                      </a:r>
                    </a:p>
                  </a:txBody>
                  <a:tcPr/>
                </a:tc>
                <a:extLst>
                  <a:ext uri="{0D108BD9-81ED-4DB2-BD59-A6C34878D82A}">
                    <a16:rowId xmlns:a16="http://schemas.microsoft.com/office/drawing/2014/main" val="3876767140"/>
                  </a:ext>
                </a:extLst>
              </a:tr>
              <a:tr h="370840">
                <a:tc>
                  <a:txBody>
                    <a:bodyPr/>
                    <a:lstStyle/>
                    <a:p>
                      <a:pPr algn="ctr"/>
                      <a:r>
                        <a:rPr lang="nl-BE" dirty="0"/>
                        <a:t>Docenten en hun cursussen </a:t>
                      </a:r>
                    </a:p>
                  </a:txBody>
                  <a:tcPr/>
                </a:tc>
                <a:tc>
                  <a:txBody>
                    <a:bodyPr/>
                    <a:lstStyle/>
                    <a:p>
                      <a:pPr algn="ctr"/>
                      <a:r>
                        <a:rPr lang="nl-BE" dirty="0"/>
                        <a:t>Mijn gedrag </a:t>
                      </a:r>
                    </a:p>
                  </a:txBody>
                  <a:tcPr/>
                </a:tc>
                <a:extLst>
                  <a:ext uri="{0D108BD9-81ED-4DB2-BD59-A6C34878D82A}">
                    <a16:rowId xmlns:a16="http://schemas.microsoft.com/office/drawing/2014/main" val="281712001"/>
                  </a:ext>
                </a:extLst>
              </a:tr>
              <a:tr h="370840">
                <a:tc>
                  <a:txBody>
                    <a:bodyPr/>
                    <a:lstStyle/>
                    <a:p>
                      <a:pPr algn="ctr"/>
                      <a:r>
                        <a:rPr lang="nl-BE" dirty="0"/>
                        <a:t>Mijn stageplaats </a:t>
                      </a:r>
                    </a:p>
                  </a:txBody>
                  <a:tcPr/>
                </a:tc>
                <a:tc>
                  <a:txBody>
                    <a:bodyPr/>
                    <a:lstStyle/>
                    <a:p>
                      <a:pPr algn="ctr"/>
                      <a:r>
                        <a:rPr lang="nl-BE" dirty="0"/>
                        <a:t>Reacties van anderen </a:t>
                      </a:r>
                    </a:p>
                  </a:txBody>
                  <a:tcPr/>
                </a:tc>
                <a:extLst>
                  <a:ext uri="{0D108BD9-81ED-4DB2-BD59-A6C34878D82A}">
                    <a16:rowId xmlns:a16="http://schemas.microsoft.com/office/drawing/2014/main" val="1931229238"/>
                  </a:ext>
                </a:extLst>
              </a:tr>
              <a:tr h="370840">
                <a:tc>
                  <a:txBody>
                    <a:bodyPr/>
                    <a:lstStyle/>
                    <a:p>
                      <a:pPr algn="ctr"/>
                      <a:r>
                        <a:rPr lang="nl-BE" dirty="0"/>
                        <a:t>Examenregeling en lessenroosters </a:t>
                      </a:r>
                    </a:p>
                  </a:txBody>
                  <a:tcPr/>
                </a:tc>
                <a:tc>
                  <a:txBody>
                    <a:bodyPr/>
                    <a:lstStyle/>
                    <a:p>
                      <a:pPr algn="ctr"/>
                      <a:r>
                        <a:rPr lang="nl-BE" dirty="0"/>
                        <a:t>Sociale contacten </a:t>
                      </a:r>
                    </a:p>
                  </a:txBody>
                  <a:tcPr/>
                </a:tc>
                <a:extLst>
                  <a:ext uri="{0D108BD9-81ED-4DB2-BD59-A6C34878D82A}">
                    <a16:rowId xmlns:a16="http://schemas.microsoft.com/office/drawing/2014/main" val="4220905976"/>
                  </a:ext>
                </a:extLst>
              </a:tr>
              <a:tr h="370840">
                <a:tc>
                  <a:txBody>
                    <a:bodyPr/>
                    <a:lstStyle/>
                    <a:p>
                      <a:pPr algn="ctr"/>
                      <a:r>
                        <a:rPr lang="nl-BE" dirty="0"/>
                        <a:t>Mijn aanleg voor … </a:t>
                      </a:r>
                    </a:p>
                  </a:txBody>
                  <a:tcPr/>
                </a:tc>
                <a:tc>
                  <a:txBody>
                    <a:bodyPr/>
                    <a:lstStyle/>
                    <a:p>
                      <a:pPr algn="ctr"/>
                      <a:r>
                        <a:rPr lang="nl-BE" dirty="0"/>
                        <a:t>Mijn studiekeuze </a:t>
                      </a:r>
                    </a:p>
                  </a:txBody>
                  <a:tcPr/>
                </a:tc>
                <a:extLst>
                  <a:ext uri="{0D108BD9-81ED-4DB2-BD59-A6C34878D82A}">
                    <a16:rowId xmlns:a16="http://schemas.microsoft.com/office/drawing/2014/main" val="3954595319"/>
                  </a:ext>
                </a:extLst>
              </a:tr>
              <a:tr h="370840">
                <a:tc>
                  <a:txBody>
                    <a:bodyPr/>
                    <a:lstStyle/>
                    <a:p>
                      <a:pPr algn="ctr"/>
                      <a:r>
                        <a:rPr lang="nl-BE" dirty="0"/>
                        <a:t>Mijn uiterlijk </a:t>
                      </a:r>
                    </a:p>
                  </a:txBody>
                  <a:tcPr/>
                </a:tc>
                <a:tc>
                  <a:txBody>
                    <a:bodyPr/>
                    <a:lstStyle/>
                    <a:p>
                      <a:pPr algn="ctr"/>
                      <a:r>
                        <a:rPr lang="nl-BE" dirty="0"/>
                        <a:t>Afgeleid worden </a:t>
                      </a:r>
                    </a:p>
                  </a:txBody>
                  <a:tcPr/>
                </a:tc>
                <a:extLst>
                  <a:ext uri="{0D108BD9-81ED-4DB2-BD59-A6C34878D82A}">
                    <a16:rowId xmlns:a16="http://schemas.microsoft.com/office/drawing/2014/main" val="2911725484"/>
                  </a:ext>
                </a:extLst>
              </a:tr>
              <a:tr h="370840">
                <a:tc>
                  <a:txBody>
                    <a:bodyPr/>
                    <a:lstStyle/>
                    <a:p>
                      <a:pPr algn="ctr"/>
                      <a:endParaRPr lang="nl-BE" dirty="0"/>
                    </a:p>
                  </a:txBody>
                  <a:tcPr/>
                </a:tc>
                <a:tc>
                  <a:txBody>
                    <a:bodyPr/>
                    <a:lstStyle/>
                    <a:p>
                      <a:pPr algn="ctr"/>
                      <a:r>
                        <a:rPr lang="nl-BE" dirty="0"/>
                        <a:t>Mijn gedachten </a:t>
                      </a:r>
                    </a:p>
                  </a:txBody>
                  <a:tcPr/>
                </a:tc>
                <a:extLst>
                  <a:ext uri="{0D108BD9-81ED-4DB2-BD59-A6C34878D82A}">
                    <a16:rowId xmlns:a16="http://schemas.microsoft.com/office/drawing/2014/main" val="2471697738"/>
                  </a:ext>
                </a:extLst>
              </a:tr>
              <a:tr h="370840">
                <a:tc>
                  <a:txBody>
                    <a:bodyPr/>
                    <a:lstStyle/>
                    <a:p>
                      <a:pPr algn="ctr"/>
                      <a:endParaRPr lang="nl-BE" dirty="0"/>
                    </a:p>
                  </a:txBody>
                  <a:tcPr/>
                </a:tc>
                <a:tc>
                  <a:txBody>
                    <a:bodyPr/>
                    <a:lstStyle/>
                    <a:p>
                      <a:pPr algn="ctr"/>
                      <a:r>
                        <a:rPr lang="nl-BE" dirty="0"/>
                        <a:t>Uitstellen </a:t>
                      </a:r>
                    </a:p>
                  </a:txBody>
                  <a:tcPr/>
                </a:tc>
                <a:extLst>
                  <a:ext uri="{0D108BD9-81ED-4DB2-BD59-A6C34878D82A}">
                    <a16:rowId xmlns:a16="http://schemas.microsoft.com/office/drawing/2014/main" val="1555707970"/>
                  </a:ext>
                </a:extLst>
              </a:tr>
              <a:tr h="370840">
                <a:tc>
                  <a:txBody>
                    <a:bodyPr/>
                    <a:lstStyle/>
                    <a:p>
                      <a:pPr algn="ctr"/>
                      <a:endParaRPr lang="nl-BE" dirty="0"/>
                    </a:p>
                  </a:txBody>
                  <a:tcPr/>
                </a:tc>
                <a:tc>
                  <a:txBody>
                    <a:bodyPr/>
                    <a:lstStyle/>
                    <a:p>
                      <a:pPr algn="ctr"/>
                      <a:r>
                        <a:rPr lang="nl-BE" dirty="0"/>
                        <a:t>Examenstress </a:t>
                      </a:r>
                    </a:p>
                  </a:txBody>
                  <a:tcPr/>
                </a:tc>
                <a:extLst>
                  <a:ext uri="{0D108BD9-81ED-4DB2-BD59-A6C34878D82A}">
                    <a16:rowId xmlns:a16="http://schemas.microsoft.com/office/drawing/2014/main" val="3516858384"/>
                  </a:ext>
                </a:extLst>
              </a:tr>
              <a:tr h="370840">
                <a:tc>
                  <a:txBody>
                    <a:bodyPr/>
                    <a:lstStyle/>
                    <a:p>
                      <a:pPr algn="ctr"/>
                      <a:endParaRPr lang="nl-BE" dirty="0"/>
                    </a:p>
                  </a:txBody>
                  <a:tcPr/>
                </a:tc>
                <a:tc>
                  <a:txBody>
                    <a:bodyPr/>
                    <a:lstStyle/>
                    <a:p>
                      <a:pPr algn="ctr"/>
                      <a:r>
                        <a:rPr lang="nl-BE" dirty="0"/>
                        <a:t>Studievaardigheden </a:t>
                      </a:r>
                    </a:p>
                  </a:txBody>
                  <a:tcPr/>
                </a:tc>
                <a:extLst>
                  <a:ext uri="{0D108BD9-81ED-4DB2-BD59-A6C34878D82A}">
                    <a16:rowId xmlns:a16="http://schemas.microsoft.com/office/drawing/2014/main" val="3081379652"/>
                  </a:ext>
                </a:extLst>
              </a:tr>
              <a:tr h="370840">
                <a:tc>
                  <a:txBody>
                    <a:bodyPr/>
                    <a:lstStyle/>
                    <a:p>
                      <a:pPr algn="ctr"/>
                      <a:endParaRPr lang="nl-BE" dirty="0"/>
                    </a:p>
                  </a:txBody>
                  <a:tcPr/>
                </a:tc>
                <a:tc>
                  <a:txBody>
                    <a:bodyPr/>
                    <a:lstStyle/>
                    <a:p>
                      <a:pPr algn="ctr"/>
                      <a:r>
                        <a:rPr lang="nl-BE" dirty="0"/>
                        <a:t>Mijn inzet </a:t>
                      </a:r>
                    </a:p>
                  </a:txBody>
                  <a:tcPr/>
                </a:tc>
                <a:extLst>
                  <a:ext uri="{0D108BD9-81ED-4DB2-BD59-A6C34878D82A}">
                    <a16:rowId xmlns:a16="http://schemas.microsoft.com/office/drawing/2014/main" val="68356522"/>
                  </a:ext>
                </a:extLst>
              </a:tr>
            </a:tbl>
          </a:graphicData>
        </a:graphic>
      </p:graphicFrame>
    </p:spTree>
    <p:extLst>
      <p:ext uri="{BB962C8B-B14F-4D97-AF65-F5344CB8AC3E}">
        <p14:creationId xmlns:p14="http://schemas.microsoft.com/office/powerpoint/2010/main" val="1928416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13</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Overzicht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a:t>Workshop uitstelgedrag</a:t>
            </a:r>
            <a:endParaRPr lang="nl-BE" dirty="0"/>
          </a:p>
        </p:txBody>
      </p:sp>
      <p:graphicFrame>
        <p:nvGraphicFramePr>
          <p:cNvPr id="9" name="Diagram 8">
            <a:extLst>
              <a:ext uri="{FF2B5EF4-FFF2-40B4-BE49-F238E27FC236}">
                <a16:creationId xmlns:a16="http://schemas.microsoft.com/office/drawing/2014/main" id="{D3D81A9E-9E63-41E0-895C-70B2335F89D7}"/>
              </a:ext>
            </a:extLst>
          </p:cNvPr>
          <p:cNvGraphicFramePr/>
          <p:nvPr/>
        </p:nvGraphicFramePr>
        <p:xfrm>
          <a:off x="1063374" y="4792012"/>
          <a:ext cx="16562386" cy="2438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ijl: omlaag 3">
            <a:extLst>
              <a:ext uri="{FF2B5EF4-FFF2-40B4-BE49-F238E27FC236}">
                <a16:creationId xmlns:a16="http://schemas.microsoft.com/office/drawing/2014/main" id="{21D1E37C-AAB9-4934-9A9B-83520C494ACF}"/>
              </a:ext>
            </a:extLst>
          </p:cNvPr>
          <p:cNvSpPr/>
          <p:nvPr/>
        </p:nvSpPr>
        <p:spPr>
          <a:xfrm>
            <a:off x="9344567" y="3456432"/>
            <a:ext cx="768096" cy="13355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ijdelijke aanduiding voor tekst 5">
            <a:extLst>
              <a:ext uri="{FF2B5EF4-FFF2-40B4-BE49-F238E27FC236}">
                <a16:creationId xmlns:a16="http://schemas.microsoft.com/office/drawing/2014/main" id="{50AE80AA-D0A1-4E87-8B4E-F7C55254A60C}"/>
              </a:ext>
            </a:extLst>
          </p:cNvPr>
          <p:cNvSpPr>
            <a:spLocks noGrp="1"/>
          </p:cNvSpPr>
          <p:nvPr>
            <p:ph type="body" sz="quarter" idx="17"/>
          </p:nvPr>
        </p:nvSpPr>
        <p:spPr/>
        <p:txBody>
          <a:bodyPr/>
          <a:lstStyle/>
          <a:p>
            <a:endParaRPr lang="nl-BE"/>
          </a:p>
        </p:txBody>
      </p:sp>
    </p:spTree>
    <p:extLst>
      <p:ext uri="{BB962C8B-B14F-4D97-AF65-F5344CB8AC3E}">
        <p14:creationId xmlns:p14="http://schemas.microsoft.com/office/powerpoint/2010/main" val="908714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p:txBody>
          <a:bodyPr/>
          <a:lstStyle/>
          <a:p>
            <a:r>
              <a:rPr lang="nl-BE" noProof="0" dirty="0">
                <a:solidFill>
                  <a:srgbClr val="FF0000"/>
                </a:solidFill>
              </a:rPr>
              <a:t>Opdracht: </a:t>
            </a:r>
            <a:r>
              <a:rPr lang="nl-BE" noProof="0" dirty="0"/>
              <a:t>Wat werkt zeker niet bij mij? </a:t>
            </a:r>
          </a:p>
          <a:p>
            <a:pPr marL="571500" indent="-571500">
              <a:buFont typeface="Wingdings" panose="05000000000000000000" pitchFamily="2" charset="2"/>
              <a:buChar char="q"/>
            </a:pPr>
            <a:r>
              <a:rPr lang="nl-BE" sz="2400" noProof="0" dirty="0"/>
              <a:t>Druk vanuit mijn omgeving om te studeren ( door </a:t>
            </a:r>
            <a:r>
              <a:rPr lang="nl-BE" sz="2400" dirty="0"/>
              <a:t>bv</a:t>
            </a:r>
            <a:r>
              <a:rPr lang="nl-BE" sz="2400" noProof="0" dirty="0"/>
              <a:t>. </a:t>
            </a:r>
            <a:r>
              <a:rPr lang="nl-BE" sz="2400" dirty="0"/>
              <a:t>m</a:t>
            </a:r>
            <a:r>
              <a:rPr lang="nl-BE" sz="2400" noProof="0" dirty="0" err="1"/>
              <a:t>ijn</a:t>
            </a:r>
            <a:r>
              <a:rPr lang="nl-BE" sz="2400" noProof="0" dirty="0"/>
              <a:t> ouders). </a:t>
            </a:r>
          </a:p>
          <a:p>
            <a:pPr marL="571500" indent="-571500">
              <a:buFont typeface="Wingdings" panose="05000000000000000000" pitchFamily="2" charset="2"/>
              <a:buChar char="q"/>
            </a:pPr>
            <a:r>
              <a:rPr lang="nl-BE" sz="2400" noProof="0" dirty="0"/>
              <a:t>Een algemene planning maken of een </a:t>
            </a:r>
            <a:r>
              <a:rPr lang="nl-BE" sz="2400" noProof="0" dirty="0" err="1"/>
              <a:t>to-dolijst</a:t>
            </a:r>
            <a:r>
              <a:rPr lang="nl-BE" sz="2400" noProof="0" dirty="0"/>
              <a:t> opstellen om er niet meer naar te kijken. </a:t>
            </a:r>
          </a:p>
          <a:p>
            <a:pPr marL="571500" indent="-571500">
              <a:buFont typeface="Wingdings" panose="05000000000000000000" pitchFamily="2" charset="2"/>
              <a:buChar char="q"/>
            </a:pPr>
            <a:r>
              <a:rPr lang="nl-BE" sz="2400" noProof="0" dirty="0"/>
              <a:t>Mezelf geruststellen door te denken: “Morgen of volgende week doe ik het zeker …”.</a:t>
            </a:r>
          </a:p>
          <a:p>
            <a:pPr marL="571500" indent="-571500">
              <a:buFont typeface="Wingdings" panose="05000000000000000000" pitchFamily="2" charset="2"/>
              <a:buChar char="q"/>
            </a:pPr>
            <a:r>
              <a:rPr lang="nl-BE" sz="2400" noProof="0" dirty="0"/>
              <a:t>Eerst allerlei zaken doen om dan vast te stellen dat het al erg laat geworden is. </a:t>
            </a:r>
          </a:p>
          <a:p>
            <a:pPr marL="571500" indent="-571500">
              <a:buFont typeface="Wingdings" panose="05000000000000000000" pitchFamily="2" charset="2"/>
              <a:buChar char="q"/>
            </a:pPr>
            <a:r>
              <a:rPr lang="nl-BE" sz="2400" noProof="0" dirty="0"/>
              <a:t>Anderen die zeggen: “Dat het wel zal lukken.’. </a:t>
            </a:r>
          </a:p>
          <a:p>
            <a:pPr marL="571500" indent="-571500">
              <a:buFont typeface="Wingdings" panose="05000000000000000000" pitchFamily="2" charset="2"/>
              <a:buChar char="q"/>
            </a:pPr>
            <a:r>
              <a:rPr lang="nl-BE" sz="2400" noProof="0" dirty="0"/>
              <a:t>Een vriend(in) die ook vaak uitstelt contacteren om samen iets te doen. </a:t>
            </a:r>
          </a:p>
          <a:p>
            <a:pPr marL="571500" indent="-571500">
              <a:buFont typeface="Wingdings" panose="05000000000000000000" pitchFamily="2" charset="2"/>
              <a:buChar char="q"/>
            </a:pPr>
            <a:r>
              <a:rPr lang="nl-BE" sz="2400" dirty="0"/>
              <a:t>Outlook</a:t>
            </a:r>
            <a:r>
              <a:rPr lang="nl-BE" sz="2400" noProof="0" dirty="0"/>
              <a:t>, Facebook, </a:t>
            </a:r>
            <a:r>
              <a:rPr lang="nl-BE" sz="2400" noProof="0" dirty="0" err="1"/>
              <a:t>Youtube</a:t>
            </a:r>
            <a:r>
              <a:rPr lang="nl-BE" sz="2400" noProof="0" dirty="0"/>
              <a:t> … laten openstaan terwijl ik studeer, om zo tussendoor wat afleiding te hebben. </a:t>
            </a:r>
          </a:p>
          <a:p>
            <a:pPr marL="571500" indent="-571500">
              <a:buFont typeface="Wingdings" panose="05000000000000000000" pitchFamily="2" charset="2"/>
              <a:buChar char="q"/>
            </a:pPr>
            <a:r>
              <a:rPr lang="nl-BE" sz="2400" noProof="0" dirty="0"/>
              <a:t>Tegen mezelf zeggen dat een taak toch niet van belang is of niet lang zal duren. Dit zonder na te kijken of te overdenken wat de taak precies inhoudt en wat ik ervoor dien te doen. </a:t>
            </a:r>
          </a:p>
          <a:p>
            <a:pPr marL="571500" indent="-571500">
              <a:buFont typeface="Wingdings" panose="05000000000000000000" pitchFamily="2" charset="2"/>
              <a:buChar char="q"/>
            </a:pPr>
            <a:r>
              <a:rPr lang="nl-BE" sz="2400" noProof="0" dirty="0"/>
              <a:t>Andere? </a:t>
            </a:r>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14</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Wat werkt, wat niet?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a:t>Workshop uitstelgedrag</a:t>
            </a:r>
            <a:endParaRPr lang="nl-BE" dirty="0"/>
          </a:p>
        </p:txBody>
      </p:sp>
    </p:spTree>
    <p:extLst>
      <p:ext uri="{BB962C8B-B14F-4D97-AF65-F5344CB8AC3E}">
        <p14:creationId xmlns:p14="http://schemas.microsoft.com/office/powerpoint/2010/main" val="21488462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a:xfrm>
            <a:off x="1057276" y="2091600"/>
            <a:ext cx="16575629" cy="6103800"/>
          </a:xfrm>
        </p:spPr>
        <p:txBody>
          <a:bodyPr/>
          <a:lstStyle/>
          <a:p>
            <a:r>
              <a:rPr lang="nl-BE" noProof="0" dirty="0">
                <a:solidFill>
                  <a:srgbClr val="FF0000"/>
                </a:solidFill>
              </a:rPr>
              <a:t>Opdracht: </a:t>
            </a:r>
            <a:r>
              <a:rPr lang="nl-BE" noProof="0" dirty="0"/>
              <a:t>Wat lijkt wel te werken? </a:t>
            </a:r>
          </a:p>
          <a:p>
            <a:pPr marL="571500" indent="-571500">
              <a:buFont typeface="Wingdings" panose="05000000000000000000" pitchFamily="2" charset="2"/>
              <a:buChar char="q"/>
            </a:pPr>
            <a:r>
              <a:rPr lang="nl-BE" sz="2400" noProof="0" dirty="0"/>
              <a:t>Naar de les gaan (online volgen op moment zelf) </a:t>
            </a:r>
          </a:p>
          <a:p>
            <a:pPr marL="571500" indent="-571500">
              <a:buFont typeface="Wingdings" panose="05000000000000000000" pitchFamily="2" charset="2"/>
              <a:buChar char="q"/>
            </a:pPr>
            <a:r>
              <a:rPr lang="nl-BE" sz="2400" noProof="0" dirty="0"/>
              <a:t>Opletten in de les en notities nemen </a:t>
            </a:r>
          </a:p>
          <a:p>
            <a:pPr marL="571500" indent="-571500">
              <a:buFont typeface="Wingdings" panose="05000000000000000000" pitchFamily="2" charset="2"/>
              <a:buChar char="q"/>
            </a:pPr>
            <a:r>
              <a:rPr lang="nl-BE" sz="2400" noProof="0" dirty="0"/>
              <a:t>Nieuwe opdrachten en deadlines meteen in mijn agenda noteren</a:t>
            </a:r>
          </a:p>
          <a:p>
            <a:pPr marL="571500" indent="-571500">
              <a:buFont typeface="Wingdings" panose="05000000000000000000" pitchFamily="2" charset="2"/>
              <a:buChar char="q"/>
            </a:pPr>
            <a:r>
              <a:rPr lang="nl-BE" sz="2400" noProof="0" dirty="0"/>
              <a:t>Taken maken </a:t>
            </a:r>
          </a:p>
          <a:p>
            <a:pPr marL="571500" indent="-571500">
              <a:buFont typeface="Wingdings" panose="05000000000000000000" pitchFamily="2" charset="2"/>
              <a:buChar char="q"/>
            </a:pPr>
            <a:r>
              <a:rPr lang="nl-BE" sz="2400" noProof="0" dirty="0"/>
              <a:t>Anderen laten weten wanneer ik tijd neem om te studeren </a:t>
            </a:r>
          </a:p>
          <a:p>
            <a:pPr marL="571500" indent="-571500">
              <a:buFont typeface="Wingdings" panose="05000000000000000000" pitchFamily="2" charset="2"/>
              <a:buChar char="q"/>
            </a:pPr>
            <a:r>
              <a:rPr lang="nl-BE" sz="2400" noProof="0" dirty="0"/>
              <a:t>Een </a:t>
            </a:r>
            <a:r>
              <a:rPr lang="nl-BE" sz="2400" noProof="0" dirty="0" err="1"/>
              <a:t>to-dolijst</a:t>
            </a:r>
            <a:r>
              <a:rPr lang="nl-BE" sz="2400" noProof="0" dirty="0"/>
              <a:t> opstellen zodat ik heel concreet weet wat me te doen staat </a:t>
            </a:r>
          </a:p>
          <a:p>
            <a:pPr marL="571500" indent="-571500">
              <a:buFont typeface="Wingdings" panose="05000000000000000000" pitchFamily="2" charset="2"/>
              <a:buChar char="q"/>
            </a:pPr>
            <a:r>
              <a:rPr lang="nl-BE" sz="2400" noProof="0" dirty="0"/>
              <a:t>Een grote taak opsplitsen in kleinere onderdelen en concrete bekijken wat ik wanneer zal doen </a:t>
            </a:r>
          </a:p>
          <a:p>
            <a:pPr marL="571500" indent="-571500">
              <a:buFont typeface="Wingdings" panose="05000000000000000000" pitchFamily="2" charset="2"/>
              <a:buChar char="q"/>
            </a:pPr>
            <a:r>
              <a:rPr lang="nl-BE" sz="2400" noProof="0" dirty="0"/>
              <a:t>Een haalbare en concrete planning maken en mezelf stap per stap en dag per dag trainen om deze op te volgen </a:t>
            </a:r>
          </a:p>
          <a:p>
            <a:pPr marL="571500" indent="-571500">
              <a:buFont typeface="Wingdings" panose="05000000000000000000" pitchFamily="2" charset="2"/>
              <a:buChar char="q"/>
            </a:pPr>
            <a:r>
              <a:rPr lang="nl-BE" sz="2400" noProof="0" dirty="0"/>
              <a:t>Met iemand die naar mij luistert, bespreken waar ik nu nog met worstel, zodat mijn moed om eraan te beginnen groeit </a:t>
            </a:r>
          </a:p>
          <a:p>
            <a:pPr marL="571500" indent="-571500">
              <a:buFont typeface="Wingdings" panose="05000000000000000000" pitchFamily="2" charset="2"/>
              <a:buChar char="q"/>
            </a:pPr>
            <a:r>
              <a:rPr lang="nl-BE" sz="2400" noProof="0" dirty="0"/>
              <a:t>Iemand uitleg vragen wanneer ik iets niet begrijp in plaats van erover te piekeren </a:t>
            </a:r>
          </a:p>
          <a:p>
            <a:pPr marL="571500" indent="-571500">
              <a:buFont typeface="Wingdings" panose="05000000000000000000" pitchFamily="2" charset="2"/>
              <a:buChar char="q"/>
            </a:pPr>
            <a:r>
              <a:rPr lang="nl-BE" sz="2400" noProof="0" dirty="0"/>
              <a:t>Wat mij kan afleiden aan de kant schuiven en opbergen wanneer ik wil studeren </a:t>
            </a:r>
          </a:p>
          <a:p>
            <a:pPr marL="571500" indent="-571500">
              <a:buFont typeface="Wingdings" panose="05000000000000000000" pitchFamily="2" charset="2"/>
              <a:buChar char="q"/>
            </a:pPr>
            <a:r>
              <a:rPr lang="nl-BE" sz="2400" noProof="0" dirty="0"/>
              <a:t>Een vriend(in) klasgenoot bellen om moed te (her)vinden of om een vraag te stellen wanneer het lastig gaat </a:t>
            </a:r>
          </a:p>
          <a:p>
            <a:endParaRPr lang="nl-BE" noProof="0" dirty="0"/>
          </a:p>
          <a:p>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15</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Wat werkt, wat niet?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a:t>Workshop uitstelgedrag</a:t>
            </a:r>
            <a:endParaRPr lang="nl-BE" dirty="0"/>
          </a:p>
        </p:txBody>
      </p:sp>
    </p:spTree>
    <p:extLst>
      <p:ext uri="{BB962C8B-B14F-4D97-AF65-F5344CB8AC3E}">
        <p14:creationId xmlns:p14="http://schemas.microsoft.com/office/powerpoint/2010/main" val="2193388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a:xfrm>
            <a:off x="1316736" y="2073311"/>
            <a:ext cx="14904720" cy="6046561"/>
          </a:xfrm>
        </p:spPr>
        <p:txBody>
          <a:bodyPr/>
          <a:lstStyle/>
          <a:p>
            <a:r>
              <a:rPr lang="nl-BE" noProof="0" dirty="0">
                <a:solidFill>
                  <a:srgbClr val="FF0000"/>
                </a:solidFill>
              </a:rPr>
              <a:t>Thuisopdracht: </a:t>
            </a:r>
            <a:r>
              <a:rPr lang="nl-BE" b="1" noProof="0" dirty="0"/>
              <a:t>Wie pakt het volgens jou goed aan? </a:t>
            </a:r>
            <a:endParaRPr lang="nl-BE" noProof="0" dirty="0"/>
          </a:p>
          <a:p>
            <a:r>
              <a:rPr lang="nl-BE" noProof="0" dirty="0"/>
              <a:t> </a:t>
            </a:r>
          </a:p>
          <a:p>
            <a:pPr marL="571500" indent="-571500">
              <a:buFont typeface="Arial" panose="020B0604020202020204" pitchFamily="34" charset="0"/>
              <a:buChar char="•"/>
            </a:pPr>
            <a:endParaRPr lang="nl-BE" noProof="0" dirty="0"/>
          </a:p>
          <a:p>
            <a:endParaRPr lang="nl-BE" noProof="0" dirty="0"/>
          </a:p>
          <a:p>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16</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Wat werkt, wat niet?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a:t>Workshop uitstelgedrag</a:t>
            </a:r>
            <a:endParaRPr lang="nl-BE" dirty="0"/>
          </a:p>
        </p:txBody>
      </p:sp>
      <p:pic>
        <p:nvPicPr>
          <p:cNvPr id="2050" name="Picture 2" descr="Amberscript voor het foutloos uitwerken van uw interviews | AVT">
            <a:extLst>
              <a:ext uri="{FF2B5EF4-FFF2-40B4-BE49-F238E27FC236}">
                <a16:creationId xmlns:a16="http://schemas.microsoft.com/office/drawing/2014/main" id="{D2F34A33-B12F-44F0-A888-57DADED20D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1985" y="3429762"/>
            <a:ext cx="9540303" cy="4595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737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17</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Overzicht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a:t>Workshop uitstelgedrag</a:t>
            </a:r>
            <a:endParaRPr lang="nl-BE" dirty="0"/>
          </a:p>
        </p:txBody>
      </p:sp>
      <p:graphicFrame>
        <p:nvGraphicFramePr>
          <p:cNvPr id="9" name="Diagram 8">
            <a:extLst>
              <a:ext uri="{FF2B5EF4-FFF2-40B4-BE49-F238E27FC236}">
                <a16:creationId xmlns:a16="http://schemas.microsoft.com/office/drawing/2014/main" id="{D3D81A9E-9E63-41E0-895C-70B2335F89D7}"/>
              </a:ext>
            </a:extLst>
          </p:cNvPr>
          <p:cNvGraphicFramePr/>
          <p:nvPr/>
        </p:nvGraphicFramePr>
        <p:xfrm>
          <a:off x="1063374" y="4792012"/>
          <a:ext cx="16562386" cy="2438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ijl: omlaag 3">
            <a:extLst>
              <a:ext uri="{FF2B5EF4-FFF2-40B4-BE49-F238E27FC236}">
                <a16:creationId xmlns:a16="http://schemas.microsoft.com/office/drawing/2014/main" id="{21D1E37C-AAB9-4934-9A9B-83520C494ACF}"/>
              </a:ext>
            </a:extLst>
          </p:cNvPr>
          <p:cNvSpPr/>
          <p:nvPr/>
        </p:nvSpPr>
        <p:spPr>
          <a:xfrm>
            <a:off x="11850624" y="3456432"/>
            <a:ext cx="768096" cy="13355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6" name="Rechte verbindingslijn met pijl 5">
            <a:extLst>
              <a:ext uri="{FF2B5EF4-FFF2-40B4-BE49-F238E27FC236}">
                <a16:creationId xmlns:a16="http://schemas.microsoft.com/office/drawing/2014/main" id="{EFFA8FDA-B6E6-42F4-99F5-AEF450D5D8C8}"/>
              </a:ext>
            </a:extLst>
          </p:cNvPr>
          <p:cNvCxnSpPr>
            <a:cxnSpLocks/>
          </p:cNvCxnSpPr>
          <p:nvPr/>
        </p:nvCxnSpPr>
        <p:spPr>
          <a:xfrm flipH="1">
            <a:off x="9729217" y="6209361"/>
            <a:ext cx="2505455" cy="1672235"/>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a:extLst>
              <a:ext uri="{FF2B5EF4-FFF2-40B4-BE49-F238E27FC236}">
                <a16:creationId xmlns:a16="http://schemas.microsoft.com/office/drawing/2014/main" id="{D78CC97D-1C90-4982-98B9-31D476F4F619}"/>
              </a:ext>
            </a:extLst>
          </p:cNvPr>
          <p:cNvCxnSpPr>
            <a:cxnSpLocks/>
          </p:cNvCxnSpPr>
          <p:nvPr/>
        </p:nvCxnSpPr>
        <p:spPr>
          <a:xfrm flipH="1">
            <a:off x="10981944" y="6209361"/>
            <a:ext cx="1252730" cy="1912021"/>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a:extLst>
              <a:ext uri="{FF2B5EF4-FFF2-40B4-BE49-F238E27FC236}">
                <a16:creationId xmlns:a16="http://schemas.microsoft.com/office/drawing/2014/main" id="{5B6A5B7A-67D8-4979-A1DE-1C085B39E83B}"/>
              </a:ext>
            </a:extLst>
          </p:cNvPr>
          <p:cNvCxnSpPr>
            <a:cxnSpLocks/>
          </p:cNvCxnSpPr>
          <p:nvPr/>
        </p:nvCxnSpPr>
        <p:spPr>
          <a:xfrm>
            <a:off x="12234672" y="6209361"/>
            <a:ext cx="561568" cy="1672235"/>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16" name="Rechte verbindingslijn met pijl 15">
            <a:extLst>
              <a:ext uri="{FF2B5EF4-FFF2-40B4-BE49-F238E27FC236}">
                <a16:creationId xmlns:a16="http://schemas.microsoft.com/office/drawing/2014/main" id="{038636EC-1051-448E-996C-9C4D48B459D7}"/>
              </a:ext>
            </a:extLst>
          </p:cNvPr>
          <p:cNvCxnSpPr>
            <a:cxnSpLocks/>
          </p:cNvCxnSpPr>
          <p:nvPr/>
        </p:nvCxnSpPr>
        <p:spPr>
          <a:xfrm>
            <a:off x="12257239" y="6275134"/>
            <a:ext cx="2286076" cy="1801535"/>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sp>
        <p:nvSpPr>
          <p:cNvPr id="27" name="Tekstvak 26">
            <a:extLst>
              <a:ext uri="{FF2B5EF4-FFF2-40B4-BE49-F238E27FC236}">
                <a16:creationId xmlns:a16="http://schemas.microsoft.com/office/drawing/2014/main" id="{F9A12529-BE3F-4CB7-B639-95AC5B398091}"/>
              </a:ext>
            </a:extLst>
          </p:cNvPr>
          <p:cNvSpPr txBox="1"/>
          <p:nvPr/>
        </p:nvSpPr>
        <p:spPr>
          <a:xfrm>
            <a:off x="6035040" y="7961951"/>
            <a:ext cx="10734609" cy="646331"/>
          </a:xfrm>
          <a:prstGeom prst="rect">
            <a:avLst/>
          </a:prstGeom>
          <a:noFill/>
        </p:spPr>
        <p:txBody>
          <a:bodyPr wrap="square" rtlCol="0">
            <a:spAutoFit/>
          </a:bodyPr>
          <a:lstStyle/>
          <a:p>
            <a:r>
              <a:rPr lang="nl-BE" dirty="0"/>
              <a:t>			</a:t>
            </a:r>
            <a:r>
              <a:rPr lang="nl-BE" b="1" dirty="0"/>
              <a:t>Belang van motivatie </a:t>
            </a:r>
            <a:r>
              <a:rPr lang="nl-BE" dirty="0"/>
              <a:t>						De G’s aanpakken 	</a:t>
            </a:r>
          </a:p>
          <a:p>
            <a:r>
              <a:rPr lang="nl-BE" dirty="0"/>
              <a:t>								Proces van verandering 						Mijn competenties</a:t>
            </a:r>
          </a:p>
        </p:txBody>
      </p:sp>
      <p:sp>
        <p:nvSpPr>
          <p:cNvPr id="7" name="Tijdelijke aanduiding voor tekst 6">
            <a:extLst>
              <a:ext uri="{FF2B5EF4-FFF2-40B4-BE49-F238E27FC236}">
                <a16:creationId xmlns:a16="http://schemas.microsoft.com/office/drawing/2014/main" id="{90B72D9B-16DA-49E3-B5D0-1ED1AA65BE05}"/>
              </a:ext>
            </a:extLst>
          </p:cNvPr>
          <p:cNvSpPr>
            <a:spLocks noGrp="1"/>
          </p:cNvSpPr>
          <p:nvPr>
            <p:ph type="body" sz="quarter" idx="17"/>
          </p:nvPr>
        </p:nvSpPr>
        <p:spPr>
          <a:xfrm>
            <a:off x="1050131" y="2354401"/>
            <a:ext cx="16575629" cy="5527195"/>
          </a:xfrm>
        </p:spPr>
        <p:txBody>
          <a:bodyPr/>
          <a:lstStyle/>
          <a:p>
            <a:endParaRPr lang="nl-BE" dirty="0"/>
          </a:p>
        </p:txBody>
      </p:sp>
    </p:spTree>
    <p:extLst>
      <p:ext uri="{BB962C8B-B14F-4D97-AF65-F5344CB8AC3E}">
        <p14:creationId xmlns:p14="http://schemas.microsoft.com/office/powerpoint/2010/main" val="28498390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a:xfrm>
            <a:off x="1316736" y="2073311"/>
            <a:ext cx="14904720" cy="6046561"/>
          </a:xfrm>
        </p:spPr>
        <p:txBody>
          <a:bodyPr/>
          <a:lstStyle/>
          <a:p>
            <a:pPr marL="571500" indent="-571500">
              <a:buFont typeface="Arial" panose="020B0604020202020204" pitchFamily="34" charset="0"/>
              <a:buChar char="•"/>
            </a:pPr>
            <a:r>
              <a:rPr lang="nl-BE" noProof="0" dirty="0"/>
              <a:t>Belang van eigen motivatie voor de opleiding </a:t>
            </a:r>
          </a:p>
          <a:p>
            <a:pPr marL="571500" indent="-571500">
              <a:buFont typeface="Arial" panose="020B0604020202020204" pitchFamily="34" charset="0"/>
              <a:buChar char="•"/>
            </a:pPr>
            <a:endParaRPr lang="nl-BE" noProof="0" dirty="0"/>
          </a:p>
          <a:p>
            <a:pPr marL="571500" indent="-571500">
              <a:buFont typeface="Arial" panose="020B0604020202020204" pitchFamily="34" charset="0"/>
              <a:buChar char="•"/>
            </a:pPr>
            <a:endParaRPr lang="nl-BE" noProof="0" dirty="0"/>
          </a:p>
          <a:p>
            <a:endParaRPr lang="nl-BE" noProof="0" dirty="0"/>
          </a:p>
          <a:p>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18</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a:xfrm>
            <a:off x="998692" y="888883"/>
            <a:ext cx="16575629" cy="630355"/>
          </a:xfrm>
        </p:spPr>
        <p:txBody>
          <a:bodyPr/>
          <a:lstStyle/>
          <a:p>
            <a:r>
              <a:rPr lang="nl-BE" noProof="0" dirty="0"/>
              <a:t>We pakken het uitstellen aan! – Belang van motivatie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a:t>Workshop uitstelgedrag</a:t>
            </a:r>
            <a:endParaRPr lang="nl-BE" dirty="0"/>
          </a:p>
        </p:txBody>
      </p:sp>
      <p:pic>
        <p:nvPicPr>
          <p:cNvPr id="4" name="Afbeelding 3">
            <a:extLst>
              <a:ext uri="{FF2B5EF4-FFF2-40B4-BE49-F238E27FC236}">
                <a16:creationId xmlns:a16="http://schemas.microsoft.com/office/drawing/2014/main" id="{EA29ECD9-ECD7-402F-8DDB-C8E588901C0B}"/>
              </a:ext>
            </a:extLst>
          </p:cNvPr>
          <p:cNvPicPr>
            <a:picLocks noChangeAspect="1"/>
          </p:cNvPicPr>
          <p:nvPr/>
        </p:nvPicPr>
        <p:blipFill rotWithShape="1">
          <a:blip r:embed="rId3"/>
          <a:srcRect l="13868" t="27148" r="62264" b="46688"/>
          <a:stretch/>
        </p:blipFill>
        <p:spPr>
          <a:xfrm>
            <a:off x="1548148" y="2917278"/>
            <a:ext cx="14441896" cy="4452443"/>
          </a:xfrm>
          <a:prstGeom prst="rect">
            <a:avLst/>
          </a:prstGeom>
        </p:spPr>
      </p:pic>
    </p:spTree>
    <p:extLst>
      <p:ext uri="{BB962C8B-B14F-4D97-AF65-F5344CB8AC3E}">
        <p14:creationId xmlns:p14="http://schemas.microsoft.com/office/powerpoint/2010/main" val="6895739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a:xfrm>
            <a:off x="1316736" y="2073311"/>
            <a:ext cx="14904720" cy="6046561"/>
          </a:xfrm>
        </p:spPr>
        <p:txBody>
          <a:bodyPr/>
          <a:lstStyle/>
          <a:p>
            <a:pPr marL="571500" indent="-571500">
              <a:buFont typeface="Arial" panose="020B0604020202020204" pitchFamily="34" charset="0"/>
              <a:buChar char="•"/>
            </a:pPr>
            <a:endParaRPr lang="nl-BE" noProof="0" dirty="0"/>
          </a:p>
          <a:p>
            <a:pPr marL="571500" indent="-571500">
              <a:buFont typeface="Arial" panose="020B0604020202020204" pitchFamily="34" charset="0"/>
              <a:buChar char="•"/>
            </a:pPr>
            <a:endParaRPr lang="nl-BE" noProof="0" dirty="0"/>
          </a:p>
          <a:p>
            <a:endParaRPr lang="nl-BE" noProof="0" dirty="0"/>
          </a:p>
          <a:p>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19</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a:xfrm>
            <a:off x="998692" y="888883"/>
            <a:ext cx="16575629" cy="630355"/>
          </a:xfrm>
        </p:spPr>
        <p:txBody>
          <a:bodyPr/>
          <a:lstStyle/>
          <a:p>
            <a:r>
              <a:rPr lang="nl-BE" noProof="0" dirty="0"/>
              <a:t>We pakken het uitstellen aan! – Belang van motivatie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a:t>Workshop uitstelgedrag</a:t>
            </a:r>
            <a:endParaRPr lang="nl-BE" dirty="0"/>
          </a:p>
        </p:txBody>
      </p:sp>
      <p:pic>
        <p:nvPicPr>
          <p:cNvPr id="4" name="Afbeelding 3">
            <a:extLst>
              <a:ext uri="{FF2B5EF4-FFF2-40B4-BE49-F238E27FC236}">
                <a16:creationId xmlns:a16="http://schemas.microsoft.com/office/drawing/2014/main" id="{AF04EDD3-AFFF-4A9D-A1F0-4BB078464807}"/>
              </a:ext>
            </a:extLst>
          </p:cNvPr>
          <p:cNvPicPr>
            <a:picLocks noChangeAspect="1"/>
          </p:cNvPicPr>
          <p:nvPr/>
        </p:nvPicPr>
        <p:blipFill rotWithShape="1">
          <a:blip r:embed="rId3"/>
          <a:srcRect l="13774" t="28155" r="62358" b="8449"/>
          <a:stretch/>
        </p:blipFill>
        <p:spPr>
          <a:xfrm>
            <a:off x="3280707" y="1519238"/>
            <a:ext cx="11736737" cy="8767762"/>
          </a:xfrm>
          <a:prstGeom prst="rect">
            <a:avLst/>
          </a:prstGeom>
        </p:spPr>
      </p:pic>
    </p:spTree>
    <p:extLst>
      <p:ext uri="{BB962C8B-B14F-4D97-AF65-F5344CB8AC3E}">
        <p14:creationId xmlns:p14="http://schemas.microsoft.com/office/powerpoint/2010/main" val="3695854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p:txBody>
          <a:bodyPr/>
          <a:lstStyle/>
          <a:p>
            <a:pPr marL="571500" indent="-571500">
              <a:buFont typeface="Arial" panose="020B0604020202020204" pitchFamily="34" charset="0"/>
              <a:buChar char="•"/>
            </a:pPr>
            <a:r>
              <a:rPr lang="nl-BE" noProof="0" dirty="0"/>
              <a:t>Op de planning tijdens deze workshop: </a:t>
            </a:r>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2</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Intro</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a:t>Workshop uitstelgedrag</a:t>
            </a:r>
            <a:endParaRPr lang="nl-BE" dirty="0"/>
          </a:p>
        </p:txBody>
      </p:sp>
      <p:graphicFrame>
        <p:nvGraphicFramePr>
          <p:cNvPr id="9" name="Diagram 8">
            <a:extLst>
              <a:ext uri="{FF2B5EF4-FFF2-40B4-BE49-F238E27FC236}">
                <a16:creationId xmlns:a16="http://schemas.microsoft.com/office/drawing/2014/main" id="{1C0F1E4F-0A7E-4C81-A7E0-28C9034728AD}"/>
              </a:ext>
            </a:extLst>
          </p:cNvPr>
          <p:cNvGraphicFramePr/>
          <p:nvPr/>
        </p:nvGraphicFramePr>
        <p:xfrm>
          <a:off x="1063374" y="4792012"/>
          <a:ext cx="16562386" cy="2438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52621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20</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Overzicht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a:t>Workshop uitstelgedrag</a:t>
            </a:r>
            <a:endParaRPr lang="nl-BE" dirty="0"/>
          </a:p>
        </p:txBody>
      </p:sp>
      <p:graphicFrame>
        <p:nvGraphicFramePr>
          <p:cNvPr id="9" name="Diagram 8">
            <a:extLst>
              <a:ext uri="{FF2B5EF4-FFF2-40B4-BE49-F238E27FC236}">
                <a16:creationId xmlns:a16="http://schemas.microsoft.com/office/drawing/2014/main" id="{D3D81A9E-9E63-41E0-895C-70B2335F89D7}"/>
              </a:ext>
            </a:extLst>
          </p:cNvPr>
          <p:cNvGraphicFramePr/>
          <p:nvPr/>
        </p:nvGraphicFramePr>
        <p:xfrm>
          <a:off x="1063374" y="4792012"/>
          <a:ext cx="16562386" cy="2438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ijl: omlaag 3">
            <a:extLst>
              <a:ext uri="{FF2B5EF4-FFF2-40B4-BE49-F238E27FC236}">
                <a16:creationId xmlns:a16="http://schemas.microsoft.com/office/drawing/2014/main" id="{21D1E37C-AAB9-4934-9A9B-83520C494ACF}"/>
              </a:ext>
            </a:extLst>
          </p:cNvPr>
          <p:cNvSpPr/>
          <p:nvPr/>
        </p:nvSpPr>
        <p:spPr>
          <a:xfrm>
            <a:off x="11850624" y="3456432"/>
            <a:ext cx="768096" cy="13355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6" name="Rechte verbindingslijn met pijl 5">
            <a:extLst>
              <a:ext uri="{FF2B5EF4-FFF2-40B4-BE49-F238E27FC236}">
                <a16:creationId xmlns:a16="http://schemas.microsoft.com/office/drawing/2014/main" id="{EFFA8FDA-B6E6-42F4-99F5-AEF450D5D8C8}"/>
              </a:ext>
            </a:extLst>
          </p:cNvPr>
          <p:cNvCxnSpPr>
            <a:cxnSpLocks/>
          </p:cNvCxnSpPr>
          <p:nvPr/>
        </p:nvCxnSpPr>
        <p:spPr>
          <a:xfrm flipH="1">
            <a:off x="9729217" y="6209361"/>
            <a:ext cx="2505455" cy="1672235"/>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a:extLst>
              <a:ext uri="{FF2B5EF4-FFF2-40B4-BE49-F238E27FC236}">
                <a16:creationId xmlns:a16="http://schemas.microsoft.com/office/drawing/2014/main" id="{D78CC97D-1C90-4982-98B9-31D476F4F619}"/>
              </a:ext>
            </a:extLst>
          </p:cNvPr>
          <p:cNvCxnSpPr>
            <a:cxnSpLocks/>
          </p:cNvCxnSpPr>
          <p:nvPr/>
        </p:nvCxnSpPr>
        <p:spPr>
          <a:xfrm flipH="1">
            <a:off x="10981944" y="6209361"/>
            <a:ext cx="1252730" cy="1912021"/>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a:extLst>
              <a:ext uri="{FF2B5EF4-FFF2-40B4-BE49-F238E27FC236}">
                <a16:creationId xmlns:a16="http://schemas.microsoft.com/office/drawing/2014/main" id="{5B6A5B7A-67D8-4979-A1DE-1C085B39E83B}"/>
              </a:ext>
            </a:extLst>
          </p:cNvPr>
          <p:cNvCxnSpPr>
            <a:cxnSpLocks/>
          </p:cNvCxnSpPr>
          <p:nvPr/>
        </p:nvCxnSpPr>
        <p:spPr>
          <a:xfrm>
            <a:off x="12234672" y="6209361"/>
            <a:ext cx="561568" cy="1672235"/>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16" name="Rechte verbindingslijn met pijl 15">
            <a:extLst>
              <a:ext uri="{FF2B5EF4-FFF2-40B4-BE49-F238E27FC236}">
                <a16:creationId xmlns:a16="http://schemas.microsoft.com/office/drawing/2014/main" id="{038636EC-1051-448E-996C-9C4D48B459D7}"/>
              </a:ext>
            </a:extLst>
          </p:cNvPr>
          <p:cNvCxnSpPr>
            <a:cxnSpLocks/>
          </p:cNvCxnSpPr>
          <p:nvPr/>
        </p:nvCxnSpPr>
        <p:spPr>
          <a:xfrm>
            <a:off x="12257239" y="6275134"/>
            <a:ext cx="2286076" cy="1801535"/>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sp>
        <p:nvSpPr>
          <p:cNvPr id="27" name="Tekstvak 26">
            <a:extLst>
              <a:ext uri="{FF2B5EF4-FFF2-40B4-BE49-F238E27FC236}">
                <a16:creationId xmlns:a16="http://schemas.microsoft.com/office/drawing/2014/main" id="{F9A12529-BE3F-4CB7-B639-95AC5B398091}"/>
              </a:ext>
            </a:extLst>
          </p:cNvPr>
          <p:cNvSpPr txBox="1"/>
          <p:nvPr/>
        </p:nvSpPr>
        <p:spPr>
          <a:xfrm>
            <a:off x="6035040" y="7961951"/>
            <a:ext cx="10734609" cy="646331"/>
          </a:xfrm>
          <a:prstGeom prst="rect">
            <a:avLst/>
          </a:prstGeom>
          <a:noFill/>
        </p:spPr>
        <p:txBody>
          <a:bodyPr wrap="square" rtlCol="0">
            <a:spAutoFit/>
          </a:bodyPr>
          <a:lstStyle/>
          <a:p>
            <a:r>
              <a:rPr lang="nl-BE" dirty="0"/>
              <a:t>	</a:t>
            </a:r>
            <a:r>
              <a:rPr lang="nl-BE" b="1" dirty="0"/>
              <a:t>		</a:t>
            </a:r>
            <a:r>
              <a:rPr lang="nl-BE" dirty="0"/>
              <a:t>Belang van motivatie 						De G’s aanpakken 	</a:t>
            </a:r>
          </a:p>
          <a:p>
            <a:r>
              <a:rPr lang="nl-BE" dirty="0"/>
              <a:t>								</a:t>
            </a:r>
            <a:r>
              <a:rPr lang="nl-BE" b="1" dirty="0"/>
              <a:t>Proces van verandering 	</a:t>
            </a:r>
            <a:r>
              <a:rPr lang="nl-BE" dirty="0"/>
              <a:t>					Mijn competenties</a:t>
            </a:r>
          </a:p>
        </p:txBody>
      </p:sp>
      <p:sp>
        <p:nvSpPr>
          <p:cNvPr id="7" name="Tijdelijke aanduiding voor tekst 6">
            <a:extLst>
              <a:ext uri="{FF2B5EF4-FFF2-40B4-BE49-F238E27FC236}">
                <a16:creationId xmlns:a16="http://schemas.microsoft.com/office/drawing/2014/main" id="{0383D560-D81E-4CBE-9FF4-62AD6750A8F7}"/>
              </a:ext>
            </a:extLst>
          </p:cNvPr>
          <p:cNvSpPr>
            <a:spLocks noGrp="1"/>
          </p:cNvSpPr>
          <p:nvPr>
            <p:ph type="body" sz="quarter" idx="17"/>
          </p:nvPr>
        </p:nvSpPr>
        <p:spPr>
          <a:xfrm>
            <a:off x="1050131" y="2354401"/>
            <a:ext cx="16575629" cy="5527195"/>
          </a:xfrm>
        </p:spPr>
        <p:txBody>
          <a:bodyPr/>
          <a:lstStyle/>
          <a:p>
            <a:endParaRPr lang="nl-BE" dirty="0"/>
          </a:p>
        </p:txBody>
      </p:sp>
    </p:spTree>
    <p:extLst>
      <p:ext uri="{BB962C8B-B14F-4D97-AF65-F5344CB8AC3E}">
        <p14:creationId xmlns:p14="http://schemas.microsoft.com/office/powerpoint/2010/main" val="34019215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a:xfrm>
            <a:off x="1316736" y="2073311"/>
            <a:ext cx="14904720" cy="6046561"/>
          </a:xfrm>
        </p:spPr>
        <p:txBody>
          <a:bodyPr/>
          <a:lstStyle/>
          <a:p>
            <a:pPr marL="571500" indent="-571500">
              <a:buFont typeface="Arial" panose="020B0604020202020204" pitchFamily="34" charset="0"/>
              <a:buChar char="•"/>
            </a:pPr>
            <a:endParaRPr lang="nl-BE" noProof="0" dirty="0"/>
          </a:p>
          <a:p>
            <a:endParaRPr lang="nl-BE" noProof="0" dirty="0"/>
          </a:p>
          <a:p>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21</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We pakken het uitstellen aan! – proces van verandering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a:t>Workshop uitstelgedrag</a:t>
            </a:r>
            <a:endParaRPr lang="nl-BE" dirty="0"/>
          </a:p>
        </p:txBody>
      </p:sp>
      <p:sp>
        <p:nvSpPr>
          <p:cNvPr id="7" name="Tijdelijke aanduiding voor tekst 10">
            <a:extLst>
              <a:ext uri="{FF2B5EF4-FFF2-40B4-BE49-F238E27FC236}">
                <a16:creationId xmlns:a16="http://schemas.microsoft.com/office/drawing/2014/main" id="{2197CD11-CAF8-4146-9D9B-0CBA37EA1E8D}"/>
              </a:ext>
            </a:extLst>
          </p:cNvPr>
          <p:cNvSpPr txBox="1">
            <a:spLocks/>
          </p:cNvSpPr>
          <p:nvPr/>
        </p:nvSpPr>
        <p:spPr>
          <a:xfrm>
            <a:off x="1469136" y="2225711"/>
            <a:ext cx="14904720" cy="6046561"/>
          </a:xfrm>
          <a:prstGeom prst="rect">
            <a:avLst/>
          </a:prstGeom>
        </p:spPr>
        <p:txBody>
          <a:bodyPr vert="horz" lIns="91440" tIns="45720" rIns="91440" bIns="45720" rtlCol="0">
            <a:noAutofit/>
          </a:bodyPr>
          <a:lstStyle>
            <a:lvl1pPr marL="0" indent="0" algn="l" defTabSz="1371600" rtl="0" eaLnBrk="1" latinLnBrk="0" hangingPunct="1">
              <a:lnSpc>
                <a:spcPct val="90000"/>
              </a:lnSpc>
              <a:spcBef>
                <a:spcPts val="1500"/>
              </a:spcBef>
              <a:buFont typeface="Arial" panose="020B0604020202020204" pitchFamily="34" charset="0"/>
              <a:buNone/>
              <a:defRPr sz="3600" kern="1200">
                <a:solidFill>
                  <a:schemeClr val="tx1"/>
                </a:solidFill>
                <a:latin typeface="+mn-lt"/>
                <a:ea typeface="+mn-ea"/>
                <a:cs typeface="+mn-cs"/>
              </a:defRPr>
            </a:lvl1pPr>
            <a:lvl2pPr marL="685800" indent="0" algn="l" defTabSz="1371600" rtl="0" eaLnBrk="1" latinLnBrk="0" hangingPunct="1">
              <a:lnSpc>
                <a:spcPct val="90000"/>
              </a:lnSpc>
              <a:spcBef>
                <a:spcPts val="750"/>
              </a:spcBef>
              <a:buFont typeface="Arial" panose="020B0604020202020204" pitchFamily="34" charset="0"/>
              <a:buNone/>
              <a:defRPr sz="3600" kern="1200">
                <a:solidFill>
                  <a:schemeClr val="tx1"/>
                </a:solidFill>
                <a:latin typeface="+mn-lt"/>
                <a:ea typeface="+mn-ea"/>
                <a:cs typeface="+mn-cs"/>
              </a:defRPr>
            </a:lvl2pPr>
            <a:lvl3pPr marL="1371600" indent="0" algn="l" defTabSz="1371600" rtl="0" eaLnBrk="1" latinLnBrk="0" hangingPunct="1">
              <a:lnSpc>
                <a:spcPct val="90000"/>
              </a:lnSpc>
              <a:spcBef>
                <a:spcPts val="750"/>
              </a:spcBef>
              <a:buFont typeface="Arial" panose="020B0604020202020204" pitchFamily="34" charset="0"/>
              <a:buNone/>
              <a:defRPr sz="3000" kern="1200">
                <a:solidFill>
                  <a:schemeClr val="tx1"/>
                </a:solidFill>
                <a:latin typeface="+mn-lt"/>
                <a:ea typeface="+mn-ea"/>
                <a:cs typeface="+mn-cs"/>
              </a:defRPr>
            </a:lvl3pPr>
            <a:lvl4pPr marL="2057400" indent="0" algn="l" defTabSz="1371600" rtl="0" eaLnBrk="1" latinLnBrk="0" hangingPunct="1">
              <a:lnSpc>
                <a:spcPct val="90000"/>
              </a:lnSpc>
              <a:spcBef>
                <a:spcPts val="750"/>
              </a:spcBef>
              <a:buFont typeface="Arial" panose="020B0604020202020204" pitchFamily="34" charset="0"/>
              <a:buNone/>
              <a:defRPr sz="2700" kern="1200">
                <a:solidFill>
                  <a:schemeClr val="tx1"/>
                </a:solidFill>
                <a:latin typeface="+mn-lt"/>
                <a:ea typeface="+mn-ea"/>
                <a:cs typeface="+mn-cs"/>
              </a:defRPr>
            </a:lvl4pPr>
            <a:lvl5pPr marL="2743200" indent="0" algn="l" defTabSz="1371600" rtl="0" eaLnBrk="1" latinLnBrk="0" hangingPunct="1">
              <a:lnSpc>
                <a:spcPct val="90000"/>
              </a:lnSpc>
              <a:spcBef>
                <a:spcPts val="750"/>
              </a:spcBef>
              <a:buFont typeface="Arial" panose="020B0604020202020204" pitchFamily="34" charset="0"/>
              <a:buNone/>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571500" indent="-571500">
              <a:buFont typeface="Arial" panose="020B0604020202020204" pitchFamily="34" charset="0"/>
              <a:buChar char="•"/>
            </a:pPr>
            <a:r>
              <a:rPr lang="nl-BE" dirty="0"/>
              <a:t>De 5 G’s </a:t>
            </a:r>
          </a:p>
          <a:p>
            <a:pPr marL="1143000" lvl="1" indent="-457200">
              <a:buFont typeface="Arial" panose="020B0604020202020204" pitchFamily="34" charset="0"/>
              <a:buChar char="•"/>
            </a:pPr>
            <a:r>
              <a:rPr lang="nl-BE" sz="2800" b="1" dirty="0"/>
              <a:t>Gebeurtenis: </a:t>
            </a:r>
            <a:r>
              <a:rPr lang="nl-BE" sz="2800" dirty="0"/>
              <a:t>Binnen drie dagen moet je een belangrijke opdracht indienen waar je een week tijd voor kreeg. </a:t>
            </a:r>
          </a:p>
          <a:p>
            <a:pPr marL="1143000" lvl="1" indent="-457200">
              <a:buFont typeface="Arial" panose="020B0604020202020204" pitchFamily="34" charset="0"/>
              <a:buChar char="•"/>
            </a:pPr>
            <a:r>
              <a:rPr lang="nl-BE" sz="2800" b="1" dirty="0"/>
              <a:t>Gedachten: </a:t>
            </a:r>
            <a:r>
              <a:rPr lang="nl-BE" sz="2800" dirty="0"/>
              <a:t>Wat een vervelende opdracht. Ik heb hier nu helemaal geen zin in want ik heb afgesproken met vrienden om uit te gaan. Morgen vlieg ik erin en dan komt het wel in orde. </a:t>
            </a:r>
          </a:p>
          <a:p>
            <a:pPr marL="1143000" lvl="1" indent="-457200">
              <a:buFont typeface="Arial" panose="020B0604020202020204" pitchFamily="34" charset="0"/>
              <a:buChar char="•"/>
            </a:pPr>
            <a:r>
              <a:rPr lang="nl-BE" sz="2800" b="1" dirty="0"/>
              <a:t>Gevoelens: </a:t>
            </a:r>
            <a:r>
              <a:rPr lang="nl-BE" sz="2800" dirty="0"/>
              <a:t> Je onrust verdwijnt en je voelt je vrij ontspannen. </a:t>
            </a:r>
          </a:p>
          <a:p>
            <a:pPr marL="1143000" lvl="1" indent="-457200">
              <a:buFont typeface="Arial" panose="020B0604020202020204" pitchFamily="34" charset="0"/>
              <a:buChar char="•"/>
            </a:pPr>
            <a:r>
              <a:rPr lang="nl-BE" sz="2800" b="1" dirty="0"/>
              <a:t>Gedrag</a:t>
            </a:r>
            <a:r>
              <a:rPr lang="nl-BE" sz="2800" dirty="0"/>
              <a:t>: Je gaat die avond uit. De volgende dag ben je moe en besluit ‘s avonds naar </a:t>
            </a:r>
            <a:r>
              <a:rPr lang="nl-BE" sz="2800" dirty="0" err="1"/>
              <a:t>Netflix</a:t>
            </a:r>
            <a:r>
              <a:rPr lang="nl-BE" sz="2800" dirty="0"/>
              <a:t> te kijken. De laatste avond schiet je in gang. </a:t>
            </a:r>
          </a:p>
          <a:p>
            <a:pPr marL="1143000" lvl="1" indent="-457200">
              <a:buFont typeface="Arial" panose="020B0604020202020204" pitchFamily="34" charset="0"/>
              <a:buChar char="•"/>
            </a:pPr>
            <a:r>
              <a:rPr lang="nl-BE" sz="2800" b="1" dirty="0"/>
              <a:t>Gevolg:</a:t>
            </a:r>
            <a:r>
              <a:rPr lang="nl-BE" sz="2800" dirty="0"/>
              <a:t> Je moet tot een gat in de nacht doordoen om de opdracht af te werken. Je bent niet tevreden </a:t>
            </a:r>
            <a:r>
              <a:rPr lang="en-US" sz="2800" dirty="0"/>
              <a:t>over het </a:t>
            </a:r>
            <a:r>
              <a:rPr lang="en-US" sz="2800" dirty="0" err="1"/>
              <a:t>resultaat</a:t>
            </a:r>
            <a:r>
              <a:rPr lang="en-US" sz="2800" dirty="0"/>
              <a:t>. Je </a:t>
            </a:r>
            <a:r>
              <a:rPr lang="en-US" sz="2800" dirty="0" err="1"/>
              <a:t>voelt</a:t>
            </a:r>
            <a:r>
              <a:rPr lang="en-US" sz="2800" dirty="0"/>
              <a:t> je </a:t>
            </a:r>
            <a:r>
              <a:rPr lang="en-US" sz="2800" dirty="0" err="1"/>
              <a:t>schuldig</a:t>
            </a:r>
            <a:r>
              <a:rPr lang="en-US" sz="2800" dirty="0"/>
              <a:t> </a:t>
            </a:r>
            <a:r>
              <a:rPr lang="en-US" sz="2800" dirty="0" err="1"/>
              <a:t>omdat</a:t>
            </a:r>
            <a:r>
              <a:rPr lang="en-US" sz="2800" dirty="0"/>
              <a:t> je </a:t>
            </a:r>
            <a:r>
              <a:rPr lang="en-US" sz="2800" dirty="0" err="1"/>
              <a:t>niet</a:t>
            </a:r>
            <a:r>
              <a:rPr lang="en-US" sz="2800" dirty="0"/>
              <a:t> </a:t>
            </a:r>
            <a:r>
              <a:rPr lang="en-US" sz="2800" dirty="0" err="1"/>
              <a:t>eerder</a:t>
            </a:r>
            <a:r>
              <a:rPr lang="en-US" sz="2800" dirty="0"/>
              <a:t> </a:t>
            </a:r>
            <a:r>
              <a:rPr lang="en-US" sz="2800" dirty="0" err="1"/>
              <a:t>gestart</a:t>
            </a:r>
            <a:r>
              <a:rPr lang="en-US" sz="2800" dirty="0"/>
              <a:t> bent en </a:t>
            </a:r>
            <a:r>
              <a:rPr lang="en-US" sz="2800" dirty="0" err="1"/>
              <a:t>vloekt</a:t>
            </a:r>
            <a:r>
              <a:rPr lang="en-US" sz="2800" dirty="0"/>
              <a:t> op </a:t>
            </a:r>
            <a:r>
              <a:rPr lang="en-US" sz="2800" dirty="0" err="1"/>
              <a:t>jezelf</a:t>
            </a:r>
            <a:r>
              <a:rPr lang="en-US" sz="2800" dirty="0"/>
              <a:t>. </a:t>
            </a:r>
          </a:p>
          <a:p>
            <a:pPr lvl="1"/>
            <a:endParaRPr lang="en-US" dirty="0"/>
          </a:p>
          <a:p>
            <a:pPr lvl="1"/>
            <a:endParaRPr lang="en-US" dirty="0"/>
          </a:p>
          <a:p>
            <a:pPr marL="1257300" lvl="1" indent="-571500">
              <a:buFont typeface="Arial" panose="020B0604020202020204" pitchFamily="34" charset="0"/>
              <a:buChar char="•"/>
            </a:pPr>
            <a:endParaRPr lang="en-US" dirty="0"/>
          </a:p>
          <a:p>
            <a:pPr marL="571500" indent="-571500">
              <a:buFont typeface="Arial" panose="020B0604020202020204" pitchFamily="34" charset="0"/>
              <a:buChar char="•"/>
            </a:pPr>
            <a:endParaRPr lang="en-US" dirty="0"/>
          </a:p>
          <a:p>
            <a:pPr marL="571500" indent="-571500">
              <a:buFont typeface="Arial" panose="020B0604020202020204" pitchFamily="34" charset="0"/>
              <a:buChar char="•"/>
            </a:pPr>
            <a:endParaRPr lang="en-US" dirty="0"/>
          </a:p>
          <a:p>
            <a:endParaRPr lang="en-US" dirty="0"/>
          </a:p>
          <a:p>
            <a:endParaRPr lang="en-US" dirty="0"/>
          </a:p>
        </p:txBody>
      </p:sp>
    </p:spTree>
    <p:extLst>
      <p:ext uri="{BB962C8B-B14F-4D97-AF65-F5344CB8AC3E}">
        <p14:creationId xmlns:p14="http://schemas.microsoft.com/office/powerpoint/2010/main" val="31742536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a:xfrm>
            <a:off x="1316736" y="2073311"/>
            <a:ext cx="14904720" cy="6046561"/>
          </a:xfrm>
        </p:spPr>
        <p:txBody>
          <a:bodyPr/>
          <a:lstStyle/>
          <a:p>
            <a:pPr marL="571500" indent="-571500">
              <a:buFont typeface="Arial" panose="020B0604020202020204" pitchFamily="34" charset="0"/>
              <a:buChar char="•"/>
            </a:pPr>
            <a:endParaRPr lang="nl-BE" noProof="0" dirty="0"/>
          </a:p>
          <a:p>
            <a:endParaRPr lang="nl-BE" noProof="0" dirty="0"/>
          </a:p>
          <a:p>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22</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We pakken het uitstellen aan! – proces van verandering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a:t>Workshop uitstelgedrag</a:t>
            </a:r>
            <a:endParaRPr lang="nl-BE" dirty="0"/>
          </a:p>
        </p:txBody>
      </p:sp>
      <p:sp>
        <p:nvSpPr>
          <p:cNvPr id="7" name="Tijdelijke aanduiding voor tekst 10">
            <a:extLst>
              <a:ext uri="{FF2B5EF4-FFF2-40B4-BE49-F238E27FC236}">
                <a16:creationId xmlns:a16="http://schemas.microsoft.com/office/drawing/2014/main" id="{3B08E2F0-C8F7-4454-AC19-05088EBB2E05}"/>
              </a:ext>
            </a:extLst>
          </p:cNvPr>
          <p:cNvSpPr txBox="1">
            <a:spLocks/>
          </p:cNvSpPr>
          <p:nvPr/>
        </p:nvSpPr>
        <p:spPr>
          <a:xfrm>
            <a:off x="1469136" y="2225711"/>
            <a:ext cx="14904720" cy="6046561"/>
          </a:xfrm>
          <a:prstGeom prst="rect">
            <a:avLst/>
          </a:prstGeom>
        </p:spPr>
        <p:txBody>
          <a:bodyPr vert="horz" lIns="91440" tIns="45720" rIns="91440" bIns="45720" rtlCol="0">
            <a:noAutofit/>
          </a:bodyPr>
          <a:lstStyle>
            <a:lvl1pPr marL="0" indent="0" algn="l" defTabSz="1371600" rtl="0" eaLnBrk="1" latinLnBrk="0" hangingPunct="1">
              <a:lnSpc>
                <a:spcPct val="90000"/>
              </a:lnSpc>
              <a:spcBef>
                <a:spcPts val="1500"/>
              </a:spcBef>
              <a:buFont typeface="Arial" panose="020B0604020202020204" pitchFamily="34" charset="0"/>
              <a:buNone/>
              <a:defRPr sz="3600" kern="1200">
                <a:solidFill>
                  <a:schemeClr val="tx1"/>
                </a:solidFill>
                <a:latin typeface="+mn-lt"/>
                <a:ea typeface="+mn-ea"/>
                <a:cs typeface="+mn-cs"/>
              </a:defRPr>
            </a:lvl1pPr>
            <a:lvl2pPr marL="685800" indent="0" algn="l" defTabSz="1371600" rtl="0" eaLnBrk="1" latinLnBrk="0" hangingPunct="1">
              <a:lnSpc>
                <a:spcPct val="90000"/>
              </a:lnSpc>
              <a:spcBef>
                <a:spcPts val="750"/>
              </a:spcBef>
              <a:buFont typeface="Arial" panose="020B0604020202020204" pitchFamily="34" charset="0"/>
              <a:buNone/>
              <a:defRPr sz="3600" kern="1200">
                <a:solidFill>
                  <a:schemeClr val="tx1"/>
                </a:solidFill>
                <a:latin typeface="+mn-lt"/>
                <a:ea typeface="+mn-ea"/>
                <a:cs typeface="+mn-cs"/>
              </a:defRPr>
            </a:lvl2pPr>
            <a:lvl3pPr marL="1371600" indent="0" algn="l" defTabSz="1371600" rtl="0" eaLnBrk="1" latinLnBrk="0" hangingPunct="1">
              <a:lnSpc>
                <a:spcPct val="90000"/>
              </a:lnSpc>
              <a:spcBef>
                <a:spcPts val="750"/>
              </a:spcBef>
              <a:buFont typeface="Arial" panose="020B0604020202020204" pitchFamily="34" charset="0"/>
              <a:buNone/>
              <a:defRPr sz="3000" kern="1200">
                <a:solidFill>
                  <a:schemeClr val="tx1"/>
                </a:solidFill>
                <a:latin typeface="+mn-lt"/>
                <a:ea typeface="+mn-ea"/>
                <a:cs typeface="+mn-cs"/>
              </a:defRPr>
            </a:lvl3pPr>
            <a:lvl4pPr marL="2057400" indent="0" algn="l" defTabSz="1371600" rtl="0" eaLnBrk="1" latinLnBrk="0" hangingPunct="1">
              <a:lnSpc>
                <a:spcPct val="90000"/>
              </a:lnSpc>
              <a:spcBef>
                <a:spcPts val="750"/>
              </a:spcBef>
              <a:buFont typeface="Arial" panose="020B0604020202020204" pitchFamily="34" charset="0"/>
              <a:buNone/>
              <a:defRPr sz="2700" kern="1200">
                <a:solidFill>
                  <a:schemeClr val="tx1"/>
                </a:solidFill>
                <a:latin typeface="+mn-lt"/>
                <a:ea typeface="+mn-ea"/>
                <a:cs typeface="+mn-cs"/>
              </a:defRPr>
            </a:lvl4pPr>
            <a:lvl5pPr marL="2743200" indent="0" algn="l" defTabSz="1371600" rtl="0" eaLnBrk="1" latinLnBrk="0" hangingPunct="1">
              <a:lnSpc>
                <a:spcPct val="90000"/>
              </a:lnSpc>
              <a:spcBef>
                <a:spcPts val="750"/>
              </a:spcBef>
              <a:buFont typeface="Arial" panose="020B0604020202020204" pitchFamily="34" charset="0"/>
              <a:buNone/>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dirty="0"/>
              <a:t>De 5 G’s</a:t>
            </a:r>
          </a:p>
          <a:p>
            <a:pPr marL="571500" indent="-571500">
              <a:buFont typeface="Arial" panose="020B0604020202020204" pitchFamily="34" charset="0"/>
              <a:buChar char="•"/>
            </a:pPr>
            <a:r>
              <a:rPr lang="en-US" dirty="0" err="1"/>
              <a:t>Verband</a:t>
            </a:r>
            <a:r>
              <a:rPr lang="en-US" dirty="0"/>
              <a:t> </a:t>
            </a:r>
            <a:r>
              <a:rPr lang="en-US" dirty="0" err="1"/>
              <a:t>tussen</a:t>
            </a:r>
            <a:endParaRPr lang="en-US" dirty="0"/>
          </a:p>
          <a:p>
            <a:pPr lvl="1"/>
            <a:endParaRPr lang="en-US" dirty="0"/>
          </a:p>
          <a:p>
            <a:pPr lvl="1"/>
            <a:endParaRPr lang="en-US" dirty="0"/>
          </a:p>
          <a:p>
            <a:pPr lvl="1"/>
            <a:endParaRPr lang="en-US" dirty="0"/>
          </a:p>
          <a:p>
            <a:pPr marL="1257300" lvl="1" indent="-571500">
              <a:buFont typeface="Arial" panose="020B0604020202020204" pitchFamily="34" charset="0"/>
              <a:buChar char="•"/>
            </a:pPr>
            <a:endParaRPr lang="en-US" dirty="0"/>
          </a:p>
          <a:p>
            <a:pPr marL="571500" indent="-571500">
              <a:buFont typeface="Arial" panose="020B0604020202020204" pitchFamily="34" charset="0"/>
              <a:buChar char="•"/>
            </a:pPr>
            <a:endParaRPr lang="en-US" dirty="0"/>
          </a:p>
          <a:p>
            <a:pPr marL="571500" indent="-571500">
              <a:buFont typeface="Arial" panose="020B0604020202020204" pitchFamily="34" charset="0"/>
              <a:buChar char="•"/>
            </a:pPr>
            <a:endParaRPr lang="en-US" dirty="0"/>
          </a:p>
          <a:p>
            <a:endParaRPr lang="en-US" dirty="0"/>
          </a:p>
          <a:p>
            <a:endParaRPr lang="en-US" dirty="0"/>
          </a:p>
        </p:txBody>
      </p:sp>
      <p:pic>
        <p:nvPicPr>
          <p:cNvPr id="4" name="Afbeelding 3">
            <a:extLst>
              <a:ext uri="{FF2B5EF4-FFF2-40B4-BE49-F238E27FC236}">
                <a16:creationId xmlns:a16="http://schemas.microsoft.com/office/drawing/2014/main" id="{4E444C1D-13E1-494E-9105-F3093B9D09A1}"/>
              </a:ext>
            </a:extLst>
          </p:cNvPr>
          <p:cNvPicPr>
            <a:picLocks noChangeAspect="1"/>
          </p:cNvPicPr>
          <p:nvPr/>
        </p:nvPicPr>
        <p:blipFill rotWithShape="1">
          <a:blip r:embed="rId3"/>
          <a:srcRect l="50359" t="56360" r="25574" b="28736"/>
          <a:stretch/>
        </p:blipFill>
        <p:spPr>
          <a:xfrm>
            <a:off x="1666083" y="3766160"/>
            <a:ext cx="12935712" cy="4506112"/>
          </a:xfrm>
          <a:prstGeom prst="rect">
            <a:avLst/>
          </a:prstGeom>
        </p:spPr>
      </p:pic>
    </p:spTree>
    <p:extLst>
      <p:ext uri="{BB962C8B-B14F-4D97-AF65-F5344CB8AC3E}">
        <p14:creationId xmlns:p14="http://schemas.microsoft.com/office/powerpoint/2010/main" val="40121610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p:txBody>
          <a:bodyPr/>
          <a:lstStyle/>
          <a:p>
            <a:pPr marL="571500" indent="-571500">
              <a:buFont typeface="Arial" panose="020B0604020202020204" pitchFamily="34" charset="0"/>
              <a:buChar char="•"/>
            </a:pPr>
            <a:endParaRPr lang="nl-BE" noProof="0" dirty="0">
              <a:sym typeface="Wingdings" panose="05000000000000000000" pitchFamily="2" charset="2"/>
            </a:endParaRPr>
          </a:p>
          <a:p>
            <a:pPr marL="571500" indent="-571500">
              <a:buFont typeface="Arial" panose="020B0604020202020204" pitchFamily="34" charset="0"/>
              <a:buChar char="•"/>
            </a:pPr>
            <a:endParaRPr lang="nl-BE" noProof="0" dirty="0">
              <a:sym typeface="Wingdings" panose="05000000000000000000" pitchFamily="2" charset="2"/>
            </a:endParaRPr>
          </a:p>
          <a:p>
            <a:pPr marL="571500" indent="-571500">
              <a:buFont typeface="Arial" panose="020B0604020202020204" pitchFamily="34" charset="0"/>
              <a:buChar char="•"/>
            </a:pPr>
            <a:endParaRPr lang="nl-BE" noProof="0" dirty="0">
              <a:sym typeface="Wingdings" panose="05000000000000000000" pitchFamily="2" charset="2"/>
            </a:endParaRPr>
          </a:p>
          <a:p>
            <a:pPr lvl="0"/>
            <a:r>
              <a:rPr lang="nl-BE" noProof="0" dirty="0"/>
              <a:t>‘</a:t>
            </a: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23</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Welke invloed heeft uitstelgedrag op mij?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a:t>Workshop uitstelgedrag</a:t>
            </a:r>
            <a:endParaRPr lang="nl-BE" dirty="0"/>
          </a:p>
        </p:txBody>
      </p:sp>
      <p:graphicFrame>
        <p:nvGraphicFramePr>
          <p:cNvPr id="9" name="Diagram 8">
            <a:extLst>
              <a:ext uri="{FF2B5EF4-FFF2-40B4-BE49-F238E27FC236}">
                <a16:creationId xmlns:a16="http://schemas.microsoft.com/office/drawing/2014/main" id="{D3D81A9E-9E63-41E0-895C-70B2335F89D7}"/>
              </a:ext>
            </a:extLst>
          </p:cNvPr>
          <p:cNvGraphicFramePr/>
          <p:nvPr/>
        </p:nvGraphicFramePr>
        <p:xfrm>
          <a:off x="1063374" y="4792012"/>
          <a:ext cx="16562386" cy="2438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ijl: omlaag 3">
            <a:extLst>
              <a:ext uri="{FF2B5EF4-FFF2-40B4-BE49-F238E27FC236}">
                <a16:creationId xmlns:a16="http://schemas.microsoft.com/office/drawing/2014/main" id="{21D1E37C-AAB9-4934-9A9B-83520C494ACF}"/>
              </a:ext>
            </a:extLst>
          </p:cNvPr>
          <p:cNvSpPr/>
          <p:nvPr/>
        </p:nvSpPr>
        <p:spPr>
          <a:xfrm>
            <a:off x="11850624" y="3456432"/>
            <a:ext cx="768096" cy="13355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6" name="Rechte verbindingslijn met pijl 5">
            <a:extLst>
              <a:ext uri="{FF2B5EF4-FFF2-40B4-BE49-F238E27FC236}">
                <a16:creationId xmlns:a16="http://schemas.microsoft.com/office/drawing/2014/main" id="{EFFA8FDA-B6E6-42F4-99F5-AEF450D5D8C8}"/>
              </a:ext>
            </a:extLst>
          </p:cNvPr>
          <p:cNvCxnSpPr>
            <a:cxnSpLocks/>
          </p:cNvCxnSpPr>
          <p:nvPr/>
        </p:nvCxnSpPr>
        <p:spPr>
          <a:xfrm flipH="1">
            <a:off x="9729217" y="6209361"/>
            <a:ext cx="2505455" cy="1672235"/>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a:extLst>
              <a:ext uri="{FF2B5EF4-FFF2-40B4-BE49-F238E27FC236}">
                <a16:creationId xmlns:a16="http://schemas.microsoft.com/office/drawing/2014/main" id="{D78CC97D-1C90-4982-98B9-31D476F4F619}"/>
              </a:ext>
            </a:extLst>
          </p:cNvPr>
          <p:cNvCxnSpPr>
            <a:cxnSpLocks/>
          </p:cNvCxnSpPr>
          <p:nvPr/>
        </p:nvCxnSpPr>
        <p:spPr>
          <a:xfrm flipH="1">
            <a:off x="10981944" y="6209361"/>
            <a:ext cx="1252730" cy="1912021"/>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a:extLst>
              <a:ext uri="{FF2B5EF4-FFF2-40B4-BE49-F238E27FC236}">
                <a16:creationId xmlns:a16="http://schemas.microsoft.com/office/drawing/2014/main" id="{5B6A5B7A-67D8-4979-A1DE-1C085B39E83B}"/>
              </a:ext>
            </a:extLst>
          </p:cNvPr>
          <p:cNvCxnSpPr>
            <a:cxnSpLocks/>
          </p:cNvCxnSpPr>
          <p:nvPr/>
        </p:nvCxnSpPr>
        <p:spPr>
          <a:xfrm>
            <a:off x="12234672" y="6209361"/>
            <a:ext cx="561568" cy="1672235"/>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16" name="Rechte verbindingslijn met pijl 15">
            <a:extLst>
              <a:ext uri="{FF2B5EF4-FFF2-40B4-BE49-F238E27FC236}">
                <a16:creationId xmlns:a16="http://schemas.microsoft.com/office/drawing/2014/main" id="{038636EC-1051-448E-996C-9C4D48B459D7}"/>
              </a:ext>
            </a:extLst>
          </p:cNvPr>
          <p:cNvCxnSpPr>
            <a:cxnSpLocks/>
          </p:cNvCxnSpPr>
          <p:nvPr/>
        </p:nvCxnSpPr>
        <p:spPr>
          <a:xfrm>
            <a:off x="12257239" y="6275134"/>
            <a:ext cx="2286076" cy="1801535"/>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sp>
        <p:nvSpPr>
          <p:cNvPr id="27" name="Tekstvak 26">
            <a:extLst>
              <a:ext uri="{FF2B5EF4-FFF2-40B4-BE49-F238E27FC236}">
                <a16:creationId xmlns:a16="http://schemas.microsoft.com/office/drawing/2014/main" id="{F9A12529-BE3F-4CB7-B639-95AC5B398091}"/>
              </a:ext>
            </a:extLst>
          </p:cNvPr>
          <p:cNvSpPr txBox="1"/>
          <p:nvPr/>
        </p:nvSpPr>
        <p:spPr>
          <a:xfrm>
            <a:off x="6035040" y="7961951"/>
            <a:ext cx="10734609" cy="646331"/>
          </a:xfrm>
          <a:prstGeom prst="rect">
            <a:avLst/>
          </a:prstGeom>
          <a:noFill/>
        </p:spPr>
        <p:txBody>
          <a:bodyPr wrap="square" rtlCol="0">
            <a:spAutoFit/>
          </a:bodyPr>
          <a:lstStyle/>
          <a:p>
            <a:r>
              <a:rPr lang="nl-BE" dirty="0"/>
              <a:t>			Belang van motivatie 						</a:t>
            </a:r>
            <a:r>
              <a:rPr lang="nl-BE" b="1" dirty="0"/>
              <a:t>De  G’s aanpakken </a:t>
            </a:r>
            <a:r>
              <a:rPr lang="nl-BE" dirty="0"/>
              <a:t>	</a:t>
            </a:r>
          </a:p>
          <a:p>
            <a:r>
              <a:rPr lang="nl-BE" dirty="0"/>
              <a:t>								Proces van verandering 						Mijn competenties</a:t>
            </a:r>
          </a:p>
        </p:txBody>
      </p:sp>
      <p:sp>
        <p:nvSpPr>
          <p:cNvPr id="5" name="Tekstvak 4">
            <a:extLst>
              <a:ext uri="{FF2B5EF4-FFF2-40B4-BE49-F238E27FC236}">
                <a16:creationId xmlns:a16="http://schemas.microsoft.com/office/drawing/2014/main" id="{24FC9A08-2D67-406F-95EE-16537E4D7F51}"/>
              </a:ext>
            </a:extLst>
          </p:cNvPr>
          <p:cNvSpPr txBox="1"/>
          <p:nvPr/>
        </p:nvSpPr>
        <p:spPr>
          <a:xfrm>
            <a:off x="12257239" y="8256221"/>
            <a:ext cx="7040432" cy="923330"/>
          </a:xfrm>
          <a:prstGeom prst="rect">
            <a:avLst/>
          </a:prstGeom>
          <a:noFill/>
        </p:spPr>
        <p:txBody>
          <a:bodyPr wrap="square" rtlCol="0">
            <a:spAutoFit/>
          </a:bodyPr>
          <a:lstStyle/>
          <a:p>
            <a:r>
              <a:rPr lang="nl-BE" dirty="0">
                <a:solidFill>
                  <a:schemeClr val="accent1"/>
                </a:solidFill>
              </a:rPr>
              <a:t>GEDRAG		</a:t>
            </a:r>
          </a:p>
          <a:p>
            <a:r>
              <a:rPr lang="nl-BE" dirty="0"/>
              <a:t>GEDACHTEN	</a:t>
            </a:r>
          </a:p>
          <a:p>
            <a:r>
              <a:rPr lang="nl-BE" dirty="0"/>
              <a:t>GEVOELENS </a:t>
            </a:r>
          </a:p>
        </p:txBody>
      </p:sp>
    </p:spTree>
    <p:extLst>
      <p:ext uri="{BB962C8B-B14F-4D97-AF65-F5344CB8AC3E}">
        <p14:creationId xmlns:p14="http://schemas.microsoft.com/office/powerpoint/2010/main" val="30945681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a:xfrm>
            <a:off x="1316736" y="2073311"/>
            <a:ext cx="14904720" cy="6046561"/>
          </a:xfrm>
        </p:spPr>
        <p:txBody>
          <a:bodyPr/>
          <a:lstStyle/>
          <a:p>
            <a:pPr marL="571500" indent="-571500">
              <a:buFont typeface="Arial" panose="020B0604020202020204" pitchFamily="34" charset="0"/>
              <a:buChar char="•"/>
            </a:pPr>
            <a:endParaRPr lang="nl-BE" noProof="0" dirty="0"/>
          </a:p>
          <a:p>
            <a:endParaRPr lang="nl-BE" noProof="0" dirty="0"/>
          </a:p>
          <a:p>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24</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We pakken het uitstellen aan!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a:t>Workshop uitstelgedrag</a:t>
            </a:r>
            <a:endParaRPr lang="nl-BE" dirty="0"/>
          </a:p>
        </p:txBody>
      </p:sp>
      <p:sp>
        <p:nvSpPr>
          <p:cNvPr id="9" name="Tijdelijke aanduiding voor tekst 10">
            <a:extLst>
              <a:ext uri="{FF2B5EF4-FFF2-40B4-BE49-F238E27FC236}">
                <a16:creationId xmlns:a16="http://schemas.microsoft.com/office/drawing/2014/main" id="{3DA42321-4703-4AD8-ABBD-3E290EBFDDA1}"/>
              </a:ext>
            </a:extLst>
          </p:cNvPr>
          <p:cNvSpPr txBox="1">
            <a:spLocks/>
          </p:cNvSpPr>
          <p:nvPr/>
        </p:nvSpPr>
        <p:spPr>
          <a:xfrm>
            <a:off x="1469136" y="2225711"/>
            <a:ext cx="14904720" cy="6046561"/>
          </a:xfrm>
          <a:prstGeom prst="rect">
            <a:avLst/>
          </a:prstGeom>
        </p:spPr>
        <p:txBody>
          <a:bodyPr vert="horz" lIns="91440" tIns="45720" rIns="91440" bIns="45720" rtlCol="0">
            <a:noAutofit/>
          </a:bodyPr>
          <a:lstStyle>
            <a:lvl1pPr marL="0" indent="0" algn="l" defTabSz="1371600" rtl="0" eaLnBrk="1" latinLnBrk="0" hangingPunct="1">
              <a:lnSpc>
                <a:spcPct val="90000"/>
              </a:lnSpc>
              <a:spcBef>
                <a:spcPts val="1500"/>
              </a:spcBef>
              <a:buFont typeface="Arial" panose="020B0604020202020204" pitchFamily="34" charset="0"/>
              <a:buNone/>
              <a:defRPr sz="3600" kern="1200">
                <a:solidFill>
                  <a:schemeClr val="tx1"/>
                </a:solidFill>
                <a:latin typeface="+mn-lt"/>
                <a:ea typeface="+mn-ea"/>
                <a:cs typeface="+mn-cs"/>
              </a:defRPr>
            </a:lvl1pPr>
            <a:lvl2pPr marL="685800" indent="0" algn="l" defTabSz="1371600" rtl="0" eaLnBrk="1" latinLnBrk="0" hangingPunct="1">
              <a:lnSpc>
                <a:spcPct val="90000"/>
              </a:lnSpc>
              <a:spcBef>
                <a:spcPts val="750"/>
              </a:spcBef>
              <a:buFont typeface="Arial" panose="020B0604020202020204" pitchFamily="34" charset="0"/>
              <a:buNone/>
              <a:defRPr sz="3600" kern="1200">
                <a:solidFill>
                  <a:schemeClr val="tx1"/>
                </a:solidFill>
                <a:latin typeface="+mn-lt"/>
                <a:ea typeface="+mn-ea"/>
                <a:cs typeface="+mn-cs"/>
              </a:defRPr>
            </a:lvl2pPr>
            <a:lvl3pPr marL="1371600" indent="0" algn="l" defTabSz="1371600" rtl="0" eaLnBrk="1" latinLnBrk="0" hangingPunct="1">
              <a:lnSpc>
                <a:spcPct val="90000"/>
              </a:lnSpc>
              <a:spcBef>
                <a:spcPts val="750"/>
              </a:spcBef>
              <a:buFont typeface="Arial" panose="020B0604020202020204" pitchFamily="34" charset="0"/>
              <a:buNone/>
              <a:defRPr sz="3000" kern="1200">
                <a:solidFill>
                  <a:schemeClr val="tx1"/>
                </a:solidFill>
                <a:latin typeface="+mn-lt"/>
                <a:ea typeface="+mn-ea"/>
                <a:cs typeface="+mn-cs"/>
              </a:defRPr>
            </a:lvl3pPr>
            <a:lvl4pPr marL="2057400" indent="0" algn="l" defTabSz="1371600" rtl="0" eaLnBrk="1" latinLnBrk="0" hangingPunct="1">
              <a:lnSpc>
                <a:spcPct val="90000"/>
              </a:lnSpc>
              <a:spcBef>
                <a:spcPts val="750"/>
              </a:spcBef>
              <a:buFont typeface="Arial" panose="020B0604020202020204" pitchFamily="34" charset="0"/>
              <a:buNone/>
              <a:defRPr sz="2700" kern="1200">
                <a:solidFill>
                  <a:schemeClr val="tx1"/>
                </a:solidFill>
                <a:latin typeface="+mn-lt"/>
                <a:ea typeface="+mn-ea"/>
                <a:cs typeface="+mn-cs"/>
              </a:defRPr>
            </a:lvl4pPr>
            <a:lvl5pPr marL="2743200" indent="0" algn="l" defTabSz="1371600" rtl="0" eaLnBrk="1" latinLnBrk="0" hangingPunct="1">
              <a:lnSpc>
                <a:spcPct val="90000"/>
              </a:lnSpc>
              <a:spcBef>
                <a:spcPts val="750"/>
              </a:spcBef>
              <a:buFont typeface="Arial" panose="020B0604020202020204" pitchFamily="34" charset="0"/>
              <a:buNone/>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1257300" lvl="1" indent="-571500">
              <a:buFont typeface="Arial" panose="020B0604020202020204" pitchFamily="34" charset="0"/>
              <a:buChar char="•"/>
            </a:pPr>
            <a:r>
              <a:rPr lang="en-US" dirty="0" err="1"/>
              <a:t>Gewoontes</a:t>
            </a:r>
            <a:r>
              <a:rPr lang="en-US" dirty="0"/>
              <a:t> </a:t>
            </a:r>
            <a:r>
              <a:rPr lang="en-US" dirty="0" err="1"/>
              <a:t>doorbreken</a:t>
            </a:r>
            <a:r>
              <a:rPr lang="en-US" dirty="0"/>
              <a:t>  </a:t>
            </a:r>
          </a:p>
          <a:p>
            <a:pPr marL="1943100" lvl="2" indent="-571500">
              <a:buFont typeface="Arial" panose="020B0604020202020204" pitchFamily="34" charset="0"/>
              <a:buChar char="•"/>
            </a:pPr>
            <a:r>
              <a:rPr lang="en-US" dirty="0"/>
              <a:t>50% van </a:t>
            </a:r>
            <a:r>
              <a:rPr lang="en-US" dirty="0" err="1"/>
              <a:t>ons</a:t>
            </a:r>
            <a:r>
              <a:rPr lang="en-US" dirty="0"/>
              <a:t> </a:t>
            </a:r>
            <a:r>
              <a:rPr lang="en-US" dirty="0" err="1"/>
              <a:t>dagelijkse</a:t>
            </a:r>
            <a:r>
              <a:rPr lang="en-US" dirty="0"/>
              <a:t> </a:t>
            </a:r>
            <a:r>
              <a:rPr lang="en-US" dirty="0" err="1"/>
              <a:t>doen</a:t>
            </a:r>
            <a:r>
              <a:rPr lang="en-US" dirty="0"/>
              <a:t> </a:t>
            </a:r>
            <a:r>
              <a:rPr lang="en-US" dirty="0" err="1"/>
              <a:t>wordt</a:t>
            </a:r>
            <a:r>
              <a:rPr lang="en-US" dirty="0"/>
              <a:t> </a:t>
            </a:r>
            <a:r>
              <a:rPr lang="en-US" dirty="0" err="1"/>
              <a:t>bepaald</a:t>
            </a:r>
            <a:r>
              <a:rPr lang="en-US" dirty="0"/>
              <a:t> door </a:t>
            </a:r>
            <a:r>
              <a:rPr lang="en-US" b="1" dirty="0" err="1"/>
              <a:t>vaste</a:t>
            </a:r>
            <a:r>
              <a:rPr lang="en-US" b="1" dirty="0"/>
              <a:t> </a:t>
            </a:r>
            <a:r>
              <a:rPr lang="en-US" b="1" dirty="0" err="1"/>
              <a:t>gewoontes</a:t>
            </a:r>
            <a:r>
              <a:rPr lang="en-US" b="1" dirty="0"/>
              <a:t>.</a:t>
            </a:r>
          </a:p>
          <a:p>
            <a:pPr marL="1943100" lvl="2" indent="-571500">
              <a:buFont typeface="Arial" panose="020B0604020202020204" pitchFamily="34" charset="0"/>
              <a:buChar char="•"/>
            </a:pPr>
            <a:r>
              <a:rPr lang="en-US" dirty="0"/>
              <a:t>Ze </a:t>
            </a:r>
            <a:r>
              <a:rPr lang="en-US" dirty="0" err="1"/>
              <a:t>zijn</a:t>
            </a:r>
            <a:r>
              <a:rPr lang="en-US" dirty="0"/>
              <a:t> </a:t>
            </a:r>
            <a:r>
              <a:rPr lang="en-US" b="1" dirty="0" err="1"/>
              <a:t>goed</a:t>
            </a:r>
            <a:r>
              <a:rPr lang="en-US" b="1" dirty="0"/>
              <a:t> </a:t>
            </a:r>
            <a:r>
              <a:rPr lang="en-US" b="1" dirty="0" err="1"/>
              <a:t>getraind</a:t>
            </a:r>
            <a:r>
              <a:rPr lang="en-US" b="1" dirty="0"/>
              <a:t> </a:t>
            </a:r>
            <a:r>
              <a:rPr lang="en-US" dirty="0"/>
              <a:t>door </a:t>
            </a:r>
            <a:r>
              <a:rPr lang="en-US" dirty="0" err="1"/>
              <a:t>veel</a:t>
            </a:r>
            <a:r>
              <a:rPr lang="en-US" dirty="0"/>
              <a:t> </a:t>
            </a:r>
            <a:r>
              <a:rPr lang="en-US" dirty="0" err="1"/>
              <a:t>herhaling</a:t>
            </a:r>
            <a:r>
              <a:rPr lang="en-US" dirty="0"/>
              <a:t>. </a:t>
            </a:r>
          </a:p>
          <a:p>
            <a:pPr marL="1943100" lvl="2" indent="-571500">
              <a:buFont typeface="Arial" panose="020B0604020202020204" pitchFamily="34" charset="0"/>
              <a:buChar char="•"/>
            </a:pPr>
            <a:r>
              <a:rPr lang="en-US" b="1" dirty="0" err="1"/>
              <a:t>Concreet</a:t>
            </a:r>
            <a:r>
              <a:rPr lang="en-US" b="1" dirty="0"/>
              <a:t> en </a:t>
            </a:r>
            <a:r>
              <a:rPr lang="en-US" b="1" dirty="0" err="1"/>
              <a:t>haalbaar</a:t>
            </a:r>
            <a:r>
              <a:rPr lang="en-US" b="1" dirty="0"/>
              <a:t> </a:t>
            </a:r>
            <a:r>
              <a:rPr lang="en-US" dirty="0"/>
              <a:t>plan van </a:t>
            </a:r>
            <a:r>
              <a:rPr lang="en-US" dirty="0" err="1"/>
              <a:t>aanpak</a:t>
            </a:r>
            <a:r>
              <a:rPr lang="en-US" dirty="0"/>
              <a:t> </a:t>
            </a:r>
            <a:r>
              <a:rPr lang="en-US" dirty="0" err="1"/>
              <a:t>nodig</a:t>
            </a:r>
            <a:r>
              <a:rPr lang="en-US" dirty="0"/>
              <a:t>. </a:t>
            </a:r>
          </a:p>
          <a:p>
            <a:pPr marL="1943100" lvl="2" indent="-571500">
              <a:buFont typeface="Arial" panose="020B0604020202020204" pitchFamily="34" charset="0"/>
              <a:buChar char="•"/>
            </a:pPr>
            <a:r>
              <a:rPr lang="en-US" b="1" dirty="0" err="1"/>
              <a:t>Veel</a:t>
            </a:r>
            <a:r>
              <a:rPr lang="en-US" b="1" dirty="0"/>
              <a:t> </a:t>
            </a:r>
            <a:r>
              <a:rPr lang="en-US" b="1" dirty="0" err="1"/>
              <a:t>herhaling</a:t>
            </a:r>
            <a:r>
              <a:rPr lang="en-US" b="1" dirty="0"/>
              <a:t>. </a:t>
            </a:r>
          </a:p>
          <a:p>
            <a:pPr marL="1943100" lvl="2" indent="-571500">
              <a:buFont typeface="Arial" panose="020B0604020202020204" pitchFamily="34" charset="0"/>
              <a:buChar char="•"/>
            </a:pPr>
            <a:r>
              <a:rPr lang="en-US" b="1" dirty="0" err="1"/>
              <a:t>Visueel</a:t>
            </a:r>
            <a:r>
              <a:rPr lang="en-US" b="1" dirty="0"/>
              <a:t> </a:t>
            </a:r>
            <a:r>
              <a:rPr lang="en-US" b="1" dirty="0" err="1"/>
              <a:t>zichtbaar</a:t>
            </a:r>
            <a:r>
              <a:rPr lang="en-US" b="1" dirty="0"/>
              <a:t> </a:t>
            </a:r>
            <a:r>
              <a:rPr lang="en-US" dirty="0" err="1"/>
              <a:t>maken</a:t>
            </a:r>
            <a:r>
              <a:rPr lang="en-US" dirty="0"/>
              <a:t>.  </a:t>
            </a:r>
          </a:p>
          <a:p>
            <a:pPr marL="1943100" lvl="2" indent="-571500">
              <a:buFont typeface="Arial" panose="020B0604020202020204" pitchFamily="34" charset="0"/>
              <a:buChar char="•"/>
            </a:pPr>
            <a:endParaRPr lang="en-US" dirty="0"/>
          </a:p>
          <a:p>
            <a:pPr marL="1143000" lvl="1" indent="-457200">
              <a:buFont typeface="Arial" panose="020B0604020202020204" pitchFamily="34" charset="0"/>
              <a:buChar char="•"/>
            </a:pPr>
            <a:endParaRPr lang="en-US" sz="2800" dirty="0"/>
          </a:p>
          <a:p>
            <a:pPr lvl="1"/>
            <a:endParaRPr lang="en-US" dirty="0"/>
          </a:p>
          <a:p>
            <a:pPr lvl="1"/>
            <a:endParaRPr lang="en-US" dirty="0"/>
          </a:p>
          <a:p>
            <a:pPr marL="1257300" lvl="1" indent="-571500">
              <a:buFont typeface="Arial" panose="020B0604020202020204" pitchFamily="34" charset="0"/>
              <a:buChar char="•"/>
            </a:pPr>
            <a:endParaRPr lang="en-US" dirty="0"/>
          </a:p>
          <a:p>
            <a:pPr marL="571500" indent="-571500">
              <a:buFont typeface="Arial" panose="020B0604020202020204" pitchFamily="34" charset="0"/>
              <a:buChar char="•"/>
            </a:pPr>
            <a:endParaRPr lang="en-US" dirty="0"/>
          </a:p>
          <a:p>
            <a:pPr marL="571500" indent="-571500">
              <a:buFont typeface="Arial" panose="020B0604020202020204" pitchFamily="34" charset="0"/>
              <a:buChar char="•"/>
            </a:pPr>
            <a:endParaRPr lang="en-US" dirty="0"/>
          </a:p>
          <a:p>
            <a:endParaRPr lang="en-US" dirty="0"/>
          </a:p>
          <a:p>
            <a:endParaRPr lang="en-US" dirty="0"/>
          </a:p>
        </p:txBody>
      </p:sp>
    </p:spTree>
    <p:extLst>
      <p:ext uri="{BB962C8B-B14F-4D97-AF65-F5344CB8AC3E}">
        <p14:creationId xmlns:p14="http://schemas.microsoft.com/office/powerpoint/2010/main" val="22981240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a:xfrm>
            <a:off x="1316736" y="2073311"/>
            <a:ext cx="14904720" cy="6046561"/>
          </a:xfrm>
        </p:spPr>
        <p:txBody>
          <a:bodyPr/>
          <a:lstStyle/>
          <a:p>
            <a:pPr marL="571500" indent="-571500">
              <a:buFont typeface="Arial" panose="020B0604020202020204" pitchFamily="34" charset="0"/>
              <a:buChar char="•"/>
            </a:pPr>
            <a:endParaRPr lang="nl-BE" noProof="0" dirty="0"/>
          </a:p>
          <a:p>
            <a:endParaRPr lang="nl-BE" noProof="0" dirty="0"/>
          </a:p>
          <a:p>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25</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We pakken het uitstellen aan: ons GEDRAG veranderen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a:t>Workshop uitstelgedrag</a:t>
            </a:r>
            <a:endParaRPr lang="nl-BE" dirty="0"/>
          </a:p>
        </p:txBody>
      </p:sp>
      <p:sp>
        <p:nvSpPr>
          <p:cNvPr id="7" name="Tijdelijke aanduiding voor tekst 10">
            <a:extLst>
              <a:ext uri="{FF2B5EF4-FFF2-40B4-BE49-F238E27FC236}">
                <a16:creationId xmlns:a16="http://schemas.microsoft.com/office/drawing/2014/main" id="{D159DFA3-BCF5-425E-8BE3-3032B17D08C0}"/>
              </a:ext>
            </a:extLst>
          </p:cNvPr>
          <p:cNvSpPr txBox="1">
            <a:spLocks/>
          </p:cNvSpPr>
          <p:nvPr/>
        </p:nvSpPr>
        <p:spPr>
          <a:xfrm>
            <a:off x="1469136" y="2225711"/>
            <a:ext cx="14904720" cy="6046561"/>
          </a:xfrm>
          <a:prstGeom prst="rect">
            <a:avLst/>
          </a:prstGeom>
        </p:spPr>
        <p:txBody>
          <a:bodyPr vert="horz" lIns="91440" tIns="45720" rIns="91440" bIns="45720" rtlCol="0">
            <a:noAutofit/>
          </a:bodyPr>
          <a:lstStyle>
            <a:lvl1pPr marL="0" indent="0" algn="l" defTabSz="1371600" rtl="0" eaLnBrk="1" latinLnBrk="0" hangingPunct="1">
              <a:lnSpc>
                <a:spcPct val="90000"/>
              </a:lnSpc>
              <a:spcBef>
                <a:spcPts val="1500"/>
              </a:spcBef>
              <a:buFont typeface="Arial" panose="020B0604020202020204" pitchFamily="34" charset="0"/>
              <a:buNone/>
              <a:defRPr sz="3600" kern="1200">
                <a:solidFill>
                  <a:schemeClr val="tx1"/>
                </a:solidFill>
                <a:latin typeface="+mn-lt"/>
                <a:ea typeface="+mn-ea"/>
                <a:cs typeface="+mn-cs"/>
              </a:defRPr>
            </a:lvl1pPr>
            <a:lvl2pPr marL="685800" indent="0" algn="l" defTabSz="1371600" rtl="0" eaLnBrk="1" latinLnBrk="0" hangingPunct="1">
              <a:lnSpc>
                <a:spcPct val="90000"/>
              </a:lnSpc>
              <a:spcBef>
                <a:spcPts val="750"/>
              </a:spcBef>
              <a:buFont typeface="Arial" panose="020B0604020202020204" pitchFamily="34" charset="0"/>
              <a:buNone/>
              <a:defRPr sz="3600" kern="1200">
                <a:solidFill>
                  <a:schemeClr val="tx1"/>
                </a:solidFill>
                <a:latin typeface="+mn-lt"/>
                <a:ea typeface="+mn-ea"/>
                <a:cs typeface="+mn-cs"/>
              </a:defRPr>
            </a:lvl2pPr>
            <a:lvl3pPr marL="1371600" indent="0" algn="l" defTabSz="1371600" rtl="0" eaLnBrk="1" latinLnBrk="0" hangingPunct="1">
              <a:lnSpc>
                <a:spcPct val="90000"/>
              </a:lnSpc>
              <a:spcBef>
                <a:spcPts val="750"/>
              </a:spcBef>
              <a:buFont typeface="Arial" panose="020B0604020202020204" pitchFamily="34" charset="0"/>
              <a:buNone/>
              <a:defRPr sz="3000" kern="1200">
                <a:solidFill>
                  <a:schemeClr val="tx1"/>
                </a:solidFill>
                <a:latin typeface="+mn-lt"/>
                <a:ea typeface="+mn-ea"/>
                <a:cs typeface="+mn-cs"/>
              </a:defRPr>
            </a:lvl3pPr>
            <a:lvl4pPr marL="2057400" indent="0" algn="l" defTabSz="1371600" rtl="0" eaLnBrk="1" latinLnBrk="0" hangingPunct="1">
              <a:lnSpc>
                <a:spcPct val="90000"/>
              </a:lnSpc>
              <a:spcBef>
                <a:spcPts val="750"/>
              </a:spcBef>
              <a:buFont typeface="Arial" panose="020B0604020202020204" pitchFamily="34" charset="0"/>
              <a:buNone/>
              <a:defRPr sz="2700" kern="1200">
                <a:solidFill>
                  <a:schemeClr val="tx1"/>
                </a:solidFill>
                <a:latin typeface="+mn-lt"/>
                <a:ea typeface="+mn-ea"/>
                <a:cs typeface="+mn-cs"/>
              </a:defRPr>
            </a:lvl4pPr>
            <a:lvl5pPr marL="2743200" indent="0" algn="l" defTabSz="1371600" rtl="0" eaLnBrk="1" latinLnBrk="0" hangingPunct="1">
              <a:lnSpc>
                <a:spcPct val="90000"/>
              </a:lnSpc>
              <a:spcBef>
                <a:spcPts val="750"/>
              </a:spcBef>
              <a:buFont typeface="Arial" panose="020B0604020202020204" pitchFamily="34" charset="0"/>
              <a:buNone/>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571500" indent="-571500">
              <a:buFont typeface="Arial" panose="020B0604020202020204" pitchFamily="34" charset="0"/>
              <a:buChar char="•"/>
            </a:pPr>
            <a:r>
              <a:rPr lang="en-US" dirty="0" err="1"/>
              <a:t>Voor</a:t>
            </a:r>
            <a:r>
              <a:rPr lang="en-US" dirty="0"/>
              <a:t>- </a:t>
            </a:r>
            <a:r>
              <a:rPr lang="en-US" dirty="0" err="1"/>
              <a:t>en</a:t>
            </a:r>
            <a:r>
              <a:rPr lang="en-US" dirty="0"/>
              <a:t> </a:t>
            </a:r>
            <a:r>
              <a:rPr lang="en-US" dirty="0" err="1"/>
              <a:t>nadelen</a:t>
            </a:r>
            <a:r>
              <a:rPr lang="en-US" dirty="0"/>
              <a:t> van </a:t>
            </a:r>
            <a:r>
              <a:rPr lang="en-US" dirty="0" err="1"/>
              <a:t>uitstelgedrag</a:t>
            </a:r>
            <a:r>
              <a:rPr lang="en-US" dirty="0"/>
              <a:t> </a:t>
            </a:r>
            <a:r>
              <a:rPr lang="en-US" dirty="0" err="1"/>
              <a:t>en</a:t>
            </a:r>
            <a:r>
              <a:rPr lang="en-US" dirty="0"/>
              <a:t> </a:t>
            </a:r>
            <a:r>
              <a:rPr lang="en-US" dirty="0" err="1"/>
              <a:t>veranderingen</a:t>
            </a:r>
            <a:endParaRPr lang="en-US" dirty="0"/>
          </a:p>
          <a:p>
            <a:pPr marL="1257300" lvl="1" indent="-571500">
              <a:buFont typeface="Arial" panose="020B0604020202020204" pitchFamily="34" charset="0"/>
              <a:buChar char="•"/>
            </a:pPr>
            <a:r>
              <a:rPr lang="en-US" dirty="0" err="1">
                <a:solidFill>
                  <a:srgbClr val="FF0000"/>
                </a:solidFill>
              </a:rPr>
              <a:t>Opdracht</a:t>
            </a:r>
            <a:r>
              <a:rPr lang="en-US" dirty="0"/>
              <a:t>:  </a:t>
            </a:r>
            <a:r>
              <a:rPr lang="nl-BE" dirty="0"/>
              <a:t>Voor- en nadelen van uitstellen</a:t>
            </a:r>
          </a:p>
          <a:p>
            <a:pPr marL="1943100" lvl="2" indent="-571500">
              <a:buFont typeface="Arial" panose="020B0604020202020204" pitchFamily="34" charset="0"/>
              <a:buChar char="•"/>
            </a:pPr>
            <a:r>
              <a:rPr lang="nl-BE" dirty="0"/>
              <a:t>Positief effect op korte termijn: iets leukers doen </a:t>
            </a:r>
          </a:p>
          <a:p>
            <a:pPr marL="1943100" lvl="2" indent="-571500">
              <a:buFont typeface="Arial" panose="020B0604020202020204" pitchFamily="34" charset="0"/>
              <a:buChar char="•"/>
            </a:pPr>
            <a:r>
              <a:rPr lang="nl-BE" dirty="0"/>
              <a:t>Negatief effect op lange termijn: onderpresteren, falen, schuldgevoel, negatief effect op relaties, zelfbeeld en stress </a:t>
            </a:r>
          </a:p>
          <a:p>
            <a:pPr marL="1257300" lvl="1" indent="-571500">
              <a:buFont typeface="Arial" panose="020B0604020202020204" pitchFamily="34" charset="0"/>
              <a:buChar char="•"/>
            </a:pPr>
            <a:r>
              <a:rPr lang="nl-BE" dirty="0">
                <a:solidFill>
                  <a:srgbClr val="FF0000"/>
                </a:solidFill>
              </a:rPr>
              <a:t>Opdracht</a:t>
            </a:r>
            <a:r>
              <a:rPr lang="nl-BE" sz="4200" dirty="0">
                <a:solidFill>
                  <a:srgbClr val="FF0000"/>
                </a:solidFill>
              </a:rPr>
              <a:t>: </a:t>
            </a:r>
            <a:r>
              <a:rPr lang="nl-BE" dirty="0"/>
              <a:t>Voor- en nadelen van aanpakken van uitstelgedrag </a:t>
            </a:r>
          </a:p>
          <a:p>
            <a:pPr marL="1943100" lvl="2" indent="-571500">
              <a:buFont typeface="Arial" panose="020B0604020202020204" pitchFamily="34" charset="0"/>
              <a:buChar char="•"/>
            </a:pPr>
            <a:r>
              <a:rPr lang="nl-BE" dirty="0"/>
              <a:t>In het begin zal je enkel de nadelen zien/ervaren. </a:t>
            </a:r>
            <a:r>
              <a:rPr lang="nl-BE" dirty="0">
                <a:sym typeface="Wingdings" panose="05000000000000000000" pitchFamily="2" charset="2"/>
              </a:rPr>
              <a:t> kost tijd en moeite </a:t>
            </a:r>
          </a:p>
          <a:p>
            <a:pPr marL="1943100" lvl="2" indent="-571500">
              <a:buFont typeface="Arial" panose="020B0604020202020204" pitchFamily="34" charset="0"/>
              <a:buChar char="•"/>
            </a:pPr>
            <a:r>
              <a:rPr lang="nl-BE" dirty="0">
                <a:sym typeface="Wingdings" panose="05000000000000000000" pitchFamily="2" charset="2"/>
              </a:rPr>
              <a:t>Op termijn: meer tevreden, trots, meer genieten van verdiende vrije tijd </a:t>
            </a:r>
          </a:p>
          <a:p>
            <a:pPr marL="1943100" lvl="2" indent="-571500">
              <a:buFont typeface="Arial" panose="020B0604020202020204" pitchFamily="34" charset="0"/>
              <a:buChar char="•"/>
            </a:pPr>
            <a:r>
              <a:rPr lang="nl-BE" dirty="0">
                <a:sym typeface="Wingdings" panose="05000000000000000000" pitchFamily="2" charset="2"/>
              </a:rPr>
              <a:t>Schrijf het op een 			   of maak een</a:t>
            </a:r>
            <a:endParaRPr lang="nl-BE" dirty="0"/>
          </a:p>
          <a:p>
            <a:pPr marL="1257300" lvl="1" indent="-571500">
              <a:buFont typeface="Arial" panose="020B0604020202020204" pitchFamily="34" charset="0"/>
              <a:buChar char="•"/>
            </a:pPr>
            <a:endParaRPr lang="en-US" dirty="0"/>
          </a:p>
          <a:p>
            <a:pPr lvl="1"/>
            <a:endParaRPr lang="en-US" dirty="0"/>
          </a:p>
          <a:p>
            <a:pPr lvl="1"/>
            <a:endParaRPr lang="en-US" dirty="0"/>
          </a:p>
          <a:p>
            <a:pPr marL="1257300" lvl="1" indent="-571500">
              <a:buFont typeface="Arial" panose="020B0604020202020204" pitchFamily="34" charset="0"/>
              <a:buChar char="•"/>
            </a:pPr>
            <a:endParaRPr lang="en-US" dirty="0"/>
          </a:p>
          <a:p>
            <a:pPr marL="571500" indent="-571500">
              <a:buFont typeface="Arial" panose="020B0604020202020204" pitchFamily="34" charset="0"/>
              <a:buChar char="•"/>
            </a:pPr>
            <a:endParaRPr lang="en-US" dirty="0"/>
          </a:p>
          <a:p>
            <a:pPr marL="571500" indent="-571500">
              <a:buFont typeface="Arial" panose="020B0604020202020204" pitchFamily="34" charset="0"/>
              <a:buChar char="•"/>
            </a:pPr>
            <a:endParaRPr lang="en-US" dirty="0"/>
          </a:p>
          <a:p>
            <a:endParaRPr lang="en-US" dirty="0"/>
          </a:p>
          <a:p>
            <a:endParaRPr lang="en-US" dirty="0"/>
          </a:p>
        </p:txBody>
      </p:sp>
      <p:pic>
        <p:nvPicPr>
          <p:cNvPr id="4098" name="Picture 2" descr="Afbeeldingsresultaat voor post it illustration">
            <a:extLst>
              <a:ext uri="{FF2B5EF4-FFF2-40B4-BE49-F238E27FC236}">
                <a16:creationId xmlns:a16="http://schemas.microsoft.com/office/drawing/2014/main" id="{9B41C0B6-AA06-45F0-9690-226B9B3BB4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2321" y="6549390"/>
            <a:ext cx="3548063" cy="254389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fbeeldingsresultaat voor notificatie illustrati">
            <a:extLst>
              <a:ext uri="{FF2B5EF4-FFF2-40B4-BE49-F238E27FC236}">
                <a16:creationId xmlns:a16="http://schemas.microsoft.com/office/drawing/2014/main" id="{46168999-636C-4B9E-BF1F-598647DAEB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5744" y="6549390"/>
            <a:ext cx="2581275" cy="1771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5287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a:xfrm>
            <a:off x="1316736" y="2073311"/>
            <a:ext cx="14904720" cy="6046561"/>
          </a:xfrm>
        </p:spPr>
        <p:txBody>
          <a:bodyPr/>
          <a:lstStyle/>
          <a:p>
            <a:pPr marL="571500" indent="-571500">
              <a:buFont typeface="Arial" panose="020B0604020202020204" pitchFamily="34" charset="0"/>
              <a:buChar char="•"/>
            </a:pPr>
            <a:endParaRPr lang="nl-BE" noProof="0" dirty="0"/>
          </a:p>
          <a:p>
            <a:endParaRPr lang="nl-BE" noProof="0" dirty="0"/>
          </a:p>
          <a:p>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26</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We pakken het uitstellen aan: ons GEDRAG veranderen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a:t>Workshop uitstelgedrag</a:t>
            </a:r>
            <a:endParaRPr lang="nl-BE" dirty="0"/>
          </a:p>
        </p:txBody>
      </p:sp>
      <p:sp>
        <p:nvSpPr>
          <p:cNvPr id="7" name="Tijdelijke aanduiding voor tekst 10">
            <a:extLst>
              <a:ext uri="{FF2B5EF4-FFF2-40B4-BE49-F238E27FC236}">
                <a16:creationId xmlns:a16="http://schemas.microsoft.com/office/drawing/2014/main" id="{D159DFA3-BCF5-425E-8BE3-3032B17D08C0}"/>
              </a:ext>
            </a:extLst>
          </p:cNvPr>
          <p:cNvSpPr txBox="1">
            <a:spLocks/>
          </p:cNvSpPr>
          <p:nvPr/>
        </p:nvSpPr>
        <p:spPr>
          <a:xfrm>
            <a:off x="1469136" y="2225711"/>
            <a:ext cx="14904720" cy="6046561"/>
          </a:xfrm>
          <a:prstGeom prst="rect">
            <a:avLst/>
          </a:prstGeom>
        </p:spPr>
        <p:txBody>
          <a:bodyPr vert="horz" lIns="91440" tIns="45720" rIns="91440" bIns="45720" rtlCol="0">
            <a:noAutofit/>
          </a:bodyPr>
          <a:lstStyle>
            <a:lvl1pPr marL="0" indent="0" algn="l" defTabSz="1371600" rtl="0" eaLnBrk="1" latinLnBrk="0" hangingPunct="1">
              <a:lnSpc>
                <a:spcPct val="90000"/>
              </a:lnSpc>
              <a:spcBef>
                <a:spcPts val="1500"/>
              </a:spcBef>
              <a:buFont typeface="Arial" panose="020B0604020202020204" pitchFamily="34" charset="0"/>
              <a:buNone/>
              <a:defRPr sz="3600" kern="1200">
                <a:solidFill>
                  <a:schemeClr val="tx1"/>
                </a:solidFill>
                <a:latin typeface="+mn-lt"/>
                <a:ea typeface="+mn-ea"/>
                <a:cs typeface="+mn-cs"/>
              </a:defRPr>
            </a:lvl1pPr>
            <a:lvl2pPr marL="685800" indent="0" algn="l" defTabSz="1371600" rtl="0" eaLnBrk="1" latinLnBrk="0" hangingPunct="1">
              <a:lnSpc>
                <a:spcPct val="90000"/>
              </a:lnSpc>
              <a:spcBef>
                <a:spcPts val="750"/>
              </a:spcBef>
              <a:buFont typeface="Arial" panose="020B0604020202020204" pitchFamily="34" charset="0"/>
              <a:buNone/>
              <a:defRPr sz="3600" kern="1200">
                <a:solidFill>
                  <a:schemeClr val="tx1"/>
                </a:solidFill>
                <a:latin typeface="+mn-lt"/>
                <a:ea typeface="+mn-ea"/>
                <a:cs typeface="+mn-cs"/>
              </a:defRPr>
            </a:lvl2pPr>
            <a:lvl3pPr marL="1371600" indent="0" algn="l" defTabSz="1371600" rtl="0" eaLnBrk="1" latinLnBrk="0" hangingPunct="1">
              <a:lnSpc>
                <a:spcPct val="90000"/>
              </a:lnSpc>
              <a:spcBef>
                <a:spcPts val="750"/>
              </a:spcBef>
              <a:buFont typeface="Arial" panose="020B0604020202020204" pitchFamily="34" charset="0"/>
              <a:buNone/>
              <a:defRPr sz="3000" kern="1200">
                <a:solidFill>
                  <a:schemeClr val="tx1"/>
                </a:solidFill>
                <a:latin typeface="+mn-lt"/>
                <a:ea typeface="+mn-ea"/>
                <a:cs typeface="+mn-cs"/>
              </a:defRPr>
            </a:lvl3pPr>
            <a:lvl4pPr marL="2057400" indent="0" algn="l" defTabSz="1371600" rtl="0" eaLnBrk="1" latinLnBrk="0" hangingPunct="1">
              <a:lnSpc>
                <a:spcPct val="90000"/>
              </a:lnSpc>
              <a:spcBef>
                <a:spcPts val="750"/>
              </a:spcBef>
              <a:buFont typeface="Arial" panose="020B0604020202020204" pitchFamily="34" charset="0"/>
              <a:buNone/>
              <a:defRPr sz="2700" kern="1200">
                <a:solidFill>
                  <a:schemeClr val="tx1"/>
                </a:solidFill>
                <a:latin typeface="+mn-lt"/>
                <a:ea typeface="+mn-ea"/>
                <a:cs typeface="+mn-cs"/>
              </a:defRPr>
            </a:lvl4pPr>
            <a:lvl5pPr marL="2743200" indent="0" algn="l" defTabSz="1371600" rtl="0" eaLnBrk="1" latinLnBrk="0" hangingPunct="1">
              <a:lnSpc>
                <a:spcPct val="90000"/>
              </a:lnSpc>
              <a:spcBef>
                <a:spcPts val="750"/>
              </a:spcBef>
              <a:buFont typeface="Arial" panose="020B0604020202020204" pitchFamily="34" charset="0"/>
              <a:buNone/>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571500" indent="-571500">
              <a:buFont typeface="Arial" panose="020B0604020202020204" pitchFamily="34" charset="0"/>
              <a:buChar char="•"/>
            </a:pPr>
            <a:r>
              <a:rPr lang="en-US" dirty="0" err="1"/>
              <a:t>Voor</a:t>
            </a:r>
            <a:r>
              <a:rPr lang="en-US" dirty="0"/>
              <a:t>- </a:t>
            </a:r>
            <a:r>
              <a:rPr lang="en-US" dirty="0" err="1"/>
              <a:t>en</a:t>
            </a:r>
            <a:r>
              <a:rPr lang="en-US" dirty="0"/>
              <a:t> </a:t>
            </a:r>
            <a:r>
              <a:rPr lang="en-US" dirty="0" err="1"/>
              <a:t>nadelen</a:t>
            </a:r>
            <a:r>
              <a:rPr lang="en-US" dirty="0"/>
              <a:t> van </a:t>
            </a:r>
            <a:r>
              <a:rPr lang="en-US" dirty="0" err="1"/>
              <a:t>uitstelgedrag</a:t>
            </a:r>
            <a:r>
              <a:rPr lang="en-US" dirty="0"/>
              <a:t> </a:t>
            </a:r>
            <a:r>
              <a:rPr lang="en-US" dirty="0" err="1"/>
              <a:t>en</a:t>
            </a:r>
            <a:r>
              <a:rPr lang="en-US" dirty="0"/>
              <a:t> </a:t>
            </a:r>
            <a:r>
              <a:rPr lang="en-US" dirty="0" err="1"/>
              <a:t>veranderingen</a:t>
            </a:r>
            <a:endParaRPr lang="en-US" dirty="0"/>
          </a:p>
          <a:p>
            <a:pPr marL="1257300" lvl="1" indent="-571500">
              <a:buFont typeface="Arial" panose="020B0604020202020204" pitchFamily="34" charset="0"/>
              <a:buChar char="•"/>
            </a:pPr>
            <a:endParaRPr lang="en-US" dirty="0"/>
          </a:p>
          <a:p>
            <a:pPr lvl="1"/>
            <a:endParaRPr lang="en-US" dirty="0"/>
          </a:p>
          <a:p>
            <a:pPr lvl="1"/>
            <a:endParaRPr lang="en-US" dirty="0"/>
          </a:p>
          <a:p>
            <a:pPr marL="1257300" lvl="1" indent="-571500">
              <a:buFont typeface="Arial" panose="020B0604020202020204" pitchFamily="34" charset="0"/>
              <a:buChar char="•"/>
            </a:pPr>
            <a:endParaRPr lang="en-US" dirty="0"/>
          </a:p>
          <a:p>
            <a:pPr marL="571500" indent="-571500">
              <a:buFont typeface="Arial" panose="020B0604020202020204" pitchFamily="34" charset="0"/>
              <a:buChar char="•"/>
            </a:pPr>
            <a:endParaRPr lang="en-US" dirty="0"/>
          </a:p>
          <a:p>
            <a:pPr marL="571500" indent="-571500">
              <a:buFont typeface="Arial" panose="020B0604020202020204" pitchFamily="34" charset="0"/>
              <a:buChar char="•"/>
            </a:pPr>
            <a:endParaRPr lang="en-US" dirty="0"/>
          </a:p>
          <a:p>
            <a:endParaRPr lang="en-US" dirty="0"/>
          </a:p>
          <a:p>
            <a:endParaRPr lang="en-US" dirty="0"/>
          </a:p>
        </p:txBody>
      </p:sp>
      <p:graphicFrame>
        <p:nvGraphicFramePr>
          <p:cNvPr id="5" name="Tabel 5">
            <a:extLst>
              <a:ext uri="{FF2B5EF4-FFF2-40B4-BE49-F238E27FC236}">
                <a16:creationId xmlns:a16="http://schemas.microsoft.com/office/drawing/2014/main" id="{71BC9DD8-CBB5-4706-81C4-D5B6F4ABF53B}"/>
              </a:ext>
            </a:extLst>
          </p:cNvPr>
          <p:cNvGraphicFramePr>
            <a:graphicFrameLocks noGrp="1"/>
          </p:cNvGraphicFramePr>
          <p:nvPr>
            <p:extLst>
              <p:ext uri="{D42A27DB-BD31-4B8C-83A1-F6EECF244321}">
                <p14:modId xmlns:p14="http://schemas.microsoft.com/office/powerpoint/2010/main" val="610659090"/>
              </p:ext>
            </p:extLst>
          </p:nvPr>
        </p:nvGraphicFramePr>
        <p:xfrm>
          <a:off x="2066544" y="3273033"/>
          <a:ext cx="12244650" cy="4846839"/>
        </p:xfrm>
        <a:graphic>
          <a:graphicData uri="http://schemas.openxmlformats.org/drawingml/2006/table">
            <a:tbl>
              <a:tblPr firstRow="1" bandRow="1">
                <a:tableStyleId>{00A15C55-8517-42AA-B614-E9B94910E393}</a:tableStyleId>
              </a:tblPr>
              <a:tblGrid>
                <a:gridCol w="6023461">
                  <a:extLst>
                    <a:ext uri="{9D8B030D-6E8A-4147-A177-3AD203B41FA5}">
                      <a16:colId xmlns:a16="http://schemas.microsoft.com/office/drawing/2014/main" val="556182917"/>
                    </a:ext>
                  </a:extLst>
                </a:gridCol>
                <a:gridCol w="6221189">
                  <a:extLst>
                    <a:ext uri="{9D8B030D-6E8A-4147-A177-3AD203B41FA5}">
                      <a16:colId xmlns:a16="http://schemas.microsoft.com/office/drawing/2014/main" val="4093476244"/>
                    </a:ext>
                  </a:extLst>
                </a:gridCol>
              </a:tblGrid>
              <a:tr h="599047">
                <a:tc>
                  <a:txBody>
                    <a:bodyPr/>
                    <a:lstStyle/>
                    <a:p>
                      <a:pPr algn="ctr"/>
                      <a:r>
                        <a:rPr lang="nl-BE" dirty="0"/>
                        <a:t>Voordelen van uitstellen</a:t>
                      </a:r>
                    </a:p>
                  </a:txBody>
                  <a:tcPr/>
                </a:tc>
                <a:tc>
                  <a:txBody>
                    <a:bodyPr/>
                    <a:lstStyle/>
                    <a:p>
                      <a:pPr algn="ctr"/>
                      <a:r>
                        <a:rPr lang="nl-BE" dirty="0"/>
                        <a:t>Nadelen van uitstellen </a:t>
                      </a:r>
                    </a:p>
                  </a:txBody>
                  <a:tcPr/>
                </a:tc>
                <a:extLst>
                  <a:ext uri="{0D108BD9-81ED-4DB2-BD59-A6C34878D82A}">
                    <a16:rowId xmlns:a16="http://schemas.microsoft.com/office/drawing/2014/main" val="3060544685"/>
                  </a:ext>
                </a:extLst>
              </a:tr>
              <a:tr h="2069437">
                <a:tc>
                  <a:txBody>
                    <a:bodyPr/>
                    <a:lstStyle/>
                    <a:p>
                      <a:pPr algn="ctr"/>
                      <a:r>
                        <a:rPr lang="nl-BE" dirty="0"/>
                        <a:t>Ik besteed veel tijd aan sociale contacten en allerlei activiteiten (bv. sport, uitgaan, jeugdbeweging, vrienden, hobby …). </a:t>
                      </a:r>
                    </a:p>
                  </a:txBody>
                  <a:tcPr/>
                </a:tc>
                <a:tc>
                  <a:txBody>
                    <a:bodyPr/>
                    <a:lstStyle/>
                    <a:p>
                      <a:pPr algn="ctr"/>
                      <a:r>
                        <a:rPr lang="nl-BE" dirty="0"/>
                        <a:t>Ik loop meer kans om te mislukken in mijn studies. </a:t>
                      </a:r>
                    </a:p>
                  </a:txBody>
                  <a:tcPr/>
                </a:tc>
                <a:extLst>
                  <a:ext uri="{0D108BD9-81ED-4DB2-BD59-A6C34878D82A}">
                    <a16:rowId xmlns:a16="http://schemas.microsoft.com/office/drawing/2014/main" val="3698038927"/>
                  </a:ext>
                </a:extLst>
              </a:tr>
              <a:tr h="599047">
                <a:tc>
                  <a:txBody>
                    <a:bodyPr/>
                    <a:lstStyle/>
                    <a:p>
                      <a:pPr algn="ctr"/>
                      <a:r>
                        <a:rPr lang="nl-BE" b="1" dirty="0">
                          <a:solidFill>
                            <a:schemeClr val="bg1"/>
                          </a:solidFill>
                        </a:rPr>
                        <a:t>Nadelen van gedragsverandering </a:t>
                      </a:r>
                    </a:p>
                  </a:txBody>
                  <a:tcPr>
                    <a:solidFill>
                      <a:schemeClr val="tx2"/>
                    </a:solidFill>
                  </a:tcPr>
                </a:tc>
                <a:tc>
                  <a:txBody>
                    <a:bodyPr/>
                    <a:lstStyle/>
                    <a:p>
                      <a:pPr algn="ctr"/>
                      <a:r>
                        <a:rPr lang="nl-BE" b="1" dirty="0">
                          <a:solidFill>
                            <a:schemeClr val="bg1"/>
                          </a:solidFill>
                        </a:rPr>
                        <a:t>Voordelen van gedragsverandering</a:t>
                      </a:r>
                    </a:p>
                  </a:txBody>
                  <a:tcPr>
                    <a:solidFill>
                      <a:schemeClr val="tx2"/>
                    </a:solidFill>
                  </a:tcPr>
                </a:tc>
                <a:extLst>
                  <a:ext uri="{0D108BD9-81ED-4DB2-BD59-A6C34878D82A}">
                    <a16:rowId xmlns:a16="http://schemas.microsoft.com/office/drawing/2014/main" val="1116391009"/>
                  </a:ext>
                </a:extLst>
              </a:tr>
              <a:tr h="1579308">
                <a:tc>
                  <a:txBody>
                    <a:bodyPr/>
                    <a:lstStyle/>
                    <a:p>
                      <a:pPr algn="ctr"/>
                      <a:r>
                        <a:rPr lang="nl-BE" dirty="0"/>
                        <a:t>Ik kan minder bezig zijn met ontspannende activiteiten die me hier en nu een goed gevoel geven. </a:t>
                      </a:r>
                    </a:p>
                  </a:txBody>
                  <a:tcPr/>
                </a:tc>
                <a:tc>
                  <a:txBody>
                    <a:bodyPr/>
                    <a:lstStyle/>
                    <a:p>
                      <a:pPr algn="ctr"/>
                      <a:r>
                        <a:rPr lang="nl-BE" dirty="0"/>
                        <a:t>Ik verhoog mijn slaagkansen met elke bijgewoonde les, elke gemaakte taak, elk uur studeren. </a:t>
                      </a:r>
                    </a:p>
                  </a:txBody>
                  <a:tcPr/>
                </a:tc>
                <a:extLst>
                  <a:ext uri="{0D108BD9-81ED-4DB2-BD59-A6C34878D82A}">
                    <a16:rowId xmlns:a16="http://schemas.microsoft.com/office/drawing/2014/main" val="3616430405"/>
                  </a:ext>
                </a:extLst>
              </a:tr>
            </a:tbl>
          </a:graphicData>
        </a:graphic>
      </p:graphicFrame>
    </p:spTree>
    <p:extLst>
      <p:ext uri="{BB962C8B-B14F-4D97-AF65-F5344CB8AC3E}">
        <p14:creationId xmlns:p14="http://schemas.microsoft.com/office/powerpoint/2010/main" val="1371345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a:xfrm>
            <a:off x="14543315" y="9306717"/>
            <a:ext cx="1001264" cy="547688"/>
          </a:xfrm>
        </p:spPr>
        <p:txBody>
          <a:bodyPr/>
          <a:lstStyle/>
          <a:p>
            <a:fld id="{B7527A74-2D87-4307-9531-5A57D9647EEB}" type="slidenum">
              <a:rPr lang="nl-BE" smtClean="0"/>
              <a:pPr/>
              <a:t>27</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a:xfrm>
            <a:off x="998692" y="888883"/>
            <a:ext cx="16575629" cy="630355"/>
          </a:xfrm>
        </p:spPr>
        <p:txBody>
          <a:bodyPr/>
          <a:lstStyle/>
          <a:p>
            <a:r>
              <a:rPr lang="nl-BE" noProof="0" dirty="0"/>
              <a:t>We pakken het uitstellen aan: ons GEDRAG veranderen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a:xfrm>
            <a:off x="2274889" y="9306717"/>
            <a:ext cx="6172200" cy="547688"/>
          </a:xfrm>
        </p:spPr>
        <p:txBody>
          <a:bodyPr/>
          <a:lstStyle/>
          <a:p>
            <a:r>
              <a:rPr lang="nl-BE"/>
              <a:t>Workshop uitstelgedrag</a:t>
            </a:r>
            <a:endParaRPr lang="nl-BE" dirty="0"/>
          </a:p>
        </p:txBody>
      </p:sp>
      <p:sp>
        <p:nvSpPr>
          <p:cNvPr id="5" name="Tijdelijke aanduiding voor tekst 4">
            <a:extLst>
              <a:ext uri="{FF2B5EF4-FFF2-40B4-BE49-F238E27FC236}">
                <a16:creationId xmlns:a16="http://schemas.microsoft.com/office/drawing/2014/main" id="{7FA0D3A1-7316-4678-9D30-1AD38CE42F67}"/>
              </a:ext>
            </a:extLst>
          </p:cNvPr>
          <p:cNvSpPr>
            <a:spLocks noGrp="1"/>
          </p:cNvSpPr>
          <p:nvPr>
            <p:ph type="body" sz="quarter" idx="17"/>
          </p:nvPr>
        </p:nvSpPr>
        <p:spPr>
          <a:xfrm>
            <a:off x="1666083" y="2091600"/>
            <a:ext cx="16575629" cy="6103800"/>
          </a:xfrm>
        </p:spPr>
        <p:txBody>
          <a:bodyPr/>
          <a:lstStyle/>
          <a:p>
            <a:pPr marL="571500" indent="-571500">
              <a:buFont typeface="Arial" panose="020B0604020202020204" pitchFamily="34" charset="0"/>
              <a:buChar char="•"/>
            </a:pPr>
            <a:r>
              <a:rPr lang="nl-BE" noProof="0" dirty="0"/>
              <a:t>Waar gaat mijn tijd naar toe? </a:t>
            </a:r>
          </a:p>
          <a:p>
            <a:pPr marL="1257300" lvl="1" indent="-571500">
              <a:buFont typeface="Arial" panose="020B0604020202020204" pitchFamily="34" charset="0"/>
              <a:buChar char="•"/>
            </a:pPr>
            <a:r>
              <a:rPr lang="nl-BE" noProof="0" dirty="0"/>
              <a:t>Veel overschatting en onderschatting van: </a:t>
            </a:r>
          </a:p>
          <a:p>
            <a:pPr marL="1943100" lvl="2" indent="-571500">
              <a:buFont typeface="Arial" panose="020B0604020202020204" pitchFamily="34" charset="0"/>
              <a:buChar char="•"/>
            </a:pPr>
            <a:r>
              <a:rPr lang="nl-BE" dirty="0"/>
              <a:t>t</a:t>
            </a:r>
            <a:r>
              <a:rPr lang="nl-BE" noProof="0" dirty="0" err="1"/>
              <a:t>ijd</a:t>
            </a:r>
            <a:r>
              <a:rPr lang="nl-BE" noProof="0" dirty="0"/>
              <a:t> die er is; </a:t>
            </a:r>
          </a:p>
          <a:p>
            <a:pPr marL="1943100" lvl="2" indent="-571500">
              <a:buFont typeface="Arial" panose="020B0604020202020204" pitchFamily="34" charset="0"/>
              <a:buChar char="•"/>
            </a:pPr>
            <a:r>
              <a:rPr lang="nl-BE" dirty="0"/>
              <a:t>d</a:t>
            </a:r>
            <a:r>
              <a:rPr lang="nl-BE" noProof="0" dirty="0"/>
              <a:t>e taak die je moet doen of de cursus die je moet studeren; </a:t>
            </a:r>
          </a:p>
          <a:p>
            <a:pPr marL="1943100" lvl="2" indent="-571500">
              <a:buFont typeface="Arial" panose="020B0604020202020204" pitchFamily="34" charset="0"/>
              <a:buChar char="•"/>
            </a:pPr>
            <a:r>
              <a:rPr lang="nl-BE" dirty="0"/>
              <a:t>v</a:t>
            </a:r>
            <a:r>
              <a:rPr lang="nl-BE" noProof="0" dirty="0" err="1"/>
              <a:t>an</a:t>
            </a:r>
            <a:r>
              <a:rPr lang="nl-BE" noProof="0" dirty="0"/>
              <a:t> jezelf en jouw capaciteit (hoe snel je iets denkt klaar te krijgen).</a:t>
            </a:r>
          </a:p>
          <a:p>
            <a:pPr marL="1257300" lvl="1" indent="-571500">
              <a:buFont typeface="Arial" panose="020B0604020202020204" pitchFamily="34" charset="0"/>
              <a:buChar char="•"/>
            </a:pPr>
            <a:r>
              <a:rPr lang="nl-BE" noProof="0" dirty="0" err="1"/>
              <a:t>Tijdsregistratieapp</a:t>
            </a:r>
            <a:r>
              <a:rPr lang="nl-BE" noProof="0" dirty="0"/>
              <a:t>: </a:t>
            </a:r>
            <a:r>
              <a:rPr lang="nl-BE" noProof="0" dirty="0" err="1"/>
              <a:t>Toggl</a:t>
            </a:r>
            <a:r>
              <a:rPr lang="nl-BE" noProof="0" dirty="0"/>
              <a:t>  </a:t>
            </a:r>
          </a:p>
          <a:p>
            <a:pPr marL="1943100" lvl="2" indent="-571500">
              <a:buFont typeface="Arial" panose="020B0604020202020204" pitchFamily="34" charset="0"/>
              <a:buChar char="•"/>
            </a:pPr>
            <a:r>
              <a:rPr lang="nl-BE" noProof="0" dirty="0"/>
              <a:t>Categorieën</a:t>
            </a:r>
          </a:p>
          <a:p>
            <a:pPr marL="1943100" lvl="2" indent="-571500">
              <a:buFont typeface="Arial" panose="020B0604020202020204" pitchFamily="34" charset="0"/>
              <a:buChar char="•"/>
            </a:pPr>
            <a:endParaRPr lang="nl-BE" noProof="0" dirty="0"/>
          </a:p>
          <a:p>
            <a:pPr marL="1943100" lvl="2" indent="-571500">
              <a:buFont typeface="Arial" panose="020B0604020202020204" pitchFamily="34" charset="0"/>
              <a:buChar char="•"/>
            </a:pPr>
            <a:endParaRPr lang="nl-BE" noProof="0" dirty="0"/>
          </a:p>
          <a:p>
            <a:pPr marL="571500" indent="-571500">
              <a:buFont typeface="Arial" panose="020B0604020202020204" pitchFamily="34" charset="0"/>
              <a:buChar char="•"/>
            </a:pPr>
            <a:endParaRPr lang="nl-BE" noProof="0" dirty="0"/>
          </a:p>
        </p:txBody>
      </p:sp>
      <p:pic>
        <p:nvPicPr>
          <p:cNvPr id="12" name="Afbeelding 11">
            <a:extLst>
              <a:ext uri="{FF2B5EF4-FFF2-40B4-BE49-F238E27FC236}">
                <a16:creationId xmlns:a16="http://schemas.microsoft.com/office/drawing/2014/main" id="{35539A0B-7191-4B81-8EEF-54C4BF1C5A73}"/>
              </a:ext>
            </a:extLst>
          </p:cNvPr>
          <p:cNvPicPr/>
          <p:nvPr/>
        </p:nvPicPr>
        <p:blipFill rotWithShape="1">
          <a:blip r:embed="rId3"/>
          <a:srcRect l="42871" t="66696" r="26641" b="17310"/>
          <a:stretch/>
        </p:blipFill>
        <p:spPr bwMode="auto">
          <a:xfrm>
            <a:off x="5990622" y="6090445"/>
            <a:ext cx="6306755" cy="233226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614469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84F4478E-92A4-4E06-96ED-4C81D6EC443F}"/>
              </a:ext>
            </a:extLst>
          </p:cNvPr>
          <p:cNvSpPr>
            <a:spLocks noGrp="1"/>
          </p:cNvSpPr>
          <p:nvPr>
            <p:ph type="sldNum" sz="quarter" idx="12"/>
          </p:nvPr>
        </p:nvSpPr>
        <p:spPr/>
        <p:txBody>
          <a:bodyPr/>
          <a:lstStyle/>
          <a:p>
            <a:fld id="{B7527A74-2D87-4307-9531-5A57D9647EEB}" type="slidenum">
              <a:rPr lang="nl-BE" smtClean="0"/>
              <a:pPr/>
              <a:t>28</a:t>
            </a:fld>
            <a:endParaRPr lang="nl-BE"/>
          </a:p>
        </p:txBody>
      </p:sp>
      <p:sp>
        <p:nvSpPr>
          <p:cNvPr id="4" name="Titel 3">
            <a:extLst>
              <a:ext uri="{FF2B5EF4-FFF2-40B4-BE49-F238E27FC236}">
                <a16:creationId xmlns:a16="http://schemas.microsoft.com/office/drawing/2014/main" id="{84FBBEED-D701-4CE2-9857-396BC4DE898F}"/>
              </a:ext>
            </a:extLst>
          </p:cNvPr>
          <p:cNvSpPr>
            <a:spLocks noGrp="1"/>
          </p:cNvSpPr>
          <p:nvPr>
            <p:ph type="title"/>
          </p:nvPr>
        </p:nvSpPr>
        <p:spPr/>
        <p:txBody>
          <a:bodyPr/>
          <a:lstStyle/>
          <a:p>
            <a:r>
              <a:rPr lang="nl-BE" noProof="0" dirty="0"/>
              <a:t>Overzicht</a:t>
            </a:r>
          </a:p>
        </p:txBody>
      </p:sp>
      <p:sp>
        <p:nvSpPr>
          <p:cNvPr id="6" name="Tijdelijke aanduiding voor voettekst 5">
            <a:extLst>
              <a:ext uri="{FF2B5EF4-FFF2-40B4-BE49-F238E27FC236}">
                <a16:creationId xmlns:a16="http://schemas.microsoft.com/office/drawing/2014/main" id="{4D0DE0AE-E33B-4EE4-B4B9-D07EC908C058}"/>
              </a:ext>
            </a:extLst>
          </p:cNvPr>
          <p:cNvSpPr>
            <a:spLocks noGrp="1"/>
          </p:cNvSpPr>
          <p:nvPr>
            <p:ph type="ftr" sz="quarter" idx="11"/>
          </p:nvPr>
        </p:nvSpPr>
        <p:spPr/>
        <p:txBody>
          <a:bodyPr/>
          <a:lstStyle/>
          <a:p>
            <a:r>
              <a:rPr lang="nl-BE"/>
              <a:t>Workshop uitstelgedrag</a:t>
            </a:r>
            <a:endParaRPr lang="nl-BE" dirty="0"/>
          </a:p>
        </p:txBody>
      </p:sp>
      <p:sp>
        <p:nvSpPr>
          <p:cNvPr id="8" name="Stroomdiagram: Alternatief proces 7">
            <a:extLst>
              <a:ext uri="{FF2B5EF4-FFF2-40B4-BE49-F238E27FC236}">
                <a16:creationId xmlns:a16="http://schemas.microsoft.com/office/drawing/2014/main" id="{01D2985B-C9FD-4D44-9E14-58BB38013CA1}"/>
              </a:ext>
            </a:extLst>
          </p:cNvPr>
          <p:cNvSpPr/>
          <p:nvPr/>
        </p:nvSpPr>
        <p:spPr>
          <a:xfrm>
            <a:off x="5991213" y="1837072"/>
            <a:ext cx="5658929" cy="1138687"/>
          </a:xfrm>
          <a:prstGeom prst="flowChartAlternateProces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sz="2800" b="1" dirty="0"/>
              <a:t>We pakken het uitstellen aan: gedrag veranderen</a:t>
            </a:r>
          </a:p>
        </p:txBody>
      </p:sp>
      <p:cxnSp>
        <p:nvCxnSpPr>
          <p:cNvPr id="10" name="Rechte verbindingslijn met pijl 9">
            <a:extLst>
              <a:ext uri="{FF2B5EF4-FFF2-40B4-BE49-F238E27FC236}">
                <a16:creationId xmlns:a16="http://schemas.microsoft.com/office/drawing/2014/main" id="{9B0644E8-4458-4FE3-8E5C-9DEAB13EF9FB}"/>
              </a:ext>
            </a:extLst>
          </p:cNvPr>
          <p:cNvCxnSpPr>
            <a:cxnSpLocks/>
          </p:cNvCxnSpPr>
          <p:nvPr/>
        </p:nvCxnSpPr>
        <p:spPr>
          <a:xfrm flipH="1">
            <a:off x="4360325" y="3065604"/>
            <a:ext cx="4460353" cy="1380226"/>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1F9469EC-5A73-4425-B7D0-D9E0C5838EC5}"/>
              </a:ext>
            </a:extLst>
          </p:cNvPr>
          <p:cNvCxnSpPr>
            <a:cxnSpLocks/>
          </p:cNvCxnSpPr>
          <p:nvPr/>
        </p:nvCxnSpPr>
        <p:spPr>
          <a:xfrm>
            <a:off x="8820679" y="3065604"/>
            <a:ext cx="0" cy="1531971"/>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a:extLst>
              <a:ext uri="{FF2B5EF4-FFF2-40B4-BE49-F238E27FC236}">
                <a16:creationId xmlns:a16="http://schemas.microsoft.com/office/drawing/2014/main" id="{90A1CC5D-8DD6-464F-81AC-DD95482DAD58}"/>
              </a:ext>
            </a:extLst>
          </p:cNvPr>
          <p:cNvCxnSpPr>
            <a:cxnSpLocks/>
          </p:cNvCxnSpPr>
          <p:nvPr/>
        </p:nvCxnSpPr>
        <p:spPr>
          <a:xfrm>
            <a:off x="8850270" y="3095254"/>
            <a:ext cx="3916824" cy="1412476"/>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sp>
        <p:nvSpPr>
          <p:cNvPr id="21" name="Stroomdiagram: Alternatief proces 20">
            <a:extLst>
              <a:ext uri="{FF2B5EF4-FFF2-40B4-BE49-F238E27FC236}">
                <a16:creationId xmlns:a16="http://schemas.microsoft.com/office/drawing/2014/main" id="{93216BE6-3DAF-4169-BA0F-DFE646A644F4}"/>
              </a:ext>
            </a:extLst>
          </p:cNvPr>
          <p:cNvSpPr/>
          <p:nvPr/>
        </p:nvSpPr>
        <p:spPr>
          <a:xfrm>
            <a:off x="2898475" y="5279366"/>
            <a:ext cx="2777705" cy="793630"/>
          </a:xfrm>
          <a:prstGeom prst="flowChartAlternateProcess">
            <a:avLst/>
          </a:prstGeom>
          <a:noFill/>
          <a:ln>
            <a:noFill/>
          </a:ln>
        </p:spPr>
        <p:style>
          <a:lnRef idx="0">
            <a:scrgbClr r="0" g="0" b="0"/>
          </a:lnRef>
          <a:fillRef idx="0">
            <a:scrgbClr r="0" g="0" b="0"/>
          </a:fillRef>
          <a:effectRef idx="0">
            <a:scrgbClr r="0" g="0" b="0"/>
          </a:effectRef>
          <a:fontRef idx="minor">
            <a:schemeClr val="accent4"/>
          </a:fontRef>
        </p:style>
        <p:txBody>
          <a:bodyPr rtlCol="0" anchor="ctr"/>
          <a:lstStyle/>
          <a:p>
            <a:pPr algn="ctr"/>
            <a:endParaRPr lang="nl-BE"/>
          </a:p>
        </p:txBody>
      </p:sp>
      <p:sp>
        <p:nvSpPr>
          <p:cNvPr id="24" name="Rechthoek: afgeronde hoeken 23">
            <a:extLst>
              <a:ext uri="{FF2B5EF4-FFF2-40B4-BE49-F238E27FC236}">
                <a16:creationId xmlns:a16="http://schemas.microsoft.com/office/drawing/2014/main" id="{E353339A-F1EE-4751-AA1A-9A5B9F7BEE07}"/>
              </a:ext>
            </a:extLst>
          </p:cNvPr>
          <p:cNvSpPr/>
          <p:nvPr/>
        </p:nvSpPr>
        <p:spPr>
          <a:xfrm>
            <a:off x="1242207" y="4804169"/>
            <a:ext cx="3433308" cy="79363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nl-BE" sz="3200" dirty="0"/>
              <a:t>Voor- en nadelen </a:t>
            </a:r>
          </a:p>
        </p:txBody>
      </p:sp>
      <p:sp>
        <p:nvSpPr>
          <p:cNvPr id="27" name="Rechthoek: afgeronde hoeken 26">
            <a:extLst>
              <a:ext uri="{FF2B5EF4-FFF2-40B4-BE49-F238E27FC236}">
                <a16:creationId xmlns:a16="http://schemas.microsoft.com/office/drawing/2014/main" id="{9E36DA20-5468-4E26-B121-10601EB89E48}"/>
              </a:ext>
            </a:extLst>
          </p:cNvPr>
          <p:cNvSpPr/>
          <p:nvPr/>
        </p:nvSpPr>
        <p:spPr>
          <a:xfrm>
            <a:off x="7156159" y="4734553"/>
            <a:ext cx="3388222" cy="99393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nl-BE" sz="3200" dirty="0"/>
              <a:t>Waar gaat mijn tijd naar toe? </a:t>
            </a:r>
          </a:p>
        </p:txBody>
      </p:sp>
      <p:sp>
        <p:nvSpPr>
          <p:cNvPr id="28" name="Rechthoek: afgeronde hoeken 27">
            <a:extLst>
              <a:ext uri="{FF2B5EF4-FFF2-40B4-BE49-F238E27FC236}">
                <a16:creationId xmlns:a16="http://schemas.microsoft.com/office/drawing/2014/main" id="{5321FA54-D726-4698-92DD-27CFCCEB4D98}"/>
              </a:ext>
            </a:extLst>
          </p:cNvPr>
          <p:cNvSpPr/>
          <p:nvPr/>
        </p:nvSpPr>
        <p:spPr>
          <a:xfrm>
            <a:off x="12318521" y="4770254"/>
            <a:ext cx="3388222" cy="97552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nl-BE" sz="3200" dirty="0" err="1">
                <a:solidFill>
                  <a:schemeClr val="accent1"/>
                </a:solidFill>
              </a:rPr>
              <a:t>Studieaanpak</a:t>
            </a:r>
            <a:endParaRPr lang="nl-BE" sz="3200" dirty="0">
              <a:solidFill>
                <a:schemeClr val="accent1"/>
              </a:solidFill>
            </a:endParaRPr>
          </a:p>
        </p:txBody>
      </p:sp>
      <p:cxnSp>
        <p:nvCxnSpPr>
          <p:cNvPr id="34" name="Rechte verbindingslijn met pijl 33">
            <a:extLst>
              <a:ext uri="{FF2B5EF4-FFF2-40B4-BE49-F238E27FC236}">
                <a16:creationId xmlns:a16="http://schemas.microsoft.com/office/drawing/2014/main" id="{0585B147-DFF9-49EB-9C07-80EF5A9DF935}"/>
              </a:ext>
            </a:extLst>
          </p:cNvPr>
          <p:cNvCxnSpPr>
            <a:cxnSpLocks/>
            <a:stCxn id="28" idx="2"/>
          </p:cNvCxnSpPr>
          <p:nvPr/>
        </p:nvCxnSpPr>
        <p:spPr>
          <a:xfrm flipH="1">
            <a:off x="8850270" y="5745783"/>
            <a:ext cx="5162362" cy="1092293"/>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36" name="Rechte verbindingslijn met pijl 35">
            <a:extLst>
              <a:ext uri="{FF2B5EF4-FFF2-40B4-BE49-F238E27FC236}">
                <a16:creationId xmlns:a16="http://schemas.microsoft.com/office/drawing/2014/main" id="{5433541A-CF7B-47DD-A8DC-95AABF54767D}"/>
              </a:ext>
            </a:extLst>
          </p:cNvPr>
          <p:cNvCxnSpPr>
            <a:cxnSpLocks/>
            <a:stCxn id="28" idx="2"/>
          </p:cNvCxnSpPr>
          <p:nvPr/>
        </p:nvCxnSpPr>
        <p:spPr>
          <a:xfrm flipH="1">
            <a:off x="12246202" y="5745783"/>
            <a:ext cx="1766430" cy="1092293"/>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38" name="Rechte verbindingslijn met pijl 37">
            <a:extLst>
              <a:ext uri="{FF2B5EF4-FFF2-40B4-BE49-F238E27FC236}">
                <a16:creationId xmlns:a16="http://schemas.microsoft.com/office/drawing/2014/main" id="{9968AE38-957B-4534-BB1E-B7FE3958B14E}"/>
              </a:ext>
            </a:extLst>
          </p:cNvPr>
          <p:cNvCxnSpPr>
            <a:cxnSpLocks/>
            <a:stCxn id="28" idx="2"/>
          </p:cNvCxnSpPr>
          <p:nvPr/>
        </p:nvCxnSpPr>
        <p:spPr>
          <a:xfrm>
            <a:off x="14012632" y="5745783"/>
            <a:ext cx="530683" cy="1092293"/>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sp>
        <p:nvSpPr>
          <p:cNvPr id="42" name="Rechthoek: afgeronde hoeken 41">
            <a:extLst>
              <a:ext uri="{FF2B5EF4-FFF2-40B4-BE49-F238E27FC236}">
                <a16:creationId xmlns:a16="http://schemas.microsoft.com/office/drawing/2014/main" id="{C78A17AF-CFA6-4041-8FC8-4D5E45ACF4C9}"/>
              </a:ext>
            </a:extLst>
          </p:cNvPr>
          <p:cNvSpPr/>
          <p:nvPr/>
        </p:nvSpPr>
        <p:spPr>
          <a:xfrm>
            <a:off x="6173637" y="7059111"/>
            <a:ext cx="2898475" cy="54768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nl-BE" dirty="0"/>
              <a:t>Studieomgeving</a:t>
            </a:r>
            <a:r>
              <a:rPr lang="nl-BE" sz="3200" dirty="0"/>
              <a:t> </a:t>
            </a:r>
          </a:p>
        </p:txBody>
      </p:sp>
      <p:sp>
        <p:nvSpPr>
          <p:cNvPr id="44" name="Rechthoek: afgeronde hoeken 43">
            <a:extLst>
              <a:ext uri="{FF2B5EF4-FFF2-40B4-BE49-F238E27FC236}">
                <a16:creationId xmlns:a16="http://schemas.microsoft.com/office/drawing/2014/main" id="{B427FBF6-A802-44E2-B29C-5108F930155F}"/>
              </a:ext>
            </a:extLst>
          </p:cNvPr>
          <p:cNvSpPr/>
          <p:nvPr/>
        </p:nvSpPr>
        <p:spPr>
          <a:xfrm>
            <a:off x="9914791" y="7043900"/>
            <a:ext cx="2539043" cy="55938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nl-BE" dirty="0"/>
              <a:t>Studiemethode</a:t>
            </a:r>
            <a:r>
              <a:rPr lang="nl-BE" sz="3200" dirty="0"/>
              <a:t> </a:t>
            </a:r>
          </a:p>
        </p:txBody>
      </p:sp>
      <p:sp>
        <p:nvSpPr>
          <p:cNvPr id="45" name="Rechthoek: afgeronde hoeken 44">
            <a:extLst>
              <a:ext uri="{FF2B5EF4-FFF2-40B4-BE49-F238E27FC236}">
                <a16:creationId xmlns:a16="http://schemas.microsoft.com/office/drawing/2014/main" id="{88F2404C-498E-490A-9467-B96A3DD50762}"/>
              </a:ext>
            </a:extLst>
          </p:cNvPr>
          <p:cNvSpPr/>
          <p:nvPr/>
        </p:nvSpPr>
        <p:spPr>
          <a:xfrm>
            <a:off x="13303702" y="7043900"/>
            <a:ext cx="2539043" cy="55938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nl-BE" dirty="0"/>
              <a:t>Studieorganisatie</a:t>
            </a:r>
            <a:r>
              <a:rPr lang="nl-BE" sz="3200" dirty="0"/>
              <a:t> </a:t>
            </a:r>
          </a:p>
        </p:txBody>
      </p:sp>
      <p:sp>
        <p:nvSpPr>
          <p:cNvPr id="2" name="Pijl: rechts 1">
            <a:extLst>
              <a:ext uri="{FF2B5EF4-FFF2-40B4-BE49-F238E27FC236}">
                <a16:creationId xmlns:a16="http://schemas.microsoft.com/office/drawing/2014/main" id="{940F73CA-C1B5-4DDB-B47A-3E0089F45EE7}"/>
              </a:ext>
            </a:extLst>
          </p:cNvPr>
          <p:cNvSpPr/>
          <p:nvPr/>
        </p:nvSpPr>
        <p:spPr>
          <a:xfrm>
            <a:off x="3810001" y="7211683"/>
            <a:ext cx="1671756" cy="4678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ekstvak 6">
            <a:extLst>
              <a:ext uri="{FF2B5EF4-FFF2-40B4-BE49-F238E27FC236}">
                <a16:creationId xmlns:a16="http://schemas.microsoft.com/office/drawing/2014/main" id="{97704538-42EE-4A1B-9354-34F2777B7F5A}"/>
              </a:ext>
            </a:extLst>
          </p:cNvPr>
          <p:cNvSpPr txBox="1"/>
          <p:nvPr/>
        </p:nvSpPr>
        <p:spPr>
          <a:xfrm>
            <a:off x="307517" y="7280463"/>
            <a:ext cx="3433308" cy="369332"/>
          </a:xfrm>
          <a:prstGeom prst="rect">
            <a:avLst/>
          </a:prstGeom>
          <a:noFill/>
        </p:spPr>
        <p:txBody>
          <a:bodyPr wrap="square" rtlCol="0">
            <a:spAutoFit/>
          </a:bodyPr>
          <a:lstStyle/>
          <a:p>
            <a:r>
              <a:rPr lang="nl-BE" b="1" dirty="0"/>
              <a:t>VERANDERING AANBRENGEN IN </a:t>
            </a:r>
          </a:p>
        </p:txBody>
      </p:sp>
    </p:spTree>
    <p:extLst>
      <p:ext uri="{BB962C8B-B14F-4D97-AF65-F5344CB8AC3E}">
        <p14:creationId xmlns:p14="http://schemas.microsoft.com/office/powerpoint/2010/main" val="9671590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a:xfrm>
            <a:off x="14543315" y="9306717"/>
            <a:ext cx="1001264" cy="547688"/>
          </a:xfrm>
        </p:spPr>
        <p:txBody>
          <a:bodyPr/>
          <a:lstStyle/>
          <a:p>
            <a:fld id="{B7527A74-2D87-4307-9531-5A57D9647EEB}" type="slidenum">
              <a:rPr lang="nl-BE" smtClean="0"/>
              <a:pPr/>
              <a:t>29</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a:xfrm>
            <a:off x="998692" y="888883"/>
            <a:ext cx="16575629" cy="630355"/>
          </a:xfrm>
        </p:spPr>
        <p:txBody>
          <a:bodyPr/>
          <a:lstStyle/>
          <a:p>
            <a:r>
              <a:rPr lang="nl-BE" noProof="0" dirty="0"/>
              <a:t>We pakken het uitstellen aan: ons GEDRAG veranderen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a:xfrm>
            <a:off x="2274889" y="9306717"/>
            <a:ext cx="6172200" cy="547688"/>
          </a:xfrm>
        </p:spPr>
        <p:txBody>
          <a:bodyPr/>
          <a:lstStyle/>
          <a:p>
            <a:r>
              <a:rPr lang="nl-BE"/>
              <a:t>Workshop uitstelgedrag</a:t>
            </a:r>
            <a:endParaRPr lang="nl-BE" dirty="0"/>
          </a:p>
        </p:txBody>
      </p:sp>
      <p:sp>
        <p:nvSpPr>
          <p:cNvPr id="5" name="Tijdelijke aanduiding voor tekst 4">
            <a:extLst>
              <a:ext uri="{FF2B5EF4-FFF2-40B4-BE49-F238E27FC236}">
                <a16:creationId xmlns:a16="http://schemas.microsoft.com/office/drawing/2014/main" id="{7FA0D3A1-7316-4678-9D30-1AD38CE42F67}"/>
              </a:ext>
            </a:extLst>
          </p:cNvPr>
          <p:cNvSpPr>
            <a:spLocks noGrp="1"/>
          </p:cNvSpPr>
          <p:nvPr>
            <p:ph type="body" sz="quarter" idx="17"/>
          </p:nvPr>
        </p:nvSpPr>
        <p:spPr>
          <a:xfrm>
            <a:off x="1126716" y="1825154"/>
            <a:ext cx="16228148" cy="6370245"/>
          </a:xfrm>
        </p:spPr>
        <p:txBody>
          <a:bodyPr/>
          <a:lstStyle/>
          <a:p>
            <a:pPr marL="571500" indent="-571500">
              <a:buFont typeface="Arial" panose="020B0604020202020204" pitchFamily="34" charset="0"/>
              <a:buChar char="•"/>
            </a:pPr>
            <a:r>
              <a:rPr lang="nl-BE" noProof="0" dirty="0" err="1"/>
              <a:t>Studieaanpak</a:t>
            </a:r>
            <a:r>
              <a:rPr lang="nl-BE" noProof="0" dirty="0"/>
              <a:t> </a:t>
            </a:r>
          </a:p>
          <a:p>
            <a:pPr marL="1257300" lvl="1" indent="-571500">
              <a:buFont typeface="Arial" panose="020B0604020202020204" pitchFamily="34" charset="0"/>
              <a:buChar char="•"/>
            </a:pPr>
            <a:r>
              <a:rPr lang="nl-BE" noProof="0" dirty="0"/>
              <a:t>Studieomgeving </a:t>
            </a:r>
          </a:p>
          <a:p>
            <a:pPr marL="1943100" lvl="2" indent="-571500">
              <a:buFont typeface="Arial" panose="020B0604020202020204" pitchFamily="34" charset="0"/>
              <a:buChar char="•"/>
            </a:pPr>
            <a:r>
              <a:rPr lang="nl-BE" noProof="0" dirty="0"/>
              <a:t>Afleiders </a:t>
            </a:r>
          </a:p>
          <a:p>
            <a:pPr marL="1943100" lvl="2" indent="-571500">
              <a:buFont typeface="Arial" panose="020B0604020202020204" pitchFamily="34" charset="0"/>
              <a:buChar char="•"/>
            </a:pPr>
            <a:endParaRPr lang="nl-BE" noProof="0" dirty="0"/>
          </a:p>
          <a:p>
            <a:pPr lvl="2"/>
            <a:endParaRPr lang="nl-BE" noProof="0" dirty="0"/>
          </a:p>
          <a:p>
            <a:pPr marL="1943100" lvl="2" indent="-571500">
              <a:buFont typeface="Arial" panose="020B0604020202020204" pitchFamily="34" charset="0"/>
              <a:buChar char="•"/>
            </a:pPr>
            <a:endParaRPr lang="nl-BE" noProof="0" dirty="0"/>
          </a:p>
          <a:p>
            <a:pPr marL="571500" indent="-571500">
              <a:buFont typeface="Arial" panose="020B0604020202020204" pitchFamily="34" charset="0"/>
              <a:buChar char="•"/>
            </a:pPr>
            <a:endParaRPr lang="nl-BE" noProof="0" dirty="0"/>
          </a:p>
        </p:txBody>
      </p:sp>
      <p:pic>
        <p:nvPicPr>
          <p:cNvPr id="1026" name="Picture 2" descr="Afbeeldingsresultaat voor illustratie ik heb honger">
            <a:extLst>
              <a:ext uri="{FF2B5EF4-FFF2-40B4-BE49-F238E27FC236}">
                <a16:creationId xmlns:a16="http://schemas.microsoft.com/office/drawing/2014/main" id="{19BAFB52-3D6B-484C-9C57-0F68436AB4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900" y="7192911"/>
            <a:ext cx="1868719" cy="18687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fbeeldingsresultaat voor illustratie i ve got a headek">
            <a:extLst>
              <a:ext uri="{FF2B5EF4-FFF2-40B4-BE49-F238E27FC236}">
                <a16:creationId xmlns:a16="http://schemas.microsoft.com/office/drawing/2014/main" id="{A8F0A813-2D72-47E1-8EDD-2F42B31CC0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665" y="3581757"/>
            <a:ext cx="3285924" cy="223853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fbeeldingsresultaat voor illustratie dorst">
            <a:extLst>
              <a:ext uri="{FF2B5EF4-FFF2-40B4-BE49-F238E27FC236}">
                <a16:creationId xmlns:a16="http://schemas.microsoft.com/office/drawing/2014/main" id="{F1D88B22-781C-47C3-ADC1-436B9C49FE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05793" y="6256703"/>
            <a:ext cx="2894571" cy="289457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fbeeldingsresultaat voor illustratie piekeren">
            <a:extLst>
              <a:ext uri="{FF2B5EF4-FFF2-40B4-BE49-F238E27FC236}">
                <a16:creationId xmlns:a16="http://schemas.microsoft.com/office/drawing/2014/main" id="{F63B1738-68B5-4F5F-BDC7-9090AA2FF0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10903" y="2051593"/>
            <a:ext cx="2695575" cy="26955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fbeeldingsresultaat voor illustratie dagdromen">
            <a:extLst>
              <a:ext uri="{FF2B5EF4-FFF2-40B4-BE49-F238E27FC236}">
                <a16:creationId xmlns:a16="http://schemas.microsoft.com/office/drawing/2014/main" id="{45EDB839-C1BE-43CC-8380-3E63D8CCA2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59994" y="5449688"/>
            <a:ext cx="4550909" cy="342061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Afbeeldingsresultaat voor illustratie ik ben moe">
            <a:extLst>
              <a:ext uri="{FF2B5EF4-FFF2-40B4-BE49-F238E27FC236}">
                <a16:creationId xmlns:a16="http://schemas.microsoft.com/office/drawing/2014/main" id="{6D3CF05A-A9D4-45F8-A650-954AC18E5C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0957" y="3852749"/>
            <a:ext cx="2403954" cy="240395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Afbeeldingsresultaat voor illustratie mannetje met smartphone">
            <a:extLst>
              <a:ext uri="{FF2B5EF4-FFF2-40B4-BE49-F238E27FC236}">
                <a16:creationId xmlns:a16="http://schemas.microsoft.com/office/drawing/2014/main" id="{54473E07-F301-48EC-B807-E935765BB8D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45388" y="3399380"/>
            <a:ext cx="3219450" cy="321945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Afbeeldingsresultaat voor illustratie bureau lawaai">
            <a:extLst>
              <a:ext uri="{FF2B5EF4-FFF2-40B4-BE49-F238E27FC236}">
                <a16:creationId xmlns:a16="http://schemas.microsoft.com/office/drawing/2014/main" id="{4B86DCD2-37D4-4D95-B7C3-7D52EF68A93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529775" y="5449688"/>
            <a:ext cx="2589239" cy="2589239"/>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Afbeeldingsresultaat voor illustratie laptop mails">
            <a:extLst>
              <a:ext uri="{FF2B5EF4-FFF2-40B4-BE49-F238E27FC236}">
                <a16:creationId xmlns:a16="http://schemas.microsoft.com/office/drawing/2014/main" id="{1E0221F8-5124-482B-A57B-F4D4DBDB5D2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73819" y="1887192"/>
            <a:ext cx="3640624" cy="3123084"/>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Afbeeldingsresultaat voor illustratie friend visit">
            <a:extLst>
              <a:ext uri="{FF2B5EF4-FFF2-40B4-BE49-F238E27FC236}">
                <a16:creationId xmlns:a16="http://schemas.microsoft.com/office/drawing/2014/main" id="{0FD6B60F-36E9-4ACF-B919-BC2E9784FAE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99458" y="6552470"/>
            <a:ext cx="1704975" cy="267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035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p:txBody>
          <a:bodyPr/>
          <a:lstStyle/>
          <a:p>
            <a:endParaRPr lang="en-US"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3</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Aha-momenten en actiepunten – het notitieboekje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a:t>Workshop uitstelgedrag</a:t>
            </a:r>
            <a:endParaRPr lang="nl-BE" dirty="0"/>
          </a:p>
        </p:txBody>
      </p:sp>
      <p:graphicFrame>
        <p:nvGraphicFramePr>
          <p:cNvPr id="7" name="Tabel 8">
            <a:extLst>
              <a:ext uri="{FF2B5EF4-FFF2-40B4-BE49-F238E27FC236}">
                <a16:creationId xmlns:a16="http://schemas.microsoft.com/office/drawing/2014/main" id="{AE375175-6816-4B92-B68F-DF242B1A73F5}"/>
              </a:ext>
            </a:extLst>
          </p:cNvPr>
          <p:cNvGraphicFramePr>
            <a:graphicFrameLocks noGrp="1"/>
          </p:cNvGraphicFramePr>
          <p:nvPr/>
        </p:nvGraphicFramePr>
        <p:xfrm>
          <a:off x="2444150" y="3098545"/>
          <a:ext cx="14049556" cy="4089909"/>
        </p:xfrm>
        <a:graphic>
          <a:graphicData uri="http://schemas.openxmlformats.org/drawingml/2006/table">
            <a:tbl>
              <a:tblPr firstRow="1" bandRow="1">
                <a:tableStyleId>{00A15C55-8517-42AA-B614-E9B94910E393}</a:tableStyleId>
              </a:tblPr>
              <a:tblGrid>
                <a:gridCol w="7024778">
                  <a:extLst>
                    <a:ext uri="{9D8B030D-6E8A-4147-A177-3AD203B41FA5}">
                      <a16:colId xmlns:a16="http://schemas.microsoft.com/office/drawing/2014/main" val="1135820542"/>
                    </a:ext>
                  </a:extLst>
                </a:gridCol>
                <a:gridCol w="7024778">
                  <a:extLst>
                    <a:ext uri="{9D8B030D-6E8A-4147-A177-3AD203B41FA5}">
                      <a16:colId xmlns:a16="http://schemas.microsoft.com/office/drawing/2014/main" val="1243139395"/>
                    </a:ext>
                  </a:extLst>
                </a:gridCol>
              </a:tblGrid>
              <a:tr h="1152087">
                <a:tc>
                  <a:txBody>
                    <a:bodyPr/>
                    <a:lstStyle/>
                    <a:p>
                      <a:pPr algn="ctr"/>
                      <a:r>
                        <a:rPr lang="nl-BE" dirty="0" err="1"/>
                        <a:t>Ahaaaa</a:t>
                      </a:r>
                      <a:r>
                        <a:rPr lang="nl-BE" dirty="0"/>
                        <a:t>-momentjes </a:t>
                      </a:r>
                      <a:br>
                        <a:rPr lang="nl-BE" dirty="0"/>
                      </a:br>
                      <a:r>
                        <a:rPr lang="nl-BE" sz="2000" dirty="0"/>
                        <a:t>(inzichten voor opmaak ‘actieplan uitstellen’) </a:t>
                      </a:r>
                    </a:p>
                  </a:txBody>
                  <a:tcPr/>
                </a:tc>
                <a:tc>
                  <a:txBody>
                    <a:bodyPr/>
                    <a:lstStyle/>
                    <a:p>
                      <a:pPr algn="ctr"/>
                      <a:r>
                        <a:rPr lang="nl-BE" dirty="0"/>
                        <a:t>Actiepunten </a:t>
                      </a:r>
                    </a:p>
                  </a:txBody>
                  <a:tcPr/>
                </a:tc>
                <a:extLst>
                  <a:ext uri="{0D108BD9-81ED-4DB2-BD59-A6C34878D82A}">
                    <a16:rowId xmlns:a16="http://schemas.microsoft.com/office/drawing/2014/main" val="3052709510"/>
                  </a:ext>
                </a:extLst>
              </a:tr>
              <a:tr h="1152087">
                <a:tc>
                  <a:txBody>
                    <a:bodyPr/>
                    <a:lstStyle/>
                    <a:p>
                      <a:r>
                        <a:rPr lang="nl-BE" dirty="0"/>
                        <a:t>Gedrag dat je kan afleren </a:t>
                      </a:r>
                    </a:p>
                  </a:txBody>
                  <a:tcPr/>
                </a:tc>
                <a:tc>
                  <a:txBody>
                    <a:bodyPr/>
                    <a:lstStyle/>
                    <a:p>
                      <a:r>
                        <a:rPr lang="nl-BE" dirty="0"/>
                        <a:t>Als je het binnen de twee minuten kan uitvoeren, doe het dan onmiddellijk. </a:t>
                      </a:r>
                    </a:p>
                  </a:txBody>
                  <a:tcPr/>
                </a:tc>
                <a:extLst>
                  <a:ext uri="{0D108BD9-81ED-4DB2-BD59-A6C34878D82A}">
                    <a16:rowId xmlns:a16="http://schemas.microsoft.com/office/drawing/2014/main" val="3364745027"/>
                  </a:ext>
                </a:extLst>
              </a:tr>
              <a:tr h="1152087">
                <a:tc>
                  <a:txBody>
                    <a:bodyPr/>
                    <a:lstStyle/>
                    <a:p>
                      <a:r>
                        <a:rPr lang="nl-BE" dirty="0"/>
                        <a:t>Ik ben een passieve faalangstuitsteller</a:t>
                      </a:r>
                    </a:p>
                  </a:txBody>
                  <a:tcPr/>
                </a:tc>
                <a:tc>
                  <a:txBody>
                    <a:bodyPr/>
                    <a:lstStyle/>
                    <a:p>
                      <a:r>
                        <a:rPr lang="nl-BE" dirty="0"/>
                        <a:t>Lijst maken met mijn interne afleiders en op de muur hangen </a:t>
                      </a:r>
                    </a:p>
                  </a:txBody>
                  <a:tcPr/>
                </a:tc>
                <a:extLst>
                  <a:ext uri="{0D108BD9-81ED-4DB2-BD59-A6C34878D82A}">
                    <a16:rowId xmlns:a16="http://schemas.microsoft.com/office/drawing/2014/main" val="2037486555"/>
                  </a:ext>
                </a:extLst>
              </a:tr>
              <a:tr h="633648">
                <a:tc>
                  <a:txBody>
                    <a:bodyPr/>
                    <a:lstStyle/>
                    <a:p>
                      <a:endParaRPr lang="nl-BE" dirty="0"/>
                    </a:p>
                  </a:txBody>
                  <a:tcPr/>
                </a:tc>
                <a:tc>
                  <a:txBody>
                    <a:bodyPr/>
                    <a:lstStyle/>
                    <a:p>
                      <a:endParaRPr lang="nl-BE" dirty="0"/>
                    </a:p>
                  </a:txBody>
                  <a:tcPr/>
                </a:tc>
                <a:extLst>
                  <a:ext uri="{0D108BD9-81ED-4DB2-BD59-A6C34878D82A}">
                    <a16:rowId xmlns:a16="http://schemas.microsoft.com/office/drawing/2014/main" val="1024609782"/>
                  </a:ext>
                </a:extLst>
              </a:tr>
            </a:tbl>
          </a:graphicData>
        </a:graphic>
      </p:graphicFrame>
    </p:spTree>
    <p:extLst>
      <p:ext uri="{BB962C8B-B14F-4D97-AF65-F5344CB8AC3E}">
        <p14:creationId xmlns:p14="http://schemas.microsoft.com/office/powerpoint/2010/main" val="33002775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 5">
            <a:extLst>
              <a:ext uri="{FF2B5EF4-FFF2-40B4-BE49-F238E27FC236}">
                <a16:creationId xmlns:a16="http://schemas.microsoft.com/office/drawing/2014/main" id="{275F4DCE-B2C2-4266-922B-7BC77013CEC9}"/>
              </a:ext>
            </a:extLst>
          </p:cNvPr>
          <p:cNvGraphicFramePr>
            <a:graphicFrameLocks noGrp="1"/>
          </p:cNvGraphicFramePr>
          <p:nvPr>
            <p:extLst>
              <p:ext uri="{D42A27DB-BD31-4B8C-83A1-F6EECF244321}">
                <p14:modId xmlns:p14="http://schemas.microsoft.com/office/powerpoint/2010/main" val="2520690436"/>
              </p:ext>
            </p:extLst>
          </p:nvPr>
        </p:nvGraphicFramePr>
        <p:xfrm>
          <a:off x="565868" y="3170254"/>
          <a:ext cx="17441276" cy="6083995"/>
        </p:xfrm>
        <a:graphic>
          <a:graphicData uri="http://schemas.openxmlformats.org/drawingml/2006/table">
            <a:tbl>
              <a:tblPr firstRow="1" bandRow="1">
                <a:tableStyleId>{00A15C55-8517-42AA-B614-E9B94910E393}</a:tableStyleId>
              </a:tblPr>
              <a:tblGrid>
                <a:gridCol w="8720638">
                  <a:extLst>
                    <a:ext uri="{9D8B030D-6E8A-4147-A177-3AD203B41FA5}">
                      <a16:colId xmlns:a16="http://schemas.microsoft.com/office/drawing/2014/main" val="2346895989"/>
                    </a:ext>
                  </a:extLst>
                </a:gridCol>
                <a:gridCol w="8720638">
                  <a:extLst>
                    <a:ext uri="{9D8B030D-6E8A-4147-A177-3AD203B41FA5}">
                      <a16:colId xmlns:a16="http://schemas.microsoft.com/office/drawing/2014/main" val="3883128719"/>
                    </a:ext>
                  </a:extLst>
                </a:gridCol>
              </a:tblGrid>
              <a:tr h="763233">
                <a:tc>
                  <a:txBody>
                    <a:bodyPr/>
                    <a:lstStyle/>
                    <a:p>
                      <a:pPr algn="ctr"/>
                      <a:r>
                        <a:rPr lang="nl-BE" dirty="0"/>
                        <a:t>Interne afleiders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nl-BE" dirty="0"/>
                        <a:t>Externe afleiders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0516774"/>
                  </a:ext>
                </a:extLst>
              </a:tr>
              <a:tr h="5320762">
                <a:tc>
                  <a:txBody>
                    <a:bodyPr/>
                    <a:lstStyle/>
                    <a:p>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DFF"/>
                    </a:solidFill>
                  </a:tcPr>
                </a:tc>
                <a:tc>
                  <a:txBody>
                    <a:bodyPr/>
                    <a:lstStyle/>
                    <a:p>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DFF"/>
                    </a:solidFill>
                  </a:tcPr>
                </a:tc>
                <a:extLst>
                  <a:ext uri="{0D108BD9-81ED-4DB2-BD59-A6C34878D82A}">
                    <a16:rowId xmlns:a16="http://schemas.microsoft.com/office/drawing/2014/main" val="1736137157"/>
                  </a:ext>
                </a:extLst>
              </a:tr>
            </a:tbl>
          </a:graphicData>
        </a:graphic>
      </p:graphicFrame>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a:xfrm>
            <a:off x="14543315" y="9306717"/>
            <a:ext cx="1001264" cy="547688"/>
          </a:xfrm>
        </p:spPr>
        <p:txBody>
          <a:bodyPr/>
          <a:lstStyle/>
          <a:p>
            <a:fld id="{B7527A74-2D87-4307-9531-5A57D9647EEB}" type="slidenum">
              <a:rPr lang="nl-BE" smtClean="0"/>
              <a:pPr/>
              <a:t>30</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a:xfrm>
            <a:off x="998692" y="888883"/>
            <a:ext cx="16575629" cy="630355"/>
          </a:xfrm>
        </p:spPr>
        <p:txBody>
          <a:bodyPr/>
          <a:lstStyle/>
          <a:p>
            <a:r>
              <a:rPr lang="nl-BE" noProof="0" dirty="0"/>
              <a:t>We pakken het uitstellen aan: ons GEDRAG veranderen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a:xfrm>
            <a:off x="2274889" y="9306717"/>
            <a:ext cx="6172200" cy="547688"/>
          </a:xfrm>
        </p:spPr>
        <p:txBody>
          <a:bodyPr/>
          <a:lstStyle/>
          <a:p>
            <a:r>
              <a:rPr lang="nl-BE"/>
              <a:t>Workshop uitstelgedrag</a:t>
            </a:r>
            <a:endParaRPr lang="nl-BE" dirty="0"/>
          </a:p>
        </p:txBody>
      </p:sp>
      <p:sp>
        <p:nvSpPr>
          <p:cNvPr id="5" name="Tijdelijke aanduiding voor tekst 4">
            <a:extLst>
              <a:ext uri="{FF2B5EF4-FFF2-40B4-BE49-F238E27FC236}">
                <a16:creationId xmlns:a16="http://schemas.microsoft.com/office/drawing/2014/main" id="{7FA0D3A1-7316-4678-9D30-1AD38CE42F67}"/>
              </a:ext>
            </a:extLst>
          </p:cNvPr>
          <p:cNvSpPr>
            <a:spLocks noGrp="1"/>
          </p:cNvSpPr>
          <p:nvPr>
            <p:ph type="body" sz="quarter" idx="17"/>
          </p:nvPr>
        </p:nvSpPr>
        <p:spPr>
          <a:xfrm>
            <a:off x="1126716" y="1825154"/>
            <a:ext cx="16228148" cy="6370245"/>
          </a:xfrm>
        </p:spPr>
        <p:txBody>
          <a:bodyPr/>
          <a:lstStyle/>
          <a:p>
            <a:pPr marL="571500" indent="-571500">
              <a:buFont typeface="Arial" panose="020B0604020202020204" pitchFamily="34" charset="0"/>
              <a:buChar char="•"/>
            </a:pPr>
            <a:r>
              <a:rPr lang="nl-BE" noProof="0" dirty="0" err="1"/>
              <a:t>Studieaanpak</a:t>
            </a:r>
            <a:r>
              <a:rPr lang="nl-BE" noProof="0" dirty="0"/>
              <a:t> </a:t>
            </a:r>
          </a:p>
          <a:p>
            <a:pPr marL="1257300" lvl="1" indent="-571500">
              <a:buFont typeface="Arial" panose="020B0604020202020204" pitchFamily="34" charset="0"/>
              <a:buChar char="•"/>
            </a:pPr>
            <a:r>
              <a:rPr lang="nl-BE" noProof="0" dirty="0"/>
              <a:t>Studieomgeving </a:t>
            </a:r>
          </a:p>
          <a:p>
            <a:pPr marL="1943100" lvl="2" indent="-571500">
              <a:buFont typeface="Arial" panose="020B0604020202020204" pitchFamily="34" charset="0"/>
              <a:buChar char="•"/>
            </a:pPr>
            <a:endParaRPr lang="nl-BE" noProof="0" dirty="0"/>
          </a:p>
          <a:p>
            <a:pPr lvl="2"/>
            <a:endParaRPr lang="nl-BE" noProof="0" dirty="0"/>
          </a:p>
          <a:p>
            <a:pPr marL="1943100" lvl="2" indent="-571500">
              <a:buFont typeface="Arial" panose="020B0604020202020204" pitchFamily="34" charset="0"/>
              <a:buChar char="•"/>
            </a:pPr>
            <a:endParaRPr lang="nl-BE" noProof="0" dirty="0"/>
          </a:p>
          <a:p>
            <a:pPr marL="571500" indent="-571500">
              <a:buFont typeface="Arial" panose="020B0604020202020204" pitchFamily="34" charset="0"/>
              <a:buChar char="•"/>
            </a:pPr>
            <a:endParaRPr lang="nl-BE" noProof="0" dirty="0"/>
          </a:p>
        </p:txBody>
      </p:sp>
      <p:pic>
        <p:nvPicPr>
          <p:cNvPr id="1026" name="Picture 2" descr="Afbeeldingsresultaat voor illustratie ik heb honger">
            <a:extLst>
              <a:ext uri="{FF2B5EF4-FFF2-40B4-BE49-F238E27FC236}">
                <a16:creationId xmlns:a16="http://schemas.microsoft.com/office/drawing/2014/main" id="{19BAFB52-3D6B-484C-9C57-0F68436AB4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0939" y="4073058"/>
            <a:ext cx="1868719" cy="18687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fbeeldingsresultaat voor illustratie i ve got a headek">
            <a:extLst>
              <a:ext uri="{FF2B5EF4-FFF2-40B4-BE49-F238E27FC236}">
                <a16:creationId xmlns:a16="http://schemas.microsoft.com/office/drawing/2014/main" id="{A8F0A813-2D72-47E1-8EDD-2F42B31CC0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5816" y="6568083"/>
            <a:ext cx="3293941" cy="224399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fbeeldingsresultaat voor illustratie dorst">
            <a:extLst>
              <a:ext uri="{FF2B5EF4-FFF2-40B4-BE49-F238E27FC236}">
                <a16:creationId xmlns:a16="http://schemas.microsoft.com/office/drawing/2014/main" id="{F1D88B22-781C-47C3-ADC1-436B9C49FE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603" y="6242796"/>
            <a:ext cx="2894571" cy="289457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fbeeldingsresultaat voor illustratie piekeren">
            <a:extLst>
              <a:ext uri="{FF2B5EF4-FFF2-40B4-BE49-F238E27FC236}">
                <a16:creationId xmlns:a16="http://schemas.microsoft.com/office/drawing/2014/main" id="{F63B1738-68B5-4F5F-BDC7-9090AA2FF0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1121" y="6318744"/>
            <a:ext cx="2695575" cy="26955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fbeeldingsresultaat voor illustratie dagdromen">
            <a:extLst>
              <a:ext uri="{FF2B5EF4-FFF2-40B4-BE49-F238E27FC236}">
                <a16:creationId xmlns:a16="http://schemas.microsoft.com/office/drawing/2014/main" id="{45EDB839-C1BE-43CC-8380-3E63D8CCA2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06370" y="4022280"/>
            <a:ext cx="3055295" cy="229646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Afbeeldingsresultaat voor illustratie ik ben moe">
            <a:extLst>
              <a:ext uri="{FF2B5EF4-FFF2-40B4-BE49-F238E27FC236}">
                <a16:creationId xmlns:a16="http://schemas.microsoft.com/office/drawing/2014/main" id="{6D3CF05A-A9D4-45F8-A650-954AC18E5C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3135" y="4034282"/>
            <a:ext cx="2208513" cy="220851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Afbeeldingsresultaat voor illustratie mannetje met smartphone">
            <a:extLst>
              <a:ext uri="{FF2B5EF4-FFF2-40B4-BE49-F238E27FC236}">
                <a16:creationId xmlns:a16="http://schemas.microsoft.com/office/drawing/2014/main" id="{54473E07-F301-48EC-B807-E935765BB8D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210268" y="6821261"/>
            <a:ext cx="2333047" cy="233304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Afbeeldingsresultaat voor illustratie bureau lawaai">
            <a:extLst>
              <a:ext uri="{FF2B5EF4-FFF2-40B4-BE49-F238E27FC236}">
                <a16:creationId xmlns:a16="http://schemas.microsoft.com/office/drawing/2014/main" id="{4B86DCD2-37D4-4D95-B7C3-7D52EF68A93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721402" y="4107294"/>
            <a:ext cx="2589239" cy="2589239"/>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Afbeeldingsresultaat voor illustratie laptop mails">
            <a:extLst>
              <a:ext uri="{FF2B5EF4-FFF2-40B4-BE49-F238E27FC236}">
                <a16:creationId xmlns:a16="http://schemas.microsoft.com/office/drawing/2014/main" id="{1E0221F8-5124-482B-A57B-F4D4DBDB5D2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94931" y="4133891"/>
            <a:ext cx="2846834" cy="2442137"/>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Afbeeldingsresultaat voor illustratie friend visit">
            <a:extLst>
              <a:ext uri="{FF2B5EF4-FFF2-40B4-BE49-F238E27FC236}">
                <a16:creationId xmlns:a16="http://schemas.microsoft.com/office/drawing/2014/main" id="{0FD6B60F-36E9-4ACF-B919-BC2E9784FAE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564769" y="4063652"/>
            <a:ext cx="1704975" cy="267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348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a:xfrm>
            <a:off x="14543315" y="9306717"/>
            <a:ext cx="1001264" cy="547688"/>
          </a:xfrm>
        </p:spPr>
        <p:txBody>
          <a:bodyPr/>
          <a:lstStyle/>
          <a:p>
            <a:fld id="{B7527A74-2D87-4307-9531-5A57D9647EEB}" type="slidenum">
              <a:rPr lang="nl-BE" smtClean="0"/>
              <a:pPr/>
              <a:t>31</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a:xfrm>
            <a:off x="998692" y="888883"/>
            <a:ext cx="16575629" cy="630355"/>
          </a:xfrm>
        </p:spPr>
        <p:txBody>
          <a:bodyPr/>
          <a:lstStyle/>
          <a:p>
            <a:r>
              <a:rPr lang="nl-BE" noProof="0" dirty="0"/>
              <a:t>We pakken het uitstellen aan: ons GEDRAG veranderen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a:xfrm>
            <a:off x="2274889" y="9306717"/>
            <a:ext cx="6172200" cy="547688"/>
          </a:xfrm>
        </p:spPr>
        <p:txBody>
          <a:bodyPr/>
          <a:lstStyle/>
          <a:p>
            <a:r>
              <a:rPr lang="nl-BE"/>
              <a:t>Workshop uitstelgedrag</a:t>
            </a:r>
            <a:endParaRPr lang="nl-BE" dirty="0"/>
          </a:p>
        </p:txBody>
      </p:sp>
      <p:sp>
        <p:nvSpPr>
          <p:cNvPr id="5" name="Tijdelijke aanduiding voor tekst 4">
            <a:extLst>
              <a:ext uri="{FF2B5EF4-FFF2-40B4-BE49-F238E27FC236}">
                <a16:creationId xmlns:a16="http://schemas.microsoft.com/office/drawing/2014/main" id="{7FA0D3A1-7316-4678-9D30-1AD38CE42F67}"/>
              </a:ext>
            </a:extLst>
          </p:cNvPr>
          <p:cNvSpPr>
            <a:spLocks noGrp="1"/>
          </p:cNvSpPr>
          <p:nvPr>
            <p:ph type="body" sz="quarter" idx="17"/>
          </p:nvPr>
        </p:nvSpPr>
        <p:spPr>
          <a:xfrm>
            <a:off x="998692" y="1825153"/>
            <a:ext cx="16393196" cy="7481563"/>
          </a:xfrm>
        </p:spPr>
        <p:txBody>
          <a:bodyPr/>
          <a:lstStyle/>
          <a:p>
            <a:pPr marL="571500" indent="-571500">
              <a:buFont typeface="Arial" panose="020B0604020202020204" pitchFamily="34" charset="0"/>
              <a:buChar char="•"/>
            </a:pPr>
            <a:r>
              <a:rPr lang="nl-BE" b="1" noProof="0" dirty="0">
                <a:solidFill>
                  <a:srgbClr val="FF0000"/>
                </a:solidFill>
              </a:rPr>
              <a:t>Opdracht: </a:t>
            </a:r>
            <a:r>
              <a:rPr lang="nl-BE" noProof="0" dirty="0"/>
              <a:t>Wat zijn jullie interne en externe afleiders? Wat zijn jullie gewoontes?</a:t>
            </a:r>
          </a:p>
          <a:p>
            <a:pPr marL="571500" indent="-571500">
              <a:buFont typeface="Arial" panose="020B0604020202020204" pitchFamily="34" charset="0"/>
              <a:buChar char="•"/>
            </a:pPr>
            <a:r>
              <a:rPr lang="nl-BE" noProof="0" dirty="0"/>
              <a:t>Uitlokkers installeren</a:t>
            </a:r>
          </a:p>
          <a:p>
            <a:pPr marL="1257300" lvl="1" indent="-571500">
              <a:buFont typeface="Arial" panose="020B0604020202020204" pitchFamily="34" charset="0"/>
              <a:buChar char="•"/>
            </a:pPr>
            <a:r>
              <a:rPr lang="nl-BE" b="1" noProof="0" dirty="0"/>
              <a:t>Starten met lopen</a:t>
            </a:r>
            <a:r>
              <a:rPr lang="nl-BE" noProof="0" dirty="0"/>
              <a:t>: Start </a:t>
            </a:r>
            <a:r>
              <a:rPr lang="nl-BE" dirty="0"/>
              <a:t>2</a:t>
            </a:r>
            <a:r>
              <a:rPr lang="nl-BE" noProof="0" dirty="0"/>
              <a:t> </a:t>
            </a:r>
            <a:r>
              <a:rPr lang="nl-BE" dirty="0"/>
              <a:t>R</a:t>
            </a:r>
            <a:r>
              <a:rPr lang="nl-BE" noProof="0" dirty="0" err="1"/>
              <a:t>un</a:t>
            </a:r>
            <a:r>
              <a:rPr lang="nl-BE" noProof="0" dirty="0"/>
              <a:t> app downloaden, vast moment inplannen, loopschoenen op duidelijk zichtbare plaats zetten</a:t>
            </a:r>
          </a:p>
          <a:p>
            <a:pPr marL="1257300" lvl="1" indent="-571500">
              <a:buFont typeface="Arial" panose="020B0604020202020204" pitchFamily="34" charset="0"/>
              <a:buChar char="•"/>
            </a:pPr>
            <a:r>
              <a:rPr lang="nl-BE" b="1" noProof="0" dirty="0"/>
              <a:t>Stoppen met roken</a:t>
            </a:r>
            <a:r>
              <a:rPr lang="nl-BE" noProof="0" dirty="0"/>
              <a:t>: asbakken uit je zicht zetten, gaan staan bij vrienden die niet roken tijdens de pauze, nicotinepleisters duidelijk zichtbaar leggen in badkamer, rookprogrammareminders via mail die je dagelijks ontvangt </a:t>
            </a:r>
          </a:p>
          <a:p>
            <a:pPr marL="1257300" lvl="1" indent="-571500">
              <a:buFont typeface="Arial" panose="020B0604020202020204" pitchFamily="34" charset="0"/>
              <a:buChar char="•"/>
            </a:pPr>
            <a:r>
              <a:rPr lang="nl-BE" b="1" noProof="0" dirty="0"/>
              <a:t>Gezonder eten</a:t>
            </a:r>
            <a:r>
              <a:rPr lang="nl-BE" noProof="0" dirty="0"/>
              <a:t>: fruitschaal duidelijk zichtbaar zetten, geen eten in huis hebben dat niet gezond is, eerst eten vooraleer je naar de winkel gaat  </a:t>
            </a:r>
          </a:p>
          <a:p>
            <a:pPr marL="571500" indent="-571500">
              <a:buFont typeface="Arial" panose="020B0604020202020204" pitchFamily="34" charset="0"/>
              <a:buChar char="•"/>
            </a:pPr>
            <a:r>
              <a:rPr lang="nl-BE" b="1" noProof="0" dirty="0">
                <a:solidFill>
                  <a:srgbClr val="FF0000"/>
                </a:solidFill>
              </a:rPr>
              <a:t>Opdracht: </a:t>
            </a:r>
            <a:r>
              <a:rPr lang="nl-BE" noProof="0" dirty="0"/>
              <a:t>Mijn studieomgeving veranderen – uitlokkers installeren  </a:t>
            </a:r>
          </a:p>
          <a:p>
            <a:pPr lvl="2" algn="ctr"/>
            <a:endParaRPr lang="nl-BE" b="1" noProof="0" dirty="0">
              <a:solidFill>
                <a:srgbClr val="FF0000"/>
              </a:solidFill>
            </a:endParaRPr>
          </a:p>
          <a:p>
            <a:pPr lvl="2" algn="ctr"/>
            <a:r>
              <a:rPr lang="nl-BE" b="1" noProof="0" dirty="0">
                <a:solidFill>
                  <a:srgbClr val="FF0000"/>
                </a:solidFill>
              </a:rPr>
              <a:t>Helpende omgeving creëren om oude gewoontes voor te zijn en nieuwe gewoontes te installeren</a:t>
            </a:r>
          </a:p>
          <a:p>
            <a:pPr lvl="2"/>
            <a:endParaRPr lang="nl-BE" noProof="0" dirty="0"/>
          </a:p>
          <a:p>
            <a:pPr lvl="2"/>
            <a:endParaRPr lang="nl-BE" noProof="0" dirty="0"/>
          </a:p>
          <a:p>
            <a:pPr marL="1943100" lvl="2" indent="-571500">
              <a:buFont typeface="Arial" panose="020B0604020202020204" pitchFamily="34" charset="0"/>
              <a:buChar char="•"/>
            </a:pPr>
            <a:endParaRPr lang="nl-BE" noProof="0" dirty="0"/>
          </a:p>
          <a:p>
            <a:pPr marL="571500" indent="-571500">
              <a:buFont typeface="Arial" panose="020B0604020202020204" pitchFamily="34" charset="0"/>
              <a:buChar char="•"/>
            </a:pPr>
            <a:endParaRPr lang="nl-BE" noProof="0" dirty="0"/>
          </a:p>
        </p:txBody>
      </p:sp>
    </p:spTree>
    <p:extLst>
      <p:ext uri="{BB962C8B-B14F-4D97-AF65-F5344CB8AC3E}">
        <p14:creationId xmlns:p14="http://schemas.microsoft.com/office/powerpoint/2010/main" val="19333534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a:xfrm>
            <a:off x="14543315" y="9306717"/>
            <a:ext cx="1001264" cy="547688"/>
          </a:xfrm>
        </p:spPr>
        <p:txBody>
          <a:bodyPr/>
          <a:lstStyle/>
          <a:p>
            <a:fld id="{B7527A74-2D87-4307-9531-5A57D9647EEB}" type="slidenum">
              <a:rPr lang="nl-BE" smtClean="0"/>
              <a:pPr/>
              <a:t>32</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a:xfrm>
            <a:off x="998692" y="888883"/>
            <a:ext cx="16575629" cy="630355"/>
          </a:xfrm>
        </p:spPr>
        <p:txBody>
          <a:bodyPr/>
          <a:lstStyle/>
          <a:p>
            <a:r>
              <a:rPr lang="nl-BE" noProof="0" dirty="0"/>
              <a:t>We pakken het uitstellen aan: ons GEDRAG veranderen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a:xfrm>
            <a:off x="2274889" y="9306717"/>
            <a:ext cx="6172200" cy="547688"/>
          </a:xfrm>
        </p:spPr>
        <p:txBody>
          <a:bodyPr/>
          <a:lstStyle/>
          <a:p>
            <a:r>
              <a:rPr lang="nl-BE"/>
              <a:t>Workshop uitstelgedrag</a:t>
            </a:r>
            <a:endParaRPr lang="nl-BE" dirty="0"/>
          </a:p>
        </p:txBody>
      </p:sp>
      <p:sp>
        <p:nvSpPr>
          <p:cNvPr id="5" name="Tijdelijke aanduiding voor tekst 4">
            <a:extLst>
              <a:ext uri="{FF2B5EF4-FFF2-40B4-BE49-F238E27FC236}">
                <a16:creationId xmlns:a16="http://schemas.microsoft.com/office/drawing/2014/main" id="{7FA0D3A1-7316-4678-9D30-1AD38CE42F67}"/>
              </a:ext>
            </a:extLst>
          </p:cNvPr>
          <p:cNvSpPr>
            <a:spLocks noGrp="1"/>
          </p:cNvSpPr>
          <p:nvPr>
            <p:ph type="body" sz="quarter" idx="17"/>
          </p:nvPr>
        </p:nvSpPr>
        <p:spPr>
          <a:xfrm>
            <a:off x="1126716" y="1825154"/>
            <a:ext cx="16265172" cy="7044526"/>
          </a:xfrm>
        </p:spPr>
        <p:txBody>
          <a:bodyPr/>
          <a:lstStyle/>
          <a:p>
            <a:pPr marL="571500" indent="-571500">
              <a:buFont typeface="Arial" panose="020B0604020202020204" pitchFamily="34" charset="0"/>
              <a:buChar char="•"/>
            </a:pPr>
            <a:r>
              <a:rPr lang="nl-BE" noProof="0" dirty="0" err="1"/>
              <a:t>Studieaanpak</a:t>
            </a:r>
            <a:r>
              <a:rPr lang="nl-BE" noProof="0" dirty="0"/>
              <a:t> </a:t>
            </a:r>
          </a:p>
          <a:p>
            <a:pPr marL="1257300" lvl="1" indent="-571500">
              <a:buFont typeface="Arial" panose="020B0604020202020204" pitchFamily="34" charset="0"/>
              <a:buChar char="•"/>
            </a:pPr>
            <a:r>
              <a:rPr lang="nl-BE" dirty="0"/>
              <a:t>Studieomgeving</a:t>
            </a:r>
            <a:endParaRPr lang="nl-BE" noProof="0" dirty="0"/>
          </a:p>
          <a:p>
            <a:pPr marL="1943100" lvl="2" indent="-571500">
              <a:buFont typeface="Arial" panose="020B0604020202020204" pitchFamily="34" charset="0"/>
              <a:buChar char="•"/>
            </a:pPr>
            <a:r>
              <a:rPr lang="nl-BE" noProof="0" dirty="0"/>
              <a:t>Externe en interne afleiders </a:t>
            </a:r>
          </a:p>
          <a:p>
            <a:pPr marL="1943100" lvl="2" indent="-571500">
              <a:buFont typeface="Arial" panose="020B0604020202020204" pitchFamily="34" charset="0"/>
              <a:buChar char="•"/>
            </a:pPr>
            <a:r>
              <a:rPr lang="nl-BE" noProof="0" dirty="0"/>
              <a:t>Digitale hulpmiddelen </a:t>
            </a:r>
          </a:p>
          <a:p>
            <a:pPr marL="2628900" lvl="3" indent="-571500">
              <a:buFont typeface="Arial" panose="020B0604020202020204" pitchFamily="34" charset="0"/>
              <a:buChar char="•"/>
            </a:pPr>
            <a:r>
              <a:rPr lang="nl-BE" noProof="0" dirty="0">
                <a:hlinkClick r:id="rId3"/>
              </a:rPr>
              <a:t>Get </a:t>
            </a:r>
            <a:r>
              <a:rPr lang="nl-BE" noProof="0" dirty="0" err="1">
                <a:hlinkClick r:id="rId3"/>
              </a:rPr>
              <a:t>cold</a:t>
            </a:r>
            <a:r>
              <a:rPr lang="nl-BE" noProof="0" dirty="0">
                <a:hlinkClick r:id="rId3"/>
              </a:rPr>
              <a:t> </a:t>
            </a:r>
            <a:r>
              <a:rPr lang="nl-BE" noProof="0" dirty="0" err="1">
                <a:hlinkClick r:id="rId3"/>
              </a:rPr>
              <a:t>turkey</a:t>
            </a:r>
            <a:r>
              <a:rPr lang="nl-BE" noProof="0" dirty="0">
                <a:hlinkClick r:id="rId3"/>
              </a:rPr>
              <a:t> </a:t>
            </a:r>
            <a:endParaRPr lang="nl-BE" noProof="0" dirty="0"/>
          </a:p>
          <a:p>
            <a:pPr marL="2628900" lvl="3" indent="-571500">
              <a:buFont typeface="Arial" panose="020B0604020202020204" pitchFamily="34" charset="0"/>
              <a:buChar char="•"/>
            </a:pPr>
            <a:r>
              <a:rPr lang="nl-BE" noProof="0" dirty="0" err="1">
                <a:hlinkClick r:id="rId4"/>
              </a:rPr>
              <a:t>StayFocusd</a:t>
            </a:r>
            <a:r>
              <a:rPr lang="nl-BE" noProof="0" dirty="0">
                <a:hlinkClick r:id="rId4"/>
              </a:rPr>
              <a:t> op de Chrome internetbrowser</a:t>
            </a:r>
          </a:p>
          <a:p>
            <a:pPr marL="2628900" lvl="3" indent="-571500">
              <a:buFont typeface="Arial" panose="020B0604020202020204" pitchFamily="34" charset="0"/>
              <a:buChar char="•"/>
            </a:pPr>
            <a:r>
              <a:rPr lang="nl-BE" noProof="0" dirty="0" err="1">
                <a:hlinkClick r:id="rId5"/>
              </a:rPr>
              <a:t>FocalFilter</a:t>
            </a:r>
            <a:r>
              <a:rPr lang="nl-BE" noProof="0" dirty="0">
                <a:hlinkClick r:id="rId5"/>
              </a:rPr>
              <a:t> voor alle internetbrowsers op Windows </a:t>
            </a:r>
            <a:endParaRPr lang="nl-BE" noProof="0" dirty="0"/>
          </a:p>
          <a:p>
            <a:pPr marL="2628900" lvl="3" indent="-571500">
              <a:buFont typeface="Arial" panose="020B0604020202020204" pitchFamily="34" charset="0"/>
              <a:buChar char="•"/>
            </a:pPr>
            <a:r>
              <a:rPr lang="nl-BE" noProof="0" dirty="0" err="1">
                <a:hlinkClick r:id="rId6"/>
              </a:rPr>
              <a:t>SelfControl</a:t>
            </a:r>
            <a:r>
              <a:rPr lang="nl-BE" noProof="0" dirty="0">
                <a:hlinkClick r:id="rId6"/>
              </a:rPr>
              <a:t> voor Mac</a:t>
            </a:r>
            <a:endParaRPr lang="nl-BE" noProof="0" dirty="0"/>
          </a:p>
          <a:p>
            <a:pPr marL="1943100" lvl="2" indent="-571500">
              <a:buFont typeface="Arial" panose="020B0604020202020204" pitchFamily="34" charset="0"/>
              <a:buChar char="•"/>
            </a:pPr>
            <a:endParaRPr lang="nl-BE" noProof="0" dirty="0"/>
          </a:p>
          <a:p>
            <a:pPr marL="1943100" lvl="2" indent="-571500">
              <a:buFont typeface="Arial" panose="020B0604020202020204" pitchFamily="34" charset="0"/>
              <a:buChar char="•"/>
            </a:pPr>
            <a:endParaRPr lang="nl-BE" noProof="0" dirty="0"/>
          </a:p>
          <a:p>
            <a:pPr marL="1943100" lvl="2" indent="-571500">
              <a:buFont typeface="Arial" panose="020B0604020202020204" pitchFamily="34" charset="0"/>
              <a:buChar char="•"/>
            </a:pPr>
            <a:endParaRPr lang="nl-BE" noProof="0" dirty="0"/>
          </a:p>
          <a:p>
            <a:pPr lvl="3"/>
            <a:endParaRPr lang="nl-BE" noProof="0" dirty="0"/>
          </a:p>
          <a:p>
            <a:pPr marL="1943100" lvl="2" indent="-571500">
              <a:buFont typeface="Arial" panose="020B0604020202020204" pitchFamily="34" charset="0"/>
              <a:buChar char="•"/>
            </a:pPr>
            <a:endParaRPr lang="nl-BE" noProof="0" dirty="0"/>
          </a:p>
          <a:p>
            <a:pPr lvl="2"/>
            <a:endParaRPr lang="nl-BE" noProof="0" dirty="0"/>
          </a:p>
          <a:p>
            <a:pPr marL="1943100" lvl="2" indent="-571500">
              <a:buFont typeface="Arial" panose="020B0604020202020204" pitchFamily="34" charset="0"/>
              <a:buChar char="•"/>
            </a:pPr>
            <a:endParaRPr lang="nl-BE" noProof="0" dirty="0"/>
          </a:p>
          <a:p>
            <a:pPr marL="571500" indent="-571500">
              <a:buFont typeface="Arial" panose="020B0604020202020204" pitchFamily="34" charset="0"/>
              <a:buChar char="•"/>
            </a:pPr>
            <a:endParaRPr lang="nl-BE" noProof="0" dirty="0"/>
          </a:p>
        </p:txBody>
      </p:sp>
      <p:pic>
        <p:nvPicPr>
          <p:cNvPr id="1028" name="Picture 4" descr="10 Quotes That Will Help You to Stay Focused – StartupIstanbul">
            <a:extLst>
              <a:ext uri="{FF2B5EF4-FFF2-40B4-BE49-F238E27FC236}">
                <a16:creationId xmlns:a16="http://schemas.microsoft.com/office/drawing/2014/main" id="{2C738BB5-0B16-46D0-B58C-782DF9AE89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06821" y="3367087"/>
            <a:ext cx="6667500" cy="355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6387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84F4478E-92A4-4E06-96ED-4C81D6EC443F}"/>
              </a:ext>
            </a:extLst>
          </p:cNvPr>
          <p:cNvSpPr>
            <a:spLocks noGrp="1"/>
          </p:cNvSpPr>
          <p:nvPr>
            <p:ph type="sldNum" sz="quarter" idx="12"/>
          </p:nvPr>
        </p:nvSpPr>
        <p:spPr/>
        <p:txBody>
          <a:bodyPr/>
          <a:lstStyle/>
          <a:p>
            <a:fld id="{B7527A74-2D87-4307-9531-5A57D9647EEB}" type="slidenum">
              <a:rPr lang="nl-BE" smtClean="0"/>
              <a:pPr/>
              <a:t>33</a:t>
            </a:fld>
            <a:endParaRPr lang="nl-BE"/>
          </a:p>
        </p:txBody>
      </p:sp>
      <p:sp>
        <p:nvSpPr>
          <p:cNvPr id="4" name="Titel 3">
            <a:extLst>
              <a:ext uri="{FF2B5EF4-FFF2-40B4-BE49-F238E27FC236}">
                <a16:creationId xmlns:a16="http://schemas.microsoft.com/office/drawing/2014/main" id="{84FBBEED-D701-4CE2-9857-396BC4DE898F}"/>
              </a:ext>
            </a:extLst>
          </p:cNvPr>
          <p:cNvSpPr>
            <a:spLocks noGrp="1"/>
          </p:cNvSpPr>
          <p:nvPr>
            <p:ph type="title"/>
          </p:nvPr>
        </p:nvSpPr>
        <p:spPr/>
        <p:txBody>
          <a:bodyPr/>
          <a:lstStyle/>
          <a:p>
            <a:r>
              <a:rPr lang="nl-BE" noProof="0" dirty="0"/>
              <a:t>Overzicht</a:t>
            </a:r>
          </a:p>
        </p:txBody>
      </p:sp>
      <p:sp>
        <p:nvSpPr>
          <p:cNvPr id="6" name="Tijdelijke aanduiding voor voettekst 5">
            <a:extLst>
              <a:ext uri="{FF2B5EF4-FFF2-40B4-BE49-F238E27FC236}">
                <a16:creationId xmlns:a16="http://schemas.microsoft.com/office/drawing/2014/main" id="{4D0DE0AE-E33B-4EE4-B4B9-D07EC908C058}"/>
              </a:ext>
            </a:extLst>
          </p:cNvPr>
          <p:cNvSpPr>
            <a:spLocks noGrp="1"/>
          </p:cNvSpPr>
          <p:nvPr>
            <p:ph type="ftr" sz="quarter" idx="11"/>
          </p:nvPr>
        </p:nvSpPr>
        <p:spPr/>
        <p:txBody>
          <a:bodyPr/>
          <a:lstStyle/>
          <a:p>
            <a:r>
              <a:rPr lang="nl-BE"/>
              <a:t>Workshop uitstelgedrag</a:t>
            </a:r>
            <a:endParaRPr lang="nl-BE" dirty="0"/>
          </a:p>
        </p:txBody>
      </p:sp>
      <p:sp>
        <p:nvSpPr>
          <p:cNvPr id="8" name="Stroomdiagram: Alternatief proces 7">
            <a:extLst>
              <a:ext uri="{FF2B5EF4-FFF2-40B4-BE49-F238E27FC236}">
                <a16:creationId xmlns:a16="http://schemas.microsoft.com/office/drawing/2014/main" id="{01D2985B-C9FD-4D44-9E14-58BB38013CA1}"/>
              </a:ext>
            </a:extLst>
          </p:cNvPr>
          <p:cNvSpPr/>
          <p:nvPr/>
        </p:nvSpPr>
        <p:spPr>
          <a:xfrm>
            <a:off x="5991213" y="1837072"/>
            <a:ext cx="5658929" cy="1138687"/>
          </a:xfrm>
          <a:prstGeom prst="flowChartAlternateProces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sz="2800" b="1" dirty="0"/>
              <a:t>We pakken het uitstellen aan: Gedrag veranderen</a:t>
            </a:r>
          </a:p>
        </p:txBody>
      </p:sp>
      <p:cxnSp>
        <p:nvCxnSpPr>
          <p:cNvPr id="10" name="Rechte verbindingslijn met pijl 9">
            <a:extLst>
              <a:ext uri="{FF2B5EF4-FFF2-40B4-BE49-F238E27FC236}">
                <a16:creationId xmlns:a16="http://schemas.microsoft.com/office/drawing/2014/main" id="{9B0644E8-4458-4FE3-8E5C-9DEAB13EF9FB}"/>
              </a:ext>
            </a:extLst>
          </p:cNvPr>
          <p:cNvCxnSpPr>
            <a:cxnSpLocks/>
          </p:cNvCxnSpPr>
          <p:nvPr/>
        </p:nvCxnSpPr>
        <p:spPr>
          <a:xfrm flipH="1">
            <a:off x="4360325" y="3065604"/>
            <a:ext cx="4460353" cy="1380226"/>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1F9469EC-5A73-4425-B7D0-D9E0C5838EC5}"/>
              </a:ext>
            </a:extLst>
          </p:cNvPr>
          <p:cNvCxnSpPr>
            <a:cxnSpLocks/>
          </p:cNvCxnSpPr>
          <p:nvPr/>
        </p:nvCxnSpPr>
        <p:spPr>
          <a:xfrm>
            <a:off x="8820679" y="3065604"/>
            <a:ext cx="0" cy="1531971"/>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a:extLst>
              <a:ext uri="{FF2B5EF4-FFF2-40B4-BE49-F238E27FC236}">
                <a16:creationId xmlns:a16="http://schemas.microsoft.com/office/drawing/2014/main" id="{90A1CC5D-8DD6-464F-81AC-DD95482DAD58}"/>
              </a:ext>
            </a:extLst>
          </p:cNvPr>
          <p:cNvCxnSpPr>
            <a:cxnSpLocks/>
          </p:cNvCxnSpPr>
          <p:nvPr/>
        </p:nvCxnSpPr>
        <p:spPr>
          <a:xfrm>
            <a:off x="8850270" y="3095254"/>
            <a:ext cx="3916824" cy="1412476"/>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sp>
        <p:nvSpPr>
          <p:cNvPr id="21" name="Stroomdiagram: Alternatief proces 20">
            <a:extLst>
              <a:ext uri="{FF2B5EF4-FFF2-40B4-BE49-F238E27FC236}">
                <a16:creationId xmlns:a16="http://schemas.microsoft.com/office/drawing/2014/main" id="{93216BE6-3DAF-4169-BA0F-DFE646A644F4}"/>
              </a:ext>
            </a:extLst>
          </p:cNvPr>
          <p:cNvSpPr/>
          <p:nvPr/>
        </p:nvSpPr>
        <p:spPr>
          <a:xfrm>
            <a:off x="2898475" y="5279366"/>
            <a:ext cx="2777705" cy="793630"/>
          </a:xfrm>
          <a:prstGeom prst="flowChartAlternateProcess">
            <a:avLst/>
          </a:prstGeom>
          <a:noFill/>
          <a:ln>
            <a:noFill/>
          </a:ln>
        </p:spPr>
        <p:style>
          <a:lnRef idx="0">
            <a:scrgbClr r="0" g="0" b="0"/>
          </a:lnRef>
          <a:fillRef idx="0">
            <a:scrgbClr r="0" g="0" b="0"/>
          </a:fillRef>
          <a:effectRef idx="0">
            <a:scrgbClr r="0" g="0" b="0"/>
          </a:effectRef>
          <a:fontRef idx="minor">
            <a:schemeClr val="accent4"/>
          </a:fontRef>
        </p:style>
        <p:txBody>
          <a:bodyPr rtlCol="0" anchor="ctr"/>
          <a:lstStyle/>
          <a:p>
            <a:pPr algn="ctr"/>
            <a:endParaRPr lang="nl-BE"/>
          </a:p>
        </p:txBody>
      </p:sp>
      <p:sp>
        <p:nvSpPr>
          <p:cNvPr id="24" name="Rechthoek: afgeronde hoeken 23">
            <a:extLst>
              <a:ext uri="{FF2B5EF4-FFF2-40B4-BE49-F238E27FC236}">
                <a16:creationId xmlns:a16="http://schemas.microsoft.com/office/drawing/2014/main" id="{E353339A-F1EE-4751-AA1A-9A5B9F7BEE07}"/>
              </a:ext>
            </a:extLst>
          </p:cNvPr>
          <p:cNvSpPr/>
          <p:nvPr/>
        </p:nvSpPr>
        <p:spPr>
          <a:xfrm>
            <a:off x="1242207" y="4804169"/>
            <a:ext cx="3433308" cy="79363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nl-BE" sz="3200" dirty="0"/>
              <a:t>Voor- en nadelen </a:t>
            </a:r>
          </a:p>
        </p:txBody>
      </p:sp>
      <p:sp>
        <p:nvSpPr>
          <p:cNvPr id="27" name="Rechthoek: afgeronde hoeken 26">
            <a:extLst>
              <a:ext uri="{FF2B5EF4-FFF2-40B4-BE49-F238E27FC236}">
                <a16:creationId xmlns:a16="http://schemas.microsoft.com/office/drawing/2014/main" id="{9E36DA20-5468-4E26-B121-10601EB89E48}"/>
              </a:ext>
            </a:extLst>
          </p:cNvPr>
          <p:cNvSpPr/>
          <p:nvPr/>
        </p:nvSpPr>
        <p:spPr>
          <a:xfrm>
            <a:off x="7156159" y="4734553"/>
            <a:ext cx="3388222" cy="99393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nl-BE" sz="3200" dirty="0"/>
              <a:t>Waar gaat mijn tijd naar toe? </a:t>
            </a:r>
          </a:p>
        </p:txBody>
      </p:sp>
      <p:sp>
        <p:nvSpPr>
          <p:cNvPr id="28" name="Rechthoek: afgeronde hoeken 27">
            <a:extLst>
              <a:ext uri="{FF2B5EF4-FFF2-40B4-BE49-F238E27FC236}">
                <a16:creationId xmlns:a16="http://schemas.microsoft.com/office/drawing/2014/main" id="{5321FA54-D726-4698-92DD-27CFCCEB4D98}"/>
              </a:ext>
            </a:extLst>
          </p:cNvPr>
          <p:cNvSpPr/>
          <p:nvPr/>
        </p:nvSpPr>
        <p:spPr>
          <a:xfrm>
            <a:off x="12318521" y="4770254"/>
            <a:ext cx="3388222" cy="97552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nl-BE" sz="3200" dirty="0" err="1"/>
              <a:t>Studieaanpak</a:t>
            </a:r>
            <a:endParaRPr lang="nl-BE" sz="3200" dirty="0"/>
          </a:p>
        </p:txBody>
      </p:sp>
      <p:cxnSp>
        <p:nvCxnSpPr>
          <p:cNvPr id="34" name="Rechte verbindingslijn met pijl 33">
            <a:extLst>
              <a:ext uri="{FF2B5EF4-FFF2-40B4-BE49-F238E27FC236}">
                <a16:creationId xmlns:a16="http://schemas.microsoft.com/office/drawing/2014/main" id="{0585B147-DFF9-49EB-9C07-80EF5A9DF935}"/>
              </a:ext>
            </a:extLst>
          </p:cNvPr>
          <p:cNvCxnSpPr>
            <a:cxnSpLocks/>
            <a:stCxn id="28" idx="2"/>
          </p:cNvCxnSpPr>
          <p:nvPr/>
        </p:nvCxnSpPr>
        <p:spPr>
          <a:xfrm flipH="1">
            <a:off x="8850270" y="5745783"/>
            <a:ext cx="5162362" cy="1092293"/>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36" name="Rechte verbindingslijn met pijl 35">
            <a:extLst>
              <a:ext uri="{FF2B5EF4-FFF2-40B4-BE49-F238E27FC236}">
                <a16:creationId xmlns:a16="http://schemas.microsoft.com/office/drawing/2014/main" id="{5433541A-CF7B-47DD-A8DC-95AABF54767D}"/>
              </a:ext>
            </a:extLst>
          </p:cNvPr>
          <p:cNvCxnSpPr>
            <a:cxnSpLocks/>
            <a:stCxn id="28" idx="2"/>
          </p:cNvCxnSpPr>
          <p:nvPr/>
        </p:nvCxnSpPr>
        <p:spPr>
          <a:xfrm flipH="1">
            <a:off x="12246202" y="5745783"/>
            <a:ext cx="1766430" cy="1092293"/>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38" name="Rechte verbindingslijn met pijl 37">
            <a:extLst>
              <a:ext uri="{FF2B5EF4-FFF2-40B4-BE49-F238E27FC236}">
                <a16:creationId xmlns:a16="http://schemas.microsoft.com/office/drawing/2014/main" id="{9968AE38-957B-4534-BB1E-B7FE3958B14E}"/>
              </a:ext>
            </a:extLst>
          </p:cNvPr>
          <p:cNvCxnSpPr>
            <a:cxnSpLocks/>
            <a:stCxn id="28" idx="2"/>
          </p:cNvCxnSpPr>
          <p:nvPr/>
        </p:nvCxnSpPr>
        <p:spPr>
          <a:xfrm>
            <a:off x="14012632" y="5745783"/>
            <a:ext cx="530683" cy="1092293"/>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sp>
        <p:nvSpPr>
          <p:cNvPr id="42" name="Rechthoek: afgeronde hoeken 41">
            <a:extLst>
              <a:ext uri="{FF2B5EF4-FFF2-40B4-BE49-F238E27FC236}">
                <a16:creationId xmlns:a16="http://schemas.microsoft.com/office/drawing/2014/main" id="{C78A17AF-CFA6-4041-8FC8-4D5E45ACF4C9}"/>
              </a:ext>
            </a:extLst>
          </p:cNvPr>
          <p:cNvSpPr/>
          <p:nvPr/>
        </p:nvSpPr>
        <p:spPr>
          <a:xfrm>
            <a:off x="6173637" y="7059111"/>
            <a:ext cx="2898475" cy="54768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nl-BE" dirty="0"/>
              <a:t>Studieomgeving</a:t>
            </a:r>
            <a:r>
              <a:rPr lang="nl-BE" sz="3200" dirty="0"/>
              <a:t> </a:t>
            </a:r>
          </a:p>
        </p:txBody>
      </p:sp>
      <p:sp>
        <p:nvSpPr>
          <p:cNvPr id="44" name="Rechthoek: afgeronde hoeken 43">
            <a:extLst>
              <a:ext uri="{FF2B5EF4-FFF2-40B4-BE49-F238E27FC236}">
                <a16:creationId xmlns:a16="http://schemas.microsoft.com/office/drawing/2014/main" id="{B427FBF6-A802-44E2-B29C-5108F930155F}"/>
              </a:ext>
            </a:extLst>
          </p:cNvPr>
          <p:cNvSpPr/>
          <p:nvPr/>
        </p:nvSpPr>
        <p:spPr>
          <a:xfrm>
            <a:off x="9914791" y="7043900"/>
            <a:ext cx="2539043" cy="55938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nl-BE" dirty="0">
                <a:solidFill>
                  <a:schemeClr val="accent1"/>
                </a:solidFill>
              </a:rPr>
              <a:t>Studiemethode</a:t>
            </a:r>
            <a:r>
              <a:rPr lang="nl-BE" sz="3200" dirty="0">
                <a:solidFill>
                  <a:schemeClr val="accent1"/>
                </a:solidFill>
              </a:rPr>
              <a:t> </a:t>
            </a:r>
          </a:p>
        </p:txBody>
      </p:sp>
      <p:sp>
        <p:nvSpPr>
          <p:cNvPr id="45" name="Rechthoek: afgeronde hoeken 44">
            <a:extLst>
              <a:ext uri="{FF2B5EF4-FFF2-40B4-BE49-F238E27FC236}">
                <a16:creationId xmlns:a16="http://schemas.microsoft.com/office/drawing/2014/main" id="{88F2404C-498E-490A-9467-B96A3DD50762}"/>
              </a:ext>
            </a:extLst>
          </p:cNvPr>
          <p:cNvSpPr/>
          <p:nvPr/>
        </p:nvSpPr>
        <p:spPr>
          <a:xfrm>
            <a:off x="13303702" y="7043900"/>
            <a:ext cx="2539043" cy="55938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nl-BE" dirty="0"/>
              <a:t>Studieorganisatie</a:t>
            </a:r>
            <a:r>
              <a:rPr lang="nl-BE" sz="3200" dirty="0"/>
              <a:t> </a:t>
            </a:r>
          </a:p>
        </p:txBody>
      </p:sp>
      <p:sp>
        <p:nvSpPr>
          <p:cNvPr id="46" name="Tekstvak 45">
            <a:extLst>
              <a:ext uri="{FF2B5EF4-FFF2-40B4-BE49-F238E27FC236}">
                <a16:creationId xmlns:a16="http://schemas.microsoft.com/office/drawing/2014/main" id="{5E578BB4-7EE2-41EA-B623-9A96D7481F6F}"/>
              </a:ext>
            </a:extLst>
          </p:cNvPr>
          <p:cNvSpPr txBox="1"/>
          <p:nvPr/>
        </p:nvSpPr>
        <p:spPr>
          <a:xfrm>
            <a:off x="6527320" y="7679551"/>
            <a:ext cx="2898475" cy="923330"/>
          </a:xfrm>
          <a:prstGeom prst="rect">
            <a:avLst/>
          </a:prstGeom>
          <a:noFill/>
        </p:spPr>
        <p:txBody>
          <a:bodyPr wrap="square" rtlCol="0">
            <a:spAutoFit/>
          </a:bodyPr>
          <a:lstStyle/>
          <a:p>
            <a:pPr marL="342900" indent="-342900">
              <a:buAutoNum type="arabicPeriod"/>
            </a:pPr>
            <a:r>
              <a:rPr lang="nl-BE" dirty="0"/>
              <a:t>Interne en externe afleiders </a:t>
            </a:r>
          </a:p>
          <a:p>
            <a:pPr marL="342900" indent="-342900">
              <a:buAutoNum type="arabicPeriod"/>
            </a:pPr>
            <a:r>
              <a:rPr lang="nl-BE" dirty="0"/>
              <a:t>Digitale hulpmiddelen </a:t>
            </a:r>
          </a:p>
        </p:txBody>
      </p:sp>
    </p:spTree>
    <p:extLst>
      <p:ext uri="{BB962C8B-B14F-4D97-AF65-F5344CB8AC3E}">
        <p14:creationId xmlns:p14="http://schemas.microsoft.com/office/powerpoint/2010/main" val="19164801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a:xfrm>
            <a:off x="14543315" y="9306717"/>
            <a:ext cx="1001264" cy="547688"/>
          </a:xfrm>
        </p:spPr>
        <p:txBody>
          <a:bodyPr/>
          <a:lstStyle/>
          <a:p>
            <a:fld id="{B7527A74-2D87-4307-9531-5A57D9647EEB}" type="slidenum">
              <a:rPr lang="nl-BE" smtClean="0"/>
              <a:pPr/>
              <a:t>34</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a:xfrm>
            <a:off x="998692" y="888883"/>
            <a:ext cx="16575629" cy="630355"/>
          </a:xfrm>
        </p:spPr>
        <p:txBody>
          <a:bodyPr/>
          <a:lstStyle/>
          <a:p>
            <a:r>
              <a:rPr lang="nl-BE" noProof="0" dirty="0"/>
              <a:t>We pakken het uitstellen aan: ons GEDRAG veranderen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a:xfrm>
            <a:off x="2274889" y="9306717"/>
            <a:ext cx="6172200" cy="547688"/>
          </a:xfrm>
        </p:spPr>
        <p:txBody>
          <a:bodyPr/>
          <a:lstStyle/>
          <a:p>
            <a:r>
              <a:rPr lang="nl-BE"/>
              <a:t>Workshop uitstelgedrag</a:t>
            </a:r>
            <a:endParaRPr lang="nl-BE" dirty="0"/>
          </a:p>
        </p:txBody>
      </p:sp>
      <p:sp>
        <p:nvSpPr>
          <p:cNvPr id="5" name="Tijdelijke aanduiding voor tekst 4">
            <a:extLst>
              <a:ext uri="{FF2B5EF4-FFF2-40B4-BE49-F238E27FC236}">
                <a16:creationId xmlns:a16="http://schemas.microsoft.com/office/drawing/2014/main" id="{7FA0D3A1-7316-4678-9D30-1AD38CE42F67}"/>
              </a:ext>
            </a:extLst>
          </p:cNvPr>
          <p:cNvSpPr>
            <a:spLocks noGrp="1"/>
          </p:cNvSpPr>
          <p:nvPr>
            <p:ph type="body" sz="quarter" idx="17"/>
          </p:nvPr>
        </p:nvSpPr>
        <p:spPr>
          <a:xfrm>
            <a:off x="1126716" y="1825154"/>
            <a:ext cx="16265172" cy="7044526"/>
          </a:xfrm>
        </p:spPr>
        <p:txBody>
          <a:bodyPr/>
          <a:lstStyle/>
          <a:p>
            <a:pPr marL="571500" indent="-571500">
              <a:buFont typeface="Arial" panose="020B0604020202020204" pitchFamily="34" charset="0"/>
              <a:buChar char="•"/>
            </a:pPr>
            <a:r>
              <a:rPr lang="nl-BE" noProof="0" dirty="0" err="1"/>
              <a:t>Studieaanpak</a:t>
            </a:r>
            <a:r>
              <a:rPr lang="nl-BE" noProof="0" dirty="0"/>
              <a:t>  </a:t>
            </a:r>
          </a:p>
          <a:p>
            <a:pPr marL="1257300" lvl="1" indent="-571500">
              <a:buFont typeface="Arial" panose="020B0604020202020204" pitchFamily="34" charset="0"/>
              <a:buChar char="•"/>
            </a:pPr>
            <a:r>
              <a:rPr lang="nl-BE" noProof="0" dirty="0"/>
              <a:t>Studiemethode</a:t>
            </a:r>
          </a:p>
          <a:p>
            <a:pPr marL="1943100" lvl="2" indent="-571500">
              <a:buFont typeface="Arial" panose="020B0604020202020204" pitchFamily="34" charset="0"/>
              <a:buChar char="•"/>
            </a:pPr>
            <a:endParaRPr lang="nl-BE" noProof="0" dirty="0"/>
          </a:p>
          <a:p>
            <a:pPr marL="1943100" lvl="2" indent="-571500">
              <a:buFont typeface="Arial" panose="020B0604020202020204" pitchFamily="34" charset="0"/>
              <a:buChar char="•"/>
            </a:pPr>
            <a:endParaRPr lang="nl-BE" noProof="0" dirty="0"/>
          </a:p>
          <a:p>
            <a:pPr marL="1943100" lvl="2" indent="-571500">
              <a:buFont typeface="Arial" panose="020B0604020202020204" pitchFamily="34" charset="0"/>
              <a:buChar char="•"/>
            </a:pPr>
            <a:endParaRPr lang="nl-BE" noProof="0" dirty="0"/>
          </a:p>
          <a:p>
            <a:pPr lvl="3"/>
            <a:endParaRPr lang="nl-BE" noProof="0" dirty="0"/>
          </a:p>
          <a:p>
            <a:pPr marL="1943100" lvl="2" indent="-571500">
              <a:buFont typeface="Arial" panose="020B0604020202020204" pitchFamily="34" charset="0"/>
              <a:buChar char="•"/>
            </a:pPr>
            <a:endParaRPr lang="nl-BE" noProof="0" dirty="0"/>
          </a:p>
          <a:p>
            <a:pPr lvl="2"/>
            <a:endParaRPr lang="nl-BE" noProof="0" dirty="0"/>
          </a:p>
          <a:p>
            <a:pPr marL="1943100" lvl="2" indent="-571500">
              <a:buFont typeface="Arial" panose="020B0604020202020204" pitchFamily="34" charset="0"/>
              <a:buChar char="•"/>
            </a:pPr>
            <a:endParaRPr lang="nl-BE" noProof="0" dirty="0"/>
          </a:p>
          <a:p>
            <a:pPr marL="571500" indent="-571500">
              <a:buFont typeface="Arial" panose="020B0604020202020204" pitchFamily="34" charset="0"/>
              <a:buChar char="•"/>
            </a:pPr>
            <a:endParaRPr lang="nl-BE" noProof="0" dirty="0"/>
          </a:p>
        </p:txBody>
      </p:sp>
      <p:pic>
        <p:nvPicPr>
          <p:cNvPr id="4" name="Onlinemedia 3" title="How to Study Effectively for School or College [Top 6 Science-Based Study Skills]">
            <a:hlinkClick r:id="" action="ppaction://media"/>
            <a:extLst>
              <a:ext uri="{FF2B5EF4-FFF2-40B4-BE49-F238E27FC236}">
                <a16:creationId xmlns:a16="http://schemas.microsoft.com/office/drawing/2014/main" id="{43100942-B1E8-4500-BA11-712056A01C3A}"/>
              </a:ext>
            </a:extLst>
          </p:cNvPr>
          <p:cNvPicPr>
            <a:picLocks noRot="1" noChangeAspect="1"/>
          </p:cNvPicPr>
          <p:nvPr>
            <a:videoFile r:link="rId1"/>
          </p:nvPr>
        </p:nvPicPr>
        <p:blipFill>
          <a:blip r:embed="rId5"/>
          <a:stretch>
            <a:fillRect/>
          </a:stretch>
        </p:blipFill>
        <p:spPr>
          <a:xfrm>
            <a:off x="1595158" y="4390943"/>
            <a:ext cx="7205138" cy="4070903"/>
          </a:xfrm>
          <a:prstGeom prst="rect">
            <a:avLst/>
          </a:prstGeom>
        </p:spPr>
      </p:pic>
      <p:pic>
        <p:nvPicPr>
          <p:cNvPr id="6" name="Onlinemedia 5" title="How to increase your learning skills?">
            <a:hlinkClick r:id="" action="ppaction://media"/>
            <a:extLst>
              <a:ext uri="{FF2B5EF4-FFF2-40B4-BE49-F238E27FC236}">
                <a16:creationId xmlns:a16="http://schemas.microsoft.com/office/drawing/2014/main" id="{4CE3F9AA-A58F-4B88-9538-98C50B3DB7D1}"/>
              </a:ext>
            </a:extLst>
          </p:cNvPr>
          <p:cNvPicPr>
            <a:picLocks noRot="1" noChangeAspect="1"/>
          </p:cNvPicPr>
          <p:nvPr>
            <a:videoFile r:link="rId2"/>
          </p:nvPr>
        </p:nvPicPr>
        <p:blipFill>
          <a:blip r:embed="rId6"/>
          <a:stretch>
            <a:fillRect/>
          </a:stretch>
        </p:blipFill>
        <p:spPr>
          <a:xfrm>
            <a:off x="9948469" y="4390943"/>
            <a:ext cx="7237506" cy="4089191"/>
          </a:xfrm>
          <a:prstGeom prst="rect">
            <a:avLst/>
          </a:prstGeom>
        </p:spPr>
      </p:pic>
    </p:spTree>
    <p:extLst>
      <p:ext uri="{BB962C8B-B14F-4D97-AF65-F5344CB8AC3E}">
        <p14:creationId xmlns:p14="http://schemas.microsoft.com/office/powerpoint/2010/main" val="3855612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a:xfrm>
            <a:off x="14543315" y="9306717"/>
            <a:ext cx="1001264" cy="547688"/>
          </a:xfrm>
        </p:spPr>
        <p:txBody>
          <a:bodyPr/>
          <a:lstStyle/>
          <a:p>
            <a:fld id="{B7527A74-2D87-4307-9531-5A57D9647EEB}" type="slidenum">
              <a:rPr lang="nl-BE" smtClean="0"/>
              <a:pPr/>
              <a:t>35</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a:xfrm>
            <a:off x="998692" y="888883"/>
            <a:ext cx="16575629" cy="630355"/>
          </a:xfrm>
        </p:spPr>
        <p:txBody>
          <a:bodyPr/>
          <a:lstStyle/>
          <a:p>
            <a:r>
              <a:rPr lang="nl-BE" noProof="0" dirty="0"/>
              <a:t>We pakken het uitstellen aan: ons GEDRAG veranderen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a:xfrm>
            <a:off x="2274889" y="9306717"/>
            <a:ext cx="6172200" cy="547688"/>
          </a:xfrm>
        </p:spPr>
        <p:txBody>
          <a:bodyPr/>
          <a:lstStyle/>
          <a:p>
            <a:r>
              <a:rPr lang="nl-BE"/>
              <a:t>Workshop uitstelgedrag</a:t>
            </a:r>
            <a:endParaRPr lang="nl-BE" dirty="0"/>
          </a:p>
        </p:txBody>
      </p:sp>
      <p:sp>
        <p:nvSpPr>
          <p:cNvPr id="5" name="Tijdelijke aanduiding voor tekst 4">
            <a:extLst>
              <a:ext uri="{FF2B5EF4-FFF2-40B4-BE49-F238E27FC236}">
                <a16:creationId xmlns:a16="http://schemas.microsoft.com/office/drawing/2014/main" id="{7FA0D3A1-7316-4678-9D30-1AD38CE42F67}"/>
              </a:ext>
            </a:extLst>
          </p:cNvPr>
          <p:cNvSpPr>
            <a:spLocks noGrp="1"/>
          </p:cNvSpPr>
          <p:nvPr>
            <p:ph type="body" sz="quarter" idx="17"/>
          </p:nvPr>
        </p:nvSpPr>
        <p:spPr>
          <a:xfrm>
            <a:off x="1057276" y="2061131"/>
            <a:ext cx="16173448" cy="3333830"/>
          </a:xfrm>
        </p:spPr>
        <p:txBody>
          <a:bodyPr/>
          <a:lstStyle/>
          <a:p>
            <a:pPr marL="571500" indent="-571500">
              <a:buFont typeface="Arial" panose="020B0604020202020204" pitchFamily="34" charset="0"/>
              <a:buChar char="•"/>
            </a:pPr>
            <a:r>
              <a:rPr lang="nl-BE" noProof="0" dirty="0" err="1"/>
              <a:t>Studieaanpak</a:t>
            </a:r>
            <a:r>
              <a:rPr lang="nl-BE" noProof="0" dirty="0"/>
              <a:t> </a:t>
            </a:r>
          </a:p>
          <a:p>
            <a:pPr marL="1257300" lvl="1" indent="-571500">
              <a:buFont typeface="Arial" panose="020B0604020202020204" pitchFamily="34" charset="0"/>
              <a:buChar char="•"/>
            </a:pPr>
            <a:r>
              <a:rPr lang="nl-BE" noProof="0" dirty="0"/>
              <a:t>Studieorganisatie – verwerking tijdregistratieopdracht  </a:t>
            </a:r>
          </a:p>
          <a:p>
            <a:pPr marL="1943100" lvl="2" indent="-571500">
              <a:buFont typeface="Arial" panose="020B0604020202020204" pitchFamily="34" charset="0"/>
              <a:buChar char="•"/>
            </a:pPr>
            <a:endParaRPr lang="nl-BE" noProof="0" dirty="0"/>
          </a:p>
          <a:p>
            <a:pPr marL="1943100" lvl="2" indent="-571500">
              <a:buFont typeface="Arial" panose="020B0604020202020204" pitchFamily="34" charset="0"/>
              <a:buChar char="•"/>
            </a:pPr>
            <a:endParaRPr lang="nl-BE" noProof="0" dirty="0"/>
          </a:p>
          <a:p>
            <a:pPr marL="1943100" lvl="2" indent="-571500">
              <a:buFont typeface="Arial" panose="020B0604020202020204" pitchFamily="34" charset="0"/>
              <a:buChar char="•"/>
            </a:pPr>
            <a:endParaRPr lang="nl-BE" noProof="0" dirty="0"/>
          </a:p>
          <a:p>
            <a:pPr lvl="3"/>
            <a:endParaRPr lang="nl-BE" noProof="0" dirty="0"/>
          </a:p>
          <a:p>
            <a:pPr marL="1943100" lvl="2" indent="-571500">
              <a:buFont typeface="Arial" panose="020B0604020202020204" pitchFamily="34" charset="0"/>
              <a:buChar char="•"/>
            </a:pPr>
            <a:endParaRPr lang="nl-BE" noProof="0" dirty="0"/>
          </a:p>
          <a:p>
            <a:pPr lvl="2"/>
            <a:endParaRPr lang="nl-BE" noProof="0" dirty="0"/>
          </a:p>
          <a:p>
            <a:pPr marL="1943100" lvl="2" indent="-571500">
              <a:buFont typeface="Arial" panose="020B0604020202020204" pitchFamily="34" charset="0"/>
              <a:buChar char="•"/>
            </a:pPr>
            <a:endParaRPr lang="nl-BE" noProof="0" dirty="0"/>
          </a:p>
          <a:p>
            <a:pPr marL="571500" indent="-571500">
              <a:buFont typeface="Arial" panose="020B0604020202020204" pitchFamily="34" charset="0"/>
              <a:buChar char="•"/>
            </a:pPr>
            <a:endParaRPr lang="nl-BE" noProof="0" dirty="0"/>
          </a:p>
        </p:txBody>
      </p:sp>
      <p:pic>
        <p:nvPicPr>
          <p:cNvPr id="2050" name="Picture 2" descr="Afbeeldingsresultaat voor tijdsregistratiesysteem illustratie">
            <a:extLst>
              <a:ext uri="{FF2B5EF4-FFF2-40B4-BE49-F238E27FC236}">
                <a16:creationId xmlns:a16="http://schemas.microsoft.com/office/drawing/2014/main" id="{9A4CF61C-5CBD-4D11-831D-E50012A006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17051" y="3350041"/>
            <a:ext cx="5852528" cy="358691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Afbeeldingsresultaat voor illustration student">
            <a:extLst>
              <a:ext uri="{FF2B5EF4-FFF2-40B4-BE49-F238E27FC236}">
                <a16:creationId xmlns:a16="http://schemas.microsoft.com/office/drawing/2014/main" id="{969C10B0-B779-47A8-A892-AB109BA6AB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355" r="14517"/>
          <a:stretch/>
        </p:blipFill>
        <p:spPr bwMode="auto">
          <a:xfrm>
            <a:off x="358491" y="5700419"/>
            <a:ext cx="2615184" cy="2921857"/>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61B295C2-16B8-473F-A849-967E747380A4}"/>
              </a:ext>
            </a:extLst>
          </p:cNvPr>
          <p:cNvSpPr txBox="1"/>
          <p:nvPr/>
        </p:nvSpPr>
        <p:spPr>
          <a:xfrm>
            <a:off x="3498354" y="6379173"/>
            <a:ext cx="11576304" cy="2585323"/>
          </a:xfrm>
          <a:prstGeom prst="rect">
            <a:avLst/>
          </a:prstGeom>
          <a:noFill/>
        </p:spPr>
        <p:txBody>
          <a:bodyPr wrap="square" rtlCol="0">
            <a:spAutoFit/>
          </a:bodyPr>
          <a:lstStyle/>
          <a:p>
            <a:pPr marL="285750" indent="-285750">
              <a:buFont typeface="Arial" panose="020B0604020202020204" pitchFamily="34" charset="0"/>
              <a:buChar char="•"/>
            </a:pPr>
            <a:r>
              <a:rPr lang="nl-BE" dirty="0"/>
              <a:t>Wat viel op bij Marie? </a:t>
            </a:r>
          </a:p>
          <a:p>
            <a:pPr marL="742950" lvl="1" indent="-285750">
              <a:buFont typeface="Arial" panose="020B0604020202020204" pitchFamily="34" charset="0"/>
              <a:buChar char="•"/>
            </a:pPr>
            <a:r>
              <a:rPr lang="nl-BE" dirty="0"/>
              <a:t>Blauwe en gele tijdsblokken: ontspanning, dagdromen en prullen </a:t>
            </a:r>
          </a:p>
          <a:p>
            <a:pPr marL="742950" lvl="1" indent="-285750">
              <a:buFont typeface="Arial" panose="020B0604020202020204" pitchFamily="34" charset="0"/>
              <a:buChar char="•"/>
            </a:pPr>
            <a:r>
              <a:rPr lang="nl-BE" dirty="0"/>
              <a:t>Amper ruimte waar ze effectief studeerde = 3 uur </a:t>
            </a:r>
          </a:p>
          <a:p>
            <a:pPr marL="742950" lvl="1" indent="-285750">
              <a:buFont typeface="Arial" panose="020B0604020202020204" pitchFamily="34" charset="0"/>
              <a:buChar char="•"/>
            </a:pPr>
            <a:r>
              <a:rPr lang="nl-BE" dirty="0"/>
              <a:t>Uitstelsmoezen </a:t>
            </a:r>
          </a:p>
          <a:p>
            <a:pPr marL="742950" lvl="1" indent="-285750">
              <a:buFont typeface="Arial" panose="020B0604020202020204" pitchFamily="34" charset="0"/>
              <a:buChar char="•"/>
            </a:pPr>
            <a:r>
              <a:rPr lang="nl-BE" dirty="0"/>
              <a:t>Niet noodzakelijk veel vrije tijd kwijt maar wil nutteloze tijd effectiever inzetten </a:t>
            </a:r>
          </a:p>
          <a:p>
            <a:pPr marL="742950" lvl="1" indent="-285750">
              <a:buFont typeface="Arial" panose="020B0604020202020204" pitchFamily="34" charset="0"/>
              <a:buChar char="•"/>
            </a:pPr>
            <a:r>
              <a:rPr lang="nl-BE" dirty="0"/>
              <a:t>Te veel bezig met waarom ze nu iets later zal doen in plaats van effectief iets te doen </a:t>
            </a:r>
          </a:p>
          <a:p>
            <a:pPr marL="742950" lvl="1" indent="-285750">
              <a:buFont typeface="Arial" panose="020B0604020202020204" pitchFamily="34" charset="0"/>
              <a:buChar char="•"/>
            </a:pPr>
            <a:r>
              <a:rPr lang="nl-BE" dirty="0"/>
              <a:t>Wil studietijd opdrijven door middel van planning </a:t>
            </a:r>
          </a:p>
          <a:p>
            <a:pPr marL="742950" lvl="1" indent="-285750">
              <a:buFont typeface="Arial" panose="020B0604020202020204" pitchFamily="34" charset="0"/>
              <a:buChar char="•"/>
            </a:pPr>
            <a:endParaRPr lang="nl-BE" dirty="0"/>
          </a:p>
          <a:p>
            <a:pPr marL="742950" lvl="1" indent="-285750">
              <a:buFont typeface="Arial" panose="020B0604020202020204" pitchFamily="34" charset="0"/>
              <a:buChar char="•"/>
            </a:pPr>
            <a:endParaRPr lang="nl-BE" dirty="0"/>
          </a:p>
        </p:txBody>
      </p:sp>
    </p:spTree>
    <p:extLst>
      <p:ext uri="{BB962C8B-B14F-4D97-AF65-F5344CB8AC3E}">
        <p14:creationId xmlns:p14="http://schemas.microsoft.com/office/powerpoint/2010/main" val="7462522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a:xfrm>
            <a:off x="14543315" y="9306717"/>
            <a:ext cx="1001264" cy="547688"/>
          </a:xfrm>
        </p:spPr>
        <p:txBody>
          <a:bodyPr/>
          <a:lstStyle/>
          <a:p>
            <a:fld id="{B7527A74-2D87-4307-9531-5A57D9647EEB}" type="slidenum">
              <a:rPr lang="nl-BE" smtClean="0"/>
              <a:pPr/>
              <a:t>36</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a:xfrm>
            <a:off x="998692" y="888883"/>
            <a:ext cx="16575629" cy="630355"/>
          </a:xfrm>
        </p:spPr>
        <p:txBody>
          <a:bodyPr/>
          <a:lstStyle/>
          <a:p>
            <a:r>
              <a:rPr lang="nl-BE" noProof="0" dirty="0"/>
              <a:t>We pakken het uitstellen aan: ons GEDRAG veranderen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a:xfrm>
            <a:off x="2274889" y="9306717"/>
            <a:ext cx="6172200" cy="547688"/>
          </a:xfrm>
        </p:spPr>
        <p:txBody>
          <a:bodyPr/>
          <a:lstStyle/>
          <a:p>
            <a:r>
              <a:rPr lang="nl-BE"/>
              <a:t>Workshop uitstelgedrag</a:t>
            </a:r>
            <a:endParaRPr lang="nl-BE" dirty="0"/>
          </a:p>
        </p:txBody>
      </p:sp>
      <p:sp>
        <p:nvSpPr>
          <p:cNvPr id="5" name="Tijdelijke aanduiding voor tekst 4">
            <a:extLst>
              <a:ext uri="{FF2B5EF4-FFF2-40B4-BE49-F238E27FC236}">
                <a16:creationId xmlns:a16="http://schemas.microsoft.com/office/drawing/2014/main" id="{7FA0D3A1-7316-4678-9D30-1AD38CE42F67}"/>
              </a:ext>
            </a:extLst>
          </p:cNvPr>
          <p:cNvSpPr>
            <a:spLocks noGrp="1"/>
          </p:cNvSpPr>
          <p:nvPr>
            <p:ph type="body" sz="quarter" idx="17"/>
          </p:nvPr>
        </p:nvSpPr>
        <p:spPr>
          <a:xfrm>
            <a:off x="998691" y="1817280"/>
            <a:ext cx="16575629" cy="6046560"/>
          </a:xfrm>
        </p:spPr>
        <p:txBody>
          <a:bodyPr/>
          <a:lstStyle/>
          <a:p>
            <a:pPr marL="571500" indent="-571500">
              <a:buFont typeface="Arial" panose="020B0604020202020204" pitchFamily="34" charset="0"/>
              <a:buChar char="•"/>
            </a:pPr>
            <a:r>
              <a:rPr lang="nl-BE" noProof="0" dirty="0"/>
              <a:t>Studieorganisatie - verwerking tijdregistratieopdracht</a:t>
            </a:r>
          </a:p>
          <a:p>
            <a:pPr marL="1943100" lvl="2" indent="-571500">
              <a:buFont typeface="Arial" panose="020B0604020202020204" pitchFamily="34" charset="0"/>
              <a:buChar char="•"/>
            </a:pPr>
            <a:r>
              <a:rPr lang="nl-BE" noProof="0" dirty="0"/>
              <a:t>Ter info: een volledige week (7x24u) telt 168 uur. Wanneer je 8u per nacht slaapt blijven er 112 uren over. </a:t>
            </a:r>
          </a:p>
          <a:p>
            <a:pPr marL="2628900" lvl="3" indent="-571500">
              <a:buFont typeface="Arial" panose="020B0604020202020204" pitchFamily="34" charset="0"/>
              <a:buChar char="•"/>
            </a:pPr>
            <a:r>
              <a:rPr lang="nl-BE" b="1" noProof="0" dirty="0"/>
              <a:t>Stap 1:</a:t>
            </a:r>
            <a:r>
              <a:rPr lang="nl-BE" noProof="0" dirty="0"/>
              <a:t> Wat mag er zo blijven? </a:t>
            </a:r>
          </a:p>
          <a:p>
            <a:pPr lvl="3"/>
            <a:endParaRPr lang="nl-BE" noProof="0" dirty="0"/>
          </a:p>
          <a:p>
            <a:pPr marL="2628900" lvl="3" indent="-571500">
              <a:buFont typeface="Arial" panose="020B0604020202020204" pitchFamily="34" charset="0"/>
              <a:buChar char="•"/>
            </a:pPr>
            <a:r>
              <a:rPr lang="nl-BE" b="1" noProof="0" dirty="0"/>
              <a:t>Stap 2:</a:t>
            </a:r>
            <a:r>
              <a:rPr lang="nl-BE" noProof="0" dirty="0"/>
              <a:t> Wat wil jij anders? Welke kleurencategorie slorpt meer tijd op dan goed voor je is? (meerdere zijn mogelijk) </a:t>
            </a:r>
          </a:p>
          <a:p>
            <a:pPr lvl="3"/>
            <a:endParaRPr lang="nl-BE" noProof="0" dirty="0"/>
          </a:p>
          <a:p>
            <a:pPr marL="2628900" lvl="3" indent="-571500">
              <a:buFont typeface="Arial" panose="020B0604020202020204" pitchFamily="34" charset="0"/>
              <a:buChar char="•"/>
            </a:pPr>
            <a:r>
              <a:rPr lang="nl-BE" b="1" noProof="0" dirty="0"/>
              <a:t>Stap 3:</a:t>
            </a:r>
            <a:r>
              <a:rPr lang="nl-BE" noProof="0" dirty="0"/>
              <a:t> Wat is je uiteindelijke streefdoel? Met hoeveel studie-uren per week zal jij tevreden zijn? Tevreden: balans tussen genoeg vrije tijd voor jou en voldoende studietijd om te slagen?</a:t>
            </a:r>
          </a:p>
          <a:p>
            <a:pPr lvl="3"/>
            <a:endParaRPr lang="nl-BE" noProof="0" dirty="0"/>
          </a:p>
          <a:p>
            <a:pPr marL="2628900" lvl="3" indent="-571500">
              <a:buFont typeface="Arial" panose="020B0604020202020204" pitchFamily="34" charset="0"/>
              <a:buChar char="•"/>
            </a:pPr>
            <a:r>
              <a:rPr lang="nl-BE" b="1" noProof="0" dirty="0"/>
              <a:t>Stap 4</a:t>
            </a:r>
            <a:r>
              <a:rPr lang="nl-BE" noProof="0" dirty="0"/>
              <a:t>: Wat is de eerste stap die je wil zetten? Hoeveel studie-uren wil jij komende week halen? </a:t>
            </a:r>
          </a:p>
          <a:p>
            <a:pPr lvl="3"/>
            <a:endParaRPr lang="nl-BE" noProof="0" dirty="0"/>
          </a:p>
          <a:p>
            <a:pPr marL="2628900" lvl="3" indent="-571500">
              <a:buFont typeface="Arial" panose="020B0604020202020204" pitchFamily="34" charset="0"/>
              <a:buChar char="•"/>
            </a:pPr>
            <a:r>
              <a:rPr lang="nl-BE" b="1" noProof="0" dirty="0"/>
              <a:t>Stap 5</a:t>
            </a:r>
            <a:r>
              <a:rPr lang="nl-BE" noProof="0" dirty="0"/>
              <a:t>: Waar kan en wil je deze extra studie-uren halen? Welke bezigheden vervang je door studietijd? </a:t>
            </a:r>
          </a:p>
          <a:p>
            <a:pPr marL="1943100" lvl="2" indent="-571500">
              <a:buFont typeface="Arial" panose="020B0604020202020204" pitchFamily="34" charset="0"/>
              <a:buChar char="•"/>
            </a:pPr>
            <a:endParaRPr lang="nl-BE" noProof="0" dirty="0"/>
          </a:p>
          <a:p>
            <a:pPr marL="571500" indent="-571500">
              <a:buFont typeface="Arial" panose="020B0604020202020204" pitchFamily="34" charset="0"/>
              <a:buChar char="•"/>
            </a:pPr>
            <a:endParaRPr lang="nl-BE" noProof="0" dirty="0"/>
          </a:p>
        </p:txBody>
      </p:sp>
    </p:spTree>
    <p:extLst>
      <p:ext uri="{BB962C8B-B14F-4D97-AF65-F5344CB8AC3E}">
        <p14:creationId xmlns:p14="http://schemas.microsoft.com/office/powerpoint/2010/main" val="19969787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a:xfrm>
            <a:off x="14543315" y="9306717"/>
            <a:ext cx="1001264" cy="547688"/>
          </a:xfrm>
        </p:spPr>
        <p:txBody>
          <a:bodyPr/>
          <a:lstStyle/>
          <a:p>
            <a:fld id="{B7527A74-2D87-4307-9531-5A57D9647EEB}" type="slidenum">
              <a:rPr lang="nl-BE" smtClean="0"/>
              <a:pPr/>
              <a:t>37</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a:xfrm>
            <a:off x="998692" y="888883"/>
            <a:ext cx="16575629" cy="630355"/>
          </a:xfrm>
        </p:spPr>
        <p:txBody>
          <a:bodyPr/>
          <a:lstStyle/>
          <a:p>
            <a:r>
              <a:rPr lang="nl-BE" noProof="0" dirty="0"/>
              <a:t>We pakken het uitstellen aan: ons GEDRAG veranderen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a:xfrm>
            <a:off x="2274889" y="9306717"/>
            <a:ext cx="6172200" cy="547688"/>
          </a:xfrm>
        </p:spPr>
        <p:txBody>
          <a:bodyPr/>
          <a:lstStyle/>
          <a:p>
            <a:r>
              <a:rPr lang="nl-BE"/>
              <a:t>Workshop uitstelgedrag</a:t>
            </a:r>
            <a:endParaRPr lang="nl-BE" dirty="0"/>
          </a:p>
        </p:txBody>
      </p:sp>
      <p:sp>
        <p:nvSpPr>
          <p:cNvPr id="5" name="Tijdelijke aanduiding voor tekst 4">
            <a:extLst>
              <a:ext uri="{FF2B5EF4-FFF2-40B4-BE49-F238E27FC236}">
                <a16:creationId xmlns:a16="http://schemas.microsoft.com/office/drawing/2014/main" id="{7FA0D3A1-7316-4678-9D30-1AD38CE42F67}"/>
              </a:ext>
            </a:extLst>
          </p:cNvPr>
          <p:cNvSpPr>
            <a:spLocks noGrp="1"/>
          </p:cNvSpPr>
          <p:nvPr>
            <p:ph type="body" sz="quarter" idx="17"/>
          </p:nvPr>
        </p:nvSpPr>
        <p:spPr>
          <a:xfrm>
            <a:off x="998691" y="1817280"/>
            <a:ext cx="16575629" cy="5424768"/>
          </a:xfrm>
        </p:spPr>
        <p:txBody>
          <a:bodyPr/>
          <a:lstStyle/>
          <a:p>
            <a:pPr marL="571500" indent="-571500">
              <a:buFont typeface="Arial" panose="020B0604020202020204" pitchFamily="34" charset="0"/>
              <a:buChar char="•"/>
            </a:pPr>
            <a:r>
              <a:rPr lang="nl-BE" noProof="0" dirty="0"/>
              <a:t>Studieorganisatie – het semestergeheel overzien</a:t>
            </a:r>
          </a:p>
          <a:p>
            <a:pPr marL="1257300" lvl="1" indent="-571500">
              <a:buFont typeface="Arial" panose="020B0604020202020204" pitchFamily="34" charset="0"/>
              <a:buChar char="•"/>
            </a:pPr>
            <a:r>
              <a:rPr lang="nl-BE" noProof="0" dirty="0"/>
              <a:t>DOEL: alle schoolopdrachten én beschikbare tijd in kaart brengen  </a:t>
            </a:r>
          </a:p>
          <a:p>
            <a:pPr marL="1257300" lvl="1" indent="-571500">
              <a:buFont typeface="Arial" panose="020B0604020202020204" pitchFamily="34" charset="0"/>
              <a:buChar char="•"/>
            </a:pPr>
            <a:r>
              <a:rPr lang="nl-BE" noProof="0" dirty="0">
                <a:solidFill>
                  <a:srgbClr val="FF0000"/>
                </a:solidFill>
              </a:rPr>
              <a:t>Thuisopdracht:</a:t>
            </a:r>
            <a:r>
              <a:rPr lang="nl-BE" noProof="0" dirty="0"/>
              <a:t> Welk schoolwerk heb ik? </a:t>
            </a:r>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lvl="1"/>
            <a:endParaRPr lang="nl-BE" noProof="0" dirty="0"/>
          </a:p>
          <a:p>
            <a:pPr lvl="5" indent="0">
              <a:buNone/>
            </a:pPr>
            <a:endParaRPr lang="nl-BE" noProof="0" dirty="0"/>
          </a:p>
          <a:p>
            <a:pPr marL="4343400" lvl="5" indent="-571500"/>
            <a:r>
              <a:rPr lang="nl-BE" sz="1800" noProof="0" dirty="0"/>
              <a:t>Oefenen op concretiseren wat vaag is. </a:t>
            </a:r>
          </a:p>
          <a:p>
            <a:pPr marL="1943100" lvl="2" indent="-571500">
              <a:buFont typeface="Arial" panose="020B0604020202020204" pitchFamily="34" charset="0"/>
              <a:buChar char="•"/>
            </a:pPr>
            <a:endParaRPr lang="nl-BE" noProof="0" dirty="0"/>
          </a:p>
          <a:p>
            <a:pPr marL="571500" indent="-571500">
              <a:buFont typeface="Arial" panose="020B0604020202020204" pitchFamily="34" charset="0"/>
              <a:buChar char="•"/>
            </a:pPr>
            <a:endParaRPr lang="nl-BE" noProof="0" dirty="0"/>
          </a:p>
        </p:txBody>
      </p:sp>
      <p:graphicFrame>
        <p:nvGraphicFramePr>
          <p:cNvPr id="4" name="Tabel 5">
            <a:extLst>
              <a:ext uri="{FF2B5EF4-FFF2-40B4-BE49-F238E27FC236}">
                <a16:creationId xmlns:a16="http://schemas.microsoft.com/office/drawing/2014/main" id="{1E6EEF7D-E347-4F44-90D4-612308DAC019}"/>
              </a:ext>
            </a:extLst>
          </p:cNvPr>
          <p:cNvGraphicFramePr>
            <a:graphicFrameLocks noGrp="1"/>
          </p:cNvGraphicFramePr>
          <p:nvPr>
            <p:extLst>
              <p:ext uri="{D42A27DB-BD31-4B8C-83A1-F6EECF244321}">
                <p14:modId xmlns:p14="http://schemas.microsoft.com/office/powerpoint/2010/main" val="3958420643"/>
              </p:ext>
            </p:extLst>
          </p:nvPr>
        </p:nvGraphicFramePr>
        <p:xfrm>
          <a:off x="2292956" y="4005072"/>
          <a:ext cx="13348996" cy="2011680"/>
        </p:xfrm>
        <a:graphic>
          <a:graphicData uri="http://schemas.openxmlformats.org/drawingml/2006/table">
            <a:tbl>
              <a:tblPr firstRow="1" bandRow="1">
                <a:tableStyleId>{00A15C55-8517-42AA-B614-E9B94910E393}</a:tableStyleId>
              </a:tblPr>
              <a:tblGrid>
                <a:gridCol w="4449665">
                  <a:extLst>
                    <a:ext uri="{9D8B030D-6E8A-4147-A177-3AD203B41FA5}">
                      <a16:colId xmlns:a16="http://schemas.microsoft.com/office/drawing/2014/main" val="3547286726"/>
                    </a:ext>
                  </a:extLst>
                </a:gridCol>
                <a:gridCol w="5773151">
                  <a:extLst>
                    <a:ext uri="{9D8B030D-6E8A-4147-A177-3AD203B41FA5}">
                      <a16:colId xmlns:a16="http://schemas.microsoft.com/office/drawing/2014/main" val="1326402395"/>
                    </a:ext>
                  </a:extLst>
                </a:gridCol>
                <a:gridCol w="3126180">
                  <a:extLst>
                    <a:ext uri="{9D8B030D-6E8A-4147-A177-3AD203B41FA5}">
                      <a16:colId xmlns:a16="http://schemas.microsoft.com/office/drawing/2014/main" val="3699838660"/>
                    </a:ext>
                  </a:extLst>
                </a:gridCol>
              </a:tblGrid>
              <a:tr h="370840">
                <a:tc gridSpan="3">
                  <a:txBody>
                    <a:bodyPr/>
                    <a:lstStyle/>
                    <a:p>
                      <a:pPr algn="ctr"/>
                      <a:r>
                        <a:rPr lang="nl-BE" dirty="0"/>
                        <a:t>Module: vakstudie geschiedenis </a:t>
                      </a:r>
                    </a:p>
                  </a:txBody>
                  <a:tcPr/>
                </a:tc>
                <a:tc hMerge="1">
                  <a:txBody>
                    <a:bodyPr/>
                    <a:lstStyle/>
                    <a:p>
                      <a:endParaRPr lang="nl-BE" dirty="0"/>
                    </a:p>
                  </a:txBody>
                  <a:tcPr/>
                </a:tc>
                <a:tc hMerge="1">
                  <a:txBody>
                    <a:bodyPr/>
                    <a:lstStyle/>
                    <a:p>
                      <a:endParaRPr lang="nl-BE" dirty="0"/>
                    </a:p>
                  </a:txBody>
                  <a:tcPr/>
                </a:tc>
                <a:extLst>
                  <a:ext uri="{0D108BD9-81ED-4DB2-BD59-A6C34878D82A}">
                    <a16:rowId xmlns:a16="http://schemas.microsoft.com/office/drawing/2014/main" val="4184037786"/>
                  </a:ext>
                </a:extLst>
              </a:tr>
              <a:tr h="370840">
                <a:tc>
                  <a:txBody>
                    <a:bodyPr/>
                    <a:lstStyle/>
                    <a:p>
                      <a:pPr algn="ctr"/>
                      <a:r>
                        <a:rPr lang="nl-BE" b="1" dirty="0"/>
                        <a:t>Cursus of taak? </a:t>
                      </a:r>
                    </a:p>
                  </a:txBody>
                  <a:tcPr/>
                </a:tc>
                <a:tc>
                  <a:txBody>
                    <a:bodyPr/>
                    <a:lstStyle/>
                    <a:p>
                      <a:pPr algn="ctr"/>
                      <a:r>
                        <a:rPr lang="nl-BE" b="1" dirty="0"/>
                        <a:t>Wat? </a:t>
                      </a:r>
                    </a:p>
                  </a:txBody>
                  <a:tcPr/>
                </a:tc>
                <a:tc>
                  <a:txBody>
                    <a:bodyPr/>
                    <a:lstStyle/>
                    <a:p>
                      <a:pPr algn="ctr"/>
                      <a:r>
                        <a:rPr lang="nl-BE" b="1" dirty="0"/>
                        <a:t>Moeilijkheidsgraad? </a:t>
                      </a:r>
                    </a:p>
                  </a:txBody>
                  <a:tcPr/>
                </a:tc>
                <a:extLst>
                  <a:ext uri="{0D108BD9-81ED-4DB2-BD59-A6C34878D82A}">
                    <a16:rowId xmlns:a16="http://schemas.microsoft.com/office/drawing/2014/main" val="3091077947"/>
                  </a:ext>
                </a:extLst>
              </a:tr>
              <a:tr h="370840">
                <a:tc>
                  <a:txBody>
                    <a:bodyPr/>
                    <a:lstStyle/>
                    <a:p>
                      <a:r>
                        <a:rPr lang="nl-BE" dirty="0"/>
                        <a:t>Cursus </a:t>
                      </a:r>
                    </a:p>
                  </a:txBody>
                  <a:tcPr/>
                </a:tc>
                <a:tc>
                  <a:txBody>
                    <a:bodyPr/>
                    <a:lstStyle/>
                    <a:p>
                      <a:r>
                        <a:rPr lang="nl-BE" dirty="0"/>
                        <a:t>Hoofdstuk 1: </a:t>
                      </a:r>
                      <a:r>
                        <a:rPr lang="nl-BE" dirty="0" err="1"/>
                        <a:t>Mesoliticum</a:t>
                      </a:r>
                      <a:r>
                        <a:rPr lang="nl-BE" dirty="0"/>
                        <a:t> </a:t>
                      </a:r>
                    </a:p>
                  </a:txBody>
                  <a:tcPr/>
                </a:tc>
                <a:tc>
                  <a:txBody>
                    <a:bodyPr/>
                    <a:lstStyle/>
                    <a:p>
                      <a:r>
                        <a:rPr lang="nl-BE" dirty="0"/>
                        <a:t>3 </a:t>
                      </a:r>
                    </a:p>
                  </a:txBody>
                  <a:tcPr/>
                </a:tc>
                <a:extLst>
                  <a:ext uri="{0D108BD9-81ED-4DB2-BD59-A6C34878D82A}">
                    <a16:rowId xmlns:a16="http://schemas.microsoft.com/office/drawing/2014/main" val="3433831514"/>
                  </a:ext>
                </a:extLst>
              </a:tr>
              <a:tr h="370840">
                <a:tc>
                  <a:txBody>
                    <a:bodyPr/>
                    <a:lstStyle/>
                    <a:p>
                      <a:r>
                        <a:rPr lang="nl-BE" dirty="0"/>
                        <a:t>Taak </a:t>
                      </a:r>
                    </a:p>
                  </a:txBody>
                  <a:tcPr/>
                </a:tc>
                <a:tc>
                  <a:txBody>
                    <a:bodyPr/>
                    <a:lstStyle/>
                    <a:p>
                      <a:r>
                        <a:rPr lang="nl-BE" dirty="0"/>
                        <a:t>Vergelijking handboeken 1</a:t>
                      </a:r>
                      <a:r>
                        <a:rPr lang="nl-BE" baseline="30000" dirty="0"/>
                        <a:t>ste</a:t>
                      </a:r>
                      <a:r>
                        <a:rPr lang="nl-BE" dirty="0"/>
                        <a:t> graad </a:t>
                      </a:r>
                    </a:p>
                  </a:txBody>
                  <a:tcPr/>
                </a:tc>
                <a:tc>
                  <a:txBody>
                    <a:bodyPr/>
                    <a:lstStyle/>
                    <a:p>
                      <a:r>
                        <a:rPr lang="nl-BE" dirty="0"/>
                        <a:t>1 </a:t>
                      </a:r>
                    </a:p>
                  </a:txBody>
                  <a:tcPr/>
                </a:tc>
                <a:extLst>
                  <a:ext uri="{0D108BD9-81ED-4DB2-BD59-A6C34878D82A}">
                    <a16:rowId xmlns:a16="http://schemas.microsoft.com/office/drawing/2014/main" val="2401171114"/>
                  </a:ext>
                </a:extLst>
              </a:tr>
            </a:tbl>
          </a:graphicData>
        </a:graphic>
      </p:graphicFrame>
      <p:pic>
        <p:nvPicPr>
          <p:cNvPr id="9" name="Picture 4" descr="Afbeeldingsresultaat voor illustration student">
            <a:extLst>
              <a:ext uri="{FF2B5EF4-FFF2-40B4-BE49-F238E27FC236}">
                <a16:creationId xmlns:a16="http://schemas.microsoft.com/office/drawing/2014/main" id="{1472837F-9612-4110-9CD8-FFB74FE532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355" r="14517"/>
          <a:stretch/>
        </p:blipFill>
        <p:spPr bwMode="auto">
          <a:xfrm>
            <a:off x="2011680" y="6229037"/>
            <a:ext cx="2615184" cy="2921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2307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a:xfrm>
            <a:off x="14543315" y="9306717"/>
            <a:ext cx="1001264" cy="547688"/>
          </a:xfrm>
        </p:spPr>
        <p:txBody>
          <a:bodyPr/>
          <a:lstStyle/>
          <a:p>
            <a:fld id="{B7527A74-2D87-4307-9531-5A57D9647EEB}" type="slidenum">
              <a:rPr lang="nl-BE" smtClean="0"/>
              <a:pPr/>
              <a:t>38</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a:xfrm>
            <a:off x="998692" y="888883"/>
            <a:ext cx="16575629" cy="630355"/>
          </a:xfrm>
        </p:spPr>
        <p:txBody>
          <a:bodyPr/>
          <a:lstStyle/>
          <a:p>
            <a:r>
              <a:rPr lang="nl-BE" noProof="0" dirty="0"/>
              <a:t>We pakken het uitstellen aan: ons GEDRAG veranderen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a:xfrm>
            <a:off x="2274889" y="9306717"/>
            <a:ext cx="6172200" cy="547688"/>
          </a:xfrm>
        </p:spPr>
        <p:txBody>
          <a:bodyPr/>
          <a:lstStyle/>
          <a:p>
            <a:r>
              <a:rPr lang="nl-BE"/>
              <a:t>Workshop uitstelgedrag</a:t>
            </a:r>
            <a:endParaRPr lang="nl-BE" dirty="0"/>
          </a:p>
        </p:txBody>
      </p:sp>
      <p:sp>
        <p:nvSpPr>
          <p:cNvPr id="5" name="Tijdelijke aanduiding voor tekst 4">
            <a:extLst>
              <a:ext uri="{FF2B5EF4-FFF2-40B4-BE49-F238E27FC236}">
                <a16:creationId xmlns:a16="http://schemas.microsoft.com/office/drawing/2014/main" id="{7FA0D3A1-7316-4678-9D30-1AD38CE42F67}"/>
              </a:ext>
            </a:extLst>
          </p:cNvPr>
          <p:cNvSpPr>
            <a:spLocks noGrp="1"/>
          </p:cNvSpPr>
          <p:nvPr>
            <p:ph type="body" sz="quarter" idx="17"/>
          </p:nvPr>
        </p:nvSpPr>
        <p:spPr>
          <a:xfrm>
            <a:off x="998691" y="1817280"/>
            <a:ext cx="16575629" cy="6046560"/>
          </a:xfrm>
        </p:spPr>
        <p:txBody>
          <a:bodyPr/>
          <a:lstStyle/>
          <a:p>
            <a:pPr marL="571500" indent="-571500">
              <a:buFont typeface="Arial" panose="020B0604020202020204" pitchFamily="34" charset="0"/>
              <a:buChar char="•"/>
            </a:pPr>
            <a:r>
              <a:rPr lang="nl-BE" noProof="0" dirty="0"/>
              <a:t>Studieorganisatie – het semestergeheel overzien</a:t>
            </a:r>
          </a:p>
          <a:p>
            <a:pPr marL="1257300" lvl="1" indent="-571500">
              <a:buFont typeface="Arial" panose="020B0604020202020204" pitchFamily="34" charset="0"/>
              <a:buChar char="•"/>
            </a:pPr>
            <a:r>
              <a:rPr lang="nl-BE" noProof="0" dirty="0">
                <a:solidFill>
                  <a:srgbClr val="FF0000"/>
                </a:solidFill>
              </a:rPr>
              <a:t>Thuisopdracht: </a:t>
            </a:r>
            <a:r>
              <a:rPr lang="nl-BE" noProof="0" dirty="0"/>
              <a:t>Welke tijd heb ik? </a:t>
            </a:r>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943100" lvl="2" indent="-571500">
              <a:buFont typeface="Arial" panose="020B0604020202020204" pitchFamily="34" charset="0"/>
              <a:buChar char="•"/>
            </a:pPr>
            <a:endParaRPr lang="nl-BE" noProof="0" dirty="0"/>
          </a:p>
          <a:p>
            <a:pPr marL="571500" indent="-571500">
              <a:buFont typeface="Arial" panose="020B0604020202020204" pitchFamily="34" charset="0"/>
              <a:buChar char="•"/>
            </a:pPr>
            <a:endParaRPr lang="nl-BE" noProof="0" dirty="0"/>
          </a:p>
        </p:txBody>
      </p:sp>
      <p:pic>
        <p:nvPicPr>
          <p:cNvPr id="3074" name="Afbeelding 2">
            <a:extLst>
              <a:ext uri="{FF2B5EF4-FFF2-40B4-BE49-F238E27FC236}">
                <a16:creationId xmlns:a16="http://schemas.microsoft.com/office/drawing/2014/main" id="{18811799-FAF9-431B-8A3B-B2CDA4649A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068" t="14674" r="4655" b="7420"/>
          <a:stretch>
            <a:fillRect/>
          </a:stretch>
        </p:blipFill>
        <p:spPr bwMode="auto">
          <a:xfrm>
            <a:off x="3932301" y="3148711"/>
            <a:ext cx="9837738" cy="596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1418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a:xfrm>
            <a:off x="14543315" y="9306717"/>
            <a:ext cx="1001264" cy="547688"/>
          </a:xfrm>
        </p:spPr>
        <p:txBody>
          <a:bodyPr/>
          <a:lstStyle/>
          <a:p>
            <a:fld id="{B7527A74-2D87-4307-9531-5A57D9647EEB}" type="slidenum">
              <a:rPr lang="nl-BE" smtClean="0"/>
              <a:pPr/>
              <a:t>39</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a:xfrm>
            <a:off x="998692" y="888883"/>
            <a:ext cx="16575629" cy="630355"/>
          </a:xfrm>
        </p:spPr>
        <p:txBody>
          <a:bodyPr/>
          <a:lstStyle/>
          <a:p>
            <a:r>
              <a:rPr lang="nl-BE" noProof="0" dirty="0"/>
              <a:t>We pakken het uitstellen aan: ons GEDRAG veranderen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a:xfrm>
            <a:off x="2274889" y="9306717"/>
            <a:ext cx="6172200" cy="547688"/>
          </a:xfrm>
        </p:spPr>
        <p:txBody>
          <a:bodyPr/>
          <a:lstStyle/>
          <a:p>
            <a:r>
              <a:rPr lang="nl-BE"/>
              <a:t>Workshop uitstelgedrag</a:t>
            </a:r>
            <a:endParaRPr lang="nl-BE" dirty="0"/>
          </a:p>
        </p:txBody>
      </p:sp>
      <p:sp>
        <p:nvSpPr>
          <p:cNvPr id="5" name="Tijdelijke aanduiding voor tekst 4">
            <a:extLst>
              <a:ext uri="{FF2B5EF4-FFF2-40B4-BE49-F238E27FC236}">
                <a16:creationId xmlns:a16="http://schemas.microsoft.com/office/drawing/2014/main" id="{7FA0D3A1-7316-4678-9D30-1AD38CE42F67}"/>
              </a:ext>
            </a:extLst>
          </p:cNvPr>
          <p:cNvSpPr>
            <a:spLocks noGrp="1"/>
          </p:cNvSpPr>
          <p:nvPr>
            <p:ph type="body" sz="quarter" idx="17"/>
          </p:nvPr>
        </p:nvSpPr>
        <p:spPr>
          <a:xfrm>
            <a:off x="998691" y="1817280"/>
            <a:ext cx="16575629" cy="6046560"/>
          </a:xfrm>
        </p:spPr>
        <p:txBody>
          <a:bodyPr/>
          <a:lstStyle/>
          <a:p>
            <a:pPr marL="571500" indent="-571500">
              <a:buFont typeface="Arial" panose="020B0604020202020204" pitchFamily="34" charset="0"/>
              <a:buChar char="•"/>
            </a:pPr>
            <a:r>
              <a:rPr lang="nl-BE" noProof="0" dirty="0"/>
              <a:t>Studieorganisatie – het semestergeheel overzien</a:t>
            </a:r>
          </a:p>
          <a:p>
            <a:pPr marL="1257300" lvl="1" indent="-571500">
              <a:buFont typeface="Arial" panose="020B0604020202020204" pitchFamily="34" charset="0"/>
              <a:buChar char="•"/>
            </a:pPr>
            <a:r>
              <a:rPr lang="nl-BE" noProof="0" dirty="0">
                <a:solidFill>
                  <a:srgbClr val="FF0000"/>
                </a:solidFill>
              </a:rPr>
              <a:t>Thuisopdracht</a:t>
            </a:r>
            <a:r>
              <a:rPr lang="nl-BE" noProof="0" dirty="0"/>
              <a:t>: Welke tijd heb ik? </a:t>
            </a:r>
          </a:p>
          <a:p>
            <a:pPr marL="1943100" lvl="2" indent="-571500">
              <a:buFont typeface="Arial" panose="020B0604020202020204" pitchFamily="34" charset="0"/>
              <a:buChar char="•"/>
            </a:pPr>
            <a:r>
              <a:rPr lang="nl-BE" noProof="0" dirty="0"/>
              <a:t>Weekends en lesvrije dagen </a:t>
            </a:r>
          </a:p>
          <a:p>
            <a:pPr marL="1943100" lvl="2" indent="-571500">
              <a:buFont typeface="Arial" panose="020B0604020202020204" pitchFamily="34" charset="0"/>
              <a:buChar char="•"/>
            </a:pPr>
            <a:r>
              <a:rPr lang="nl-BE" noProof="0" dirty="0"/>
              <a:t>Deadlines van taken en groepswerken </a:t>
            </a:r>
          </a:p>
          <a:p>
            <a:pPr marL="1943100" lvl="2" indent="-571500">
              <a:buFont typeface="Arial" panose="020B0604020202020204" pitchFamily="34" charset="0"/>
              <a:buChar char="•"/>
            </a:pPr>
            <a:r>
              <a:rPr lang="nl-BE" noProof="0" dirty="0"/>
              <a:t>Stageperiodes </a:t>
            </a:r>
          </a:p>
          <a:p>
            <a:pPr marL="1943100" lvl="2" indent="-571500">
              <a:buFont typeface="Arial" panose="020B0604020202020204" pitchFamily="34" charset="0"/>
              <a:buChar char="•"/>
            </a:pPr>
            <a:r>
              <a:rPr lang="nl-BE" noProof="0" dirty="0"/>
              <a:t>Vakantieperiodes </a:t>
            </a:r>
          </a:p>
          <a:p>
            <a:pPr marL="1943100" lvl="2" indent="-571500">
              <a:buFont typeface="Arial" panose="020B0604020202020204" pitchFamily="34" charset="0"/>
              <a:buChar char="•"/>
            </a:pPr>
            <a:r>
              <a:rPr lang="nl-BE" noProof="0" dirty="0"/>
              <a:t>Officiële blokperiode </a:t>
            </a:r>
          </a:p>
          <a:p>
            <a:pPr marL="1943100" lvl="2" indent="-571500">
              <a:buFont typeface="Arial" panose="020B0604020202020204" pitchFamily="34" charset="0"/>
              <a:buChar char="•"/>
            </a:pPr>
            <a:r>
              <a:rPr lang="nl-BE" noProof="0" dirty="0"/>
              <a:t>Examenperiode </a:t>
            </a:r>
          </a:p>
          <a:p>
            <a:pPr marL="1943100" lvl="2" indent="-571500">
              <a:buFont typeface="Arial" panose="020B0604020202020204" pitchFamily="34" charset="0"/>
              <a:buChar char="•"/>
            </a:pPr>
            <a:r>
              <a:rPr lang="nl-BE" noProof="0" dirty="0"/>
              <a:t>Alle zaken die je nu reeds weet die beschikbare studietijd zullen innemen: </a:t>
            </a:r>
            <a:r>
              <a:rPr lang="nl-BE" dirty="0"/>
              <a:t>bv.</a:t>
            </a:r>
            <a:r>
              <a:rPr lang="nl-BE" noProof="0" dirty="0"/>
              <a:t> weekend met vrienden of familie, jeugdbeweging … </a:t>
            </a:r>
          </a:p>
          <a:p>
            <a:pPr marL="1943100" lvl="2" indent="-571500">
              <a:buFont typeface="Arial" panose="020B0604020202020204" pitchFamily="34" charset="0"/>
              <a:buChar char="•"/>
            </a:pPr>
            <a:endParaRPr lang="nl-BE" noProof="0" dirty="0"/>
          </a:p>
          <a:p>
            <a:pPr marL="1943100" lvl="2"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943100" lvl="2" indent="-571500">
              <a:buFont typeface="Arial" panose="020B0604020202020204" pitchFamily="34" charset="0"/>
              <a:buChar char="•"/>
            </a:pPr>
            <a:endParaRPr lang="nl-BE" noProof="0" dirty="0"/>
          </a:p>
          <a:p>
            <a:pPr marL="571500" indent="-571500">
              <a:buFont typeface="Arial" panose="020B0604020202020204" pitchFamily="34" charset="0"/>
              <a:buChar char="•"/>
            </a:pPr>
            <a:endParaRPr lang="nl-BE" noProof="0" dirty="0"/>
          </a:p>
        </p:txBody>
      </p:sp>
    </p:spTree>
    <p:extLst>
      <p:ext uri="{BB962C8B-B14F-4D97-AF65-F5344CB8AC3E}">
        <p14:creationId xmlns:p14="http://schemas.microsoft.com/office/powerpoint/2010/main" val="960550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p:txBody>
          <a:bodyPr/>
          <a:lstStyle/>
          <a:p>
            <a:pPr marL="571500" indent="-571500">
              <a:buFont typeface="Arial" panose="020B0604020202020204" pitchFamily="34" charset="0"/>
              <a:buChar char="•"/>
            </a:pPr>
            <a:r>
              <a:rPr lang="nl-BE" noProof="0" dirty="0"/>
              <a:t>Iedereen stelt wel eens iets uit</a:t>
            </a:r>
          </a:p>
          <a:p>
            <a:pPr marL="571500" indent="-571500">
              <a:buFont typeface="Arial" panose="020B0604020202020204" pitchFamily="34" charset="0"/>
              <a:buChar char="•"/>
            </a:pPr>
            <a:r>
              <a:rPr lang="nl-BE" noProof="0" dirty="0"/>
              <a:t>Uitstellen kan een (hardnekkige) </a:t>
            </a:r>
            <a:r>
              <a:rPr lang="nl-BE" b="1" noProof="0" dirty="0"/>
              <a:t>gewoonte</a:t>
            </a:r>
            <a:r>
              <a:rPr lang="nl-BE" noProof="0" dirty="0"/>
              <a:t> worden </a:t>
            </a:r>
          </a:p>
          <a:p>
            <a:pPr marL="571500" indent="-571500">
              <a:buFont typeface="Arial" panose="020B0604020202020204" pitchFamily="34" charset="0"/>
              <a:buChar char="•"/>
            </a:pPr>
            <a:r>
              <a:rPr lang="nl-BE" noProof="0" dirty="0"/>
              <a:t>Uitstelgedrag kan een probleem worden wanneer:</a:t>
            </a:r>
          </a:p>
          <a:p>
            <a:pPr marL="1943100" lvl="2" indent="-571500">
              <a:buFont typeface="Wingdings" panose="05000000000000000000" pitchFamily="2" charset="2"/>
              <a:buChar char="ü"/>
            </a:pPr>
            <a:r>
              <a:rPr lang="nl-BE" dirty="0"/>
              <a:t>j</a:t>
            </a:r>
            <a:r>
              <a:rPr lang="nl-BE" noProof="0" dirty="0"/>
              <a:t>e studietaken </a:t>
            </a:r>
            <a:r>
              <a:rPr lang="nl-BE" b="1" noProof="0" dirty="0"/>
              <a:t>steeds opnieuw</a:t>
            </a:r>
            <a:r>
              <a:rPr lang="nl-BE" noProof="0" dirty="0"/>
              <a:t> uitstelt</a:t>
            </a:r>
            <a:r>
              <a:rPr lang="nl-BE" dirty="0"/>
              <a:t>, o</a:t>
            </a:r>
            <a:r>
              <a:rPr lang="nl-BE" noProof="0" dirty="0" err="1"/>
              <a:t>ndanks</a:t>
            </a:r>
            <a:r>
              <a:rPr lang="nl-BE" noProof="0" dirty="0"/>
              <a:t> je goede intenties; </a:t>
            </a:r>
          </a:p>
          <a:p>
            <a:pPr marL="1943100" lvl="2" indent="-571500">
              <a:buFont typeface="Wingdings" panose="05000000000000000000" pitchFamily="2" charset="2"/>
              <a:buChar char="ü"/>
            </a:pPr>
            <a:r>
              <a:rPr lang="nl-BE" dirty="0"/>
              <a:t>j</a:t>
            </a:r>
            <a:r>
              <a:rPr lang="nl-BE" noProof="0" dirty="0"/>
              <a:t>e hierdoor gaat </a:t>
            </a:r>
            <a:r>
              <a:rPr lang="nl-BE" b="1" noProof="0" dirty="0"/>
              <a:t>onderpresteren</a:t>
            </a:r>
            <a:r>
              <a:rPr lang="nl-BE" noProof="0" dirty="0"/>
              <a:t> en je deadlines en doelen niet haalt;</a:t>
            </a:r>
          </a:p>
          <a:p>
            <a:pPr marL="1943100" lvl="2" indent="-571500">
              <a:buFont typeface="Wingdings" panose="05000000000000000000" pitchFamily="2" charset="2"/>
              <a:buChar char="ü"/>
            </a:pPr>
            <a:r>
              <a:rPr lang="nl-BE" dirty="0"/>
              <a:t>jouw </a:t>
            </a:r>
            <a:r>
              <a:rPr lang="nl-BE" noProof="0" dirty="0"/>
              <a:t>uitstelgedrag zo jouw </a:t>
            </a:r>
            <a:r>
              <a:rPr lang="nl-BE" b="1" noProof="0" dirty="0"/>
              <a:t>welbevinden negatief</a:t>
            </a:r>
            <a:r>
              <a:rPr lang="nl-BE" noProof="0" dirty="0"/>
              <a:t> beïnvloedt.</a:t>
            </a:r>
          </a:p>
          <a:p>
            <a:pPr marL="1943100" lvl="2" indent="-571500">
              <a:buFont typeface="Wingdings" panose="05000000000000000000" pitchFamily="2" charset="2"/>
              <a:buChar char="ü"/>
            </a:pPr>
            <a:r>
              <a:rPr lang="nl-BE" dirty="0"/>
              <a:t>h</a:t>
            </a:r>
            <a:r>
              <a:rPr lang="nl-BE" noProof="0" dirty="0"/>
              <a:t>et een bron is van </a:t>
            </a:r>
            <a:r>
              <a:rPr lang="nl-BE" b="1" noProof="0" dirty="0"/>
              <a:t>conflicten</a:t>
            </a:r>
            <a:r>
              <a:rPr lang="nl-BE" noProof="0" dirty="0"/>
              <a:t> met anderen (medestudenten, docenten, ouders, stagebegeleider …).</a:t>
            </a:r>
          </a:p>
          <a:p>
            <a:pPr marL="571500" indent="-571500">
              <a:buFont typeface="Arial" panose="020B0604020202020204" pitchFamily="34" charset="0"/>
              <a:buChar char="•"/>
            </a:pPr>
            <a:r>
              <a:rPr lang="nl-BE" noProof="0" dirty="0"/>
              <a:t>Je wordt er niet mee geboren </a:t>
            </a:r>
            <a:r>
              <a:rPr lang="nl-BE" noProof="0" dirty="0">
                <a:sym typeface="Wingdings" panose="05000000000000000000" pitchFamily="2" charset="2"/>
              </a:rPr>
              <a:t> aangeleerd </a:t>
            </a:r>
          </a:p>
          <a:p>
            <a:pPr marL="571500" indent="-571500">
              <a:buFont typeface="Arial" panose="020B0604020202020204" pitchFamily="34" charset="0"/>
              <a:buChar char="•"/>
            </a:pPr>
            <a:r>
              <a:rPr lang="nl-BE" noProof="0" dirty="0">
                <a:sym typeface="Wingdings" panose="05000000000000000000" pitchFamily="2" charset="2"/>
              </a:rPr>
              <a:t>Je kan het dus ook afleren </a:t>
            </a:r>
            <a:endParaRPr lang="nl-BE" noProof="0" dirty="0"/>
          </a:p>
          <a:p>
            <a:pPr marL="571500" indent="-571500">
              <a:buFont typeface="Arial" panose="020B0604020202020204" pitchFamily="34" charset="0"/>
              <a:buChar char="•"/>
            </a:pPr>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4</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Wat is problematisch uitstelgedrag?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a:t>Workshop uitstelgedrag</a:t>
            </a:r>
            <a:endParaRPr lang="nl-BE" dirty="0"/>
          </a:p>
        </p:txBody>
      </p:sp>
    </p:spTree>
    <p:extLst>
      <p:ext uri="{BB962C8B-B14F-4D97-AF65-F5344CB8AC3E}">
        <p14:creationId xmlns:p14="http://schemas.microsoft.com/office/powerpoint/2010/main" val="25428344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a:xfrm>
            <a:off x="14543315" y="9306717"/>
            <a:ext cx="1001264" cy="547688"/>
          </a:xfrm>
        </p:spPr>
        <p:txBody>
          <a:bodyPr/>
          <a:lstStyle/>
          <a:p>
            <a:fld id="{B7527A74-2D87-4307-9531-5A57D9647EEB}" type="slidenum">
              <a:rPr lang="nl-BE" smtClean="0"/>
              <a:pPr/>
              <a:t>40</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a:xfrm>
            <a:off x="998692" y="888883"/>
            <a:ext cx="16575629" cy="630355"/>
          </a:xfrm>
        </p:spPr>
        <p:txBody>
          <a:bodyPr/>
          <a:lstStyle/>
          <a:p>
            <a:r>
              <a:rPr lang="nl-BE" noProof="0" dirty="0"/>
              <a:t>We pakken het uitstellen aan: ons GEDRAG veranderen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a:xfrm>
            <a:off x="2274889" y="9306717"/>
            <a:ext cx="6172200" cy="547688"/>
          </a:xfrm>
        </p:spPr>
        <p:txBody>
          <a:bodyPr/>
          <a:lstStyle/>
          <a:p>
            <a:r>
              <a:rPr lang="nl-BE"/>
              <a:t>Workshop uitstelgedrag</a:t>
            </a:r>
            <a:endParaRPr lang="nl-BE" dirty="0"/>
          </a:p>
        </p:txBody>
      </p:sp>
      <p:sp>
        <p:nvSpPr>
          <p:cNvPr id="5" name="Tijdelijke aanduiding voor tekst 4">
            <a:extLst>
              <a:ext uri="{FF2B5EF4-FFF2-40B4-BE49-F238E27FC236}">
                <a16:creationId xmlns:a16="http://schemas.microsoft.com/office/drawing/2014/main" id="{7FA0D3A1-7316-4678-9D30-1AD38CE42F67}"/>
              </a:ext>
            </a:extLst>
          </p:cNvPr>
          <p:cNvSpPr>
            <a:spLocks noGrp="1"/>
          </p:cNvSpPr>
          <p:nvPr>
            <p:ph type="body" sz="quarter" idx="17"/>
          </p:nvPr>
        </p:nvSpPr>
        <p:spPr>
          <a:xfrm>
            <a:off x="1817075" y="2113634"/>
            <a:ext cx="15259341" cy="3666972"/>
          </a:xfrm>
        </p:spPr>
        <p:txBody>
          <a:bodyPr/>
          <a:lstStyle/>
          <a:p>
            <a:pPr marL="571500" indent="-571500">
              <a:buFont typeface="Arial" panose="020B0604020202020204" pitchFamily="34" charset="0"/>
              <a:buChar char="•"/>
            </a:pPr>
            <a:r>
              <a:rPr lang="nl-BE" noProof="0" dirty="0"/>
              <a:t>Studieorganisatie – het semestergeheel overzien</a:t>
            </a:r>
          </a:p>
          <a:p>
            <a:pPr marL="1943100" lvl="2" indent="-571500">
              <a:buFont typeface="Arial" panose="020B0604020202020204" pitchFamily="34" charset="0"/>
              <a:buChar char="•"/>
            </a:pPr>
            <a:endParaRPr lang="nl-BE" noProof="0" dirty="0"/>
          </a:p>
          <a:p>
            <a:pPr marL="1943100" lvl="2" indent="-571500">
              <a:buFont typeface="Arial" panose="020B0604020202020204" pitchFamily="34" charset="0"/>
              <a:buChar char="•"/>
            </a:pPr>
            <a:r>
              <a:rPr lang="nl-BE" noProof="0" dirty="0"/>
              <a:t>Zorg voor een </a:t>
            </a:r>
            <a:r>
              <a:rPr lang="nl-BE" b="1" noProof="0" dirty="0"/>
              <a:t>duidelijk overzicht</a:t>
            </a:r>
            <a:r>
              <a:rPr lang="nl-BE" noProof="0" dirty="0"/>
              <a:t>. Werk met kleuren per categorie. </a:t>
            </a:r>
          </a:p>
          <a:p>
            <a:pPr marL="1943100" lvl="2" indent="-571500">
              <a:buFont typeface="Arial" panose="020B0604020202020204" pitchFamily="34" charset="0"/>
              <a:buChar char="•"/>
            </a:pPr>
            <a:r>
              <a:rPr lang="nl-BE" noProof="0" dirty="0"/>
              <a:t>Zorg dat </a:t>
            </a:r>
            <a:r>
              <a:rPr lang="nl-BE" b="1" noProof="0" dirty="0"/>
              <a:t>alle NIET BESCHIKBARE TIJD </a:t>
            </a:r>
            <a:r>
              <a:rPr lang="nl-BE" noProof="0" dirty="0"/>
              <a:t>op het semesteroverzicht staat. </a:t>
            </a:r>
          </a:p>
          <a:p>
            <a:pPr marL="1943100" lvl="2" indent="-571500">
              <a:buFont typeface="Arial" panose="020B0604020202020204" pitchFamily="34" charset="0"/>
              <a:buChar char="•"/>
            </a:pPr>
            <a:r>
              <a:rPr lang="nl-BE" b="1" noProof="0" dirty="0"/>
              <a:t>Hang dit </a:t>
            </a:r>
            <a:r>
              <a:rPr lang="nl-BE" noProof="0" dirty="0"/>
              <a:t>overzicht </a:t>
            </a:r>
            <a:r>
              <a:rPr lang="nl-BE" b="1" noProof="0" dirty="0"/>
              <a:t>uit</a:t>
            </a:r>
            <a:r>
              <a:rPr lang="nl-BE" noProof="0" dirty="0"/>
              <a:t> boven je bureau. Doorkruis bv. telkens per week.</a:t>
            </a:r>
          </a:p>
          <a:p>
            <a:pPr lvl="2"/>
            <a:endParaRPr lang="nl-BE" noProof="0" dirty="0"/>
          </a:p>
          <a:p>
            <a:pPr lvl="2"/>
            <a:endParaRPr lang="nl-BE" noProof="0" dirty="0"/>
          </a:p>
          <a:p>
            <a:pPr lvl="2"/>
            <a:endParaRPr lang="nl-BE" noProof="0" dirty="0"/>
          </a:p>
          <a:p>
            <a:pPr marL="1943100" lvl="2"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lvl="2"/>
            <a:endParaRPr lang="nl-BE" noProof="0" dirty="0"/>
          </a:p>
          <a:p>
            <a:pPr marL="571500" indent="-571500">
              <a:buFont typeface="Arial" panose="020B0604020202020204" pitchFamily="34" charset="0"/>
              <a:buChar char="•"/>
            </a:pPr>
            <a:endParaRPr lang="nl-BE" noProof="0" dirty="0"/>
          </a:p>
        </p:txBody>
      </p:sp>
      <p:pic>
        <p:nvPicPr>
          <p:cNvPr id="4098" name="Picture 2" descr="Afbeeldingsresultaat voor tips">
            <a:extLst>
              <a:ext uri="{FF2B5EF4-FFF2-40B4-BE49-F238E27FC236}">
                <a16:creationId xmlns:a16="http://schemas.microsoft.com/office/drawing/2014/main" id="{BC363E14-3D89-4D06-B081-992D9741DA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15761"/>
            <a:ext cx="3436774" cy="3436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9242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84F4478E-92A4-4E06-96ED-4C81D6EC443F}"/>
              </a:ext>
            </a:extLst>
          </p:cNvPr>
          <p:cNvSpPr>
            <a:spLocks noGrp="1"/>
          </p:cNvSpPr>
          <p:nvPr>
            <p:ph type="sldNum" sz="quarter" idx="12"/>
          </p:nvPr>
        </p:nvSpPr>
        <p:spPr/>
        <p:txBody>
          <a:bodyPr/>
          <a:lstStyle/>
          <a:p>
            <a:fld id="{B7527A74-2D87-4307-9531-5A57D9647EEB}" type="slidenum">
              <a:rPr lang="nl-BE" smtClean="0"/>
              <a:pPr/>
              <a:t>41</a:t>
            </a:fld>
            <a:endParaRPr lang="nl-BE"/>
          </a:p>
        </p:txBody>
      </p:sp>
      <p:sp>
        <p:nvSpPr>
          <p:cNvPr id="4" name="Titel 3">
            <a:extLst>
              <a:ext uri="{FF2B5EF4-FFF2-40B4-BE49-F238E27FC236}">
                <a16:creationId xmlns:a16="http://schemas.microsoft.com/office/drawing/2014/main" id="{84FBBEED-D701-4CE2-9857-396BC4DE898F}"/>
              </a:ext>
            </a:extLst>
          </p:cNvPr>
          <p:cNvSpPr>
            <a:spLocks noGrp="1"/>
          </p:cNvSpPr>
          <p:nvPr>
            <p:ph type="title"/>
          </p:nvPr>
        </p:nvSpPr>
        <p:spPr/>
        <p:txBody>
          <a:bodyPr/>
          <a:lstStyle/>
          <a:p>
            <a:r>
              <a:rPr lang="nl-BE" noProof="0" dirty="0"/>
              <a:t>Overzicht</a:t>
            </a:r>
          </a:p>
        </p:txBody>
      </p:sp>
      <p:sp>
        <p:nvSpPr>
          <p:cNvPr id="6" name="Tijdelijke aanduiding voor voettekst 5">
            <a:extLst>
              <a:ext uri="{FF2B5EF4-FFF2-40B4-BE49-F238E27FC236}">
                <a16:creationId xmlns:a16="http://schemas.microsoft.com/office/drawing/2014/main" id="{4D0DE0AE-E33B-4EE4-B4B9-D07EC908C058}"/>
              </a:ext>
            </a:extLst>
          </p:cNvPr>
          <p:cNvSpPr>
            <a:spLocks noGrp="1"/>
          </p:cNvSpPr>
          <p:nvPr>
            <p:ph type="ftr" sz="quarter" idx="11"/>
          </p:nvPr>
        </p:nvSpPr>
        <p:spPr/>
        <p:txBody>
          <a:bodyPr/>
          <a:lstStyle/>
          <a:p>
            <a:r>
              <a:rPr lang="nl-BE"/>
              <a:t>Workshop uitstelgedrag</a:t>
            </a:r>
            <a:endParaRPr lang="nl-BE" dirty="0"/>
          </a:p>
        </p:txBody>
      </p:sp>
      <p:sp>
        <p:nvSpPr>
          <p:cNvPr id="8" name="Stroomdiagram: Alternatief proces 7">
            <a:extLst>
              <a:ext uri="{FF2B5EF4-FFF2-40B4-BE49-F238E27FC236}">
                <a16:creationId xmlns:a16="http://schemas.microsoft.com/office/drawing/2014/main" id="{01D2985B-C9FD-4D44-9E14-58BB38013CA1}"/>
              </a:ext>
            </a:extLst>
          </p:cNvPr>
          <p:cNvSpPr/>
          <p:nvPr/>
        </p:nvSpPr>
        <p:spPr>
          <a:xfrm>
            <a:off x="5991213" y="1837072"/>
            <a:ext cx="5658929" cy="1138687"/>
          </a:xfrm>
          <a:prstGeom prst="flowChartAlternateProces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sz="2800" b="1" dirty="0"/>
              <a:t>We pakken het uitstellen aan: Gedrag veranderen</a:t>
            </a:r>
          </a:p>
        </p:txBody>
      </p:sp>
      <p:cxnSp>
        <p:nvCxnSpPr>
          <p:cNvPr id="10" name="Rechte verbindingslijn met pijl 9">
            <a:extLst>
              <a:ext uri="{FF2B5EF4-FFF2-40B4-BE49-F238E27FC236}">
                <a16:creationId xmlns:a16="http://schemas.microsoft.com/office/drawing/2014/main" id="{9B0644E8-4458-4FE3-8E5C-9DEAB13EF9FB}"/>
              </a:ext>
            </a:extLst>
          </p:cNvPr>
          <p:cNvCxnSpPr>
            <a:cxnSpLocks/>
          </p:cNvCxnSpPr>
          <p:nvPr/>
        </p:nvCxnSpPr>
        <p:spPr>
          <a:xfrm flipH="1">
            <a:off x="4360325" y="3065604"/>
            <a:ext cx="4460353" cy="1380226"/>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1F9469EC-5A73-4425-B7D0-D9E0C5838EC5}"/>
              </a:ext>
            </a:extLst>
          </p:cNvPr>
          <p:cNvCxnSpPr>
            <a:cxnSpLocks/>
          </p:cNvCxnSpPr>
          <p:nvPr/>
        </p:nvCxnSpPr>
        <p:spPr>
          <a:xfrm>
            <a:off x="8820679" y="3065604"/>
            <a:ext cx="0" cy="1531971"/>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a:extLst>
              <a:ext uri="{FF2B5EF4-FFF2-40B4-BE49-F238E27FC236}">
                <a16:creationId xmlns:a16="http://schemas.microsoft.com/office/drawing/2014/main" id="{90A1CC5D-8DD6-464F-81AC-DD95482DAD58}"/>
              </a:ext>
            </a:extLst>
          </p:cNvPr>
          <p:cNvCxnSpPr>
            <a:cxnSpLocks/>
          </p:cNvCxnSpPr>
          <p:nvPr/>
        </p:nvCxnSpPr>
        <p:spPr>
          <a:xfrm>
            <a:off x="8850270" y="3095254"/>
            <a:ext cx="3916824" cy="1412476"/>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sp>
        <p:nvSpPr>
          <p:cNvPr id="21" name="Stroomdiagram: Alternatief proces 20">
            <a:extLst>
              <a:ext uri="{FF2B5EF4-FFF2-40B4-BE49-F238E27FC236}">
                <a16:creationId xmlns:a16="http://schemas.microsoft.com/office/drawing/2014/main" id="{93216BE6-3DAF-4169-BA0F-DFE646A644F4}"/>
              </a:ext>
            </a:extLst>
          </p:cNvPr>
          <p:cNvSpPr/>
          <p:nvPr/>
        </p:nvSpPr>
        <p:spPr>
          <a:xfrm>
            <a:off x="2898475" y="5279366"/>
            <a:ext cx="2777705" cy="793630"/>
          </a:xfrm>
          <a:prstGeom prst="flowChartAlternateProcess">
            <a:avLst/>
          </a:prstGeom>
          <a:noFill/>
          <a:ln>
            <a:noFill/>
          </a:ln>
        </p:spPr>
        <p:style>
          <a:lnRef idx="0">
            <a:scrgbClr r="0" g="0" b="0"/>
          </a:lnRef>
          <a:fillRef idx="0">
            <a:scrgbClr r="0" g="0" b="0"/>
          </a:fillRef>
          <a:effectRef idx="0">
            <a:scrgbClr r="0" g="0" b="0"/>
          </a:effectRef>
          <a:fontRef idx="minor">
            <a:schemeClr val="accent4"/>
          </a:fontRef>
        </p:style>
        <p:txBody>
          <a:bodyPr rtlCol="0" anchor="ctr"/>
          <a:lstStyle/>
          <a:p>
            <a:pPr algn="ctr"/>
            <a:endParaRPr lang="nl-BE"/>
          </a:p>
        </p:txBody>
      </p:sp>
      <p:sp>
        <p:nvSpPr>
          <p:cNvPr id="24" name="Rechthoek: afgeronde hoeken 23">
            <a:extLst>
              <a:ext uri="{FF2B5EF4-FFF2-40B4-BE49-F238E27FC236}">
                <a16:creationId xmlns:a16="http://schemas.microsoft.com/office/drawing/2014/main" id="{E353339A-F1EE-4751-AA1A-9A5B9F7BEE07}"/>
              </a:ext>
            </a:extLst>
          </p:cNvPr>
          <p:cNvSpPr/>
          <p:nvPr/>
        </p:nvSpPr>
        <p:spPr>
          <a:xfrm>
            <a:off x="1242207" y="4804169"/>
            <a:ext cx="3433308" cy="79363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nl-BE" sz="3200" dirty="0"/>
              <a:t>Voor- en nadelen </a:t>
            </a:r>
          </a:p>
        </p:txBody>
      </p:sp>
      <p:sp>
        <p:nvSpPr>
          <p:cNvPr id="27" name="Rechthoek: afgeronde hoeken 26">
            <a:extLst>
              <a:ext uri="{FF2B5EF4-FFF2-40B4-BE49-F238E27FC236}">
                <a16:creationId xmlns:a16="http://schemas.microsoft.com/office/drawing/2014/main" id="{9E36DA20-5468-4E26-B121-10601EB89E48}"/>
              </a:ext>
            </a:extLst>
          </p:cNvPr>
          <p:cNvSpPr/>
          <p:nvPr/>
        </p:nvSpPr>
        <p:spPr>
          <a:xfrm>
            <a:off x="7156159" y="4734553"/>
            <a:ext cx="3388222" cy="99393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nl-BE" sz="3200" dirty="0"/>
              <a:t>Waar gaat mijn tijd naar toe? </a:t>
            </a:r>
          </a:p>
        </p:txBody>
      </p:sp>
      <p:sp>
        <p:nvSpPr>
          <p:cNvPr id="28" name="Rechthoek: afgeronde hoeken 27">
            <a:extLst>
              <a:ext uri="{FF2B5EF4-FFF2-40B4-BE49-F238E27FC236}">
                <a16:creationId xmlns:a16="http://schemas.microsoft.com/office/drawing/2014/main" id="{5321FA54-D726-4698-92DD-27CFCCEB4D98}"/>
              </a:ext>
            </a:extLst>
          </p:cNvPr>
          <p:cNvSpPr/>
          <p:nvPr/>
        </p:nvSpPr>
        <p:spPr>
          <a:xfrm>
            <a:off x="12318521" y="4770254"/>
            <a:ext cx="3388222" cy="97552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nl-BE" sz="3200" dirty="0" err="1"/>
              <a:t>Studieaanpak</a:t>
            </a:r>
            <a:endParaRPr lang="nl-BE" sz="3200" dirty="0"/>
          </a:p>
        </p:txBody>
      </p:sp>
      <p:cxnSp>
        <p:nvCxnSpPr>
          <p:cNvPr id="34" name="Rechte verbindingslijn met pijl 33">
            <a:extLst>
              <a:ext uri="{FF2B5EF4-FFF2-40B4-BE49-F238E27FC236}">
                <a16:creationId xmlns:a16="http://schemas.microsoft.com/office/drawing/2014/main" id="{0585B147-DFF9-49EB-9C07-80EF5A9DF935}"/>
              </a:ext>
            </a:extLst>
          </p:cNvPr>
          <p:cNvCxnSpPr>
            <a:cxnSpLocks/>
            <a:stCxn id="28" idx="2"/>
          </p:cNvCxnSpPr>
          <p:nvPr/>
        </p:nvCxnSpPr>
        <p:spPr>
          <a:xfrm flipH="1">
            <a:off x="8850270" y="5745783"/>
            <a:ext cx="5162362" cy="1092293"/>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36" name="Rechte verbindingslijn met pijl 35">
            <a:extLst>
              <a:ext uri="{FF2B5EF4-FFF2-40B4-BE49-F238E27FC236}">
                <a16:creationId xmlns:a16="http://schemas.microsoft.com/office/drawing/2014/main" id="{5433541A-CF7B-47DD-A8DC-95AABF54767D}"/>
              </a:ext>
            </a:extLst>
          </p:cNvPr>
          <p:cNvCxnSpPr>
            <a:cxnSpLocks/>
            <a:stCxn id="28" idx="2"/>
          </p:cNvCxnSpPr>
          <p:nvPr/>
        </p:nvCxnSpPr>
        <p:spPr>
          <a:xfrm flipH="1">
            <a:off x="12246202" y="5745783"/>
            <a:ext cx="1766430" cy="1092293"/>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38" name="Rechte verbindingslijn met pijl 37">
            <a:extLst>
              <a:ext uri="{FF2B5EF4-FFF2-40B4-BE49-F238E27FC236}">
                <a16:creationId xmlns:a16="http://schemas.microsoft.com/office/drawing/2014/main" id="{9968AE38-957B-4534-BB1E-B7FE3958B14E}"/>
              </a:ext>
            </a:extLst>
          </p:cNvPr>
          <p:cNvCxnSpPr>
            <a:cxnSpLocks/>
            <a:stCxn id="28" idx="2"/>
          </p:cNvCxnSpPr>
          <p:nvPr/>
        </p:nvCxnSpPr>
        <p:spPr>
          <a:xfrm>
            <a:off x="14012632" y="5745783"/>
            <a:ext cx="530683" cy="1092293"/>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sp>
        <p:nvSpPr>
          <p:cNvPr id="42" name="Rechthoek: afgeronde hoeken 41">
            <a:extLst>
              <a:ext uri="{FF2B5EF4-FFF2-40B4-BE49-F238E27FC236}">
                <a16:creationId xmlns:a16="http://schemas.microsoft.com/office/drawing/2014/main" id="{C78A17AF-CFA6-4041-8FC8-4D5E45ACF4C9}"/>
              </a:ext>
            </a:extLst>
          </p:cNvPr>
          <p:cNvSpPr/>
          <p:nvPr/>
        </p:nvSpPr>
        <p:spPr>
          <a:xfrm>
            <a:off x="6173637" y="7059111"/>
            <a:ext cx="2898475" cy="54768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nl-BE" dirty="0"/>
              <a:t>Studieomgeving</a:t>
            </a:r>
            <a:r>
              <a:rPr lang="nl-BE" sz="3200" dirty="0"/>
              <a:t> </a:t>
            </a:r>
          </a:p>
        </p:txBody>
      </p:sp>
      <p:sp>
        <p:nvSpPr>
          <p:cNvPr id="43" name="Tekstvak 42">
            <a:extLst>
              <a:ext uri="{FF2B5EF4-FFF2-40B4-BE49-F238E27FC236}">
                <a16:creationId xmlns:a16="http://schemas.microsoft.com/office/drawing/2014/main" id="{E7496319-3B4B-4F55-AB95-310FA18ACA0F}"/>
              </a:ext>
            </a:extLst>
          </p:cNvPr>
          <p:cNvSpPr txBox="1"/>
          <p:nvPr/>
        </p:nvSpPr>
        <p:spPr>
          <a:xfrm>
            <a:off x="13594709" y="7725718"/>
            <a:ext cx="3979612" cy="923330"/>
          </a:xfrm>
          <a:prstGeom prst="rect">
            <a:avLst/>
          </a:prstGeom>
          <a:noFill/>
        </p:spPr>
        <p:txBody>
          <a:bodyPr wrap="square" rtlCol="0">
            <a:spAutoFit/>
          </a:bodyPr>
          <a:lstStyle/>
          <a:p>
            <a:pPr marL="342900" indent="-342900">
              <a:buAutoNum type="arabicPeriod"/>
            </a:pPr>
            <a:r>
              <a:rPr lang="nl-BE" dirty="0"/>
              <a:t>Verwerken tijdsregistratie</a:t>
            </a:r>
          </a:p>
          <a:p>
            <a:pPr marL="342900" indent="-342900">
              <a:buAutoNum type="arabicPeriod"/>
            </a:pPr>
            <a:r>
              <a:rPr lang="nl-BE" dirty="0"/>
              <a:t>Semester overzien</a:t>
            </a:r>
          </a:p>
          <a:p>
            <a:pPr marL="342900" indent="-342900">
              <a:buAutoNum type="arabicPeriod"/>
            </a:pPr>
            <a:r>
              <a:rPr lang="nl-BE" dirty="0">
                <a:solidFill>
                  <a:schemeClr val="accent1"/>
                </a:solidFill>
              </a:rPr>
              <a:t>Weekplanning</a:t>
            </a:r>
          </a:p>
        </p:txBody>
      </p:sp>
      <p:sp>
        <p:nvSpPr>
          <p:cNvPr id="44" name="Rechthoek: afgeronde hoeken 43">
            <a:extLst>
              <a:ext uri="{FF2B5EF4-FFF2-40B4-BE49-F238E27FC236}">
                <a16:creationId xmlns:a16="http://schemas.microsoft.com/office/drawing/2014/main" id="{B427FBF6-A802-44E2-B29C-5108F930155F}"/>
              </a:ext>
            </a:extLst>
          </p:cNvPr>
          <p:cNvSpPr/>
          <p:nvPr/>
        </p:nvSpPr>
        <p:spPr>
          <a:xfrm>
            <a:off x="9914791" y="7043900"/>
            <a:ext cx="2539043" cy="55938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nl-BE" dirty="0"/>
              <a:t>Studiemethode</a:t>
            </a:r>
            <a:r>
              <a:rPr lang="nl-BE" sz="3200" dirty="0"/>
              <a:t> </a:t>
            </a:r>
          </a:p>
        </p:txBody>
      </p:sp>
      <p:sp>
        <p:nvSpPr>
          <p:cNvPr id="45" name="Rechthoek: afgeronde hoeken 44">
            <a:extLst>
              <a:ext uri="{FF2B5EF4-FFF2-40B4-BE49-F238E27FC236}">
                <a16:creationId xmlns:a16="http://schemas.microsoft.com/office/drawing/2014/main" id="{88F2404C-498E-490A-9467-B96A3DD50762}"/>
              </a:ext>
            </a:extLst>
          </p:cNvPr>
          <p:cNvSpPr/>
          <p:nvPr/>
        </p:nvSpPr>
        <p:spPr>
          <a:xfrm>
            <a:off x="13303702" y="7043900"/>
            <a:ext cx="2539043" cy="55938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nl-BE" dirty="0">
                <a:solidFill>
                  <a:schemeClr val="tx1"/>
                </a:solidFill>
              </a:rPr>
              <a:t>Studieorganisatie</a:t>
            </a:r>
            <a:r>
              <a:rPr lang="nl-BE" sz="3200" dirty="0"/>
              <a:t> </a:t>
            </a:r>
          </a:p>
        </p:txBody>
      </p:sp>
      <p:sp>
        <p:nvSpPr>
          <p:cNvPr id="46" name="Tekstvak 45">
            <a:extLst>
              <a:ext uri="{FF2B5EF4-FFF2-40B4-BE49-F238E27FC236}">
                <a16:creationId xmlns:a16="http://schemas.microsoft.com/office/drawing/2014/main" id="{5E578BB4-7EE2-41EA-B623-9A96D7481F6F}"/>
              </a:ext>
            </a:extLst>
          </p:cNvPr>
          <p:cNvSpPr txBox="1"/>
          <p:nvPr/>
        </p:nvSpPr>
        <p:spPr>
          <a:xfrm>
            <a:off x="6527320" y="7679551"/>
            <a:ext cx="2898475" cy="923330"/>
          </a:xfrm>
          <a:prstGeom prst="rect">
            <a:avLst/>
          </a:prstGeom>
          <a:noFill/>
        </p:spPr>
        <p:txBody>
          <a:bodyPr wrap="square" rtlCol="0">
            <a:spAutoFit/>
          </a:bodyPr>
          <a:lstStyle/>
          <a:p>
            <a:pPr marL="342900" indent="-342900">
              <a:buAutoNum type="arabicPeriod"/>
            </a:pPr>
            <a:r>
              <a:rPr lang="nl-BE" dirty="0"/>
              <a:t>Interne en externe afleiders </a:t>
            </a:r>
          </a:p>
          <a:p>
            <a:pPr marL="342900" indent="-342900">
              <a:buAutoNum type="arabicPeriod"/>
            </a:pPr>
            <a:r>
              <a:rPr lang="nl-BE" dirty="0"/>
              <a:t>Digitale hulpmiddelen </a:t>
            </a:r>
          </a:p>
        </p:txBody>
      </p:sp>
    </p:spTree>
    <p:extLst>
      <p:ext uri="{BB962C8B-B14F-4D97-AF65-F5344CB8AC3E}">
        <p14:creationId xmlns:p14="http://schemas.microsoft.com/office/powerpoint/2010/main" val="28430344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a:xfrm>
            <a:off x="14543315" y="9306717"/>
            <a:ext cx="1001264" cy="547688"/>
          </a:xfrm>
        </p:spPr>
        <p:txBody>
          <a:bodyPr/>
          <a:lstStyle/>
          <a:p>
            <a:fld id="{B7527A74-2D87-4307-9531-5A57D9647EEB}" type="slidenum">
              <a:rPr lang="nl-BE" smtClean="0"/>
              <a:pPr/>
              <a:t>42</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a:xfrm>
            <a:off x="998692" y="888883"/>
            <a:ext cx="16575629" cy="630355"/>
          </a:xfrm>
        </p:spPr>
        <p:txBody>
          <a:bodyPr/>
          <a:lstStyle/>
          <a:p>
            <a:r>
              <a:rPr lang="nl-BE" noProof="0" dirty="0"/>
              <a:t>We pakken het uitstellen aan: ons GEDRAG veranderen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a:xfrm>
            <a:off x="2274889" y="9306717"/>
            <a:ext cx="6172200" cy="547688"/>
          </a:xfrm>
        </p:spPr>
        <p:txBody>
          <a:bodyPr/>
          <a:lstStyle/>
          <a:p>
            <a:r>
              <a:rPr lang="nl-BE"/>
              <a:t>Workshop uitstelgedrag</a:t>
            </a:r>
            <a:endParaRPr lang="nl-BE" dirty="0"/>
          </a:p>
        </p:txBody>
      </p:sp>
      <p:sp>
        <p:nvSpPr>
          <p:cNvPr id="5" name="Tijdelijke aanduiding voor tekst 4">
            <a:extLst>
              <a:ext uri="{FF2B5EF4-FFF2-40B4-BE49-F238E27FC236}">
                <a16:creationId xmlns:a16="http://schemas.microsoft.com/office/drawing/2014/main" id="{7FA0D3A1-7316-4678-9D30-1AD38CE42F67}"/>
              </a:ext>
            </a:extLst>
          </p:cNvPr>
          <p:cNvSpPr>
            <a:spLocks noGrp="1"/>
          </p:cNvSpPr>
          <p:nvPr>
            <p:ph type="body" sz="quarter" idx="17"/>
          </p:nvPr>
        </p:nvSpPr>
        <p:spPr>
          <a:xfrm>
            <a:off x="817418" y="2131921"/>
            <a:ext cx="15259341" cy="6627107"/>
          </a:xfrm>
        </p:spPr>
        <p:txBody>
          <a:bodyPr/>
          <a:lstStyle/>
          <a:p>
            <a:pPr marL="571500" indent="-571500">
              <a:buFont typeface="Arial" panose="020B0604020202020204" pitchFamily="34" charset="0"/>
              <a:buChar char="•"/>
            </a:pPr>
            <a:r>
              <a:rPr lang="nl-BE" noProof="0" dirty="0"/>
              <a:t>Studieorganisatie – weekplanning</a:t>
            </a:r>
          </a:p>
          <a:p>
            <a:pPr marL="1257300" lvl="1" indent="-571500">
              <a:buFont typeface="Arial" panose="020B0604020202020204" pitchFamily="34" charset="0"/>
              <a:buChar char="•"/>
            </a:pPr>
            <a:r>
              <a:rPr lang="nl-BE" noProof="0" dirty="0">
                <a:solidFill>
                  <a:srgbClr val="FF0000"/>
                </a:solidFill>
              </a:rPr>
              <a:t>Thuisopdracht : Weekplanning maken </a:t>
            </a:r>
          </a:p>
          <a:p>
            <a:pPr marL="1943100" lvl="2" indent="-571500">
              <a:buFont typeface="Arial" panose="020B0604020202020204" pitchFamily="34" charset="0"/>
              <a:buChar char="•"/>
            </a:pPr>
            <a:r>
              <a:rPr lang="nl-BE" noProof="0" dirty="0">
                <a:hlinkClick r:id="rId3"/>
              </a:rPr>
              <a:t>Via google agenda</a:t>
            </a:r>
            <a:endParaRPr lang="nl-BE" noProof="0" dirty="0"/>
          </a:p>
          <a:p>
            <a:pPr lvl="2"/>
            <a:endParaRPr lang="nl-BE" noProof="0" dirty="0"/>
          </a:p>
          <a:p>
            <a:pPr marL="1885950" lvl="2" indent="-514350">
              <a:buAutoNum type="arabicPeriod"/>
            </a:pPr>
            <a:r>
              <a:rPr lang="nl-BE" noProof="0" dirty="0"/>
              <a:t>Invullen niet beschikbare tijd </a:t>
            </a:r>
          </a:p>
          <a:p>
            <a:pPr marL="1885950" lvl="2" indent="-514350">
              <a:buAutoNum type="arabicPeriod"/>
            </a:pPr>
            <a:r>
              <a:rPr lang="nl-BE" noProof="0" dirty="0"/>
              <a:t>Welke ruimte blijft over om </a:t>
            </a:r>
          </a:p>
          <a:p>
            <a:pPr lvl="2"/>
            <a:r>
              <a:rPr lang="nl-BE" noProof="0" dirty="0"/>
              <a:t>       te studeren? </a:t>
            </a:r>
          </a:p>
          <a:p>
            <a:pPr marL="1885950" lvl="2" indent="-514350">
              <a:buAutoNum type="arabicPeriod" startAt="3"/>
            </a:pPr>
            <a:r>
              <a:rPr lang="nl-BE" noProof="0" dirty="0"/>
              <a:t>Hoeveel tijd wil je aan jouw </a:t>
            </a:r>
          </a:p>
          <a:p>
            <a:pPr lvl="2"/>
            <a:r>
              <a:rPr lang="nl-BE" noProof="0" dirty="0"/>
              <a:t>      studie  besteden? Bouw dit op. </a:t>
            </a:r>
          </a:p>
          <a:p>
            <a:pPr lvl="2"/>
            <a:r>
              <a:rPr lang="nl-BE" noProof="0" dirty="0"/>
              <a:t>4.  Vertrek vanuit de </a:t>
            </a:r>
            <a:r>
              <a:rPr lang="nl-BE" noProof="0" dirty="0" err="1"/>
              <a:t>to-dolijst</a:t>
            </a:r>
            <a:r>
              <a:rPr lang="nl-BE" noProof="0" dirty="0"/>
              <a:t>.</a:t>
            </a:r>
          </a:p>
          <a:p>
            <a:pPr lvl="2"/>
            <a:endParaRPr lang="nl-BE" noProof="0" dirty="0"/>
          </a:p>
          <a:p>
            <a:pPr lvl="2"/>
            <a:endParaRPr lang="nl-BE" noProof="0" dirty="0"/>
          </a:p>
          <a:p>
            <a:pPr marL="1943100" lvl="2" indent="-571500">
              <a:buFont typeface="Arial" panose="020B0604020202020204" pitchFamily="34" charset="0"/>
              <a:buChar char="•"/>
            </a:pPr>
            <a:endParaRPr lang="nl-BE" noProof="0" dirty="0"/>
          </a:p>
          <a:p>
            <a:pPr marL="1943100" lvl="2" indent="-571500">
              <a:buFont typeface="Arial" panose="020B0604020202020204" pitchFamily="34" charset="0"/>
              <a:buChar char="•"/>
            </a:pPr>
            <a:endParaRPr lang="nl-BE" noProof="0" dirty="0"/>
          </a:p>
          <a:p>
            <a:pPr lvl="2"/>
            <a:endParaRPr lang="nl-BE" noProof="0" dirty="0"/>
          </a:p>
          <a:p>
            <a:pPr lvl="2"/>
            <a:endParaRPr lang="nl-BE" noProof="0" dirty="0"/>
          </a:p>
          <a:p>
            <a:pPr lvl="2"/>
            <a:endParaRPr lang="nl-BE" noProof="0" dirty="0"/>
          </a:p>
          <a:p>
            <a:pPr marL="1943100" lvl="2"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lvl="2"/>
            <a:endParaRPr lang="nl-BE" noProof="0" dirty="0"/>
          </a:p>
          <a:p>
            <a:pPr marL="571500" indent="-571500">
              <a:buFont typeface="Arial" panose="020B0604020202020204" pitchFamily="34" charset="0"/>
              <a:buChar char="•"/>
            </a:pPr>
            <a:endParaRPr lang="nl-BE" noProof="0" dirty="0"/>
          </a:p>
        </p:txBody>
      </p:sp>
      <p:pic>
        <p:nvPicPr>
          <p:cNvPr id="4" name="Afbeelding 3">
            <a:extLst>
              <a:ext uri="{FF2B5EF4-FFF2-40B4-BE49-F238E27FC236}">
                <a16:creationId xmlns:a16="http://schemas.microsoft.com/office/drawing/2014/main" id="{9ABC4B1C-A112-4A93-894F-27EB64A1E65E}"/>
              </a:ext>
            </a:extLst>
          </p:cNvPr>
          <p:cNvPicPr>
            <a:picLocks noChangeAspect="1"/>
          </p:cNvPicPr>
          <p:nvPr/>
        </p:nvPicPr>
        <p:blipFill rotWithShape="1">
          <a:blip r:embed="rId4"/>
          <a:srcRect l="14000" t="18666" r="14100" b="7200"/>
          <a:stretch/>
        </p:blipFill>
        <p:spPr>
          <a:xfrm>
            <a:off x="7973568" y="3324633"/>
            <a:ext cx="10314432" cy="5982084"/>
          </a:xfrm>
          <a:prstGeom prst="rect">
            <a:avLst/>
          </a:prstGeom>
        </p:spPr>
      </p:pic>
    </p:spTree>
    <p:extLst>
      <p:ext uri="{BB962C8B-B14F-4D97-AF65-F5344CB8AC3E}">
        <p14:creationId xmlns:p14="http://schemas.microsoft.com/office/powerpoint/2010/main" val="38808031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a:xfrm>
            <a:off x="14543315" y="9306717"/>
            <a:ext cx="1001264" cy="547688"/>
          </a:xfrm>
        </p:spPr>
        <p:txBody>
          <a:bodyPr/>
          <a:lstStyle/>
          <a:p>
            <a:fld id="{B7527A74-2D87-4307-9531-5A57D9647EEB}" type="slidenum">
              <a:rPr lang="nl-BE" smtClean="0"/>
              <a:pPr/>
              <a:t>43</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a:xfrm>
            <a:off x="998692" y="888883"/>
            <a:ext cx="16575629" cy="630355"/>
          </a:xfrm>
        </p:spPr>
        <p:txBody>
          <a:bodyPr/>
          <a:lstStyle/>
          <a:p>
            <a:r>
              <a:rPr lang="nl-BE" noProof="0" dirty="0"/>
              <a:t>We pakken het uitstellen aan: ons GEDRAG veranderen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a:xfrm>
            <a:off x="2274889" y="9306717"/>
            <a:ext cx="6172200" cy="547688"/>
          </a:xfrm>
        </p:spPr>
        <p:txBody>
          <a:bodyPr/>
          <a:lstStyle/>
          <a:p>
            <a:r>
              <a:rPr lang="nl-BE"/>
              <a:t>Workshop uitstelgedrag</a:t>
            </a:r>
            <a:endParaRPr lang="nl-BE" dirty="0"/>
          </a:p>
        </p:txBody>
      </p:sp>
      <p:sp>
        <p:nvSpPr>
          <p:cNvPr id="5" name="Tijdelijke aanduiding voor tekst 4">
            <a:extLst>
              <a:ext uri="{FF2B5EF4-FFF2-40B4-BE49-F238E27FC236}">
                <a16:creationId xmlns:a16="http://schemas.microsoft.com/office/drawing/2014/main" id="{7FA0D3A1-7316-4678-9D30-1AD38CE42F67}"/>
              </a:ext>
            </a:extLst>
          </p:cNvPr>
          <p:cNvSpPr>
            <a:spLocks noGrp="1"/>
          </p:cNvSpPr>
          <p:nvPr>
            <p:ph type="body" sz="quarter" idx="17"/>
          </p:nvPr>
        </p:nvSpPr>
        <p:spPr>
          <a:xfrm>
            <a:off x="817418" y="2131921"/>
            <a:ext cx="15259341" cy="6627107"/>
          </a:xfrm>
        </p:spPr>
        <p:txBody>
          <a:bodyPr/>
          <a:lstStyle/>
          <a:p>
            <a:pPr marL="571500" indent="-571500">
              <a:buFont typeface="Arial" panose="020B0604020202020204" pitchFamily="34" charset="0"/>
              <a:buChar char="•"/>
            </a:pPr>
            <a:r>
              <a:rPr lang="nl-BE" noProof="0" dirty="0"/>
              <a:t>Studieorganisatie – weekplanning</a:t>
            </a:r>
          </a:p>
          <a:p>
            <a:pPr marL="1257300" lvl="1" indent="-571500">
              <a:buFont typeface="Arial" panose="020B0604020202020204" pitchFamily="34" charset="0"/>
              <a:buChar char="•"/>
            </a:pPr>
            <a:r>
              <a:rPr lang="nl-BE" noProof="0" dirty="0">
                <a:solidFill>
                  <a:srgbClr val="FF0000"/>
                </a:solidFill>
              </a:rPr>
              <a:t>Thuisopdracht : Weekplanning maken </a:t>
            </a:r>
          </a:p>
          <a:p>
            <a:pPr lvl="2"/>
            <a:r>
              <a:rPr lang="nl-BE" noProof="0" dirty="0"/>
              <a:t>4.   Vertrek vanuit de TO DO-lijst</a:t>
            </a:r>
          </a:p>
          <a:p>
            <a:pPr marL="2514600" lvl="3" indent="-457200">
              <a:buFont typeface="Arial" panose="020B0604020202020204" pitchFamily="34" charset="0"/>
              <a:buChar char="•"/>
            </a:pPr>
            <a:r>
              <a:rPr lang="nl-BE" noProof="0" dirty="0"/>
              <a:t>Gebruik de </a:t>
            </a:r>
            <a:r>
              <a:rPr lang="nl-BE" b="1" noProof="0" dirty="0"/>
              <a:t>knop</a:t>
            </a:r>
            <a:r>
              <a:rPr lang="nl-BE" b="1" dirty="0"/>
              <a:t> ‘</a:t>
            </a:r>
            <a:r>
              <a:rPr lang="nl-BE" b="1" noProof="0" dirty="0"/>
              <a:t>herhaling’ </a:t>
            </a:r>
            <a:r>
              <a:rPr lang="nl-BE" noProof="0" dirty="0"/>
              <a:t>voor vaste wekelijkse items. </a:t>
            </a:r>
          </a:p>
          <a:p>
            <a:pPr marL="2514600" lvl="3" indent="-457200">
              <a:buFont typeface="Arial" panose="020B0604020202020204" pitchFamily="34" charset="0"/>
              <a:buChar char="•"/>
            </a:pPr>
            <a:r>
              <a:rPr lang="nl-BE" noProof="0" dirty="0"/>
              <a:t>Plan wekelijks een moment in om je </a:t>
            </a:r>
            <a:r>
              <a:rPr lang="nl-BE" b="1" noProof="0" dirty="0"/>
              <a:t>weekplanning op te maken.</a:t>
            </a:r>
          </a:p>
          <a:p>
            <a:pPr marL="2514600" lvl="3" indent="-457200">
              <a:buFont typeface="Arial" panose="020B0604020202020204" pitchFamily="34" charset="0"/>
              <a:buChar char="•"/>
            </a:pPr>
            <a:r>
              <a:rPr lang="nl-BE" noProof="0" dirty="0"/>
              <a:t>Plan wekelijks </a:t>
            </a:r>
            <a:r>
              <a:rPr lang="nl-BE" b="1" noProof="0" dirty="0"/>
              <a:t>reservetijd </a:t>
            </a:r>
            <a:r>
              <a:rPr lang="nl-BE" noProof="0" dirty="0"/>
              <a:t>in. </a:t>
            </a:r>
          </a:p>
          <a:p>
            <a:pPr marL="2514600" lvl="3" indent="-457200">
              <a:buFont typeface="Arial" panose="020B0604020202020204" pitchFamily="34" charset="0"/>
              <a:buChar char="•"/>
            </a:pPr>
            <a:r>
              <a:rPr lang="nl-BE" b="1" noProof="0" dirty="0"/>
              <a:t>Splits grote taken </a:t>
            </a:r>
            <a:r>
              <a:rPr lang="nl-BE" noProof="0" dirty="0"/>
              <a:t>eventueel </a:t>
            </a:r>
            <a:r>
              <a:rPr lang="nl-BE" b="1" noProof="0" dirty="0"/>
              <a:t>op</a:t>
            </a:r>
            <a:r>
              <a:rPr lang="nl-BE" noProof="0" dirty="0"/>
              <a:t> in kleine deeltaken en bepaal ook hier de werktijd.</a:t>
            </a:r>
          </a:p>
          <a:p>
            <a:pPr marL="2514600" lvl="3" indent="-457200">
              <a:buFont typeface="Arial" panose="020B0604020202020204" pitchFamily="34" charset="0"/>
              <a:buChar char="•"/>
            </a:pPr>
            <a:r>
              <a:rPr lang="nl-BE" b="1" noProof="0" dirty="0"/>
              <a:t>Wees consequent </a:t>
            </a:r>
            <a:r>
              <a:rPr lang="nl-BE" noProof="0" dirty="0"/>
              <a:t>met je kleurencategorieën.</a:t>
            </a:r>
          </a:p>
          <a:p>
            <a:pPr marL="2514600" lvl="3" indent="-457200">
              <a:buFont typeface="Arial" panose="020B0604020202020204" pitchFamily="34" charset="0"/>
              <a:buChar char="•"/>
            </a:pPr>
            <a:r>
              <a:rPr lang="nl-BE" b="1" noProof="0" dirty="0"/>
              <a:t>Denk na </a:t>
            </a:r>
            <a:r>
              <a:rPr lang="nl-BE" noProof="0" dirty="0"/>
              <a:t>wat je wanneer plant.</a:t>
            </a:r>
          </a:p>
          <a:p>
            <a:pPr marL="3200400" lvl="4" indent="-457200">
              <a:buFont typeface="Arial" panose="020B0604020202020204" pitchFamily="34" charset="0"/>
              <a:buChar char="•"/>
            </a:pPr>
            <a:r>
              <a:rPr lang="nl-BE" noProof="0" dirty="0"/>
              <a:t>Leuke items = laatst op de dag plaatsen </a:t>
            </a:r>
          </a:p>
          <a:p>
            <a:pPr marL="2514600" lvl="3" indent="-457200">
              <a:buFont typeface="Arial" panose="020B0604020202020204" pitchFamily="34" charset="0"/>
              <a:buChar char="•"/>
            </a:pPr>
            <a:r>
              <a:rPr lang="nl-BE" noProof="0" dirty="0"/>
              <a:t>Maak van je agenda </a:t>
            </a:r>
            <a:r>
              <a:rPr lang="nl-BE" b="1" noProof="0" dirty="0"/>
              <a:t>een logboek.</a:t>
            </a:r>
          </a:p>
          <a:p>
            <a:pPr marL="2514600" lvl="3" indent="-457200">
              <a:buFont typeface="Arial" panose="020B0604020202020204" pitchFamily="34" charset="0"/>
              <a:buChar char="•"/>
            </a:pPr>
            <a:r>
              <a:rPr lang="nl-BE" noProof="0" dirty="0"/>
              <a:t>Stel automatische </a:t>
            </a:r>
            <a:r>
              <a:rPr lang="nl-BE" b="1" noProof="0" dirty="0"/>
              <a:t>meldingen</a:t>
            </a:r>
            <a:r>
              <a:rPr lang="nl-BE" noProof="0" dirty="0"/>
              <a:t> in.  </a:t>
            </a:r>
          </a:p>
          <a:p>
            <a:pPr marL="3200400" lvl="4" indent="-457200">
              <a:buFont typeface="Arial" panose="020B0604020202020204" pitchFamily="34" charset="0"/>
              <a:buChar char="•"/>
            </a:pPr>
            <a:endParaRPr lang="nl-BE" noProof="0" dirty="0"/>
          </a:p>
          <a:p>
            <a:pPr lvl="4"/>
            <a:endParaRPr lang="nl-BE" noProof="0" dirty="0"/>
          </a:p>
          <a:p>
            <a:pPr marL="2514600" lvl="3" indent="-457200">
              <a:buFont typeface="Arial" panose="020B0604020202020204" pitchFamily="34" charset="0"/>
              <a:buChar char="•"/>
            </a:pPr>
            <a:endParaRPr lang="nl-BE" noProof="0" dirty="0"/>
          </a:p>
          <a:p>
            <a:pPr marL="2514600" lvl="3" indent="-457200">
              <a:buFont typeface="Arial" panose="020B0604020202020204" pitchFamily="34" charset="0"/>
              <a:buChar char="•"/>
            </a:pPr>
            <a:endParaRPr lang="nl-BE" noProof="0" dirty="0"/>
          </a:p>
          <a:p>
            <a:pPr lvl="2"/>
            <a:endParaRPr lang="nl-BE" noProof="0" dirty="0"/>
          </a:p>
          <a:p>
            <a:pPr lvl="2"/>
            <a:endParaRPr lang="nl-BE" noProof="0" dirty="0"/>
          </a:p>
          <a:p>
            <a:pPr marL="1943100" lvl="2" indent="-571500">
              <a:buFont typeface="Arial" panose="020B0604020202020204" pitchFamily="34" charset="0"/>
              <a:buChar char="•"/>
            </a:pPr>
            <a:endParaRPr lang="nl-BE" noProof="0" dirty="0"/>
          </a:p>
          <a:p>
            <a:pPr marL="1943100" lvl="2" indent="-571500">
              <a:buFont typeface="Arial" panose="020B0604020202020204" pitchFamily="34" charset="0"/>
              <a:buChar char="•"/>
            </a:pPr>
            <a:endParaRPr lang="nl-BE" noProof="0" dirty="0"/>
          </a:p>
          <a:p>
            <a:pPr lvl="2"/>
            <a:endParaRPr lang="nl-BE" noProof="0" dirty="0"/>
          </a:p>
          <a:p>
            <a:pPr lvl="2"/>
            <a:endParaRPr lang="nl-BE" noProof="0" dirty="0"/>
          </a:p>
          <a:p>
            <a:pPr lvl="2"/>
            <a:endParaRPr lang="nl-BE" noProof="0" dirty="0"/>
          </a:p>
          <a:p>
            <a:pPr marL="1943100" lvl="2"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lvl="2"/>
            <a:endParaRPr lang="nl-BE" noProof="0" dirty="0"/>
          </a:p>
          <a:p>
            <a:pPr marL="571500" indent="-571500">
              <a:buFont typeface="Arial" panose="020B0604020202020204" pitchFamily="34" charset="0"/>
              <a:buChar char="•"/>
            </a:pPr>
            <a:endParaRPr lang="nl-BE" noProof="0" dirty="0"/>
          </a:p>
        </p:txBody>
      </p:sp>
      <p:pic>
        <p:nvPicPr>
          <p:cNvPr id="9" name="Picture 2" descr="Afbeeldingsresultaat voor tips">
            <a:extLst>
              <a:ext uri="{FF2B5EF4-FFF2-40B4-BE49-F238E27FC236}">
                <a16:creationId xmlns:a16="http://schemas.microsoft.com/office/drawing/2014/main" id="{82094A20-CF73-4669-86A9-5FA4E466F5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5113"/>
            <a:ext cx="3436774" cy="3436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0230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a:xfrm>
            <a:off x="14543315" y="9306717"/>
            <a:ext cx="1001264" cy="547688"/>
          </a:xfrm>
        </p:spPr>
        <p:txBody>
          <a:bodyPr/>
          <a:lstStyle/>
          <a:p>
            <a:fld id="{B7527A74-2D87-4307-9531-5A57D9647EEB}" type="slidenum">
              <a:rPr lang="nl-BE" smtClean="0"/>
              <a:pPr/>
              <a:t>44</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a:xfrm>
            <a:off x="998692" y="888883"/>
            <a:ext cx="16575629" cy="630355"/>
          </a:xfrm>
        </p:spPr>
        <p:txBody>
          <a:bodyPr/>
          <a:lstStyle/>
          <a:p>
            <a:r>
              <a:rPr lang="nl-BE" noProof="0" dirty="0"/>
              <a:t>We pakken het uitstellen aan: ons GEDRAG veranderen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a:xfrm>
            <a:off x="2274889" y="9306717"/>
            <a:ext cx="6172200" cy="547688"/>
          </a:xfrm>
        </p:spPr>
        <p:txBody>
          <a:bodyPr/>
          <a:lstStyle/>
          <a:p>
            <a:r>
              <a:rPr lang="nl-BE"/>
              <a:t>Workshop uitstelgedrag</a:t>
            </a:r>
            <a:endParaRPr lang="nl-BE" dirty="0"/>
          </a:p>
        </p:txBody>
      </p:sp>
      <p:sp>
        <p:nvSpPr>
          <p:cNvPr id="5" name="Tijdelijke aanduiding voor tekst 4">
            <a:extLst>
              <a:ext uri="{FF2B5EF4-FFF2-40B4-BE49-F238E27FC236}">
                <a16:creationId xmlns:a16="http://schemas.microsoft.com/office/drawing/2014/main" id="{7FA0D3A1-7316-4678-9D30-1AD38CE42F67}"/>
              </a:ext>
            </a:extLst>
          </p:cNvPr>
          <p:cNvSpPr>
            <a:spLocks noGrp="1"/>
          </p:cNvSpPr>
          <p:nvPr>
            <p:ph type="body" sz="quarter" idx="17"/>
          </p:nvPr>
        </p:nvSpPr>
        <p:spPr>
          <a:xfrm>
            <a:off x="817418" y="2131921"/>
            <a:ext cx="15259341" cy="6627107"/>
          </a:xfrm>
        </p:spPr>
        <p:txBody>
          <a:bodyPr/>
          <a:lstStyle/>
          <a:p>
            <a:pPr marL="571500" indent="-571500">
              <a:buFont typeface="Arial" panose="020B0604020202020204" pitchFamily="34" charset="0"/>
              <a:buChar char="•"/>
            </a:pPr>
            <a:r>
              <a:rPr lang="nl-BE" noProof="0" dirty="0"/>
              <a:t>Studieorganisatie – weekplanning</a:t>
            </a:r>
          </a:p>
          <a:p>
            <a:pPr marL="1257300" lvl="1" indent="-571500">
              <a:buFont typeface="Arial" panose="020B0604020202020204" pitchFamily="34" charset="0"/>
              <a:buChar char="•"/>
            </a:pPr>
            <a:r>
              <a:rPr lang="nl-BE" noProof="0" dirty="0">
                <a:solidFill>
                  <a:srgbClr val="FF0000"/>
                </a:solidFill>
              </a:rPr>
              <a:t>Thuisopdracht : Weekplanning maken </a:t>
            </a:r>
          </a:p>
          <a:p>
            <a:pPr lvl="2"/>
            <a:r>
              <a:rPr lang="nl-BE" noProof="0" dirty="0"/>
              <a:t>4.   Vertrek vanuit de TO DO-lijst</a:t>
            </a:r>
          </a:p>
          <a:p>
            <a:pPr marL="2514600" lvl="3" indent="-457200">
              <a:buFont typeface="Arial" panose="020B0604020202020204" pitchFamily="34" charset="0"/>
              <a:buChar char="•"/>
            </a:pPr>
            <a:r>
              <a:rPr lang="nl-BE" noProof="0" dirty="0"/>
              <a:t>Stel items </a:t>
            </a:r>
            <a:r>
              <a:rPr lang="nl-BE" b="1" noProof="0" dirty="0"/>
              <a:t>SMART</a:t>
            </a:r>
            <a:r>
              <a:rPr lang="nl-BE" noProof="0" dirty="0"/>
              <a:t> op! </a:t>
            </a:r>
          </a:p>
          <a:p>
            <a:pPr marL="3200400" lvl="4" indent="-457200">
              <a:buFont typeface="Arial" panose="020B0604020202020204" pitchFamily="34" charset="0"/>
              <a:buChar char="•"/>
            </a:pPr>
            <a:r>
              <a:rPr lang="nl-BE" sz="2900" noProof="0" dirty="0"/>
              <a:t>Niet: Ik ga werken voor school </a:t>
            </a:r>
          </a:p>
          <a:p>
            <a:pPr marL="3200400" lvl="4" indent="-457200">
              <a:buFont typeface="Arial" panose="020B0604020202020204" pitchFamily="34" charset="0"/>
              <a:buChar char="•"/>
            </a:pPr>
            <a:r>
              <a:rPr lang="nl-BE" sz="2900" noProof="0" dirty="0"/>
              <a:t>Wel:  </a:t>
            </a:r>
            <a:r>
              <a:rPr lang="nl-BE" sz="2900" u="sng" noProof="0" dirty="0"/>
              <a:t>geschiedenis H1: ‘begrippen </a:t>
            </a:r>
            <a:r>
              <a:rPr lang="nl-BE" sz="2900" u="sng" noProof="0" dirty="0" err="1"/>
              <a:t>oplijsten</a:t>
            </a:r>
            <a:r>
              <a:rPr lang="nl-BE" sz="2900" u="sng" noProof="0" dirty="0"/>
              <a:t> in Tijd, Ruimte en context’</a:t>
            </a:r>
            <a:r>
              <a:rPr lang="nl-BE" sz="2900" noProof="0" dirty="0"/>
              <a:t> gepland van 13u tot 16u. </a:t>
            </a:r>
          </a:p>
          <a:p>
            <a:pPr marL="4229100" lvl="5" indent="-457200"/>
            <a:r>
              <a:rPr lang="nl-BE" sz="2800" noProof="0" dirty="0"/>
              <a:t>Je zegt wat je gaat doen ( </a:t>
            </a:r>
            <a:r>
              <a:rPr lang="nl-BE" sz="2800" b="1" noProof="0" dirty="0"/>
              <a:t>S</a:t>
            </a:r>
            <a:r>
              <a:rPr lang="nl-BE" sz="2800" noProof="0" dirty="0"/>
              <a:t>pecifiek) </a:t>
            </a:r>
          </a:p>
          <a:p>
            <a:pPr marL="4229100" lvl="5" indent="-457200"/>
            <a:r>
              <a:rPr lang="nl-BE" sz="2800" noProof="0" dirty="0"/>
              <a:t>Je zegt hoeveel je gaat doen. = </a:t>
            </a:r>
            <a:r>
              <a:rPr lang="nl-BE" sz="2800" dirty="0"/>
              <a:t>J</a:t>
            </a:r>
            <a:r>
              <a:rPr lang="nl-BE" sz="2800" noProof="0" dirty="0"/>
              <a:t>e weet wanneer je klaar bent. ( </a:t>
            </a:r>
            <a:r>
              <a:rPr lang="nl-BE" sz="2800" b="1" noProof="0" dirty="0"/>
              <a:t>M</a:t>
            </a:r>
            <a:r>
              <a:rPr lang="nl-BE" sz="2800" noProof="0" dirty="0"/>
              <a:t>eetbaar) </a:t>
            </a:r>
          </a:p>
          <a:p>
            <a:pPr marL="4229100" lvl="5" indent="-457200"/>
            <a:r>
              <a:rPr lang="nl-BE" sz="2800" noProof="0" dirty="0"/>
              <a:t>Je ziet die taak zitten. Als dit niet het geval is, zal je er al niet aan willen beginnen, ( </a:t>
            </a:r>
            <a:r>
              <a:rPr lang="nl-BE" sz="2800" b="1" noProof="0" dirty="0"/>
              <a:t>A</a:t>
            </a:r>
            <a:r>
              <a:rPr lang="nl-BE" sz="2800" noProof="0" dirty="0"/>
              <a:t>anvaardbaar) </a:t>
            </a:r>
          </a:p>
          <a:p>
            <a:pPr marL="4229100" lvl="5" indent="-457200"/>
            <a:r>
              <a:rPr lang="nl-BE" sz="2800" noProof="0" dirty="0"/>
              <a:t>Uit te voeren in de aangegeven tijd. ( </a:t>
            </a:r>
            <a:r>
              <a:rPr lang="nl-BE" sz="2800" b="1" noProof="0" dirty="0"/>
              <a:t>R</a:t>
            </a:r>
            <a:r>
              <a:rPr lang="nl-BE" sz="2800" noProof="0" dirty="0"/>
              <a:t>ealistisch)</a:t>
            </a:r>
          </a:p>
          <a:p>
            <a:pPr marL="4229100" lvl="5" indent="-457200"/>
            <a:r>
              <a:rPr lang="nl-BE" sz="2800" noProof="0" dirty="0"/>
              <a:t>Een duidelijk start- en </a:t>
            </a:r>
            <a:r>
              <a:rPr lang="nl-BE" sz="2800" noProof="0" dirty="0" err="1"/>
              <a:t>einduur</a:t>
            </a:r>
            <a:r>
              <a:rPr lang="nl-BE" sz="2800" noProof="0" dirty="0"/>
              <a:t>. ( </a:t>
            </a:r>
            <a:r>
              <a:rPr lang="nl-BE" sz="2800" b="1" noProof="0" dirty="0"/>
              <a:t>T</a:t>
            </a:r>
            <a:r>
              <a:rPr lang="nl-BE" sz="2800" noProof="0" dirty="0"/>
              <a:t>ijdsgebonden) </a:t>
            </a:r>
          </a:p>
          <a:p>
            <a:pPr marL="2514600" lvl="3" indent="-457200">
              <a:buFont typeface="Arial" panose="020B0604020202020204" pitchFamily="34" charset="0"/>
              <a:buChar char="•"/>
            </a:pPr>
            <a:endParaRPr lang="nl-BE" noProof="0" dirty="0"/>
          </a:p>
          <a:p>
            <a:pPr marL="3200400" lvl="4" indent="-457200">
              <a:buFont typeface="Arial" panose="020B0604020202020204" pitchFamily="34" charset="0"/>
              <a:buChar char="•"/>
            </a:pPr>
            <a:endParaRPr lang="nl-BE" noProof="0" dirty="0"/>
          </a:p>
          <a:p>
            <a:pPr lvl="4"/>
            <a:endParaRPr lang="nl-BE" noProof="0" dirty="0"/>
          </a:p>
          <a:p>
            <a:pPr marL="2514600" lvl="3" indent="-457200">
              <a:buFont typeface="Arial" panose="020B0604020202020204" pitchFamily="34" charset="0"/>
              <a:buChar char="•"/>
            </a:pPr>
            <a:endParaRPr lang="nl-BE" noProof="0" dirty="0"/>
          </a:p>
          <a:p>
            <a:pPr marL="2514600" lvl="3" indent="-457200">
              <a:buFont typeface="Arial" panose="020B0604020202020204" pitchFamily="34" charset="0"/>
              <a:buChar char="•"/>
            </a:pPr>
            <a:endParaRPr lang="nl-BE" noProof="0" dirty="0"/>
          </a:p>
          <a:p>
            <a:pPr lvl="2"/>
            <a:endParaRPr lang="nl-BE" noProof="0" dirty="0"/>
          </a:p>
          <a:p>
            <a:pPr lvl="2"/>
            <a:endParaRPr lang="nl-BE" noProof="0" dirty="0"/>
          </a:p>
          <a:p>
            <a:pPr marL="1943100" lvl="2" indent="-571500">
              <a:buFont typeface="Arial" panose="020B0604020202020204" pitchFamily="34" charset="0"/>
              <a:buChar char="•"/>
            </a:pPr>
            <a:endParaRPr lang="nl-BE" noProof="0" dirty="0"/>
          </a:p>
          <a:p>
            <a:pPr marL="1943100" lvl="2" indent="-571500">
              <a:buFont typeface="Arial" panose="020B0604020202020204" pitchFamily="34" charset="0"/>
              <a:buChar char="•"/>
            </a:pPr>
            <a:endParaRPr lang="nl-BE" noProof="0" dirty="0"/>
          </a:p>
          <a:p>
            <a:pPr lvl="2"/>
            <a:endParaRPr lang="nl-BE" noProof="0" dirty="0"/>
          </a:p>
          <a:p>
            <a:pPr lvl="2"/>
            <a:endParaRPr lang="nl-BE" noProof="0" dirty="0"/>
          </a:p>
          <a:p>
            <a:pPr lvl="2"/>
            <a:endParaRPr lang="nl-BE" noProof="0" dirty="0"/>
          </a:p>
          <a:p>
            <a:pPr marL="1943100" lvl="2"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lvl="2"/>
            <a:endParaRPr lang="nl-BE" noProof="0" dirty="0"/>
          </a:p>
          <a:p>
            <a:pPr marL="571500" indent="-571500">
              <a:buFont typeface="Arial" panose="020B0604020202020204" pitchFamily="34" charset="0"/>
              <a:buChar char="•"/>
            </a:pPr>
            <a:endParaRPr lang="nl-BE" noProof="0" dirty="0"/>
          </a:p>
        </p:txBody>
      </p:sp>
      <p:pic>
        <p:nvPicPr>
          <p:cNvPr id="9" name="Picture 2" descr="Afbeeldingsresultaat voor tips">
            <a:extLst>
              <a:ext uri="{FF2B5EF4-FFF2-40B4-BE49-F238E27FC236}">
                <a16:creationId xmlns:a16="http://schemas.microsoft.com/office/drawing/2014/main" id="{82094A20-CF73-4669-86A9-5FA4E466F5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77712"/>
            <a:ext cx="3436774" cy="3436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73241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a:xfrm>
            <a:off x="14543315" y="9306717"/>
            <a:ext cx="1001264" cy="547688"/>
          </a:xfrm>
        </p:spPr>
        <p:txBody>
          <a:bodyPr/>
          <a:lstStyle/>
          <a:p>
            <a:fld id="{B7527A74-2D87-4307-9531-5A57D9647EEB}" type="slidenum">
              <a:rPr lang="nl-BE" smtClean="0"/>
              <a:pPr/>
              <a:t>45</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a:xfrm>
            <a:off x="998692" y="888883"/>
            <a:ext cx="16575629" cy="630355"/>
          </a:xfrm>
        </p:spPr>
        <p:txBody>
          <a:bodyPr/>
          <a:lstStyle/>
          <a:p>
            <a:r>
              <a:rPr lang="nl-BE" noProof="0" dirty="0"/>
              <a:t>We pakken het uitstellen aan: ons GEDRAG veranderen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a:xfrm>
            <a:off x="2274889" y="9306717"/>
            <a:ext cx="6172200" cy="547688"/>
          </a:xfrm>
        </p:spPr>
        <p:txBody>
          <a:bodyPr/>
          <a:lstStyle/>
          <a:p>
            <a:r>
              <a:rPr lang="nl-BE"/>
              <a:t>Workshop uitstelgedrag</a:t>
            </a:r>
            <a:endParaRPr lang="nl-BE" dirty="0"/>
          </a:p>
        </p:txBody>
      </p:sp>
      <p:sp>
        <p:nvSpPr>
          <p:cNvPr id="5" name="Tijdelijke aanduiding voor tekst 4">
            <a:extLst>
              <a:ext uri="{FF2B5EF4-FFF2-40B4-BE49-F238E27FC236}">
                <a16:creationId xmlns:a16="http://schemas.microsoft.com/office/drawing/2014/main" id="{7FA0D3A1-7316-4678-9D30-1AD38CE42F67}"/>
              </a:ext>
            </a:extLst>
          </p:cNvPr>
          <p:cNvSpPr>
            <a:spLocks noGrp="1"/>
          </p:cNvSpPr>
          <p:nvPr>
            <p:ph type="body" sz="quarter" idx="17"/>
          </p:nvPr>
        </p:nvSpPr>
        <p:spPr>
          <a:xfrm>
            <a:off x="817418" y="2131921"/>
            <a:ext cx="15259341" cy="6931278"/>
          </a:xfrm>
        </p:spPr>
        <p:txBody>
          <a:bodyPr/>
          <a:lstStyle/>
          <a:p>
            <a:pPr marL="571500" indent="-571500">
              <a:buFont typeface="Arial" panose="020B0604020202020204" pitchFamily="34" charset="0"/>
              <a:buChar char="•"/>
            </a:pPr>
            <a:r>
              <a:rPr lang="nl-BE" noProof="0" dirty="0"/>
              <a:t>Studieorganisatie – weekplanning</a:t>
            </a:r>
          </a:p>
          <a:p>
            <a:pPr marL="1257300" lvl="1" indent="-571500">
              <a:buFont typeface="Arial" panose="020B0604020202020204" pitchFamily="34" charset="0"/>
              <a:buChar char="•"/>
            </a:pPr>
            <a:r>
              <a:rPr lang="nl-BE" noProof="0" dirty="0">
                <a:solidFill>
                  <a:srgbClr val="FF0000"/>
                </a:solidFill>
              </a:rPr>
              <a:t>Thuisopdracht : Weekplanning maken </a:t>
            </a:r>
          </a:p>
          <a:p>
            <a:pPr lvl="2"/>
            <a:r>
              <a:rPr lang="nl-BE" noProof="0" dirty="0"/>
              <a:t>5. </a:t>
            </a:r>
            <a:r>
              <a:rPr lang="nl-BE" noProof="0" dirty="0" err="1"/>
              <a:t>Reality</a:t>
            </a:r>
            <a:r>
              <a:rPr lang="nl-BE" noProof="0" dirty="0"/>
              <a:t> check </a:t>
            </a:r>
          </a:p>
          <a:p>
            <a:pPr marL="2514600" lvl="3" indent="-457200">
              <a:buFont typeface="Arial" panose="020B0604020202020204" pitchFamily="34" charset="0"/>
              <a:buChar char="•"/>
            </a:pPr>
            <a:r>
              <a:rPr lang="nl-BE" noProof="0" dirty="0"/>
              <a:t>Zorg voor </a:t>
            </a:r>
            <a:r>
              <a:rPr lang="nl-BE" b="1" noProof="0" dirty="0"/>
              <a:t>evenwicht</a:t>
            </a:r>
            <a:r>
              <a:rPr lang="nl-BE" noProof="0" dirty="0"/>
              <a:t>. Weinig ontspanning kan enkel maar voor kort periodes. </a:t>
            </a:r>
          </a:p>
          <a:p>
            <a:pPr marL="2514600" lvl="3" indent="-457200">
              <a:buFont typeface="Arial" panose="020B0604020202020204" pitchFamily="34" charset="0"/>
              <a:buChar char="•"/>
            </a:pPr>
            <a:r>
              <a:rPr lang="nl-BE" noProof="0" dirty="0"/>
              <a:t>Zorg voor </a:t>
            </a:r>
            <a:r>
              <a:rPr lang="nl-BE" b="1" noProof="0" dirty="0"/>
              <a:t>afwisseling in jouw planning</a:t>
            </a:r>
          </a:p>
          <a:p>
            <a:pPr marL="3200400" lvl="4" indent="-457200">
              <a:buFont typeface="Arial" panose="020B0604020202020204" pitchFamily="34" charset="0"/>
              <a:buChar char="•"/>
            </a:pPr>
            <a:r>
              <a:rPr lang="nl-BE" noProof="0" dirty="0"/>
              <a:t>taken versus herhalen lessen</a:t>
            </a:r>
          </a:p>
          <a:p>
            <a:pPr marL="3200400" lvl="4" indent="-457200">
              <a:buFont typeface="Arial" panose="020B0604020202020204" pitchFamily="34" charset="0"/>
              <a:buChar char="•"/>
            </a:pPr>
            <a:r>
              <a:rPr lang="nl-BE" noProof="0" dirty="0"/>
              <a:t>vermijd om gelijkaardige vakken na elkaar te zetten </a:t>
            </a:r>
          </a:p>
          <a:p>
            <a:pPr marL="2514600" lvl="3" indent="-457200">
              <a:buFont typeface="Arial" panose="020B0604020202020204" pitchFamily="34" charset="0"/>
              <a:buChar char="•"/>
            </a:pPr>
            <a:endParaRPr lang="nl-BE" noProof="0" dirty="0"/>
          </a:p>
          <a:p>
            <a:pPr marL="2514600" lvl="3" indent="-457200">
              <a:buFont typeface="Arial" panose="020B0604020202020204" pitchFamily="34" charset="0"/>
              <a:buChar char="•"/>
            </a:pPr>
            <a:endParaRPr lang="nl-BE" noProof="0" dirty="0"/>
          </a:p>
          <a:p>
            <a:pPr lvl="2"/>
            <a:endParaRPr lang="nl-BE" noProof="0" dirty="0"/>
          </a:p>
          <a:p>
            <a:pPr marL="4914900" lvl="6" indent="-457200"/>
            <a:r>
              <a:rPr lang="nl-BE" sz="1800" noProof="0" dirty="0"/>
              <a:t>Zware lesdag op dinsdag </a:t>
            </a:r>
            <a:r>
              <a:rPr lang="nl-BE" sz="1800" noProof="0" dirty="0">
                <a:sym typeface="Wingdings" panose="05000000000000000000" pitchFamily="2" charset="2"/>
              </a:rPr>
              <a:t> Ik plan steeds een makkelijk taak daarna, maar doe wel nog iets.  </a:t>
            </a:r>
          </a:p>
          <a:p>
            <a:pPr marL="4914900" lvl="6" indent="-457200"/>
            <a:r>
              <a:rPr lang="nl-BE" sz="1800" noProof="0" dirty="0">
                <a:sym typeface="Wingdings" panose="05000000000000000000" pitchFamily="2" charset="2"/>
              </a:rPr>
              <a:t>Ik ga uit op donderdag  Ik plan geen studieblok op vrijdagvoormiddag.</a:t>
            </a:r>
          </a:p>
          <a:p>
            <a:pPr marL="4914900" lvl="6" indent="-457200"/>
            <a:r>
              <a:rPr lang="nl-BE" sz="1800" noProof="0" dirty="0">
                <a:sym typeface="Wingdings" panose="05000000000000000000" pitchFamily="2" charset="2"/>
              </a:rPr>
              <a:t>Ik onderschat mijn tijd vaak, ik plan standaard 30 minuten extra per item. </a:t>
            </a:r>
          </a:p>
          <a:p>
            <a:pPr marL="4914900" lvl="6" indent="-457200"/>
            <a:r>
              <a:rPr lang="nl-BE" sz="1800" noProof="0" dirty="0">
                <a:sym typeface="Wingdings" panose="05000000000000000000" pitchFamily="2" charset="2"/>
              </a:rPr>
              <a:t>Iets waar ik tegenop zie, plan ik op best mogelijke moment en beloon mezelf daarna. </a:t>
            </a:r>
            <a:r>
              <a:rPr lang="nl-BE" sz="1800" noProof="0" dirty="0"/>
              <a:t>		</a:t>
            </a:r>
          </a:p>
          <a:p>
            <a:pPr marL="1943100" lvl="2" indent="-571500">
              <a:buFont typeface="Arial" panose="020B0604020202020204" pitchFamily="34" charset="0"/>
              <a:buChar char="•"/>
            </a:pPr>
            <a:endParaRPr lang="nl-BE" noProof="0" dirty="0"/>
          </a:p>
          <a:p>
            <a:pPr marL="1943100" lvl="2" indent="-571500">
              <a:buFont typeface="Arial" panose="020B0604020202020204" pitchFamily="34" charset="0"/>
              <a:buChar char="•"/>
            </a:pPr>
            <a:endParaRPr lang="nl-BE" noProof="0" dirty="0"/>
          </a:p>
          <a:p>
            <a:pPr lvl="2"/>
            <a:endParaRPr lang="nl-BE" noProof="0" dirty="0"/>
          </a:p>
          <a:p>
            <a:pPr lvl="2"/>
            <a:endParaRPr lang="nl-BE" noProof="0" dirty="0"/>
          </a:p>
          <a:p>
            <a:pPr lvl="2"/>
            <a:endParaRPr lang="nl-BE" noProof="0" dirty="0"/>
          </a:p>
          <a:p>
            <a:pPr marL="1943100" lvl="2"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lvl="2"/>
            <a:endParaRPr lang="nl-BE" noProof="0" dirty="0"/>
          </a:p>
          <a:p>
            <a:pPr marL="571500" indent="-571500">
              <a:buFont typeface="Arial" panose="020B0604020202020204" pitchFamily="34" charset="0"/>
              <a:buChar char="•"/>
            </a:pPr>
            <a:endParaRPr lang="nl-BE" noProof="0" dirty="0"/>
          </a:p>
        </p:txBody>
      </p:sp>
      <p:pic>
        <p:nvPicPr>
          <p:cNvPr id="9" name="Picture 2" descr="Afbeeldingsresultaat voor tips">
            <a:extLst>
              <a:ext uri="{FF2B5EF4-FFF2-40B4-BE49-F238E27FC236}">
                <a16:creationId xmlns:a16="http://schemas.microsoft.com/office/drawing/2014/main" id="{82094A20-CF73-4669-86A9-5FA4E466F5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5113"/>
            <a:ext cx="3436774" cy="343677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Afbeeldingsresultaat voor illustration student">
            <a:extLst>
              <a:ext uri="{FF2B5EF4-FFF2-40B4-BE49-F238E27FC236}">
                <a16:creationId xmlns:a16="http://schemas.microsoft.com/office/drawing/2014/main" id="{8CFD4C67-7A5E-4A6D-9ADA-EE501DB37A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355" r="14517"/>
          <a:stretch/>
        </p:blipFill>
        <p:spPr bwMode="auto">
          <a:xfrm>
            <a:off x="2976745" y="6557716"/>
            <a:ext cx="2242512" cy="2505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6489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a:xfrm>
            <a:off x="14543315" y="9306717"/>
            <a:ext cx="1001264" cy="547688"/>
          </a:xfrm>
        </p:spPr>
        <p:txBody>
          <a:bodyPr/>
          <a:lstStyle/>
          <a:p>
            <a:fld id="{B7527A74-2D87-4307-9531-5A57D9647EEB}" type="slidenum">
              <a:rPr lang="nl-BE" smtClean="0"/>
              <a:pPr/>
              <a:t>46</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a:xfrm>
            <a:off x="998692" y="888883"/>
            <a:ext cx="16575629" cy="630355"/>
          </a:xfrm>
        </p:spPr>
        <p:txBody>
          <a:bodyPr/>
          <a:lstStyle/>
          <a:p>
            <a:r>
              <a:rPr lang="nl-BE" noProof="0" dirty="0"/>
              <a:t>We pakken het uitstellen aan: ons GEDRAG veranderen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a:xfrm>
            <a:off x="2274889" y="9306717"/>
            <a:ext cx="6172200" cy="547688"/>
          </a:xfrm>
        </p:spPr>
        <p:txBody>
          <a:bodyPr/>
          <a:lstStyle/>
          <a:p>
            <a:r>
              <a:rPr lang="nl-BE"/>
              <a:t>Workshop uitstelgedrag</a:t>
            </a:r>
            <a:endParaRPr lang="nl-BE" dirty="0"/>
          </a:p>
        </p:txBody>
      </p:sp>
      <p:sp>
        <p:nvSpPr>
          <p:cNvPr id="5" name="Tijdelijke aanduiding voor tekst 4">
            <a:extLst>
              <a:ext uri="{FF2B5EF4-FFF2-40B4-BE49-F238E27FC236}">
                <a16:creationId xmlns:a16="http://schemas.microsoft.com/office/drawing/2014/main" id="{7FA0D3A1-7316-4678-9D30-1AD38CE42F67}"/>
              </a:ext>
            </a:extLst>
          </p:cNvPr>
          <p:cNvSpPr>
            <a:spLocks noGrp="1"/>
          </p:cNvSpPr>
          <p:nvPr>
            <p:ph type="body" sz="quarter" idx="17"/>
          </p:nvPr>
        </p:nvSpPr>
        <p:spPr>
          <a:xfrm>
            <a:off x="1817075" y="2113634"/>
            <a:ext cx="15259341" cy="3666972"/>
          </a:xfrm>
        </p:spPr>
        <p:txBody>
          <a:bodyPr/>
          <a:lstStyle/>
          <a:p>
            <a:pPr marL="571500" indent="-571500">
              <a:buFont typeface="Arial" panose="020B0604020202020204" pitchFamily="34" charset="0"/>
              <a:buChar char="•"/>
            </a:pPr>
            <a:r>
              <a:rPr lang="nl-BE" noProof="0" dirty="0"/>
              <a:t>Studieorganisatie – stuur bij waar nodig </a:t>
            </a:r>
          </a:p>
          <a:p>
            <a:pPr marL="1257300" lvl="1" indent="-571500">
              <a:buFont typeface="Arial" panose="020B0604020202020204" pitchFamily="34" charset="0"/>
              <a:buChar char="•"/>
            </a:pPr>
            <a:r>
              <a:rPr lang="nl-BE" noProof="0" dirty="0"/>
              <a:t>Bekijk elke avond wat gelukt is. </a:t>
            </a:r>
          </a:p>
          <a:p>
            <a:pPr marL="1257300" lvl="1" indent="-571500">
              <a:buFont typeface="Arial" panose="020B0604020202020204" pitchFamily="34" charset="0"/>
              <a:buChar char="•"/>
            </a:pPr>
            <a:r>
              <a:rPr lang="nl-BE" noProof="0" dirty="0"/>
              <a:t>Iets niet gelukt? = plan in reservetijd </a:t>
            </a:r>
          </a:p>
          <a:p>
            <a:pPr marL="1257300" lvl="1" indent="-571500">
              <a:buFont typeface="Arial" panose="020B0604020202020204" pitchFamily="34" charset="0"/>
              <a:buChar char="•"/>
            </a:pPr>
            <a:r>
              <a:rPr lang="nl-BE" noProof="0" dirty="0"/>
              <a:t>Bekijk elke avond je planning voor de dag erop</a:t>
            </a:r>
          </a:p>
          <a:p>
            <a:pPr marL="1257300" lvl="1" indent="-571500">
              <a:buFont typeface="Arial" panose="020B0604020202020204" pitchFamily="34" charset="0"/>
              <a:buChar char="•"/>
            </a:pPr>
            <a:r>
              <a:rPr lang="nl-BE" noProof="0" dirty="0"/>
              <a:t>Bepaal je aantal studie-uren voor de komende week</a:t>
            </a:r>
          </a:p>
          <a:p>
            <a:pPr marL="1257300" lvl="1" indent="-571500">
              <a:buFont typeface="Arial" panose="020B0604020202020204" pitchFamily="34" charset="0"/>
              <a:buChar char="•"/>
            </a:pPr>
            <a:r>
              <a:rPr lang="nl-BE" noProof="0" dirty="0"/>
              <a:t>Leer uit je planning van de vorige week </a:t>
            </a:r>
          </a:p>
          <a:p>
            <a:pPr marL="1257300" lvl="1" indent="-571500">
              <a:buFont typeface="Arial" panose="020B0604020202020204" pitchFamily="34" charset="0"/>
              <a:buChar char="•"/>
            </a:pPr>
            <a:endParaRPr lang="nl-BE" noProof="0" dirty="0"/>
          </a:p>
          <a:p>
            <a:pPr lvl="2"/>
            <a:endParaRPr lang="nl-BE" noProof="0" dirty="0"/>
          </a:p>
          <a:p>
            <a:pPr lvl="2"/>
            <a:endParaRPr lang="nl-BE" noProof="0" dirty="0"/>
          </a:p>
          <a:p>
            <a:pPr lvl="2"/>
            <a:endParaRPr lang="nl-BE" noProof="0" dirty="0"/>
          </a:p>
          <a:p>
            <a:pPr lvl="2"/>
            <a:endParaRPr lang="nl-BE" noProof="0" dirty="0"/>
          </a:p>
          <a:p>
            <a:pPr marL="1943100" lvl="2"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lvl="2"/>
            <a:endParaRPr lang="nl-BE" noProof="0" dirty="0"/>
          </a:p>
          <a:p>
            <a:pPr marL="571500" indent="-571500">
              <a:buFont typeface="Arial" panose="020B0604020202020204" pitchFamily="34" charset="0"/>
              <a:buChar char="•"/>
            </a:pPr>
            <a:endParaRPr lang="nl-BE" noProof="0" dirty="0"/>
          </a:p>
        </p:txBody>
      </p:sp>
      <p:pic>
        <p:nvPicPr>
          <p:cNvPr id="9" name="Picture 2" descr="Afbeeldingsresultaat voor tips">
            <a:extLst>
              <a:ext uri="{FF2B5EF4-FFF2-40B4-BE49-F238E27FC236}">
                <a16:creationId xmlns:a16="http://schemas.microsoft.com/office/drawing/2014/main" id="{51E6ED56-5A68-42D9-A8AB-EE6BE39A7C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803" y="2366692"/>
            <a:ext cx="3436774" cy="343677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Afbeeldingsresultaat voor illustration student">
            <a:extLst>
              <a:ext uri="{FF2B5EF4-FFF2-40B4-BE49-F238E27FC236}">
                <a16:creationId xmlns:a16="http://schemas.microsoft.com/office/drawing/2014/main" id="{86222F83-7C6C-4A89-8AB9-521D5425500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355" r="14517"/>
          <a:stretch/>
        </p:blipFill>
        <p:spPr bwMode="auto">
          <a:xfrm>
            <a:off x="2842422" y="6033664"/>
            <a:ext cx="2615184" cy="2921857"/>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9F2781AE-C1C4-4CD8-86DC-80310D1355F1}"/>
              </a:ext>
            </a:extLst>
          </p:cNvPr>
          <p:cNvSpPr txBox="1"/>
          <p:nvPr/>
        </p:nvSpPr>
        <p:spPr>
          <a:xfrm>
            <a:off x="6108192" y="6382512"/>
            <a:ext cx="9337386" cy="2308324"/>
          </a:xfrm>
          <a:prstGeom prst="rect">
            <a:avLst/>
          </a:prstGeom>
          <a:noFill/>
        </p:spPr>
        <p:txBody>
          <a:bodyPr wrap="square" rtlCol="0">
            <a:spAutoFit/>
          </a:bodyPr>
          <a:lstStyle/>
          <a:p>
            <a:pPr marL="285750" indent="-285750">
              <a:buFont typeface="Arial" panose="020B0604020202020204" pitchFamily="34" charset="0"/>
              <a:buChar char="•"/>
            </a:pPr>
            <a:r>
              <a:rPr lang="nl-BE" dirty="0"/>
              <a:t>Ik zie dat ik meer studeer omdat het zwart op wit staat. Ik ben daarom meer gemotiveerd.</a:t>
            </a:r>
          </a:p>
          <a:p>
            <a:pPr marL="285750" indent="-285750">
              <a:buFont typeface="Arial" panose="020B0604020202020204" pitchFamily="34" charset="0"/>
              <a:buChar char="•"/>
            </a:pPr>
            <a:r>
              <a:rPr lang="nl-BE" dirty="0"/>
              <a:t>Prutstijd is weg, aan tijd met vrienden wordt niet geraakt. </a:t>
            </a:r>
          </a:p>
          <a:p>
            <a:pPr marL="285750" indent="-285750">
              <a:buFont typeface="Arial" panose="020B0604020202020204" pitchFamily="34" charset="0"/>
              <a:buChar char="•"/>
            </a:pPr>
            <a:r>
              <a:rPr lang="nl-BE" dirty="0"/>
              <a:t>Ik ben nog niet superefficiënt, maar ik blijf verder doen. </a:t>
            </a:r>
          </a:p>
          <a:p>
            <a:pPr marL="285750" indent="-285750">
              <a:buFont typeface="Arial" panose="020B0604020202020204" pitchFamily="34" charset="0"/>
              <a:buChar char="•"/>
            </a:pPr>
            <a:r>
              <a:rPr lang="nl-BE" dirty="0"/>
              <a:t>De vrije tijd voelt meer als verdiend. </a:t>
            </a:r>
          </a:p>
          <a:p>
            <a:pPr marL="285750" indent="-285750">
              <a:buFont typeface="Arial" panose="020B0604020202020204" pitchFamily="34" charset="0"/>
              <a:buChar char="•"/>
            </a:pPr>
            <a:r>
              <a:rPr lang="nl-BE" dirty="0"/>
              <a:t>Het lukt nog niet altijd maar ik besteed evenveel aandacht aan wat wel al lukt. </a:t>
            </a:r>
          </a:p>
          <a:p>
            <a:pPr marL="285750" indent="-285750">
              <a:buFont typeface="Arial" panose="020B0604020202020204" pitchFamily="34" charset="0"/>
              <a:buChar char="•"/>
            </a:pPr>
            <a:r>
              <a:rPr lang="nl-BE" dirty="0"/>
              <a:t>Ik merkte op dat ik net na de les het beste studeer, gsm ligt beneden. Kleine dingen helpen enorm. </a:t>
            </a:r>
          </a:p>
          <a:p>
            <a:pPr marL="285750" indent="-285750">
              <a:buFont typeface="Arial" panose="020B0604020202020204" pitchFamily="34" charset="0"/>
              <a:buChar char="•"/>
            </a:pPr>
            <a:r>
              <a:rPr lang="nl-BE" dirty="0"/>
              <a:t>Ik bereik mijn doelen en dat doet deugd. Ik voel mij beter in mijn vel. </a:t>
            </a:r>
          </a:p>
        </p:txBody>
      </p:sp>
    </p:spTree>
    <p:extLst>
      <p:ext uri="{BB962C8B-B14F-4D97-AF65-F5344CB8AC3E}">
        <p14:creationId xmlns:p14="http://schemas.microsoft.com/office/powerpoint/2010/main" val="14641282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a:xfrm>
            <a:off x="14543315" y="9306717"/>
            <a:ext cx="1001264" cy="547688"/>
          </a:xfrm>
        </p:spPr>
        <p:txBody>
          <a:bodyPr/>
          <a:lstStyle/>
          <a:p>
            <a:fld id="{B7527A74-2D87-4307-9531-5A57D9647EEB}" type="slidenum">
              <a:rPr lang="nl-BE" smtClean="0"/>
              <a:pPr/>
              <a:t>47</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a:xfrm>
            <a:off x="998692" y="888883"/>
            <a:ext cx="16575629" cy="630355"/>
          </a:xfrm>
        </p:spPr>
        <p:txBody>
          <a:bodyPr/>
          <a:lstStyle/>
          <a:p>
            <a:r>
              <a:rPr lang="nl-BE" noProof="0" dirty="0"/>
              <a:t>We pakken het uitstellen aan: ons GEDRAG veranderen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a:xfrm>
            <a:off x="2274889" y="9306717"/>
            <a:ext cx="6172200" cy="547688"/>
          </a:xfrm>
        </p:spPr>
        <p:txBody>
          <a:bodyPr/>
          <a:lstStyle/>
          <a:p>
            <a:r>
              <a:rPr lang="nl-BE"/>
              <a:t>Workshop uitstelgedrag</a:t>
            </a:r>
            <a:endParaRPr lang="nl-BE" dirty="0"/>
          </a:p>
        </p:txBody>
      </p:sp>
      <p:sp>
        <p:nvSpPr>
          <p:cNvPr id="5" name="Tijdelijke aanduiding voor tekst 4">
            <a:extLst>
              <a:ext uri="{FF2B5EF4-FFF2-40B4-BE49-F238E27FC236}">
                <a16:creationId xmlns:a16="http://schemas.microsoft.com/office/drawing/2014/main" id="{7FA0D3A1-7316-4678-9D30-1AD38CE42F67}"/>
              </a:ext>
            </a:extLst>
          </p:cNvPr>
          <p:cNvSpPr>
            <a:spLocks noGrp="1"/>
          </p:cNvSpPr>
          <p:nvPr>
            <p:ph type="body" sz="quarter" idx="17"/>
          </p:nvPr>
        </p:nvSpPr>
        <p:spPr>
          <a:xfrm>
            <a:off x="1817075" y="2113634"/>
            <a:ext cx="15259341" cy="3666972"/>
          </a:xfrm>
        </p:spPr>
        <p:txBody>
          <a:bodyPr/>
          <a:lstStyle/>
          <a:p>
            <a:pPr marL="571500" indent="-571500">
              <a:buFont typeface="Arial" panose="020B0604020202020204" pitchFamily="34" charset="0"/>
              <a:buChar char="•"/>
            </a:pPr>
            <a:r>
              <a:rPr lang="nl-BE" noProof="0" dirty="0"/>
              <a:t>Studieorganisatie – </a:t>
            </a:r>
            <a:r>
              <a:rPr lang="nl-BE" dirty="0"/>
              <a:t>d</a:t>
            </a:r>
            <a:r>
              <a:rPr lang="nl-BE" noProof="0" dirty="0" err="1"/>
              <a:t>on’t</a:t>
            </a:r>
            <a:r>
              <a:rPr lang="nl-BE" noProof="0" dirty="0"/>
              <a:t> </a:t>
            </a:r>
            <a:r>
              <a:rPr lang="nl-BE" dirty="0"/>
              <a:t>g</a:t>
            </a:r>
            <a:r>
              <a:rPr lang="nl-BE" noProof="0" dirty="0" err="1"/>
              <a:t>ive</a:t>
            </a:r>
            <a:r>
              <a:rPr lang="nl-BE" noProof="0" dirty="0"/>
              <a:t> up! </a:t>
            </a:r>
          </a:p>
          <a:p>
            <a:pPr lvl="2"/>
            <a:endParaRPr lang="nl-BE" noProof="0" dirty="0"/>
          </a:p>
          <a:p>
            <a:pPr lvl="2"/>
            <a:endParaRPr lang="nl-BE" noProof="0" dirty="0"/>
          </a:p>
          <a:p>
            <a:pPr lvl="2"/>
            <a:endParaRPr lang="nl-BE" noProof="0" dirty="0"/>
          </a:p>
          <a:p>
            <a:pPr lvl="2"/>
            <a:endParaRPr lang="nl-BE" noProof="0" dirty="0"/>
          </a:p>
          <a:p>
            <a:pPr marL="1943100" lvl="2"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lvl="2"/>
            <a:endParaRPr lang="nl-BE" noProof="0" dirty="0"/>
          </a:p>
          <a:p>
            <a:pPr marL="571500" indent="-571500">
              <a:buFont typeface="Arial" panose="020B0604020202020204" pitchFamily="34" charset="0"/>
              <a:buChar char="•"/>
            </a:pPr>
            <a:endParaRPr lang="nl-BE" noProof="0" dirty="0"/>
          </a:p>
        </p:txBody>
      </p:sp>
      <p:pic>
        <p:nvPicPr>
          <p:cNvPr id="4" name="Afbeelding 3">
            <a:extLst>
              <a:ext uri="{FF2B5EF4-FFF2-40B4-BE49-F238E27FC236}">
                <a16:creationId xmlns:a16="http://schemas.microsoft.com/office/drawing/2014/main" id="{1A0250DB-B174-4C71-80E8-DECEC759227A}"/>
              </a:ext>
            </a:extLst>
          </p:cNvPr>
          <p:cNvPicPr>
            <a:picLocks noChangeAspect="1"/>
          </p:cNvPicPr>
          <p:nvPr/>
        </p:nvPicPr>
        <p:blipFill rotWithShape="1">
          <a:blip r:embed="rId3"/>
          <a:srcRect l="38900" t="14769" r="33400" b="61777"/>
          <a:stretch/>
        </p:blipFill>
        <p:spPr>
          <a:xfrm>
            <a:off x="3456431" y="3246036"/>
            <a:ext cx="10643395" cy="5069140"/>
          </a:xfrm>
          <a:prstGeom prst="rect">
            <a:avLst/>
          </a:prstGeom>
        </p:spPr>
      </p:pic>
    </p:spTree>
    <p:extLst>
      <p:ext uri="{BB962C8B-B14F-4D97-AF65-F5344CB8AC3E}">
        <p14:creationId xmlns:p14="http://schemas.microsoft.com/office/powerpoint/2010/main" val="26403924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84F4478E-92A4-4E06-96ED-4C81D6EC443F}"/>
              </a:ext>
            </a:extLst>
          </p:cNvPr>
          <p:cNvSpPr>
            <a:spLocks noGrp="1"/>
          </p:cNvSpPr>
          <p:nvPr>
            <p:ph type="sldNum" sz="quarter" idx="12"/>
          </p:nvPr>
        </p:nvSpPr>
        <p:spPr/>
        <p:txBody>
          <a:bodyPr/>
          <a:lstStyle/>
          <a:p>
            <a:fld id="{B7527A74-2D87-4307-9531-5A57D9647EEB}" type="slidenum">
              <a:rPr lang="nl-BE" smtClean="0"/>
              <a:pPr/>
              <a:t>48</a:t>
            </a:fld>
            <a:endParaRPr lang="nl-BE"/>
          </a:p>
        </p:txBody>
      </p:sp>
      <p:sp>
        <p:nvSpPr>
          <p:cNvPr id="4" name="Titel 3">
            <a:extLst>
              <a:ext uri="{FF2B5EF4-FFF2-40B4-BE49-F238E27FC236}">
                <a16:creationId xmlns:a16="http://schemas.microsoft.com/office/drawing/2014/main" id="{84FBBEED-D701-4CE2-9857-396BC4DE898F}"/>
              </a:ext>
            </a:extLst>
          </p:cNvPr>
          <p:cNvSpPr>
            <a:spLocks noGrp="1"/>
          </p:cNvSpPr>
          <p:nvPr>
            <p:ph type="title"/>
          </p:nvPr>
        </p:nvSpPr>
        <p:spPr/>
        <p:txBody>
          <a:bodyPr/>
          <a:lstStyle/>
          <a:p>
            <a:r>
              <a:rPr lang="nl-BE" noProof="0" dirty="0"/>
              <a:t>Overzicht</a:t>
            </a:r>
          </a:p>
        </p:txBody>
      </p:sp>
      <p:sp>
        <p:nvSpPr>
          <p:cNvPr id="6" name="Tijdelijke aanduiding voor voettekst 5">
            <a:extLst>
              <a:ext uri="{FF2B5EF4-FFF2-40B4-BE49-F238E27FC236}">
                <a16:creationId xmlns:a16="http://schemas.microsoft.com/office/drawing/2014/main" id="{4D0DE0AE-E33B-4EE4-B4B9-D07EC908C058}"/>
              </a:ext>
            </a:extLst>
          </p:cNvPr>
          <p:cNvSpPr>
            <a:spLocks noGrp="1"/>
          </p:cNvSpPr>
          <p:nvPr>
            <p:ph type="ftr" sz="quarter" idx="11"/>
          </p:nvPr>
        </p:nvSpPr>
        <p:spPr/>
        <p:txBody>
          <a:bodyPr/>
          <a:lstStyle/>
          <a:p>
            <a:r>
              <a:rPr lang="nl-BE"/>
              <a:t>Workshop uitstelgedrag</a:t>
            </a:r>
            <a:endParaRPr lang="nl-BE" dirty="0"/>
          </a:p>
        </p:txBody>
      </p:sp>
      <p:sp>
        <p:nvSpPr>
          <p:cNvPr id="8" name="Stroomdiagram: Alternatief proces 7">
            <a:extLst>
              <a:ext uri="{FF2B5EF4-FFF2-40B4-BE49-F238E27FC236}">
                <a16:creationId xmlns:a16="http://schemas.microsoft.com/office/drawing/2014/main" id="{01D2985B-C9FD-4D44-9E14-58BB38013CA1}"/>
              </a:ext>
            </a:extLst>
          </p:cNvPr>
          <p:cNvSpPr/>
          <p:nvPr/>
        </p:nvSpPr>
        <p:spPr>
          <a:xfrm>
            <a:off x="5991213" y="1837072"/>
            <a:ext cx="5658929" cy="1138687"/>
          </a:xfrm>
          <a:prstGeom prst="flowChartAlternateProces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sz="2800" b="1" dirty="0"/>
              <a:t>We pakken het uitstellen aan: Gedrag veranderen</a:t>
            </a:r>
          </a:p>
        </p:txBody>
      </p:sp>
      <p:cxnSp>
        <p:nvCxnSpPr>
          <p:cNvPr id="10" name="Rechte verbindingslijn met pijl 9">
            <a:extLst>
              <a:ext uri="{FF2B5EF4-FFF2-40B4-BE49-F238E27FC236}">
                <a16:creationId xmlns:a16="http://schemas.microsoft.com/office/drawing/2014/main" id="{9B0644E8-4458-4FE3-8E5C-9DEAB13EF9FB}"/>
              </a:ext>
            </a:extLst>
          </p:cNvPr>
          <p:cNvCxnSpPr>
            <a:cxnSpLocks/>
          </p:cNvCxnSpPr>
          <p:nvPr/>
        </p:nvCxnSpPr>
        <p:spPr>
          <a:xfrm flipH="1">
            <a:off x="4360325" y="3065604"/>
            <a:ext cx="4460353" cy="1380226"/>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1F9469EC-5A73-4425-B7D0-D9E0C5838EC5}"/>
              </a:ext>
            </a:extLst>
          </p:cNvPr>
          <p:cNvCxnSpPr>
            <a:cxnSpLocks/>
          </p:cNvCxnSpPr>
          <p:nvPr/>
        </p:nvCxnSpPr>
        <p:spPr>
          <a:xfrm>
            <a:off x="8820679" y="3065604"/>
            <a:ext cx="0" cy="1531971"/>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a:extLst>
              <a:ext uri="{FF2B5EF4-FFF2-40B4-BE49-F238E27FC236}">
                <a16:creationId xmlns:a16="http://schemas.microsoft.com/office/drawing/2014/main" id="{90A1CC5D-8DD6-464F-81AC-DD95482DAD58}"/>
              </a:ext>
            </a:extLst>
          </p:cNvPr>
          <p:cNvCxnSpPr>
            <a:cxnSpLocks/>
          </p:cNvCxnSpPr>
          <p:nvPr/>
        </p:nvCxnSpPr>
        <p:spPr>
          <a:xfrm>
            <a:off x="8850270" y="3095254"/>
            <a:ext cx="3916824" cy="1412476"/>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sp>
        <p:nvSpPr>
          <p:cNvPr id="21" name="Stroomdiagram: Alternatief proces 20">
            <a:extLst>
              <a:ext uri="{FF2B5EF4-FFF2-40B4-BE49-F238E27FC236}">
                <a16:creationId xmlns:a16="http://schemas.microsoft.com/office/drawing/2014/main" id="{93216BE6-3DAF-4169-BA0F-DFE646A644F4}"/>
              </a:ext>
            </a:extLst>
          </p:cNvPr>
          <p:cNvSpPr/>
          <p:nvPr/>
        </p:nvSpPr>
        <p:spPr>
          <a:xfrm>
            <a:off x="2898475" y="5279366"/>
            <a:ext cx="2777705" cy="793630"/>
          </a:xfrm>
          <a:prstGeom prst="flowChartAlternateProcess">
            <a:avLst/>
          </a:prstGeom>
          <a:noFill/>
          <a:ln>
            <a:noFill/>
          </a:ln>
        </p:spPr>
        <p:style>
          <a:lnRef idx="0">
            <a:scrgbClr r="0" g="0" b="0"/>
          </a:lnRef>
          <a:fillRef idx="0">
            <a:scrgbClr r="0" g="0" b="0"/>
          </a:fillRef>
          <a:effectRef idx="0">
            <a:scrgbClr r="0" g="0" b="0"/>
          </a:effectRef>
          <a:fontRef idx="minor">
            <a:schemeClr val="accent4"/>
          </a:fontRef>
        </p:style>
        <p:txBody>
          <a:bodyPr rtlCol="0" anchor="ctr"/>
          <a:lstStyle/>
          <a:p>
            <a:pPr algn="ctr"/>
            <a:endParaRPr lang="nl-BE"/>
          </a:p>
        </p:txBody>
      </p:sp>
      <p:sp>
        <p:nvSpPr>
          <p:cNvPr id="24" name="Rechthoek: afgeronde hoeken 23">
            <a:extLst>
              <a:ext uri="{FF2B5EF4-FFF2-40B4-BE49-F238E27FC236}">
                <a16:creationId xmlns:a16="http://schemas.microsoft.com/office/drawing/2014/main" id="{E353339A-F1EE-4751-AA1A-9A5B9F7BEE07}"/>
              </a:ext>
            </a:extLst>
          </p:cNvPr>
          <p:cNvSpPr/>
          <p:nvPr/>
        </p:nvSpPr>
        <p:spPr>
          <a:xfrm>
            <a:off x="1242207" y="4804169"/>
            <a:ext cx="3433308" cy="79363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nl-BE" sz="3200" dirty="0" err="1"/>
              <a:t>Voor-en</a:t>
            </a:r>
            <a:r>
              <a:rPr lang="nl-BE" sz="3200" dirty="0"/>
              <a:t> nadelen </a:t>
            </a:r>
          </a:p>
        </p:txBody>
      </p:sp>
      <p:sp>
        <p:nvSpPr>
          <p:cNvPr id="27" name="Rechthoek: afgeronde hoeken 26">
            <a:extLst>
              <a:ext uri="{FF2B5EF4-FFF2-40B4-BE49-F238E27FC236}">
                <a16:creationId xmlns:a16="http://schemas.microsoft.com/office/drawing/2014/main" id="{9E36DA20-5468-4E26-B121-10601EB89E48}"/>
              </a:ext>
            </a:extLst>
          </p:cNvPr>
          <p:cNvSpPr/>
          <p:nvPr/>
        </p:nvSpPr>
        <p:spPr>
          <a:xfrm>
            <a:off x="7156159" y="4734553"/>
            <a:ext cx="3388222" cy="99393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nl-BE" sz="3200" dirty="0"/>
              <a:t>Waar gaat mijn tijd naar toe? </a:t>
            </a:r>
          </a:p>
        </p:txBody>
      </p:sp>
      <p:sp>
        <p:nvSpPr>
          <p:cNvPr id="28" name="Rechthoek: afgeronde hoeken 27">
            <a:extLst>
              <a:ext uri="{FF2B5EF4-FFF2-40B4-BE49-F238E27FC236}">
                <a16:creationId xmlns:a16="http://schemas.microsoft.com/office/drawing/2014/main" id="{5321FA54-D726-4698-92DD-27CFCCEB4D98}"/>
              </a:ext>
            </a:extLst>
          </p:cNvPr>
          <p:cNvSpPr/>
          <p:nvPr/>
        </p:nvSpPr>
        <p:spPr>
          <a:xfrm>
            <a:off x="12318521" y="4770254"/>
            <a:ext cx="3388222" cy="97552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nl-BE" sz="3200" dirty="0" err="1"/>
              <a:t>Studieaanpak</a:t>
            </a:r>
            <a:endParaRPr lang="nl-BE" sz="3200" dirty="0"/>
          </a:p>
        </p:txBody>
      </p:sp>
      <p:cxnSp>
        <p:nvCxnSpPr>
          <p:cNvPr id="34" name="Rechte verbindingslijn met pijl 33">
            <a:extLst>
              <a:ext uri="{FF2B5EF4-FFF2-40B4-BE49-F238E27FC236}">
                <a16:creationId xmlns:a16="http://schemas.microsoft.com/office/drawing/2014/main" id="{0585B147-DFF9-49EB-9C07-80EF5A9DF935}"/>
              </a:ext>
            </a:extLst>
          </p:cNvPr>
          <p:cNvCxnSpPr>
            <a:cxnSpLocks/>
            <a:stCxn id="28" idx="2"/>
          </p:cNvCxnSpPr>
          <p:nvPr/>
        </p:nvCxnSpPr>
        <p:spPr>
          <a:xfrm flipH="1">
            <a:off x="8850270" y="5745783"/>
            <a:ext cx="5162362" cy="1092293"/>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36" name="Rechte verbindingslijn met pijl 35">
            <a:extLst>
              <a:ext uri="{FF2B5EF4-FFF2-40B4-BE49-F238E27FC236}">
                <a16:creationId xmlns:a16="http://schemas.microsoft.com/office/drawing/2014/main" id="{5433541A-CF7B-47DD-A8DC-95AABF54767D}"/>
              </a:ext>
            </a:extLst>
          </p:cNvPr>
          <p:cNvCxnSpPr>
            <a:cxnSpLocks/>
            <a:stCxn id="28" idx="2"/>
          </p:cNvCxnSpPr>
          <p:nvPr/>
        </p:nvCxnSpPr>
        <p:spPr>
          <a:xfrm flipH="1">
            <a:off x="12246202" y="5745783"/>
            <a:ext cx="1766430" cy="1092293"/>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38" name="Rechte verbindingslijn met pijl 37">
            <a:extLst>
              <a:ext uri="{FF2B5EF4-FFF2-40B4-BE49-F238E27FC236}">
                <a16:creationId xmlns:a16="http://schemas.microsoft.com/office/drawing/2014/main" id="{9968AE38-957B-4534-BB1E-B7FE3958B14E}"/>
              </a:ext>
            </a:extLst>
          </p:cNvPr>
          <p:cNvCxnSpPr>
            <a:cxnSpLocks/>
            <a:stCxn id="28" idx="2"/>
          </p:cNvCxnSpPr>
          <p:nvPr/>
        </p:nvCxnSpPr>
        <p:spPr>
          <a:xfrm>
            <a:off x="14012632" y="5745783"/>
            <a:ext cx="530683" cy="1092293"/>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sp>
        <p:nvSpPr>
          <p:cNvPr id="42" name="Rechthoek: afgeronde hoeken 41">
            <a:extLst>
              <a:ext uri="{FF2B5EF4-FFF2-40B4-BE49-F238E27FC236}">
                <a16:creationId xmlns:a16="http://schemas.microsoft.com/office/drawing/2014/main" id="{C78A17AF-CFA6-4041-8FC8-4D5E45ACF4C9}"/>
              </a:ext>
            </a:extLst>
          </p:cNvPr>
          <p:cNvSpPr/>
          <p:nvPr/>
        </p:nvSpPr>
        <p:spPr>
          <a:xfrm>
            <a:off x="6173637" y="7059111"/>
            <a:ext cx="2898475" cy="54768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nl-BE" dirty="0"/>
              <a:t>Studieomgeving</a:t>
            </a:r>
            <a:r>
              <a:rPr lang="nl-BE" sz="3200" dirty="0"/>
              <a:t> </a:t>
            </a:r>
          </a:p>
        </p:txBody>
      </p:sp>
      <p:sp>
        <p:nvSpPr>
          <p:cNvPr id="43" name="Tekstvak 42">
            <a:extLst>
              <a:ext uri="{FF2B5EF4-FFF2-40B4-BE49-F238E27FC236}">
                <a16:creationId xmlns:a16="http://schemas.microsoft.com/office/drawing/2014/main" id="{E7496319-3B4B-4F55-AB95-310FA18ACA0F}"/>
              </a:ext>
            </a:extLst>
          </p:cNvPr>
          <p:cNvSpPr txBox="1"/>
          <p:nvPr/>
        </p:nvSpPr>
        <p:spPr>
          <a:xfrm>
            <a:off x="13594709" y="7725718"/>
            <a:ext cx="3979612" cy="1477328"/>
          </a:xfrm>
          <a:prstGeom prst="rect">
            <a:avLst/>
          </a:prstGeom>
          <a:noFill/>
        </p:spPr>
        <p:txBody>
          <a:bodyPr wrap="square" rtlCol="0">
            <a:spAutoFit/>
          </a:bodyPr>
          <a:lstStyle/>
          <a:p>
            <a:pPr marL="342900" indent="-342900">
              <a:buAutoNum type="arabicPeriod"/>
            </a:pPr>
            <a:r>
              <a:rPr lang="nl-BE" dirty="0"/>
              <a:t>Verwerken tijdsregistratie</a:t>
            </a:r>
          </a:p>
          <a:p>
            <a:pPr marL="342900" indent="-342900">
              <a:buAutoNum type="arabicPeriod"/>
            </a:pPr>
            <a:r>
              <a:rPr lang="nl-BE" dirty="0"/>
              <a:t>Semester overzien</a:t>
            </a:r>
          </a:p>
          <a:p>
            <a:pPr marL="342900" indent="-342900">
              <a:buAutoNum type="arabicPeriod"/>
            </a:pPr>
            <a:r>
              <a:rPr lang="nl-BE" dirty="0"/>
              <a:t>Weekplanning</a:t>
            </a:r>
          </a:p>
          <a:p>
            <a:pPr marL="342900" indent="-342900">
              <a:buAutoNum type="arabicPeriod"/>
            </a:pPr>
            <a:r>
              <a:rPr lang="nl-BE" dirty="0"/>
              <a:t>Stuur bij waar nodig </a:t>
            </a:r>
          </a:p>
          <a:p>
            <a:pPr marL="342900" indent="-342900">
              <a:buAutoNum type="arabicPeriod"/>
            </a:pPr>
            <a:r>
              <a:rPr lang="nl-BE" dirty="0" err="1"/>
              <a:t>Don’t</a:t>
            </a:r>
            <a:r>
              <a:rPr lang="nl-BE" dirty="0"/>
              <a:t> </a:t>
            </a:r>
            <a:r>
              <a:rPr lang="nl-BE" dirty="0" err="1"/>
              <a:t>give</a:t>
            </a:r>
            <a:r>
              <a:rPr lang="nl-BE" dirty="0"/>
              <a:t> up </a:t>
            </a:r>
          </a:p>
        </p:txBody>
      </p:sp>
      <p:sp>
        <p:nvSpPr>
          <p:cNvPr id="44" name="Rechthoek: afgeronde hoeken 43">
            <a:extLst>
              <a:ext uri="{FF2B5EF4-FFF2-40B4-BE49-F238E27FC236}">
                <a16:creationId xmlns:a16="http://schemas.microsoft.com/office/drawing/2014/main" id="{B427FBF6-A802-44E2-B29C-5108F930155F}"/>
              </a:ext>
            </a:extLst>
          </p:cNvPr>
          <p:cNvSpPr/>
          <p:nvPr/>
        </p:nvSpPr>
        <p:spPr>
          <a:xfrm>
            <a:off x="9914791" y="7043900"/>
            <a:ext cx="2539043" cy="55938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nl-BE" dirty="0"/>
              <a:t>Studiemethode</a:t>
            </a:r>
            <a:r>
              <a:rPr lang="nl-BE" sz="3200" dirty="0"/>
              <a:t> </a:t>
            </a:r>
          </a:p>
        </p:txBody>
      </p:sp>
      <p:sp>
        <p:nvSpPr>
          <p:cNvPr id="45" name="Rechthoek: afgeronde hoeken 44">
            <a:extLst>
              <a:ext uri="{FF2B5EF4-FFF2-40B4-BE49-F238E27FC236}">
                <a16:creationId xmlns:a16="http://schemas.microsoft.com/office/drawing/2014/main" id="{88F2404C-498E-490A-9467-B96A3DD50762}"/>
              </a:ext>
            </a:extLst>
          </p:cNvPr>
          <p:cNvSpPr/>
          <p:nvPr/>
        </p:nvSpPr>
        <p:spPr>
          <a:xfrm>
            <a:off x="13303702" y="7043900"/>
            <a:ext cx="2539043" cy="55938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nl-BE" dirty="0">
                <a:solidFill>
                  <a:schemeClr val="accent1"/>
                </a:solidFill>
              </a:rPr>
              <a:t>Studieorganisatie</a:t>
            </a:r>
            <a:r>
              <a:rPr lang="nl-BE" sz="3200" dirty="0"/>
              <a:t> </a:t>
            </a:r>
          </a:p>
        </p:txBody>
      </p:sp>
      <p:sp>
        <p:nvSpPr>
          <p:cNvPr id="46" name="Tekstvak 45">
            <a:extLst>
              <a:ext uri="{FF2B5EF4-FFF2-40B4-BE49-F238E27FC236}">
                <a16:creationId xmlns:a16="http://schemas.microsoft.com/office/drawing/2014/main" id="{5E578BB4-7EE2-41EA-B623-9A96D7481F6F}"/>
              </a:ext>
            </a:extLst>
          </p:cNvPr>
          <p:cNvSpPr txBox="1"/>
          <p:nvPr/>
        </p:nvSpPr>
        <p:spPr>
          <a:xfrm>
            <a:off x="6527320" y="7679551"/>
            <a:ext cx="2898475" cy="923330"/>
          </a:xfrm>
          <a:prstGeom prst="rect">
            <a:avLst/>
          </a:prstGeom>
          <a:noFill/>
        </p:spPr>
        <p:txBody>
          <a:bodyPr wrap="square" rtlCol="0">
            <a:spAutoFit/>
          </a:bodyPr>
          <a:lstStyle/>
          <a:p>
            <a:pPr marL="342900" indent="-342900">
              <a:buAutoNum type="arabicPeriod"/>
            </a:pPr>
            <a:r>
              <a:rPr lang="nl-BE" dirty="0"/>
              <a:t>Interne en externe afleiders </a:t>
            </a:r>
          </a:p>
          <a:p>
            <a:pPr marL="342900" indent="-342900">
              <a:buAutoNum type="arabicPeriod"/>
            </a:pPr>
            <a:r>
              <a:rPr lang="nl-BE" dirty="0"/>
              <a:t>Digitale hulpmiddelen </a:t>
            </a:r>
          </a:p>
        </p:txBody>
      </p:sp>
    </p:spTree>
    <p:extLst>
      <p:ext uri="{BB962C8B-B14F-4D97-AF65-F5344CB8AC3E}">
        <p14:creationId xmlns:p14="http://schemas.microsoft.com/office/powerpoint/2010/main" val="29843189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p:txBody>
          <a:bodyPr/>
          <a:lstStyle/>
          <a:p>
            <a:pPr marL="571500" indent="-571500">
              <a:buFont typeface="Arial" panose="020B0604020202020204" pitchFamily="34" charset="0"/>
              <a:buChar char="•"/>
            </a:pPr>
            <a:endParaRPr lang="nl-BE" noProof="0" dirty="0">
              <a:sym typeface="Wingdings" panose="05000000000000000000" pitchFamily="2" charset="2"/>
            </a:endParaRPr>
          </a:p>
          <a:p>
            <a:pPr marL="571500" indent="-571500">
              <a:buFont typeface="Arial" panose="020B0604020202020204" pitchFamily="34" charset="0"/>
              <a:buChar char="•"/>
            </a:pPr>
            <a:endParaRPr lang="nl-BE" noProof="0" dirty="0">
              <a:sym typeface="Wingdings" panose="05000000000000000000" pitchFamily="2" charset="2"/>
            </a:endParaRPr>
          </a:p>
          <a:p>
            <a:pPr marL="571500" indent="-571500">
              <a:buFont typeface="Arial" panose="020B0604020202020204" pitchFamily="34" charset="0"/>
              <a:buChar char="•"/>
            </a:pPr>
            <a:endParaRPr lang="nl-BE" noProof="0" dirty="0">
              <a:sym typeface="Wingdings" panose="05000000000000000000" pitchFamily="2" charset="2"/>
            </a:endParaRPr>
          </a:p>
          <a:p>
            <a:pPr lvl="0"/>
            <a:r>
              <a:rPr lang="nl-BE" noProof="0" dirty="0"/>
              <a:t>‘</a:t>
            </a: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49</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Welke invloed heeft uitstelgedrag op mij?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a:t>Workshop uitstelgedrag</a:t>
            </a:r>
            <a:endParaRPr lang="nl-BE" dirty="0"/>
          </a:p>
        </p:txBody>
      </p:sp>
      <p:graphicFrame>
        <p:nvGraphicFramePr>
          <p:cNvPr id="9" name="Diagram 8">
            <a:extLst>
              <a:ext uri="{FF2B5EF4-FFF2-40B4-BE49-F238E27FC236}">
                <a16:creationId xmlns:a16="http://schemas.microsoft.com/office/drawing/2014/main" id="{D3D81A9E-9E63-41E0-895C-70B2335F89D7}"/>
              </a:ext>
            </a:extLst>
          </p:cNvPr>
          <p:cNvGraphicFramePr/>
          <p:nvPr/>
        </p:nvGraphicFramePr>
        <p:xfrm>
          <a:off x="1063374" y="4792012"/>
          <a:ext cx="16562386" cy="2438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ijl: omlaag 3">
            <a:extLst>
              <a:ext uri="{FF2B5EF4-FFF2-40B4-BE49-F238E27FC236}">
                <a16:creationId xmlns:a16="http://schemas.microsoft.com/office/drawing/2014/main" id="{21D1E37C-AAB9-4934-9A9B-83520C494ACF}"/>
              </a:ext>
            </a:extLst>
          </p:cNvPr>
          <p:cNvSpPr/>
          <p:nvPr/>
        </p:nvSpPr>
        <p:spPr>
          <a:xfrm>
            <a:off x="11850624" y="3456432"/>
            <a:ext cx="768096" cy="13355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6" name="Rechte verbindingslijn met pijl 5">
            <a:extLst>
              <a:ext uri="{FF2B5EF4-FFF2-40B4-BE49-F238E27FC236}">
                <a16:creationId xmlns:a16="http://schemas.microsoft.com/office/drawing/2014/main" id="{EFFA8FDA-B6E6-42F4-99F5-AEF450D5D8C8}"/>
              </a:ext>
            </a:extLst>
          </p:cNvPr>
          <p:cNvCxnSpPr>
            <a:cxnSpLocks/>
          </p:cNvCxnSpPr>
          <p:nvPr/>
        </p:nvCxnSpPr>
        <p:spPr>
          <a:xfrm flipH="1">
            <a:off x="9729217" y="6209361"/>
            <a:ext cx="2505455" cy="1672235"/>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a:extLst>
              <a:ext uri="{FF2B5EF4-FFF2-40B4-BE49-F238E27FC236}">
                <a16:creationId xmlns:a16="http://schemas.microsoft.com/office/drawing/2014/main" id="{D78CC97D-1C90-4982-98B9-31D476F4F619}"/>
              </a:ext>
            </a:extLst>
          </p:cNvPr>
          <p:cNvCxnSpPr>
            <a:cxnSpLocks/>
          </p:cNvCxnSpPr>
          <p:nvPr/>
        </p:nvCxnSpPr>
        <p:spPr>
          <a:xfrm flipH="1">
            <a:off x="10981944" y="6209361"/>
            <a:ext cx="1252730" cy="1912021"/>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a:extLst>
              <a:ext uri="{FF2B5EF4-FFF2-40B4-BE49-F238E27FC236}">
                <a16:creationId xmlns:a16="http://schemas.microsoft.com/office/drawing/2014/main" id="{5B6A5B7A-67D8-4979-A1DE-1C085B39E83B}"/>
              </a:ext>
            </a:extLst>
          </p:cNvPr>
          <p:cNvCxnSpPr>
            <a:cxnSpLocks/>
          </p:cNvCxnSpPr>
          <p:nvPr/>
        </p:nvCxnSpPr>
        <p:spPr>
          <a:xfrm>
            <a:off x="12234672" y="6209361"/>
            <a:ext cx="561568" cy="1672235"/>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16" name="Rechte verbindingslijn met pijl 15">
            <a:extLst>
              <a:ext uri="{FF2B5EF4-FFF2-40B4-BE49-F238E27FC236}">
                <a16:creationId xmlns:a16="http://schemas.microsoft.com/office/drawing/2014/main" id="{038636EC-1051-448E-996C-9C4D48B459D7}"/>
              </a:ext>
            </a:extLst>
          </p:cNvPr>
          <p:cNvCxnSpPr>
            <a:cxnSpLocks/>
          </p:cNvCxnSpPr>
          <p:nvPr/>
        </p:nvCxnSpPr>
        <p:spPr>
          <a:xfrm>
            <a:off x="12257239" y="6275134"/>
            <a:ext cx="2286076" cy="1801535"/>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sp>
        <p:nvSpPr>
          <p:cNvPr id="27" name="Tekstvak 26">
            <a:extLst>
              <a:ext uri="{FF2B5EF4-FFF2-40B4-BE49-F238E27FC236}">
                <a16:creationId xmlns:a16="http://schemas.microsoft.com/office/drawing/2014/main" id="{F9A12529-BE3F-4CB7-B639-95AC5B398091}"/>
              </a:ext>
            </a:extLst>
          </p:cNvPr>
          <p:cNvSpPr txBox="1"/>
          <p:nvPr/>
        </p:nvSpPr>
        <p:spPr>
          <a:xfrm>
            <a:off x="6035040" y="7961951"/>
            <a:ext cx="10734609" cy="646331"/>
          </a:xfrm>
          <a:prstGeom prst="rect">
            <a:avLst/>
          </a:prstGeom>
          <a:noFill/>
        </p:spPr>
        <p:txBody>
          <a:bodyPr wrap="square" rtlCol="0">
            <a:spAutoFit/>
          </a:bodyPr>
          <a:lstStyle/>
          <a:p>
            <a:r>
              <a:rPr lang="nl-BE" dirty="0"/>
              <a:t>			Belang van motivatie 						</a:t>
            </a:r>
            <a:r>
              <a:rPr lang="nl-BE" b="1" dirty="0"/>
              <a:t>De  G’s aanpakken </a:t>
            </a:r>
            <a:r>
              <a:rPr lang="nl-BE" dirty="0"/>
              <a:t>	</a:t>
            </a:r>
          </a:p>
          <a:p>
            <a:r>
              <a:rPr lang="nl-BE" dirty="0"/>
              <a:t>								Proces van verandering 						Mijn competenties</a:t>
            </a:r>
          </a:p>
        </p:txBody>
      </p:sp>
      <p:sp>
        <p:nvSpPr>
          <p:cNvPr id="5" name="Tekstvak 4">
            <a:extLst>
              <a:ext uri="{FF2B5EF4-FFF2-40B4-BE49-F238E27FC236}">
                <a16:creationId xmlns:a16="http://schemas.microsoft.com/office/drawing/2014/main" id="{24FC9A08-2D67-406F-95EE-16537E4D7F51}"/>
              </a:ext>
            </a:extLst>
          </p:cNvPr>
          <p:cNvSpPr txBox="1"/>
          <p:nvPr/>
        </p:nvSpPr>
        <p:spPr>
          <a:xfrm>
            <a:off x="12257239" y="8256221"/>
            <a:ext cx="7040432" cy="923330"/>
          </a:xfrm>
          <a:prstGeom prst="rect">
            <a:avLst/>
          </a:prstGeom>
          <a:noFill/>
        </p:spPr>
        <p:txBody>
          <a:bodyPr wrap="square" rtlCol="0">
            <a:spAutoFit/>
          </a:bodyPr>
          <a:lstStyle/>
          <a:p>
            <a:r>
              <a:rPr lang="nl-BE" dirty="0"/>
              <a:t>GEDRAG</a:t>
            </a:r>
            <a:r>
              <a:rPr lang="nl-BE" dirty="0">
                <a:solidFill>
                  <a:schemeClr val="accent1"/>
                </a:solidFill>
              </a:rPr>
              <a:t>		</a:t>
            </a:r>
          </a:p>
          <a:p>
            <a:r>
              <a:rPr lang="nl-BE" dirty="0">
                <a:solidFill>
                  <a:schemeClr val="accent1"/>
                </a:solidFill>
              </a:rPr>
              <a:t>GEDACHTEN</a:t>
            </a:r>
            <a:r>
              <a:rPr lang="nl-BE" dirty="0"/>
              <a:t>	</a:t>
            </a:r>
          </a:p>
          <a:p>
            <a:r>
              <a:rPr lang="nl-BE" dirty="0"/>
              <a:t>GEVOELENS </a:t>
            </a:r>
          </a:p>
        </p:txBody>
      </p:sp>
    </p:spTree>
    <p:extLst>
      <p:ext uri="{BB962C8B-B14F-4D97-AF65-F5344CB8AC3E}">
        <p14:creationId xmlns:p14="http://schemas.microsoft.com/office/powerpoint/2010/main" val="3488016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p:txBody>
          <a:bodyPr/>
          <a:lstStyle/>
          <a:p>
            <a:pPr marL="571500" indent="-571500">
              <a:buFont typeface="Arial" panose="020B0604020202020204" pitchFamily="34" charset="0"/>
              <a:buChar char="•"/>
            </a:pPr>
            <a:r>
              <a:rPr lang="nl-BE" noProof="0" dirty="0"/>
              <a:t>Er bestaan </a:t>
            </a:r>
            <a:r>
              <a:rPr lang="nl-BE" b="1" noProof="0" dirty="0"/>
              <a:t>verschillende types </a:t>
            </a:r>
            <a:r>
              <a:rPr lang="nl-BE" noProof="0" dirty="0"/>
              <a:t>van uitstelgedrag </a:t>
            </a:r>
            <a:endParaRPr lang="nl-BE" noProof="0" dirty="0">
              <a:sym typeface="Wingdings" panose="05000000000000000000" pitchFamily="2" charset="2"/>
            </a:endParaRPr>
          </a:p>
          <a:p>
            <a:pPr marL="571500" indent="-571500">
              <a:buFont typeface="Arial" panose="020B0604020202020204" pitchFamily="34" charset="0"/>
              <a:buChar char="•"/>
            </a:pPr>
            <a:r>
              <a:rPr lang="nl-BE" noProof="0" dirty="0">
                <a:sym typeface="Wingdings" panose="05000000000000000000" pitchFamily="2" charset="2"/>
              </a:rPr>
              <a:t>Deze duiden de reden aan </a:t>
            </a:r>
            <a:r>
              <a:rPr lang="nl-BE" b="1" noProof="0" dirty="0">
                <a:sym typeface="Wingdings" panose="05000000000000000000" pitchFamily="2" charset="2"/>
              </a:rPr>
              <a:t>waarom</a:t>
            </a:r>
            <a:r>
              <a:rPr lang="nl-BE" noProof="0" dirty="0">
                <a:sym typeface="Wingdings" panose="05000000000000000000" pitchFamily="2" charset="2"/>
              </a:rPr>
              <a:t> je uitstelgedrag vertoont  </a:t>
            </a:r>
          </a:p>
          <a:p>
            <a:pPr marL="571500" indent="-571500">
              <a:buFont typeface="Arial" panose="020B0604020202020204" pitchFamily="34" charset="0"/>
              <a:buChar char="•"/>
            </a:pPr>
            <a:r>
              <a:rPr lang="nl-BE" noProof="0" dirty="0">
                <a:solidFill>
                  <a:srgbClr val="FF0000"/>
                </a:solidFill>
                <a:sym typeface="Wingdings" panose="05000000000000000000" pitchFamily="2" charset="2"/>
              </a:rPr>
              <a:t>Opdracht:</a:t>
            </a:r>
            <a:r>
              <a:rPr lang="nl-BE" noProof="0" dirty="0">
                <a:sym typeface="Wingdings" panose="05000000000000000000" pitchFamily="2" charset="2"/>
              </a:rPr>
              <a:t> Welke checks zijn bij jou van toepassing? (notitieboekje) </a:t>
            </a:r>
          </a:p>
          <a:p>
            <a:pPr marL="571500" indent="-571500">
              <a:buFont typeface="Arial" panose="020B0604020202020204" pitchFamily="34" charset="0"/>
              <a:buChar char="•"/>
            </a:pPr>
            <a:r>
              <a:rPr lang="nl-BE" noProof="0" dirty="0">
                <a:sym typeface="Wingdings" panose="05000000000000000000" pitchFamily="2" charset="2"/>
              </a:rPr>
              <a:t>Nog andere aanvullingen die niet in de opdracht staan? </a:t>
            </a:r>
          </a:p>
          <a:p>
            <a:endParaRPr lang="nl-BE" noProof="0" dirty="0">
              <a:sym typeface="Wingdings" panose="05000000000000000000" pitchFamily="2" charset="2"/>
            </a:endParaRPr>
          </a:p>
          <a:p>
            <a:pPr lvl="1"/>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5</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Wat is problematisch uitstelgedrag?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a:t>Workshop uitstelgedrag</a:t>
            </a:r>
            <a:endParaRPr lang="nl-BE" dirty="0"/>
          </a:p>
        </p:txBody>
      </p:sp>
    </p:spTree>
    <p:extLst>
      <p:ext uri="{BB962C8B-B14F-4D97-AF65-F5344CB8AC3E}">
        <p14:creationId xmlns:p14="http://schemas.microsoft.com/office/powerpoint/2010/main" val="8697308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a:xfrm>
            <a:off x="14543315" y="9306717"/>
            <a:ext cx="1001264" cy="547688"/>
          </a:xfrm>
        </p:spPr>
        <p:txBody>
          <a:bodyPr/>
          <a:lstStyle/>
          <a:p>
            <a:fld id="{B7527A74-2D87-4307-9531-5A57D9647EEB}" type="slidenum">
              <a:rPr lang="nl-BE" smtClean="0"/>
              <a:pPr/>
              <a:t>50</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a:xfrm>
            <a:off x="998692" y="888883"/>
            <a:ext cx="16575629" cy="630355"/>
          </a:xfrm>
        </p:spPr>
        <p:txBody>
          <a:bodyPr/>
          <a:lstStyle/>
          <a:p>
            <a:r>
              <a:rPr lang="nl-BE" noProof="0" dirty="0"/>
              <a:t>We pakken het uitstellen aan: ons GEDACHTEN veranderen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a:xfrm>
            <a:off x="2274889" y="9306717"/>
            <a:ext cx="6172200" cy="547688"/>
          </a:xfrm>
        </p:spPr>
        <p:txBody>
          <a:bodyPr/>
          <a:lstStyle/>
          <a:p>
            <a:r>
              <a:rPr lang="nl-BE"/>
              <a:t>Workshop uitstelgedrag</a:t>
            </a:r>
            <a:endParaRPr lang="nl-BE" dirty="0"/>
          </a:p>
        </p:txBody>
      </p:sp>
      <p:sp>
        <p:nvSpPr>
          <p:cNvPr id="5" name="Tijdelijke aanduiding voor tekst 4">
            <a:extLst>
              <a:ext uri="{FF2B5EF4-FFF2-40B4-BE49-F238E27FC236}">
                <a16:creationId xmlns:a16="http://schemas.microsoft.com/office/drawing/2014/main" id="{7FA0D3A1-7316-4678-9D30-1AD38CE42F67}"/>
              </a:ext>
            </a:extLst>
          </p:cNvPr>
          <p:cNvSpPr>
            <a:spLocks noGrp="1"/>
          </p:cNvSpPr>
          <p:nvPr>
            <p:ph type="body" sz="quarter" idx="17"/>
          </p:nvPr>
        </p:nvSpPr>
        <p:spPr>
          <a:xfrm>
            <a:off x="1817075" y="2113634"/>
            <a:ext cx="15259341" cy="3666972"/>
          </a:xfrm>
        </p:spPr>
        <p:txBody>
          <a:bodyPr/>
          <a:lstStyle/>
          <a:p>
            <a:pPr marL="571500" indent="-571500">
              <a:buFont typeface="Arial" panose="020B0604020202020204" pitchFamily="34" charset="0"/>
              <a:buChar char="•"/>
            </a:pPr>
            <a:r>
              <a:rPr lang="nl-BE" noProof="0" dirty="0"/>
              <a:t>De rol van gedachten</a:t>
            </a:r>
          </a:p>
          <a:p>
            <a:pPr marL="571500" indent="-571500">
              <a:buFont typeface="Arial" panose="020B0604020202020204" pitchFamily="34" charset="0"/>
              <a:buChar char="•"/>
            </a:pPr>
            <a:endParaRPr lang="nl-BE" noProof="0" dirty="0"/>
          </a:p>
          <a:p>
            <a:pPr marL="571500" indent="-571500">
              <a:buFont typeface="Arial" panose="020B0604020202020204" pitchFamily="34" charset="0"/>
              <a:buChar char="•"/>
            </a:pPr>
            <a:endParaRPr lang="nl-BE" noProof="0" dirty="0"/>
          </a:p>
          <a:p>
            <a:pPr marL="571500" indent="-571500">
              <a:buFont typeface="Arial" panose="020B0604020202020204" pitchFamily="34" charset="0"/>
              <a:buChar char="•"/>
            </a:pPr>
            <a:endParaRPr lang="nl-BE" noProof="0" dirty="0"/>
          </a:p>
          <a:p>
            <a:pPr marL="571500" indent="-571500">
              <a:buFont typeface="Arial" panose="020B0604020202020204" pitchFamily="34" charset="0"/>
              <a:buChar char="•"/>
            </a:pPr>
            <a:endParaRPr lang="nl-BE" noProof="0" dirty="0"/>
          </a:p>
          <a:p>
            <a:pPr marL="571500" indent="-571500">
              <a:buFont typeface="Arial" panose="020B0604020202020204" pitchFamily="34" charset="0"/>
              <a:buChar char="•"/>
            </a:pPr>
            <a:endParaRPr lang="nl-BE" noProof="0" dirty="0"/>
          </a:p>
          <a:p>
            <a:pPr marL="571500" indent="-571500">
              <a:buFont typeface="Arial" panose="020B0604020202020204" pitchFamily="34" charset="0"/>
              <a:buChar char="•"/>
            </a:pPr>
            <a:endParaRPr lang="nl-BE" noProof="0" dirty="0"/>
          </a:p>
          <a:p>
            <a:pPr marL="571500" indent="-571500">
              <a:buFont typeface="Arial" panose="020B0604020202020204" pitchFamily="34" charset="0"/>
              <a:buChar char="•"/>
            </a:pPr>
            <a:endParaRPr lang="nl-BE" noProof="0" dirty="0"/>
          </a:p>
          <a:p>
            <a:pPr marL="571500" indent="-571500">
              <a:buFont typeface="Arial" panose="020B0604020202020204" pitchFamily="34" charset="0"/>
              <a:buChar char="•"/>
            </a:pPr>
            <a:endParaRPr lang="nl-BE" noProof="0" dirty="0"/>
          </a:p>
          <a:p>
            <a:pPr marL="571500" indent="-571500">
              <a:buFont typeface="Arial" panose="020B0604020202020204" pitchFamily="34" charset="0"/>
              <a:buChar char="•"/>
            </a:pPr>
            <a:r>
              <a:rPr lang="nl-BE" noProof="0" dirty="0">
                <a:solidFill>
                  <a:srgbClr val="FF0000"/>
                </a:solidFill>
              </a:rPr>
              <a:t>Opdracht: </a:t>
            </a:r>
            <a:r>
              <a:rPr lang="nl-BE" noProof="0" dirty="0"/>
              <a:t>De rol van mijn gedachten in mijn uitstelgedrag?   </a:t>
            </a:r>
          </a:p>
          <a:p>
            <a:pPr lvl="2"/>
            <a:endParaRPr lang="nl-BE" noProof="0" dirty="0"/>
          </a:p>
          <a:p>
            <a:pPr lvl="2"/>
            <a:endParaRPr lang="nl-BE" noProof="0" dirty="0"/>
          </a:p>
          <a:p>
            <a:pPr lvl="2"/>
            <a:endParaRPr lang="nl-BE" noProof="0" dirty="0"/>
          </a:p>
          <a:p>
            <a:pPr lvl="2"/>
            <a:endParaRPr lang="nl-BE" noProof="0" dirty="0"/>
          </a:p>
          <a:p>
            <a:pPr marL="1943100" lvl="2"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lvl="2"/>
            <a:endParaRPr lang="nl-BE" noProof="0" dirty="0"/>
          </a:p>
          <a:p>
            <a:pPr marL="571500" indent="-571500">
              <a:buFont typeface="Arial" panose="020B0604020202020204" pitchFamily="34" charset="0"/>
              <a:buChar char="•"/>
            </a:pPr>
            <a:endParaRPr lang="nl-BE" noProof="0" dirty="0"/>
          </a:p>
        </p:txBody>
      </p:sp>
      <p:graphicFrame>
        <p:nvGraphicFramePr>
          <p:cNvPr id="6" name="Tabel 6">
            <a:extLst>
              <a:ext uri="{FF2B5EF4-FFF2-40B4-BE49-F238E27FC236}">
                <a16:creationId xmlns:a16="http://schemas.microsoft.com/office/drawing/2014/main" id="{9C316715-150E-41AB-90F6-3E3F956542C9}"/>
              </a:ext>
            </a:extLst>
          </p:cNvPr>
          <p:cNvGraphicFramePr>
            <a:graphicFrameLocks noGrp="1"/>
          </p:cNvGraphicFramePr>
          <p:nvPr>
            <p:extLst>
              <p:ext uri="{D42A27DB-BD31-4B8C-83A1-F6EECF244321}">
                <p14:modId xmlns:p14="http://schemas.microsoft.com/office/powerpoint/2010/main" val="542828127"/>
              </p:ext>
            </p:extLst>
          </p:nvPr>
        </p:nvGraphicFramePr>
        <p:xfrm>
          <a:off x="2129792" y="2814965"/>
          <a:ext cx="14028416" cy="5196025"/>
        </p:xfrm>
        <a:graphic>
          <a:graphicData uri="http://schemas.openxmlformats.org/drawingml/2006/table">
            <a:tbl>
              <a:tblPr firstRow="1" bandRow="1">
                <a:tableStyleId>{00A15C55-8517-42AA-B614-E9B94910E393}</a:tableStyleId>
              </a:tblPr>
              <a:tblGrid>
                <a:gridCol w="3888781">
                  <a:extLst>
                    <a:ext uri="{9D8B030D-6E8A-4147-A177-3AD203B41FA5}">
                      <a16:colId xmlns:a16="http://schemas.microsoft.com/office/drawing/2014/main" val="2822050288"/>
                    </a:ext>
                  </a:extLst>
                </a:gridCol>
                <a:gridCol w="3212900">
                  <a:extLst>
                    <a:ext uri="{9D8B030D-6E8A-4147-A177-3AD203B41FA5}">
                      <a16:colId xmlns:a16="http://schemas.microsoft.com/office/drawing/2014/main" val="137370894"/>
                    </a:ext>
                  </a:extLst>
                </a:gridCol>
                <a:gridCol w="2380204">
                  <a:extLst>
                    <a:ext uri="{9D8B030D-6E8A-4147-A177-3AD203B41FA5}">
                      <a16:colId xmlns:a16="http://schemas.microsoft.com/office/drawing/2014/main" val="921755175"/>
                    </a:ext>
                  </a:extLst>
                </a:gridCol>
                <a:gridCol w="4546531">
                  <a:extLst>
                    <a:ext uri="{9D8B030D-6E8A-4147-A177-3AD203B41FA5}">
                      <a16:colId xmlns:a16="http://schemas.microsoft.com/office/drawing/2014/main" val="1743448778"/>
                    </a:ext>
                  </a:extLst>
                </a:gridCol>
              </a:tblGrid>
              <a:tr h="561354">
                <a:tc>
                  <a:txBody>
                    <a:bodyPr/>
                    <a:lstStyle/>
                    <a:p>
                      <a:r>
                        <a:rPr lang="nl-BE" dirty="0"/>
                        <a:t>Gebeurtenis </a:t>
                      </a:r>
                    </a:p>
                  </a:txBody>
                  <a:tcPr/>
                </a:tc>
                <a:tc>
                  <a:txBody>
                    <a:bodyPr/>
                    <a:lstStyle/>
                    <a:p>
                      <a:r>
                        <a:rPr lang="nl-BE" dirty="0"/>
                        <a:t>Gedachte</a:t>
                      </a:r>
                    </a:p>
                  </a:txBody>
                  <a:tcPr/>
                </a:tc>
                <a:tc>
                  <a:txBody>
                    <a:bodyPr/>
                    <a:lstStyle/>
                    <a:p>
                      <a:r>
                        <a:rPr lang="nl-BE" dirty="0"/>
                        <a:t>Gevoel </a:t>
                      </a:r>
                    </a:p>
                  </a:txBody>
                  <a:tcPr/>
                </a:tc>
                <a:tc>
                  <a:txBody>
                    <a:bodyPr/>
                    <a:lstStyle/>
                    <a:p>
                      <a:r>
                        <a:rPr lang="nl-BE" dirty="0"/>
                        <a:t>Gedrag </a:t>
                      </a:r>
                    </a:p>
                  </a:txBody>
                  <a:tcPr/>
                </a:tc>
                <a:extLst>
                  <a:ext uri="{0D108BD9-81ED-4DB2-BD59-A6C34878D82A}">
                    <a16:rowId xmlns:a16="http://schemas.microsoft.com/office/drawing/2014/main" val="1363097723"/>
                  </a:ext>
                </a:extLst>
              </a:tr>
              <a:tr h="1421557">
                <a:tc>
                  <a:txBody>
                    <a:bodyPr/>
                    <a:lstStyle/>
                    <a:p>
                      <a:r>
                        <a:rPr lang="nl-BE" dirty="0"/>
                        <a:t>‘s Nachts wakker worden door een geluid.</a:t>
                      </a:r>
                    </a:p>
                  </a:txBody>
                  <a:tcPr/>
                </a:tc>
                <a:tc>
                  <a:txBody>
                    <a:bodyPr/>
                    <a:lstStyle/>
                    <a:p>
                      <a:r>
                        <a:rPr lang="nl-BE" dirty="0"/>
                        <a:t>Mijn broer komt thuis. </a:t>
                      </a:r>
                    </a:p>
                  </a:txBody>
                  <a:tcPr/>
                </a:tc>
                <a:tc>
                  <a:txBody>
                    <a:bodyPr/>
                    <a:lstStyle/>
                    <a:p>
                      <a:r>
                        <a:rPr lang="nl-BE" dirty="0"/>
                        <a:t>Opluchting </a:t>
                      </a:r>
                    </a:p>
                  </a:txBody>
                  <a:tcPr/>
                </a:tc>
                <a:tc>
                  <a:txBody>
                    <a:bodyPr/>
                    <a:lstStyle/>
                    <a:p>
                      <a:r>
                        <a:rPr lang="nl-BE" dirty="0"/>
                        <a:t>Je draait je om en slaapt verder. </a:t>
                      </a:r>
                    </a:p>
                  </a:txBody>
                  <a:tcPr/>
                </a:tc>
                <a:extLst>
                  <a:ext uri="{0D108BD9-81ED-4DB2-BD59-A6C34878D82A}">
                    <a16:rowId xmlns:a16="http://schemas.microsoft.com/office/drawing/2014/main" val="924491250"/>
                  </a:ext>
                </a:extLst>
              </a:tr>
              <a:tr h="561354">
                <a:tc>
                  <a:txBody>
                    <a:bodyPr/>
                    <a:lstStyle/>
                    <a:p>
                      <a:endParaRPr lang="nl-BE"/>
                    </a:p>
                  </a:txBody>
                  <a:tcPr/>
                </a:tc>
                <a:tc>
                  <a:txBody>
                    <a:bodyPr/>
                    <a:lstStyle/>
                    <a:p>
                      <a:r>
                        <a:rPr lang="nl-BE" dirty="0"/>
                        <a:t>De kat heeft iets omgestoten. </a:t>
                      </a:r>
                    </a:p>
                  </a:txBody>
                  <a:tcPr/>
                </a:tc>
                <a:tc>
                  <a:txBody>
                    <a:bodyPr/>
                    <a:lstStyle/>
                    <a:p>
                      <a:r>
                        <a:rPr lang="nl-BE" dirty="0"/>
                        <a:t>Geïrriteerd </a:t>
                      </a:r>
                    </a:p>
                  </a:txBody>
                  <a:tcPr/>
                </a:tc>
                <a:tc>
                  <a:txBody>
                    <a:bodyPr/>
                    <a:lstStyle/>
                    <a:p>
                      <a:r>
                        <a:rPr lang="nl-BE" dirty="0"/>
                        <a:t>Je staat op om te gaan kijken. </a:t>
                      </a:r>
                    </a:p>
                  </a:txBody>
                  <a:tcPr/>
                </a:tc>
                <a:extLst>
                  <a:ext uri="{0D108BD9-81ED-4DB2-BD59-A6C34878D82A}">
                    <a16:rowId xmlns:a16="http://schemas.microsoft.com/office/drawing/2014/main" val="2082464128"/>
                  </a:ext>
                </a:extLst>
              </a:tr>
              <a:tr h="561354">
                <a:tc>
                  <a:txBody>
                    <a:bodyPr/>
                    <a:lstStyle/>
                    <a:p>
                      <a:endParaRPr lang="nl-BE" dirty="0"/>
                    </a:p>
                  </a:txBody>
                  <a:tcPr/>
                </a:tc>
                <a:tc>
                  <a:txBody>
                    <a:bodyPr/>
                    <a:lstStyle/>
                    <a:p>
                      <a:r>
                        <a:rPr lang="nl-BE" dirty="0"/>
                        <a:t>Er is een inbreker in huis. </a:t>
                      </a:r>
                    </a:p>
                  </a:txBody>
                  <a:tcPr/>
                </a:tc>
                <a:tc>
                  <a:txBody>
                    <a:bodyPr/>
                    <a:lstStyle/>
                    <a:p>
                      <a:r>
                        <a:rPr lang="nl-BE" dirty="0"/>
                        <a:t>Angst </a:t>
                      </a:r>
                    </a:p>
                  </a:txBody>
                  <a:tcPr/>
                </a:tc>
                <a:tc>
                  <a:txBody>
                    <a:bodyPr/>
                    <a:lstStyle/>
                    <a:p>
                      <a:r>
                        <a:rPr lang="nl-BE" dirty="0"/>
                        <a:t>Je maakt je lief wakker en/of belt de politie of je verstijft en durft amper te ademen en te bewegen. </a:t>
                      </a:r>
                    </a:p>
                  </a:txBody>
                  <a:tcPr/>
                </a:tc>
                <a:extLst>
                  <a:ext uri="{0D108BD9-81ED-4DB2-BD59-A6C34878D82A}">
                    <a16:rowId xmlns:a16="http://schemas.microsoft.com/office/drawing/2014/main" val="727320340"/>
                  </a:ext>
                </a:extLst>
              </a:tr>
              <a:tr h="561354">
                <a:tc>
                  <a:txBody>
                    <a:bodyPr/>
                    <a:lstStyle/>
                    <a:p>
                      <a:endParaRPr lang="nl-BE" dirty="0"/>
                    </a:p>
                  </a:txBody>
                  <a:tcPr/>
                </a:tc>
                <a:tc>
                  <a:txBody>
                    <a:bodyPr/>
                    <a:lstStyle/>
                    <a:p>
                      <a:endParaRPr lang="nl-BE" dirty="0"/>
                    </a:p>
                  </a:txBody>
                  <a:tcPr/>
                </a:tc>
                <a:tc>
                  <a:txBody>
                    <a:bodyPr/>
                    <a:lstStyle/>
                    <a:p>
                      <a:endParaRPr lang="nl-BE" dirty="0"/>
                    </a:p>
                  </a:txBody>
                  <a:tcPr/>
                </a:tc>
                <a:tc>
                  <a:txBody>
                    <a:bodyPr/>
                    <a:lstStyle/>
                    <a:p>
                      <a:endParaRPr lang="nl-BE" dirty="0"/>
                    </a:p>
                  </a:txBody>
                  <a:tcPr/>
                </a:tc>
                <a:extLst>
                  <a:ext uri="{0D108BD9-81ED-4DB2-BD59-A6C34878D82A}">
                    <a16:rowId xmlns:a16="http://schemas.microsoft.com/office/drawing/2014/main" val="3690539883"/>
                  </a:ext>
                </a:extLst>
              </a:tr>
            </a:tbl>
          </a:graphicData>
        </a:graphic>
      </p:graphicFrame>
    </p:spTree>
    <p:extLst>
      <p:ext uri="{BB962C8B-B14F-4D97-AF65-F5344CB8AC3E}">
        <p14:creationId xmlns:p14="http://schemas.microsoft.com/office/powerpoint/2010/main" val="79119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a:xfrm>
            <a:off x="14543315" y="9306717"/>
            <a:ext cx="1001264" cy="547688"/>
          </a:xfrm>
        </p:spPr>
        <p:txBody>
          <a:bodyPr/>
          <a:lstStyle/>
          <a:p>
            <a:fld id="{B7527A74-2D87-4307-9531-5A57D9647EEB}" type="slidenum">
              <a:rPr lang="nl-BE" smtClean="0"/>
              <a:pPr/>
              <a:t>51</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a:xfrm>
            <a:off x="998692" y="888883"/>
            <a:ext cx="16575629" cy="630355"/>
          </a:xfrm>
        </p:spPr>
        <p:txBody>
          <a:bodyPr/>
          <a:lstStyle/>
          <a:p>
            <a:r>
              <a:rPr lang="nl-BE" noProof="0" dirty="0"/>
              <a:t>We pakken het uitstellen aan: ons GEDACHTEN veranderen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a:xfrm>
            <a:off x="2274889" y="9306717"/>
            <a:ext cx="6172200" cy="547688"/>
          </a:xfrm>
        </p:spPr>
        <p:txBody>
          <a:bodyPr/>
          <a:lstStyle/>
          <a:p>
            <a:r>
              <a:rPr lang="nl-BE"/>
              <a:t>Workshop uitstelgedrag</a:t>
            </a:r>
            <a:endParaRPr lang="nl-BE" dirty="0"/>
          </a:p>
        </p:txBody>
      </p:sp>
      <p:sp>
        <p:nvSpPr>
          <p:cNvPr id="5" name="Tijdelijke aanduiding voor tekst 4">
            <a:extLst>
              <a:ext uri="{FF2B5EF4-FFF2-40B4-BE49-F238E27FC236}">
                <a16:creationId xmlns:a16="http://schemas.microsoft.com/office/drawing/2014/main" id="{7FA0D3A1-7316-4678-9D30-1AD38CE42F67}"/>
              </a:ext>
            </a:extLst>
          </p:cNvPr>
          <p:cNvSpPr>
            <a:spLocks noGrp="1"/>
          </p:cNvSpPr>
          <p:nvPr>
            <p:ph type="body" sz="quarter" idx="17"/>
          </p:nvPr>
        </p:nvSpPr>
        <p:spPr>
          <a:xfrm>
            <a:off x="1817075" y="2113633"/>
            <a:ext cx="15259341" cy="6892343"/>
          </a:xfrm>
        </p:spPr>
        <p:txBody>
          <a:bodyPr/>
          <a:lstStyle/>
          <a:p>
            <a:pPr marL="571500" indent="-571500">
              <a:buFont typeface="Arial" panose="020B0604020202020204" pitchFamily="34" charset="0"/>
              <a:buChar char="•"/>
            </a:pPr>
            <a:r>
              <a:rPr lang="nl-BE" noProof="0" dirty="0"/>
              <a:t>Denkpatronen of gewoontegedachten </a:t>
            </a:r>
          </a:p>
          <a:p>
            <a:pPr marL="1257300" lvl="1" indent="-571500">
              <a:buFont typeface="Arial" panose="020B0604020202020204" pitchFamily="34" charset="0"/>
              <a:buChar char="•"/>
            </a:pPr>
            <a:r>
              <a:rPr lang="nl-BE" noProof="0" dirty="0"/>
              <a:t>Waarom is uitstelgedrag zo moeilijk aan te pakken? </a:t>
            </a:r>
          </a:p>
          <a:p>
            <a:pPr marL="1943100" lvl="2" indent="-571500">
              <a:buFont typeface="Arial" panose="020B0604020202020204" pitchFamily="34" charset="0"/>
              <a:buChar char="•"/>
            </a:pPr>
            <a:r>
              <a:rPr lang="nl-BE" noProof="0" dirty="0"/>
              <a:t>Grootste deel van ons denken gebeurt </a:t>
            </a:r>
            <a:r>
              <a:rPr lang="nl-BE" b="1" noProof="0" dirty="0"/>
              <a:t>onbewust. </a:t>
            </a:r>
          </a:p>
          <a:p>
            <a:pPr marL="1943100" lvl="2" indent="-571500">
              <a:buFont typeface="Arial" panose="020B0604020202020204" pitchFamily="34" charset="0"/>
              <a:buChar char="•"/>
            </a:pPr>
            <a:r>
              <a:rPr lang="nl-BE" noProof="0" dirty="0"/>
              <a:t>Meerderheid van onze gedachten</a:t>
            </a:r>
            <a:r>
              <a:rPr lang="nl-BE" dirty="0"/>
              <a:t> </a:t>
            </a:r>
            <a:r>
              <a:rPr lang="nl-BE" noProof="0" dirty="0"/>
              <a:t>zijn gebaseerd op </a:t>
            </a:r>
            <a:r>
              <a:rPr lang="nl-BE" b="1" noProof="0" dirty="0"/>
              <a:t>gewoontes</a:t>
            </a:r>
            <a:r>
              <a:rPr lang="nl-BE" noProof="0" dirty="0"/>
              <a:t>. </a:t>
            </a:r>
          </a:p>
          <a:p>
            <a:pPr marL="1943100" lvl="2" indent="-571500">
              <a:buFont typeface="Arial" panose="020B0604020202020204" pitchFamily="34" charset="0"/>
              <a:buChar char="•"/>
            </a:pPr>
            <a:r>
              <a:rPr lang="nl-BE" noProof="0" dirty="0"/>
              <a:t>We denken er niet bij na </a:t>
            </a:r>
            <a:r>
              <a:rPr lang="nl-BE" noProof="0" dirty="0">
                <a:sym typeface="Wingdings" panose="05000000000000000000" pitchFamily="2" charset="2"/>
              </a:rPr>
              <a:t> </a:t>
            </a:r>
            <a:r>
              <a:rPr lang="nl-BE" b="1" noProof="0" dirty="0">
                <a:sym typeface="Wingdings" panose="05000000000000000000" pitchFamily="2" charset="2"/>
              </a:rPr>
              <a:t>we voeren ze gewoon uit</a:t>
            </a:r>
            <a:r>
              <a:rPr lang="nl-BE" noProof="0" dirty="0">
                <a:sym typeface="Wingdings" panose="05000000000000000000" pitchFamily="2" charset="2"/>
              </a:rPr>
              <a:t>. </a:t>
            </a:r>
            <a:r>
              <a:rPr lang="nl-BE" noProof="0" dirty="0"/>
              <a:t>Bv. fietsen, eten, auto rijden …</a:t>
            </a:r>
          </a:p>
          <a:p>
            <a:pPr marL="1943100" lvl="2" indent="-571500">
              <a:buFont typeface="Arial" panose="020B0604020202020204" pitchFamily="34" charset="0"/>
              <a:buChar char="•"/>
            </a:pPr>
            <a:r>
              <a:rPr lang="nl-BE" noProof="0" dirty="0"/>
              <a:t>Eens je een fout maakt in een gewoonte </a:t>
            </a:r>
            <a:r>
              <a:rPr lang="nl-BE" noProof="0" dirty="0">
                <a:sym typeface="Wingdings" panose="05000000000000000000" pitchFamily="2" charset="2"/>
              </a:rPr>
              <a:t> </a:t>
            </a:r>
            <a:r>
              <a:rPr lang="nl-BE" b="1" noProof="0" dirty="0">
                <a:sym typeface="Wingdings" panose="05000000000000000000" pitchFamily="2" charset="2"/>
              </a:rPr>
              <a:t>moeilijk om af te leren</a:t>
            </a:r>
          </a:p>
          <a:p>
            <a:pPr marL="2628900" lvl="3" indent="-571500">
              <a:buFont typeface="Arial" panose="020B0604020202020204" pitchFamily="34" charset="0"/>
              <a:buChar char="•"/>
            </a:pPr>
            <a:r>
              <a:rPr lang="nl-BE" noProof="0" dirty="0">
                <a:sym typeface="Wingdings" panose="05000000000000000000" pitchFamily="2" charset="2"/>
              </a:rPr>
              <a:t> </a:t>
            </a:r>
            <a:r>
              <a:rPr lang="nl-BE" sz="2100" noProof="0" dirty="0">
                <a:sym typeface="Wingdings" panose="05000000000000000000" pitchFamily="2" charset="2"/>
              </a:rPr>
              <a:t>Bv. eten met mond open</a:t>
            </a:r>
          </a:p>
          <a:p>
            <a:pPr marL="1943100" lvl="2" indent="-571500">
              <a:buFont typeface="Arial" panose="020B0604020202020204" pitchFamily="34" charset="0"/>
              <a:buChar char="•"/>
            </a:pPr>
            <a:r>
              <a:rPr lang="nl-BE" b="1" noProof="0" dirty="0">
                <a:sym typeface="Wingdings" panose="05000000000000000000" pitchFamily="2" charset="2"/>
              </a:rPr>
              <a:t>MUST</a:t>
            </a:r>
            <a:r>
              <a:rPr lang="nl-BE" noProof="0" dirty="0">
                <a:sym typeface="Wingdings" panose="05000000000000000000" pitchFamily="2" charset="2"/>
              </a:rPr>
              <a:t>: inzicht krijgen in ‘foute gewoontegedachte’ voor we het kunnen aanpakken. </a:t>
            </a:r>
          </a:p>
          <a:p>
            <a:pPr marL="2628900" lvl="3" indent="-571500">
              <a:buFont typeface="Arial" panose="020B0604020202020204" pitchFamily="34" charset="0"/>
              <a:buChar char="•"/>
            </a:pPr>
            <a:r>
              <a:rPr lang="nl-BE" sz="2100" noProof="0" dirty="0">
                <a:sym typeface="Wingdings" panose="05000000000000000000" pitchFamily="2" charset="2"/>
              </a:rPr>
              <a:t>Bv. Je kan weten hoe je met je mond toe eet maar als je niet weet dat je dit doet, kan je hier niets aan veranderen.</a:t>
            </a:r>
          </a:p>
          <a:p>
            <a:pPr marL="2628900" lvl="3" indent="-571500">
              <a:buFont typeface="Arial" panose="020B0604020202020204" pitchFamily="34" charset="0"/>
              <a:buChar char="•"/>
            </a:pPr>
            <a:endParaRPr lang="nl-BE" sz="2100" b="1" dirty="0">
              <a:sym typeface="Wingdings" panose="05000000000000000000" pitchFamily="2" charset="2"/>
            </a:endParaRPr>
          </a:p>
          <a:p>
            <a:pPr lvl="3" algn="ctr"/>
            <a:r>
              <a:rPr lang="nl-BE" b="1" noProof="0" dirty="0">
                <a:solidFill>
                  <a:srgbClr val="FF0000"/>
                </a:solidFill>
                <a:sym typeface="Wingdings" panose="05000000000000000000" pitchFamily="2" charset="2"/>
              </a:rPr>
              <a:t>De sleutel om echt te veranderen is inzicht krijgen in jouw foute denkpatronen </a:t>
            </a:r>
          </a:p>
          <a:p>
            <a:pPr lvl="3" algn="ctr"/>
            <a:r>
              <a:rPr lang="nl-BE" b="1" noProof="0" dirty="0">
                <a:solidFill>
                  <a:srgbClr val="FF0000"/>
                </a:solidFill>
                <a:sym typeface="Wingdings" panose="05000000000000000000" pitchFamily="2" charset="2"/>
              </a:rPr>
              <a:t>= foute gewoontegedachtes. </a:t>
            </a:r>
            <a:endParaRPr lang="nl-BE" b="1" noProof="0" dirty="0">
              <a:solidFill>
                <a:srgbClr val="FF0000"/>
              </a:solidFill>
            </a:endParaRPr>
          </a:p>
          <a:p>
            <a:pPr marL="1943100" lvl="2"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571500" indent="-571500">
              <a:buFont typeface="Arial" panose="020B0604020202020204" pitchFamily="34" charset="0"/>
              <a:buChar char="•"/>
            </a:pPr>
            <a:endParaRPr lang="nl-BE" noProof="0" dirty="0"/>
          </a:p>
          <a:p>
            <a:pPr marL="571500" indent="-571500">
              <a:buFont typeface="Arial" panose="020B0604020202020204" pitchFamily="34" charset="0"/>
              <a:buChar char="•"/>
            </a:pPr>
            <a:endParaRPr lang="nl-BE" noProof="0" dirty="0"/>
          </a:p>
          <a:p>
            <a:pPr marL="571500" indent="-571500">
              <a:buFont typeface="Arial" panose="020B0604020202020204" pitchFamily="34" charset="0"/>
              <a:buChar char="•"/>
            </a:pPr>
            <a:endParaRPr lang="nl-BE" noProof="0" dirty="0"/>
          </a:p>
          <a:p>
            <a:pPr marL="571500" indent="-571500">
              <a:buFont typeface="Arial" panose="020B0604020202020204" pitchFamily="34" charset="0"/>
              <a:buChar char="•"/>
            </a:pPr>
            <a:endParaRPr lang="nl-BE" noProof="0" dirty="0"/>
          </a:p>
          <a:p>
            <a:pPr marL="571500" indent="-571500">
              <a:buFont typeface="Arial" panose="020B0604020202020204" pitchFamily="34" charset="0"/>
              <a:buChar char="•"/>
            </a:pPr>
            <a:endParaRPr lang="nl-BE" noProof="0" dirty="0"/>
          </a:p>
          <a:p>
            <a:pPr marL="571500" indent="-571500">
              <a:buFont typeface="Arial" panose="020B0604020202020204" pitchFamily="34" charset="0"/>
              <a:buChar char="•"/>
            </a:pPr>
            <a:endParaRPr lang="nl-BE" noProof="0" dirty="0"/>
          </a:p>
          <a:p>
            <a:pPr marL="571500" indent="-571500">
              <a:buFont typeface="Arial" panose="020B0604020202020204" pitchFamily="34" charset="0"/>
              <a:buChar char="•"/>
            </a:pPr>
            <a:endParaRPr lang="nl-BE" noProof="0" dirty="0"/>
          </a:p>
          <a:p>
            <a:pPr lvl="2"/>
            <a:endParaRPr lang="nl-BE" noProof="0" dirty="0"/>
          </a:p>
          <a:p>
            <a:pPr lvl="2"/>
            <a:endParaRPr lang="nl-BE" noProof="0" dirty="0"/>
          </a:p>
          <a:p>
            <a:pPr lvl="2"/>
            <a:endParaRPr lang="nl-BE" noProof="0" dirty="0"/>
          </a:p>
          <a:p>
            <a:pPr lvl="2"/>
            <a:endParaRPr lang="nl-BE" noProof="0" dirty="0"/>
          </a:p>
          <a:p>
            <a:pPr marL="1943100" lvl="2"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lvl="2"/>
            <a:endParaRPr lang="nl-BE" noProof="0" dirty="0"/>
          </a:p>
          <a:p>
            <a:pPr marL="571500" indent="-571500">
              <a:buFont typeface="Arial" panose="020B0604020202020204" pitchFamily="34" charset="0"/>
              <a:buChar char="•"/>
            </a:pPr>
            <a:endParaRPr lang="nl-BE" noProof="0" dirty="0"/>
          </a:p>
        </p:txBody>
      </p:sp>
    </p:spTree>
    <p:extLst>
      <p:ext uri="{BB962C8B-B14F-4D97-AF65-F5344CB8AC3E}">
        <p14:creationId xmlns:p14="http://schemas.microsoft.com/office/powerpoint/2010/main" val="29622778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84F4478E-92A4-4E06-96ED-4C81D6EC443F}"/>
              </a:ext>
            </a:extLst>
          </p:cNvPr>
          <p:cNvSpPr>
            <a:spLocks noGrp="1"/>
          </p:cNvSpPr>
          <p:nvPr>
            <p:ph type="sldNum" sz="quarter" idx="12"/>
          </p:nvPr>
        </p:nvSpPr>
        <p:spPr/>
        <p:txBody>
          <a:bodyPr/>
          <a:lstStyle/>
          <a:p>
            <a:fld id="{B7527A74-2D87-4307-9531-5A57D9647EEB}" type="slidenum">
              <a:rPr lang="nl-BE" smtClean="0"/>
              <a:pPr/>
              <a:t>52</a:t>
            </a:fld>
            <a:endParaRPr lang="nl-BE"/>
          </a:p>
        </p:txBody>
      </p:sp>
      <p:sp>
        <p:nvSpPr>
          <p:cNvPr id="4" name="Titel 3">
            <a:extLst>
              <a:ext uri="{FF2B5EF4-FFF2-40B4-BE49-F238E27FC236}">
                <a16:creationId xmlns:a16="http://schemas.microsoft.com/office/drawing/2014/main" id="{84FBBEED-D701-4CE2-9857-396BC4DE898F}"/>
              </a:ext>
            </a:extLst>
          </p:cNvPr>
          <p:cNvSpPr>
            <a:spLocks noGrp="1"/>
          </p:cNvSpPr>
          <p:nvPr>
            <p:ph type="title"/>
          </p:nvPr>
        </p:nvSpPr>
        <p:spPr/>
        <p:txBody>
          <a:bodyPr/>
          <a:lstStyle/>
          <a:p>
            <a:r>
              <a:rPr lang="nl-BE" noProof="0" dirty="0"/>
              <a:t>Overzicht</a:t>
            </a:r>
          </a:p>
        </p:txBody>
      </p:sp>
      <p:sp>
        <p:nvSpPr>
          <p:cNvPr id="6" name="Tijdelijke aanduiding voor voettekst 5">
            <a:extLst>
              <a:ext uri="{FF2B5EF4-FFF2-40B4-BE49-F238E27FC236}">
                <a16:creationId xmlns:a16="http://schemas.microsoft.com/office/drawing/2014/main" id="{4D0DE0AE-E33B-4EE4-B4B9-D07EC908C058}"/>
              </a:ext>
            </a:extLst>
          </p:cNvPr>
          <p:cNvSpPr>
            <a:spLocks noGrp="1"/>
          </p:cNvSpPr>
          <p:nvPr>
            <p:ph type="ftr" sz="quarter" idx="11"/>
          </p:nvPr>
        </p:nvSpPr>
        <p:spPr/>
        <p:txBody>
          <a:bodyPr/>
          <a:lstStyle/>
          <a:p>
            <a:r>
              <a:rPr lang="nl-BE"/>
              <a:t>Workshop uitstelgedrag</a:t>
            </a:r>
            <a:endParaRPr lang="nl-BE" dirty="0"/>
          </a:p>
        </p:txBody>
      </p:sp>
      <p:sp>
        <p:nvSpPr>
          <p:cNvPr id="8" name="Stroomdiagram: Alternatief proces 7">
            <a:extLst>
              <a:ext uri="{FF2B5EF4-FFF2-40B4-BE49-F238E27FC236}">
                <a16:creationId xmlns:a16="http://schemas.microsoft.com/office/drawing/2014/main" id="{01D2985B-C9FD-4D44-9E14-58BB38013CA1}"/>
              </a:ext>
            </a:extLst>
          </p:cNvPr>
          <p:cNvSpPr/>
          <p:nvPr/>
        </p:nvSpPr>
        <p:spPr>
          <a:xfrm>
            <a:off x="5991213" y="1837072"/>
            <a:ext cx="5658929" cy="1138687"/>
          </a:xfrm>
          <a:prstGeom prst="flowChartAlternateProcess">
            <a:avLst/>
          </a:prstGeom>
          <a:solidFill>
            <a:srgbClr val="FFDD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sz="2800" b="1" dirty="0"/>
              <a:t>We pakken het uitstellen aan: gedachten veranderen</a:t>
            </a:r>
          </a:p>
        </p:txBody>
      </p:sp>
      <p:cxnSp>
        <p:nvCxnSpPr>
          <p:cNvPr id="10" name="Rechte verbindingslijn met pijl 9">
            <a:extLst>
              <a:ext uri="{FF2B5EF4-FFF2-40B4-BE49-F238E27FC236}">
                <a16:creationId xmlns:a16="http://schemas.microsoft.com/office/drawing/2014/main" id="{9B0644E8-4458-4FE3-8E5C-9DEAB13EF9FB}"/>
              </a:ext>
            </a:extLst>
          </p:cNvPr>
          <p:cNvCxnSpPr>
            <a:cxnSpLocks/>
          </p:cNvCxnSpPr>
          <p:nvPr/>
        </p:nvCxnSpPr>
        <p:spPr>
          <a:xfrm flipH="1">
            <a:off x="4360325" y="3065604"/>
            <a:ext cx="4460353" cy="1380226"/>
          </a:xfrm>
          <a:prstGeom prst="straightConnector1">
            <a:avLst/>
          </a:prstGeom>
          <a:ln w="28575">
            <a:solidFill>
              <a:srgbClr val="F9C7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1F9469EC-5A73-4425-B7D0-D9E0C5838EC5}"/>
              </a:ext>
            </a:extLst>
          </p:cNvPr>
          <p:cNvCxnSpPr>
            <a:cxnSpLocks/>
          </p:cNvCxnSpPr>
          <p:nvPr/>
        </p:nvCxnSpPr>
        <p:spPr>
          <a:xfrm flipH="1">
            <a:off x="5865962" y="3065604"/>
            <a:ext cx="2954717" cy="2757538"/>
          </a:xfrm>
          <a:prstGeom prst="straightConnector1">
            <a:avLst/>
          </a:prstGeom>
          <a:ln w="28575">
            <a:solidFill>
              <a:srgbClr val="F9C7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a:extLst>
              <a:ext uri="{FF2B5EF4-FFF2-40B4-BE49-F238E27FC236}">
                <a16:creationId xmlns:a16="http://schemas.microsoft.com/office/drawing/2014/main" id="{90A1CC5D-8DD6-464F-81AC-DD95482DAD58}"/>
              </a:ext>
            </a:extLst>
          </p:cNvPr>
          <p:cNvCxnSpPr>
            <a:cxnSpLocks/>
          </p:cNvCxnSpPr>
          <p:nvPr/>
        </p:nvCxnSpPr>
        <p:spPr>
          <a:xfrm>
            <a:off x="8850270" y="3095254"/>
            <a:ext cx="5693045" cy="1390098"/>
          </a:xfrm>
          <a:prstGeom prst="straightConnector1">
            <a:avLst/>
          </a:prstGeom>
          <a:ln w="28575">
            <a:solidFill>
              <a:srgbClr val="F9C700"/>
            </a:solidFill>
            <a:tailEnd type="triangle"/>
          </a:ln>
        </p:spPr>
        <p:style>
          <a:lnRef idx="1">
            <a:schemeClr val="accent1"/>
          </a:lnRef>
          <a:fillRef idx="0">
            <a:schemeClr val="accent1"/>
          </a:fillRef>
          <a:effectRef idx="0">
            <a:schemeClr val="accent1"/>
          </a:effectRef>
          <a:fontRef idx="minor">
            <a:schemeClr val="tx1"/>
          </a:fontRef>
        </p:style>
      </p:cxnSp>
      <p:sp>
        <p:nvSpPr>
          <p:cNvPr id="21" name="Stroomdiagram: Alternatief proces 20">
            <a:extLst>
              <a:ext uri="{FF2B5EF4-FFF2-40B4-BE49-F238E27FC236}">
                <a16:creationId xmlns:a16="http://schemas.microsoft.com/office/drawing/2014/main" id="{93216BE6-3DAF-4169-BA0F-DFE646A644F4}"/>
              </a:ext>
            </a:extLst>
          </p:cNvPr>
          <p:cNvSpPr/>
          <p:nvPr/>
        </p:nvSpPr>
        <p:spPr>
          <a:xfrm>
            <a:off x="2898475" y="5279366"/>
            <a:ext cx="2777705" cy="793630"/>
          </a:xfrm>
          <a:prstGeom prst="flowChartAlternateProcess">
            <a:avLst/>
          </a:prstGeom>
          <a:noFill/>
          <a:ln>
            <a:noFill/>
          </a:ln>
        </p:spPr>
        <p:style>
          <a:lnRef idx="0">
            <a:scrgbClr r="0" g="0" b="0"/>
          </a:lnRef>
          <a:fillRef idx="0">
            <a:scrgbClr r="0" g="0" b="0"/>
          </a:fillRef>
          <a:effectRef idx="0">
            <a:scrgbClr r="0" g="0" b="0"/>
          </a:effectRef>
          <a:fontRef idx="minor">
            <a:schemeClr val="accent4"/>
          </a:fontRef>
        </p:style>
        <p:txBody>
          <a:bodyPr rtlCol="0" anchor="ctr"/>
          <a:lstStyle/>
          <a:p>
            <a:pPr algn="ctr"/>
            <a:endParaRPr lang="nl-BE"/>
          </a:p>
        </p:txBody>
      </p:sp>
      <p:sp>
        <p:nvSpPr>
          <p:cNvPr id="24" name="Rechthoek: afgeronde hoeken 23">
            <a:extLst>
              <a:ext uri="{FF2B5EF4-FFF2-40B4-BE49-F238E27FC236}">
                <a16:creationId xmlns:a16="http://schemas.microsoft.com/office/drawing/2014/main" id="{E353339A-F1EE-4751-AA1A-9A5B9F7BEE07}"/>
              </a:ext>
            </a:extLst>
          </p:cNvPr>
          <p:cNvSpPr/>
          <p:nvPr/>
        </p:nvSpPr>
        <p:spPr>
          <a:xfrm>
            <a:off x="174715" y="4607404"/>
            <a:ext cx="4966932" cy="1215738"/>
          </a:xfrm>
          <a:prstGeom prst="roundRect">
            <a:avLst/>
          </a:prstGeom>
          <a:ln>
            <a:solidFill>
              <a:srgbClr val="F9C7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nl-BE" sz="3200" dirty="0"/>
              <a:t>Rol van gedachten op het uitstellen </a:t>
            </a:r>
          </a:p>
        </p:txBody>
      </p:sp>
      <p:sp>
        <p:nvSpPr>
          <p:cNvPr id="27" name="Rechthoek: afgeronde hoeken 26">
            <a:extLst>
              <a:ext uri="{FF2B5EF4-FFF2-40B4-BE49-F238E27FC236}">
                <a16:creationId xmlns:a16="http://schemas.microsoft.com/office/drawing/2014/main" id="{9E36DA20-5468-4E26-B121-10601EB89E48}"/>
              </a:ext>
            </a:extLst>
          </p:cNvPr>
          <p:cNvSpPr/>
          <p:nvPr/>
        </p:nvSpPr>
        <p:spPr>
          <a:xfrm>
            <a:off x="3955098" y="6159710"/>
            <a:ext cx="3388222" cy="993935"/>
          </a:xfrm>
          <a:prstGeom prst="roundRect">
            <a:avLst/>
          </a:prstGeom>
          <a:ln>
            <a:solidFill>
              <a:srgbClr val="F9C7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nl-BE" sz="3200" dirty="0"/>
              <a:t>Denkpatronen</a:t>
            </a:r>
          </a:p>
        </p:txBody>
      </p:sp>
      <p:sp>
        <p:nvSpPr>
          <p:cNvPr id="28" name="Rechthoek: afgeronde hoeken 27">
            <a:extLst>
              <a:ext uri="{FF2B5EF4-FFF2-40B4-BE49-F238E27FC236}">
                <a16:creationId xmlns:a16="http://schemas.microsoft.com/office/drawing/2014/main" id="{5321FA54-D726-4698-92DD-27CFCCEB4D98}"/>
              </a:ext>
            </a:extLst>
          </p:cNvPr>
          <p:cNvSpPr/>
          <p:nvPr/>
        </p:nvSpPr>
        <p:spPr>
          <a:xfrm>
            <a:off x="7712816" y="6116082"/>
            <a:ext cx="3709358" cy="1052888"/>
          </a:xfrm>
          <a:prstGeom prst="roundRect">
            <a:avLst/>
          </a:prstGeom>
          <a:ln>
            <a:solidFill>
              <a:srgbClr val="F9C7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nl-BE" sz="3200" dirty="0">
                <a:solidFill>
                  <a:schemeClr val="accent1"/>
                </a:solidFill>
              </a:rPr>
              <a:t>Helpende en niet-helpende gedachten </a:t>
            </a:r>
          </a:p>
        </p:txBody>
      </p:sp>
      <p:cxnSp>
        <p:nvCxnSpPr>
          <p:cNvPr id="34" name="Rechte verbindingslijn met pijl 33">
            <a:extLst>
              <a:ext uri="{FF2B5EF4-FFF2-40B4-BE49-F238E27FC236}">
                <a16:creationId xmlns:a16="http://schemas.microsoft.com/office/drawing/2014/main" id="{0585B147-DFF9-49EB-9C07-80EF5A9DF935}"/>
              </a:ext>
            </a:extLst>
          </p:cNvPr>
          <p:cNvCxnSpPr>
            <a:cxnSpLocks/>
          </p:cNvCxnSpPr>
          <p:nvPr/>
        </p:nvCxnSpPr>
        <p:spPr>
          <a:xfrm>
            <a:off x="8820676" y="3084428"/>
            <a:ext cx="3897868" cy="2591753"/>
          </a:xfrm>
          <a:prstGeom prst="straightConnector1">
            <a:avLst/>
          </a:prstGeom>
          <a:ln w="28575">
            <a:solidFill>
              <a:srgbClr val="F9C7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Rechte verbindingslijn met pijl 35">
            <a:extLst>
              <a:ext uri="{FF2B5EF4-FFF2-40B4-BE49-F238E27FC236}">
                <a16:creationId xmlns:a16="http://schemas.microsoft.com/office/drawing/2014/main" id="{5433541A-CF7B-47DD-A8DC-95AABF54767D}"/>
              </a:ext>
            </a:extLst>
          </p:cNvPr>
          <p:cNvCxnSpPr>
            <a:cxnSpLocks/>
          </p:cNvCxnSpPr>
          <p:nvPr/>
        </p:nvCxnSpPr>
        <p:spPr>
          <a:xfrm>
            <a:off x="8820677" y="3084428"/>
            <a:ext cx="465829" cy="2700422"/>
          </a:xfrm>
          <a:prstGeom prst="straightConnector1">
            <a:avLst/>
          </a:prstGeom>
          <a:ln w="28575">
            <a:solidFill>
              <a:srgbClr val="F9C7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53241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a:xfrm>
            <a:off x="14543315" y="9306717"/>
            <a:ext cx="1001264" cy="547688"/>
          </a:xfrm>
        </p:spPr>
        <p:txBody>
          <a:bodyPr/>
          <a:lstStyle/>
          <a:p>
            <a:fld id="{B7527A74-2D87-4307-9531-5A57D9647EEB}" type="slidenum">
              <a:rPr lang="nl-BE" smtClean="0"/>
              <a:pPr/>
              <a:t>53</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a:xfrm>
            <a:off x="998692" y="888883"/>
            <a:ext cx="16575629" cy="630355"/>
          </a:xfrm>
        </p:spPr>
        <p:txBody>
          <a:bodyPr/>
          <a:lstStyle/>
          <a:p>
            <a:r>
              <a:rPr lang="nl-BE" noProof="0" dirty="0"/>
              <a:t>We pakken het uitstellen aan: ons GEDACHTEN veranderen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a:xfrm>
            <a:off x="2274889" y="9306717"/>
            <a:ext cx="6172200" cy="547688"/>
          </a:xfrm>
        </p:spPr>
        <p:txBody>
          <a:bodyPr/>
          <a:lstStyle/>
          <a:p>
            <a:r>
              <a:rPr lang="nl-BE"/>
              <a:t>Workshop uitstelgedrag</a:t>
            </a:r>
            <a:endParaRPr lang="nl-BE" dirty="0"/>
          </a:p>
        </p:txBody>
      </p:sp>
      <p:sp>
        <p:nvSpPr>
          <p:cNvPr id="5" name="Tijdelijke aanduiding voor tekst 4">
            <a:extLst>
              <a:ext uri="{FF2B5EF4-FFF2-40B4-BE49-F238E27FC236}">
                <a16:creationId xmlns:a16="http://schemas.microsoft.com/office/drawing/2014/main" id="{7FA0D3A1-7316-4678-9D30-1AD38CE42F67}"/>
              </a:ext>
            </a:extLst>
          </p:cNvPr>
          <p:cNvSpPr>
            <a:spLocks noGrp="1"/>
          </p:cNvSpPr>
          <p:nvPr>
            <p:ph type="body" sz="quarter" idx="17"/>
          </p:nvPr>
        </p:nvSpPr>
        <p:spPr>
          <a:xfrm>
            <a:off x="998693" y="2113634"/>
            <a:ext cx="16077724" cy="6426862"/>
          </a:xfrm>
        </p:spPr>
        <p:txBody>
          <a:bodyPr/>
          <a:lstStyle/>
          <a:p>
            <a:pPr lvl="1"/>
            <a:endParaRPr lang="nl-BE" noProof="0" dirty="0"/>
          </a:p>
          <a:p>
            <a:endParaRPr lang="nl-BE" noProof="0" dirty="0"/>
          </a:p>
          <a:p>
            <a:endParaRPr lang="nl-BE" noProof="0" dirty="0"/>
          </a:p>
          <a:p>
            <a:r>
              <a:rPr lang="nl-BE" noProof="0" dirty="0"/>
              <a:t>	</a:t>
            </a:r>
          </a:p>
          <a:p>
            <a:pPr lvl="2"/>
            <a:endParaRPr lang="nl-BE" noProof="0" dirty="0"/>
          </a:p>
          <a:p>
            <a:pPr lvl="2"/>
            <a:endParaRPr lang="nl-BE" noProof="0" dirty="0"/>
          </a:p>
          <a:p>
            <a:pPr lvl="2"/>
            <a:endParaRPr lang="nl-BE" noProof="0" dirty="0"/>
          </a:p>
          <a:p>
            <a:pPr lvl="2"/>
            <a:endParaRPr lang="nl-BE" noProof="0" dirty="0"/>
          </a:p>
          <a:p>
            <a:pPr marL="1943100" lvl="2"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lvl="2"/>
            <a:endParaRPr lang="nl-BE" noProof="0" dirty="0"/>
          </a:p>
          <a:p>
            <a:pPr marL="571500" indent="-571500">
              <a:buFont typeface="Arial" panose="020B0604020202020204" pitchFamily="34" charset="0"/>
              <a:buChar char="•"/>
            </a:pPr>
            <a:endParaRPr lang="nl-BE" noProof="0" dirty="0"/>
          </a:p>
        </p:txBody>
      </p:sp>
      <p:graphicFrame>
        <p:nvGraphicFramePr>
          <p:cNvPr id="4" name="Tabel 5">
            <a:extLst>
              <a:ext uri="{FF2B5EF4-FFF2-40B4-BE49-F238E27FC236}">
                <a16:creationId xmlns:a16="http://schemas.microsoft.com/office/drawing/2014/main" id="{67C19C27-26B7-4465-ADEF-15E22B1F1B57}"/>
              </a:ext>
            </a:extLst>
          </p:cNvPr>
          <p:cNvGraphicFramePr>
            <a:graphicFrameLocks noGrp="1"/>
          </p:cNvGraphicFramePr>
          <p:nvPr>
            <p:extLst>
              <p:ext uri="{D42A27DB-BD31-4B8C-83A1-F6EECF244321}">
                <p14:modId xmlns:p14="http://schemas.microsoft.com/office/powerpoint/2010/main" val="2128872462"/>
              </p:ext>
            </p:extLst>
          </p:nvPr>
        </p:nvGraphicFramePr>
        <p:xfrm>
          <a:off x="2512633" y="2113634"/>
          <a:ext cx="12702983" cy="6551676"/>
        </p:xfrm>
        <a:graphic>
          <a:graphicData uri="http://schemas.openxmlformats.org/drawingml/2006/table">
            <a:tbl>
              <a:tblPr firstRow="1" bandRow="1">
                <a:tableStyleId>{00A15C55-8517-42AA-B614-E9B94910E393}</a:tableStyleId>
              </a:tblPr>
              <a:tblGrid>
                <a:gridCol w="6222396">
                  <a:extLst>
                    <a:ext uri="{9D8B030D-6E8A-4147-A177-3AD203B41FA5}">
                      <a16:colId xmlns:a16="http://schemas.microsoft.com/office/drawing/2014/main" val="1483917773"/>
                    </a:ext>
                  </a:extLst>
                </a:gridCol>
                <a:gridCol w="6480587">
                  <a:extLst>
                    <a:ext uri="{9D8B030D-6E8A-4147-A177-3AD203B41FA5}">
                      <a16:colId xmlns:a16="http://schemas.microsoft.com/office/drawing/2014/main" val="1082825217"/>
                    </a:ext>
                  </a:extLst>
                </a:gridCol>
              </a:tblGrid>
              <a:tr h="608076">
                <a:tc>
                  <a:txBody>
                    <a:bodyPr/>
                    <a:lstStyle/>
                    <a:p>
                      <a:pPr algn="ctr"/>
                      <a:r>
                        <a:rPr lang="nl-BE" dirty="0"/>
                        <a:t>Niet-helpende gedachten </a:t>
                      </a:r>
                    </a:p>
                  </a:txBody>
                  <a:tcPr/>
                </a:tc>
                <a:tc>
                  <a:txBody>
                    <a:bodyPr/>
                    <a:lstStyle/>
                    <a:p>
                      <a:pPr algn="ctr"/>
                      <a:r>
                        <a:rPr lang="nl-BE" dirty="0"/>
                        <a:t>Helpende gedachten </a:t>
                      </a:r>
                    </a:p>
                  </a:txBody>
                  <a:tcPr/>
                </a:tc>
                <a:extLst>
                  <a:ext uri="{0D108BD9-81ED-4DB2-BD59-A6C34878D82A}">
                    <a16:rowId xmlns:a16="http://schemas.microsoft.com/office/drawing/2014/main" val="4002594320"/>
                  </a:ext>
                </a:extLst>
              </a:tr>
              <a:tr h="0">
                <a:tc>
                  <a:txBody>
                    <a:bodyPr/>
                    <a:lstStyle/>
                    <a:p>
                      <a:r>
                        <a:rPr lang="nl-BE" dirty="0"/>
                        <a:t>-     zijn niet concreet;</a:t>
                      </a:r>
                    </a:p>
                    <a:p>
                      <a:pPr marL="457200" indent="-457200">
                        <a:buFontTx/>
                        <a:buChar char="-"/>
                      </a:pPr>
                      <a:r>
                        <a:rPr lang="nl-BE" dirty="0"/>
                        <a:t>helpen niet om je doel te bereiken;</a:t>
                      </a:r>
                    </a:p>
                    <a:p>
                      <a:pPr marL="457200" indent="-457200">
                        <a:buFontTx/>
                        <a:buChar char="-"/>
                      </a:pPr>
                      <a:r>
                        <a:rPr lang="nl-BE" dirty="0"/>
                        <a:t>niet realistisch;</a:t>
                      </a:r>
                    </a:p>
                    <a:p>
                      <a:pPr marL="457200" indent="-457200">
                        <a:buFontTx/>
                        <a:buChar char="-"/>
                      </a:pPr>
                      <a:r>
                        <a:rPr lang="nl-BE" dirty="0"/>
                        <a:t>vormen soms een te negatieve bril bv. het lukt mij niet; </a:t>
                      </a:r>
                    </a:p>
                    <a:p>
                      <a:pPr marL="457200" indent="-457200">
                        <a:buFontTx/>
                        <a:buChar char="-"/>
                      </a:pPr>
                      <a:r>
                        <a:rPr lang="nl-BE" dirty="0"/>
                        <a:t>vormen soms een te optimistische bril bv. het komt wel goed;  </a:t>
                      </a:r>
                    </a:p>
                    <a:p>
                      <a:pPr marL="457200" indent="-457200">
                        <a:buFontTx/>
                        <a:buChar char="-"/>
                      </a:pPr>
                      <a:r>
                        <a:rPr lang="nl-BE" dirty="0"/>
                        <a:t>gebaseerd op iets wat je eigenlijk niet gecheckt hebt. </a:t>
                      </a:r>
                    </a:p>
                    <a:p>
                      <a:pPr marL="0" indent="0">
                        <a:buFontTx/>
                        <a:buNone/>
                      </a:pPr>
                      <a:endParaRPr lang="nl-BE" dirty="0"/>
                    </a:p>
                  </a:txBody>
                  <a:tcPr/>
                </a:tc>
                <a:tc>
                  <a:txBody>
                    <a:bodyPr/>
                    <a:lstStyle/>
                    <a:p>
                      <a:pPr marL="457200" indent="-457200">
                        <a:buFontTx/>
                        <a:buChar char="-"/>
                      </a:pPr>
                      <a:r>
                        <a:rPr lang="nl-BE" dirty="0"/>
                        <a:t>zijn concreet; </a:t>
                      </a:r>
                    </a:p>
                    <a:p>
                      <a:pPr marL="457200" indent="-457200">
                        <a:buFontTx/>
                        <a:buChar char="-"/>
                      </a:pPr>
                      <a:r>
                        <a:rPr lang="nl-BE" dirty="0"/>
                        <a:t>helpen jou om in actie te komen;</a:t>
                      </a:r>
                    </a:p>
                    <a:p>
                      <a:pPr marL="457200" indent="-457200">
                        <a:buFontTx/>
                        <a:buChar char="-"/>
                      </a:pPr>
                      <a:r>
                        <a:rPr lang="nl-BE" dirty="0"/>
                        <a:t>helpen om jouw doel stap per stap te bereiken;</a:t>
                      </a:r>
                    </a:p>
                    <a:p>
                      <a:pPr marL="457200" indent="-457200">
                        <a:buFontTx/>
                        <a:buChar char="-"/>
                      </a:pPr>
                      <a:r>
                        <a:rPr lang="nl-BE" dirty="0"/>
                        <a:t>is niet noodzakelijk optimistisch denken maar realistisch denken. </a:t>
                      </a:r>
                    </a:p>
                  </a:txBody>
                  <a:tcPr/>
                </a:tc>
                <a:extLst>
                  <a:ext uri="{0D108BD9-81ED-4DB2-BD59-A6C34878D82A}">
                    <a16:rowId xmlns:a16="http://schemas.microsoft.com/office/drawing/2014/main" val="3253755773"/>
                  </a:ext>
                </a:extLst>
              </a:tr>
              <a:tr h="1330452">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nl-BE" dirty="0"/>
                        <a:t>Engels ligt me, de helft van die cursus ken ik eigenlijk al. </a:t>
                      </a:r>
                    </a:p>
                    <a:p>
                      <a:endParaRPr lang="nl-BE" dirty="0"/>
                    </a:p>
                  </a:txBody>
                  <a:tcPr/>
                </a:tc>
                <a:tc>
                  <a:txBody>
                    <a:bodyPr/>
                    <a:lstStyle/>
                    <a:p>
                      <a:pPr algn="ctr"/>
                      <a:r>
                        <a:rPr lang="nl-BE" sz="2700" b="0" i="0" kern="1200" dirty="0">
                          <a:solidFill>
                            <a:schemeClr val="dk1"/>
                          </a:solidFill>
                          <a:effectLst/>
                          <a:latin typeface="+mn-lt"/>
                          <a:ea typeface="+mn-ea"/>
                          <a:cs typeface="+mn-cs"/>
                        </a:rPr>
                        <a:t>Engels is niet mijn moeilijkste vak. Het studeert vrij vlot. Ik check even mijn cursus wat ik al ken en waar ik nog wat tijd moet aan besteden. </a:t>
                      </a:r>
                      <a:endParaRPr lang="nl-BE" dirty="0"/>
                    </a:p>
                  </a:txBody>
                  <a:tcPr/>
                </a:tc>
                <a:extLst>
                  <a:ext uri="{0D108BD9-81ED-4DB2-BD59-A6C34878D82A}">
                    <a16:rowId xmlns:a16="http://schemas.microsoft.com/office/drawing/2014/main" val="1365079221"/>
                  </a:ext>
                </a:extLst>
              </a:tr>
            </a:tbl>
          </a:graphicData>
        </a:graphic>
      </p:graphicFrame>
    </p:spTree>
    <p:extLst>
      <p:ext uri="{BB962C8B-B14F-4D97-AF65-F5344CB8AC3E}">
        <p14:creationId xmlns:p14="http://schemas.microsoft.com/office/powerpoint/2010/main" val="39776479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a:xfrm>
            <a:off x="14543315" y="9306717"/>
            <a:ext cx="1001264" cy="547688"/>
          </a:xfrm>
        </p:spPr>
        <p:txBody>
          <a:bodyPr/>
          <a:lstStyle/>
          <a:p>
            <a:fld id="{B7527A74-2D87-4307-9531-5A57D9647EEB}" type="slidenum">
              <a:rPr lang="nl-BE" smtClean="0"/>
              <a:pPr/>
              <a:t>54</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a:xfrm>
            <a:off x="998692" y="888883"/>
            <a:ext cx="16575629" cy="630355"/>
          </a:xfrm>
        </p:spPr>
        <p:txBody>
          <a:bodyPr/>
          <a:lstStyle/>
          <a:p>
            <a:r>
              <a:rPr lang="nl-BE" noProof="0" dirty="0"/>
              <a:t>We pakken het uitstellen aan: ons GEDACHTEN veranderen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a:xfrm>
            <a:off x="2274889" y="9306717"/>
            <a:ext cx="6172200" cy="547688"/>
          </a:xfrm>
        </p:spPr>
        <p:txBody>
          <a:bodyPr/>
          <a:lstStyle/>
          <a:p>
            <a:r>
              <a:rPr lang="nl-BE"/>
              <a:t>Workshop uitstelgedrag</a:t>
            </a:r>
            <a:endParaRPr lang="nl-BE" dirty="0"/>
          </a:p>
        </p:txBody>
      </p:sp>
      <p:sp>
        <p:nvSpPr>
          <p:cNvPr id="5" name="Tijdelijke aanduiding voor tekst 4">
            <a:extLst>
              <a:ext uri="{FF2B5EF4-FFF2-40B4-BE49-F238E27FC236}">
                <a16:creationId xmlns:a16="http://schemas.microsoft.com/office/drawing/2014/main" id="{7FA0D3A1-7316-4678-9D30-1AD38CE42F67}"/>
              </a:ext>
            </a:extLst>
          </p:cNvPr>
          <p:cNvSpPr>
            <a:spLocks noGrp="1"/>
          </p:cNvSpPr>
          <p:nvPr>
            <p:ph type="body" sz="quarter" idx="17"/>
          </p:nvPr>
        </p:nvSpPr>
        <p:spPr>
          <a:xfrm>
            <a:off x="998693" y="2113634"/>
            <a:ext cx="16077724" cy="6426862"/>
          </a:xfrm>
        </p:spPr>
        <p:txBody>
          <a:bodyPr/>
          <a:lstStyle/>
          <a:p>
            <a:pPr marL="1257300" lvl="1" indent="-571500">
              <a:buFont typeface="Arial" panose="020B0604020202020204" pitchFamily="34" charset="0"/>
              <a:buChar char="•"/>
            </a:pPr>
            <a:r>
              <a:rPr lang="nl-BE" noProof="0" dirty="0"/>
              <a:t>Niet-helpende gedachten = uitstelsmoezen </a:t>
            </a:r>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solidFill>
                <a:srgbClr val="FF0000"/>
              </a:solidFill>
            </a:endParaRPr>
          </a:p>
          <a:p>
            <a:pPr marL="1257300" lvl="1" indent="-571500">
              <a:buFont typeface="Arial" panose="020B0604020202020204" pitchFamily="34" charset="0"/>
              <a:buChar char="•"/>
            </a:pPr>
            <a:endParaRPr lang="nl-BE" noProof="0" dirty="0">
              <a:solidFill>
                <a:srgbClr val="FF0000"/>
              </a:solidFill>
            </a:endParaRPr>
          </a:p>
          <a:p>
            <a:pPr marL="1257300" lvl="1" indent="-571500">
              <a:buFont typeface="Arial" panose="020B0604020202020204" pitchFamily="34" charset="0"/>
              <a:buChar char="•"/>
            </a:pPr>
            <a:endParaRPr lang="nl-BE" noProof="0" dirty="0">
              <a:solidFill>
                <a:srgbClr val="FF0000"/>
              </a:solidFill>
            </a:endParaRPr>
          </a:p>
          <a:p>
            <a:pPr marL="1257300" lvl="1" indent="-571500">
              <a:buFont typeface="Arial" panose="020B0604020202020204" pitchFamily="34" charset="0"/>
              <a:buChar char="•"/>
            </a:pPr>
            <a:endParaRPr lang="nl-BE" noProof="0" dirty="0">
              <a:solidFill>
                <a:srgbClr val="FF0000"/>
              </a:solidFill>
            </a:endParaRPr>
          </a:p>
          <a:p>
            <a:pPr marL="1257300" lvl="1" indent="-571500">
              <a:buFont typeface="Arial" panose="020B0604020202020204" pitchFamily="34" charset="0"/>
              <a:buChar char="•"/>
            </a:pPr>
            <a:endParaRPr lang="nl-BE" noProof="0" dirty="0">
              <a:solidFill>
                <a:srgbClr val="FF0000"/>
              </a:solidFill>
            </a:endParaRPr>
          </a:p>
          <a:p>
            <a:pPr marL="1257300" lvl="1" indent="-571500">
              <a:buFont typeface="Arial" panose="020B0604020202020204" pitchFamily="34" charset="0"/>
              <a:buChar char="•"/>
            </a:pPr>
            <a:endParaRPr lang="nl-BE" noProof="0" dirty="0">
              <a:solidFill>
                <a:srgbClr val="FF0000"/>
              </a:solidFill>
            </a:endParaRPr>
          </a:p>
          <a:p>
            <a:pPr lvl="1"/>
            <a:endParaRPr lang="nl-BE" noProof="0" dirty="0">
              <a:solidFill>
                <a:srgbClr val="FF0000"/>
              </a:solidFill>
            </a:endParaRPr>
          </a:p>
          <a:p>
            <a:pPr marL="1257300" lvl="1" indent="-571500">
              <a:buFont typeface="Arial" panose="020B0604020202020204" pitchFamily="34" charset="0"/>
              <a:buChar char="•"/>
            </a:pPr>
            <a:r>
              <a:rPr lang="nl-BE" noProof="0" dirty="0">
                <a:solidFill>
                  <a:srgbClr val="FF0000"/>
                </a:solidFill>
              </a:rPr>
              <a:t>Opdracht:</a:t>
            </a:r>
            <a:r>
              <a:rPr lang="nl-BE" noProof="0" dirty="0"/>
              <a:t> Welke uitstelsmoezen passen bij jou? </a:t>
            </a:r>
          </a:p>
          <a:p>
            <a:endParaRPr lang="nl-BE" noProof="0" dirty="0"/>
          </a:p>
          <a:p>
            <a:endParaRPr lang="nl-BE" noProof="0" dirty="0"/>
          </a:p>
          <a:p>
            <a:r>
              <a:rPr lang="nl-BE" noProof="0" dirty="0"/>
              <a:t>	</a:t>
            </a:r>
          </a:p>
          <a:p>
            <a:pPr lvl="2"/>
            <a:endParaRPr lang="nl-BE" noProof="0" dirty="0"/>
          </a:p>
          <a:p>
            <a:pPr lvl="2"/>
            <a:endParaRPr lang="nl-BE" noProof="0" dirty="0"/>
          </a:p>
          <a:p>
            <a:pPr lvl="2"/>
            <a:endParaRPr lang="nl-BE" noProof="0" dirty="0"/>
          </a:p>
          <a:p>
            <a:pPr lvl="2"/>
            <a:endParaRPr lang="nl-BE" noProof="0" dirty="0"/>
          </a:p>
          <a:p>
            <a:pPr marL="1943100" lvl="2"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lvl="2"/>
            <a:endParaRPr lang="nl-BE" noProof="0" dirty="0"/>
          </a:p>
          <a:p>
            <a:pPr marL="571500" indent="-571500">
              <a:buFont typeface="Arial" panose="020B0604020202020204" pitchFamily="34" charset="0"/>
              <a:buChar char="•"/>
            </a:pPr>
            <a:endParaRPr lang="nl-BE" noProof="0" dirty="0"/>
          </a:p>
        </p:txBody>
      </p:sp>
      <p:pic>
        <p:nvPicPr>
          <p:cNvPr id="6" name="Onlinemedia 5" title="&quot;Procrastination&quot; Tales Of Mere Existence">
            <a:hlinkClick r:id="" action="ppaction://media"/>
            <a:extLst>
              <a:ext uri="{FF2B5EF4-FFF2-40B4-BE49-F238E27FC236}">
                <a16:creationId xmlns:a16="http://schemas.microsoft.com/office/drawing/2014/main" id="{030076FE-A6A4-4B58-8464-F046461B7419}"/>
              </a:ext>
            </a:extLst>
          </p:cNvPr>
          <p:cNvPicPr>
            <a:picLocks noRot="1" noChangeAspect="1"/>
          </p:cNvPicPr>
          <p:nvPr>
            <a:videoFile r:link="rId1"/>
          </p:nvPr>
        </p:nvPicPr>
        <p:blipFill>
          <a:blip r:embed="rId4"/>
          <a:stretch>
            <a:fillRect/>
          </a:stretch>
        </p:blipFill>
        <p:spPr>
          <a:xfrm>
            <a:off x="5607170" y="2729522"/>
            <a:ext cx="7018808" cy="5264106"/>
          </a:xfrm>
          <a:prstGeom prst="rect">
            <a:avLst/>
          </a:prstGeom>
        </p:spPr>
      </p:pic>
    </p:spTree>
    <p:extLst>
      <p:ext uri="{BB962C8B-B14F-4D97-AF65-F5344CB8AC3E}">
        <p14:creationId xmlns:p14="http://schemas.microsoft.com/office/powerpoint/2010/main" val="170898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a:xfrm>
            <a:off x="14543315" y="9306717"/>
            <a:ext cx="1001264" cy="547688"/>
          </a:xfrm>
        </p:spPr>
        <p:txBody>
          <a:bodyPr/>
          <a:lstStyle/>
          <a:p>
            <a:fld id="{B7527A74-2D87-4307-9531-5A57D9647EEB}" type="slidenum">
              <a:rPr lang="nl-BE" smtClean="0"/>
              <a:pPr/>
              <a:t>55</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a:xfrm>
            <a:off x="998692" y="888883"/>
            <a:ext cx="16575629" cy="630355"/>
          </a:xfrm>
        </p:spPr>
        <p:txBody>
          <a:bodyPr/>
          <a:lstStyle/>
          <a:p>
            <a:r>
              <a:rPr lang="nl-BE" noProof="0" dirty="0"/>
              <a:t>We pakken het uitstellen aan: ons GEDACHTEN veranderen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a:xfrm>
            <a:off x="2274889" y="9306717"/>
            <a:ext cx="6172200" cy="547688"/>
          </a:xfrm>
        </p:spPr>
        <p:txBody>
          <a:bodyPr/>
          <a:lstStyle/>
          <a:p>
            <a:r>
              <a:rPr lang="nl-BE"/>
              <a:t>Workshop uitstelgedrag</a:t>
            </a:r>
            <a:endParaRPr lang="nl-BE" dirty="0"/>
          </a:p>
        </p:txBody>
      </p:sp>
      <p:sp>
        <p:nvSpPr>
          <p:cNvPr id="5" name="Tijdelijke aanduiding voor tekst 4">
            <a:extLst>
              <a:ext uri="{FF2B5EF4-FFF2-40B4-BE49-F238E27FC236}">
                <a16:creationId xmlns:a16="http://schemas.microsoft.com/office/drawing/2014/main" id="{7FA0D3A1-7316-4678-9D30-1AD38CE42F67}"/>
              </a:ext>
            </a:extLst>
          </p:cNvPr>
          <p:cNvSpPr>
            <a:spLocks noGrp="1"/>
          </p:cNvSpPr>
          <p:nvPr>
            <p:ph type="body" sz="quarter" idx="17"/>
          </p:nvPr>
        </p:nvSpPr>
        <p:spPr>
          <a:xfrm>
            <a:off x="998693" y="2113634"/>
            <a:ext cx="16077724" cy="6426862"/>
          </a:xfrm>
        </p:spPr>
        <p:txBody>
          <a:bodyPr/>
          <a:lstStyle/>
          <a:p>
            <a:endParaRPr lang="nl-BE" noProof="0" dirty="0"/>
          </a:p>
          <a:p>
            <a:endParaRPr lang="nl-BE" noProof="0" dirty="0"/>
          </a:p>
          <a:p>
            <a:r>
              <a:rPr lang="nl-BE" noProof="0" dirty="0"/>
              <a:t>	</a:t>
            </a:r>
          </a:p>
          <a:p>
            <a:pPr lvl="2"/>
            <a:endParaRPr lang="nl-BE" noProof="0" dirty="0"/>
          </a:p>
          <a:p>
            <a:pPr lvl="2"/>
            <a:endParaRPr lang="nl-BE" noProof="0" dirty="0"/>
          </a:p>
          <a:p>
            <a:pPr lvl="2"/>
            <a:endParaRPr lang="nl-BE" noProof="0" dirty="0"/>
          </a:p>
          <a:p>
            <a:pPr lvl="2"/>
            <a:endParaRPr lang="nl-BE" noProof="0" dirty="0"/>
          </a:p>
          <a:p>
            <a:pPr marL="1943100" lvl="2"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lvl="2"/>
            <a:endParaRPr lang="nl-BE" noProof="0" dirty="0"/>
          </a:p>
          <a:p>
            <a:pPr marL="571500" indent="-571500">
              <a:buFont typeface="Arial" panose="020B0604020202020204" pitchFamily="34" charset="0"/>
              <a:buChar char="•"/>
            </a:pPr>
            <a:endParaRPr lang="nl-BE" noProof="0" dirty="0"/>
          </a:p>
        </p:txBody>
      </p:sp>
      <p:graphicFrame>
        <p:nvGraphicFramePr>
          <p:cNvPr id="7" name="Tabel 8">
            <a:extLst>
              <a:ext uri="{FF2B5EF4-FFF2-40B4-BE49-F238E27FC236}">
                <a16:creationId xmlns:a16="http://schemas.microsoft.com/office/drawing/2014/main" id="{A0DAFA50-4EA0-415E-AB73-0DB6CCB4C8F3}"/>
              </a:ext>
            </a:extLst>
          </p:cNvPr>
          <p:cNvGraphicFramePr>
            <a:graphicFrameLocks noGrp="1"/>
          </p:cNvGraphicFramePr>
          <p:nvPr>
            <p:extLst>
              <p:ext uri="{D42A27DB-BD31-4B8C-83A1-F6EECF244321}">
                <p14:modId xmlns:p14="http://schemas.microsoft.com/office/powerpoint/2010/main" val="1879745170"/>
              </p:ext>
            </p:extLst>
          </p:nvPr>
        </p:nvGraphicFramePr>
        <p:xfrm>
          <a:off x="347472" y="1746504"/>
          <a:ext cx="17684496" cy="8348472"/>
        </p:xfrm>
        <a:graphic>
          <a:graphicData uri="http://schemas.openxmlformats.org/drawingml/2006/table">
            <a:tbl>
              <a:tblPr firstRow="1" bandRow="1">
                <a:tableStyleId>{00A15C55-8517-42AA-B614-E9B94910E393}</a:tableStyleId>
              </a:tblPr>
              <a:tblGrid>
                <a:gridCol w="4425696">
                  <a:extLst>
                    <a:ext uri="{9D8B030D-6E8A-4147-A177-3AD203B41FA5}">
                      <a16:colId xmlns:a16="http://schemas.microsoft.com/office/drawing/2014/main" val="3248095006"/>
                    </a:ext>
                  </a:extLst>
                </a:gridCol>
                <a:gridCol w="6437376">
                  <a:extLst>
                    <a:ext uri="{9D8B030D-6E8A-4147-A177-3AD203B41FA5}">
                      <a16:colId xmlns:a16="http://schemas.microsoft.com/office/drawing/2014/main" val="2237821911"/>
                    </a:ext>
                  </a:extLst>
                </a:gridCol>
                <a:gridCol w="6821424">
                  <a:extLst>
                    <a:ext uri="{9D8B030D-6E8A-4147-A177-3AD203B41FA5}">
                      <a16:colId xmlns:a16="http://schemas.microsoft.com/office/drawing/2014/main" val="3001945880"/>
                    </a:ext>
                  </a:extLst>
                </a:gridCol>
              </a:tblGrid>
              <a:tr h="661564">
                <a:tc>
                  <a:txBody>
                    <a:bodyPr/>
                    <a:lstStyle/>
                    <a:p>
                      <a:pPr algn="ctr"/>
                      <a:r>
                        <a:rPr lang="nl-BE" dirty="0"/>
                        <a:t>Uitstelsmoes </a:t>
                      </a:r>
                    </a:p>
                  </a:txBody>
                  <a:tcPr/>
                </a:tc>
                <a:tc>
                  <a:txBody>
                    <a:bodyPr/>
                    <a:lstStyle/>
                    <a:p>
                      <a:pPr algn="ctr"/>
                      <a:r>
                        <a:rPr lang="nl-BE" dirty="0"/>
                        <a:t>Effect? </a:t>
                      </a:r>
                    </a:p>
                  </a:txBody>
                  <a:tcPr/>
                </a:tc>
                <a:tc>
                  <a:txBody>
                    <a:bodyPr/>
                    <a:lstStyle/>
                    <a:p>
                      <a:pPr algn="ctr"/>
                      <a:r>
                        <a:rPr lang="nl-BE" dirty="0"/>
                        <a:t>Oplossing? </a:t>
                      </a:r>
                    </a:p>
                  </a:txBody>
                  <a:tcPr/>
                </a:tc>
                <a:extLst>
                  <a:ext uri="{0D108BD9-81ED-4DB2-BD59-A6C34878D82A}">
                    <a16:rowId xmlns:a16="http://schemas.microsoft.com/office/drawing/2014/main" val="900506580"/>
                  </a:ext>
                </a:extLst>
              </a:tr>
              <a:tr h="4504430">
                <a:tc>
                  <a:txBody>
                    <a:bodyPr/>
                    <a:lstStyle/>
                    <a:p>
                      <a:pPr marL="457200" indent="-457200" algn="l">
                        <a:buFont typeface="Arial" panose="020B0604020202020204" pitchFamily="34" charset="0"/>
                        <a:buChar char="•"/>
                      </a:pPr>
                      <a:r>
                        <a:rPr lang="nl-BE" dirty="0"/>
                        <a:t>Ik heb vandaag geen tijd genoeg. </a:t>
                      </a:r>
                    </a:p>
                    <a:p>
                      <a:pPr marL="457200" indent="-457200" algn="l">
                        <a:buFont typeface="Arial" panose="020B0604020202020204" pitchFamily="34" charset="0"/>
                        <a:buChar char="•"/>
                      </a:pPr>
                      <a:r>
                        <a:rPr lang="nl-BE" dirty="0"/>
                        <a:t>Ik heb vandaag geen inspiratie.</a:t>
                      </a:r>
                    </a:p>
                  </a:txBody>
                  <a:tcPr/>
                </a:tc>
                <a:tc>
                  <a:txBody>
                    <a:bodyPr/>
                    <a:lstStyle/>
                    <a:p>
                      <a:pPr algn="l"/>
                      <a:r>
                        <a:rPr lang="nl-BE" b="1" dirty="0"/>
                        <a:t>Legitimatie van uitstel</a:t>
                      </a:r>
                    </a:p>
                    <a:p>
                      <a:pPr algn="l"/>
                      <a:r>
                        <a:rPr lang="nl-BE" b="0" dirty="0"/>
                        <a:t>Het lijkt een verstandige keuze. </a:t>
                      </a:r>
                    </a:p>
                    <a:p>
                      <a:pPr algn="l"/>
                      <a:r>
                        <a:rPr lang="nl-BE" b="0" dirty="0"/>
                        <a:t>Het is een verontschuldiging, maar ze verklaart geen echte reden. </a:t>
                      </a:r>
                    </a:p>
                    <a:p>
                      <a:pPr algn="l"/>
                      <a:endParaRPr lang="nl-BE" b="0" dirty="0"/>
                    </a:p>
                    <a:p>
                      <a:pPr algn="l"/>
                      <a:endParaRPr lang="nl-BE" b="0" dirty="0"/>
                    </a:p>
                    <a:p>
                      <a:pPr algn="l"/>
                      <a:r>
                        <a:rPr lang="nl-BE" b="0" dirty="0"/>
                        <a:t>Vaak sprake van startprobleem </a:t>
                      </a:r>
                    </a:p>
                  </a:txBody>
                  <a:tcPr/>
                </a:tc>
                <a:tc>
                  <a:txBody>
                    <a:bodyPr/>
                    <a:lstStyle/>
                    <a:p>
                      <a:pPr marL="457200" indent="-457200" algn="l">
                        <a:buFont typeface="Arial" panose="020B0604020202020204" pitchFamily="34" charset="0"/>
                        <a:buChar char="•"/>
                      </a:pPr>
                      <a:r>
                        <a:rPr lang="nl-BE" dirty="0"/>
                        <a:t>Denk na: </a:t>
                      </a:r>
                    </a:p>
                    <a:p>
                      <a:pPr marL="1200150" lvl="1" indent="-514350" algn="l">
                        <a:buAutoNum type="arabicPeriod"/>
                      </a:pPr>
                      <a:r>
                        <a:rPr lang="nl-BE" dirty="0"/>
                        <a:t>Zeg ik dit vaker? </a:t>
                      </a:r>
                    </a:p>
                    <a:p>
                      <a:pPr marL="1200150" lvl="1" indent="-514350" algn="l">
                        <a:buAutoNum type="arabicPeriod"/>
                      </a:pPr>
                      <a:r>
                        <a:rPr lang="nl-BE" dirty="0"/>
                        <a:t>Is het eerder omdat je geen zin hebt? </a:t>
                      </a:r>
                    </a:p>
                    <a:p>
                      <a:pPr marL="1200150" lvl="1" indent="-514350" algn="l">
                        <a:buAutoNum type="arabicPeriod"/>
                      </a:pPr>
                      <a:r>
                        <a:rPr lang="nl-BE" dirty="0"/>
                        <a:t>Waar zie ik </a:t>
                      </a:r>
                      <a:r>
                        <a:rPr lang="nl-BE" b="0" u="sng" dirty="0"/>
                        <a:t>precies </a:t>
                      </a:r>
                      <a:r>
                        <a:rPr lang="nl-BE" dirty="0"/>
                        <a:t>tegen op?</a:t>
                      </a:r>
                    </a:p>
                    <a:p>
                      <a:pPr marL="685800" lvl="1" indent="0" algn="l">
                        <a:buNone/>
                      </a:pPr>
                      <a:endParaRPr lang="nl-BE" dirty="0"/>
                    </a:p>
                    <a:p>
                      <a:pPr marL="685800" lvl="1" indent="0" algn="l">
                        <a:buNone/>
                      </a:pPr>
                      <a:endParaRPr lang="nl-BE" dirty="0"/>
                    </a:p>
                    <a:p>
                      <a:pPr marL="457200" indent="-457200" algn="l">
                        <a:buFont typeface="Arial" panose="020B0604020202020204" pitchFamily="34" charset="0"/>
                        <a:buChar char="•"/>
                      </a:pPr>
                      <a:r>
                        <a:rPr lang="nl-BE" dirty="0"/>
                        <a:t>Stel een beperkt doel om op dreef te komen. Bv. 10 minuten checken wat ik concreet moet doen voor die opdracht. </a:t>
                      </a:r>
                    </a:p>
                  </a:txBody>
                  <a:tcPr/>
                </a:tc>
                <a:extLst>
                  <a:ext uri="{0D108BD9-81ED-4DB2-BD59-A6C34878D82A}">
                    <a16:rowId xmlns:a16="http://schemas.microsoft.com/office/drawing/2014/main" val="3977828213"/>
                  </a:ext>
                </a:extLst>
              </a:tr>
              <a:tr h="3182478">
                <a:tc>
                  <a:txBody>
                    <a:bodyPr/>
                    <a:lstStyle/>
                    <a:p>
                      <a:pPr marL="457200" indent="-457200">
                        <a:buFont typeface="Arial" panose="020B0604020202020204" pitchFamily="34" charset="0"/>
                        <a:buChar char="•"/>
                      </a:pPr>
                      <a:r>
                        <a:rPr lang="nl-BE" dirty="0"/>
                        <a:t>Ik ga eerst even dat doen en dan begin ik. </a:t>
                      </a:r>
                    </a:p>
                    <a:p>
                      <a:pPr marL="457200" indent="-457200">
                        <a:buFont typeface="Arial" panose="020B0604020202020204" pitchFamily="34" charset="0"/>
                        <a:buChar char="•"/>
                      </a:pPr>
                      <a:r>
                        <a:rPr lang="nl-BE" dirty="0"/>
                        <a:t>Morgen start ik echt. </a:t>
                      </a:r>
                    </a:p>
                  </a:txBody>
                  <a:tcPr/>
                </a:tc>
                <a:tc>
                  <a:txBody>
                    <a:bodyPr/>
                    <a:lstStyle/>
                    <a:p>
                      <a:r>
                        <a:rPr lang="nl-BE" b="1" dirty="0"/>
                        <a:t>Goede voornemens </a:t>
                      </a:r>
                    </a:p>
                    <a:p>
                      <a:r>
                        <a:rPr lang="nl-BE" b="0" dirty="0"/>
                        <a:t>Je erkent dat je iets moet doen (tevreden gevoel), je doet het niet (ontevreden), je zal het wel morgen doen (tevreden). </a:t>
                      </a:r>
                    </a:p>
                    <a:p>
                      <a:r>
                        <a:rPr lang="nl-BE" b="0" dirty="0"/>
                        <a:t>De actie zelf wordt telkens verschoven </a:t>
                      </a:r>
                    </a:p>
                  </a:txBody>
                  <a:tcPr/>
                </a:tc>
                <a:tc>
                  <a:txBody>
                    <a:bodyPr/>
                    <a:lstStyle/>
                    <a:p>
                      <a:pPr marL="457200" indent="-457200">
                        <a:buFont typeface="Arial" panose="020B0604020202020204" pitchFamily="34" charset="0"/>
                        <a:buChar char="•"/>
                      </a:pPr>
                      <a:r>
                        <a:rPr lang="nl-BE" dirty="0"/>
                        <a:t>Stel jezelf de vraag:</a:t>
                      </a:r>
                    </a:p>
                    <a:p>
                      <a:pPr marL="1200150" lvl="1" indent="-514350">
                        <a:buFont typeface="+mj-lt"/>
                        <a:buAutoNum type="arabicPeriod"/>
                      </a:pPr>
                      <a:r>
                        <a:rPr lang="nl-BE" dirty="0"/>
                        <a:t>Welk feit vertelt mij nu dat ik het morgen dan wel zal doen? </a:t>
                      </a:r>
                    </a:p>
                    <a:p>
                      <a:pPr marL="1200150" lvl="1" indent="-514350">
                        <a:buFont typeface="+mj-lt"/>
                        <a:buAutoNum type="arabicPeriod"/>
                      </a:pPr>
                      <a:r>
                        <a:rPr lang="nl-BE" dirty="0"/>
                        <a:t>Helpt die gedachte mij om het effectief te doen?</a:t>
                      </a:r>
                    </a:p>
                    <a:p>
                      <a:pPr marL="514350" lvl="0" indent="-514350">
                        <a:buFont typeface="Arial" panose="020B0604020202020204" pitchFamily="34" charset="0"/>
                        <a:buChar char="•"/>
                      </a:pPr>
                      <a:r>
                        <a:rPr lang="nl-BE" dirty="0"/>
                        <a:t>Kijk naar eerdere ervaringen en feiten.</a:t>
                      </a:r>
                    </a:p>
                  </a:txBody>
                  <a:tcPr/>
                </a:tc>
                <a:extLst>
                  <a:ext uri="{0D108BD9-81ED-4DB2-BD59-A6C34878D82A}">
                    <a16:rowId xmlns:a16="http://schemas.microsoft.com/office/drawing/2014/main" val="2497353560"/>
                  </a:ext>
                </a:extLst>
              </a:tr>
            </a:tbl>
          </a:graphicData>
        </a:graphic>
      </p:graphicFrame>
    </p:spTree>
    <p:extLst>
      <p:ext uri="{BB962C8B-B14F-4D97-AF65-F5344CB8AC3E}">
        <p14:creationId xmlns:p14="http://schemas.microsoft.com/office/powerpoint/2010/main" val="14837330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a:xfrm>
            <a:off x="14543315" y="9306717"/>
            <a:ext cx="1001264" cy="547688"/>
          </a:xfrm>
        </p:spPr>
        <p:txBody>
          <a:bodyPr/>
          <a:lstStyle/>
          <a:p>
            <a:fld id="{B7527A74-2D87-4307-9531-5A57D9647EEB}" type="slidenum">
              <a:rPr lang="nl-BE" smtClean="0"/>
              <a:pPr/>
              <a:t>56</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a:xfrm>
            <a:off x="998692" y="888883"/>
            <a:ext cx="16575629" cy="630355"/>
          </a:xfrm>
        </p:spPr>
        <p:txBody>
          <a:bodyPr/>
          <a:lstStyle/>
          <a:p>
            <a:r>
              <a:rPr lang="nl-BE" noProof="0" dirty="0"/>
              <a:t>We pakken het uitstellen aan: ons GEDACHTEN veranderen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a:xfrm>
            <a:off x="2274889" y="9306717"/>
            <a:ext cx="6172200" cy="547688"/>
          </a:xfrm>
        </p:spPr>
        <p:txBody>
          <a:bodyPr/>
          <a:lstStyle/>
          <a:p>
            <a:r>
              <a:rPr lang="nl-BE"/>
              <a:t>Workshop uitstelgedrag</a:t>
            </a:r>
            <a:endParaRPr lang="nl-BE" dirty="0"/>
          </a:p>
        </p:txBody>
      </p:sp>
      <p:sp>
        <p:nvSpPr>
          <p:cNvPr id="5" name="Tijdelijke aanduiding voor tekst 4">
            <a:extLst>
              <a:ext uri="{FF2B5EF4-FFF2-40B4-BE49-F238E27FC236}">
                <a16:creationId xmlns:a16="http://schemas.microsoft.com/office/drawing/2014/main" id="{7FA0D3A1-7316-4678-9D30-1AD38CE42F67}"/>
              </a:ext>
            </a:extLst>
          </p:cNvPr>
          <p:cNvSpPr>
            <a:spLocks noGrp="1"/>
          </p:cNvSpPr>
          <p:nvPr>
            <p:ph type="body" sz="quarter" idx="17"/>
          </p:nvPr>
        </p:nvSpPr>
        <p:spPr>
          <a:xfrm>
            <a:off x="998693" y="2113634"/>
            <a:ext cx="16077724" cy="6426862"/>
          </a:xfrm>
        </p:spPr>
        <p:txBody>
          <a:bodyPr/>
          <a:lstStyle/>
          <a:p>
            <a:endParaRPr lang="nl-BE" noProof="0" dirty="0"/>
          </a:p>
          <a:p>
            <a:endParaRPr lang="nl-BE" noProof="0" dirty="0"/>
          </a:p>
          <a:p>
            <a:r>
              <a:rPr lang="nl-BE" noProof="0" dirty="0"/>
              <a:t>	</a:t>
            </a:r>
          </a:p>
          <a:p>
            <a:pPr lvl="2"/>
            <a:endParaRPr lang="nl-BE" noProof="0" dirty="0"/>
          </a:p>
          <a:p>
            <a:pPr lvl="2"/>
            <a:endParaRPr lang="nl-BE" noProof="0" dirty="0"/>
          </a:p>
          <a:p>
            <a:pPr lvl="2"/>
            <a:endParaRPr lang="nl-BE" noProof="0" dirty="0"/>
          </a:p>
          <a:p>
            <a:pPr lvl="2"/>
            <a:endParaRPr lang="nl-BE" noProof="0" dirty="0"/>
          </a:p>
          <a:p>
            <a:pPr marL="1943100" lvl="2"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lvl="2"/>
            <a:endParaRPr lang="nl-BE" noProof="0" dirty="0"/>
          </a:p>
          <a:p>
            <a:pPr marL="571500" indent="-571500">
              <a:buFont typeface="Arial" panose="020B0604020202020204" pitchFamily="34" charset="0"/>
              <a:buChar char="•"/>
            </a:pPr>
            <a:endParaRPr lang="nl-BE" noProof="0" dirty="0"/>
          </a:p>
        </p:txBody>
      </p:sp>
      <p:graphicFrame>
        <p:nvGraphicFramePr>
          <p:cNvPr id="7" name="Tabel 8">
            <a:extLst>
              <a:ext uri="{FF2B5EF4-FFF2-40B4-BE49-F238E27FC236}">
                <a16:creationId xmlns:a16="http://schemas.microsoft.com/office/drawing/2014/main" id="{A0DAFA50-4EA0-415E-AB73-0DB6CCB4C8F3}"/>
              </a:ext>
            </a:extLst>
          </p:cNvPr>
          <p:cNvGraphicFramePr>
            <a:graphicFrameLocks noGrp="1"/>
          </p:cNvGraphicFramePr>
          <p:nvPr>
            <p:extLst>
              <p:ext uri="{D42A27DB-BD31-4B8C-83A1-F6EECF244321}">
                <p14:modId xmlns:p14="http://schemas.microsoft.com/office/powerpoint/2010/main" val="60391702"/>
              </p:ext>
            </p:extLst>
          </p:nvPr>
        </p:nvGraphicFramePr>
        <p:xfrm>
          <a:off x="444258" y="532592"/>
          <a:ext cx="17684496" cy="8461762"/>
        </p:xfrm>
        <a:graphic>
          <a:graphicData uri="http://schemas.openxmlformats.org/drawingml/2006/table">
            <a:tbl>
              <a:tblPr firstRow="1" bandRow="1">
                <a:tableStyleId>{00A15C55-8517-42AA-B614-E9B94910E393}</a:tableStyleId>
              </a:tblPr>
              <a:tblGrid>
                <a:gridCol w="4425696">
                  <a:extLst>
                    <a:ext uri="{9D8B030D-6E8A-4147-A177-3AD203B41FA5}">
                      <a16:colId xmlns:a16="http://schemas.microsoft.com/office/drawing/2014/main" val="3248095006"/>
                    </a:ext>
                  </a:extLst>
                </a:gridCol>
                <a:gridCol w="6437376">
                  <a:extLst>
                    <a:ext uri="{9D8B030D-6E8A-4147-A177-3AD203B41FA5}">
                      <a16:colId xmlns:a16="http://schemas.microsoft.com/office/drawing/2014/main" val="2237821911"/>
                    </a:ext>
                  </a:extLst>
                </a:gridCol>
                <a:gridCol w="6821424">
                  <a:extLst>
                    <a:ext uri="{9D8B030D-6E8A-4147-A177-3AD203B41FA5}">
                      <a16:colId xmlns:a16="http://schemas.microsoft.com/office/drawing/2014/main" val="3001945880"/>
                    </a:ext>
                  </a:extLst>
                </a:gridCol>
              </a:tblGrid>
              <a:tr h="661564">
                <a:tc>
                  <a:txBody>
                    <a:bodyPr/>
                    <a:lstStyle/>
                    <a:p>
                      <a:pPr algn="ctr"/>
                      <a:r>
                        <a:rPr lang="nl-BE" dirty="0"/>
                        <a:t>Uitstelsmoes </a:t>
                      </a:r>
                    </a:p>
                  </a:txBody>
                  <a:tcPr/>
                </a:tc>
                <a:tc>
                  <a:txBody>
                    <a:bodyPr/>
                    <a:lstStyle/>
                    <a:p>
                      <a:pPr algn="ctr"/>
                      <a:r>
                        <a:rPr lang="nl-BE" dirty="0"/>
                        <a:t>Effect? </a:t>
                      </a:r>
                    </a:p>
                  </a:txBody>
                  <a:tcPr/>
                </a:tc>
                <a:tc>
                  <a:txBody>
                    <a:bodyPr/>
                    <a:lstStyle/>
                    <a:p>
                      <a:pPr algn="ctr"/>
                      <a:r>
                        <a:rPr lang="nl-BE" dirty="0"/>
                        <a:t>Oplossing? </a:t>
                      </a:r>
                    </a:p>
                  </a:txBody>
                  <a:tcPr/>
                </a:tc>
                <a:extLst>
                  <a:ext uri="{0D108BD9-81ED-4DB2-BD59-A6C34878D82A}">
                    <a16:rowId xmlns:a16="http://schemas.microsoft.com/office/drawing/2014/main" val="900506580"/>
                  </a:ext>
                </a:extLst>
              </a:tr>
              <a:tr h="4300578">
                <a:tc>
                  <a:txBody>
                    <a:bodyPr/>
                    <a:lstStyle/>
                    <a:p>
                      <a:pPr marL="457200" indent="-457200" algn="l">
                        <a:buFont typeface="Arial" panose="020B0604020202020204" pitchFamily="34" charset="0"/>
                        <a:buChar char="•"/>
                      </a:pPr>
                      <a:r>
                        <a:rPr lang="nl-BE" dirty="0"/>
                        <a:t>Ik heb tijd genoeg.</a:t>
                      </a:r>
                    </a:p>
                    <a:p>
                      <a:pPr marL="457200" indent="-457200" algn="l">
                        <a:buFont typeface="Arial" panose="020B0604020202020204" pitchFamily="34" charset="0"/>
                        <a:buChar char="•"/>
                      </a:pPr>
                      <a:r>
                        <a:rPr lang="nl-BE" dirty="0"/>
                        <a:t>Ik haal het wel in. </a:t>
                      </a:r>
                    </a:p>
                    <a:p>
                      <a:pPr marL="457200" indent="-457200" algn="l">
                        <a:buFont typeface="Arial" panose="020B0604020202020204" pitchFamily="34" charset="0"/>
                        <a:buChar char="•"/>
                      </a:pPr>
                      <a:r>
                        <a:rPr lang="nl-BE" dirty="0"/>
                        <a:t>Iedereen stelt uit en slaagt voor het examen.</a:t>
                      </a:r>
                    </a:p>
                    <a:p>
                      <a:pPr marL="457200" indent="-457200" algn="l">
                        <a:buFont typeface="Arial" panose="020B0604020202020204" pitchFamily="34" charset="0"/>
                        <a:buChar char="•"/>
                      </a:pPr>
                      <a:endParaRPr lang="nl-BE" dirty="0"/>
                    </a:p>
                  </a:txBody>
                  <a:tcPr/>
                </a:tc>
                <a:tc>
                  <a:txBody>
                    <a:bodyPr/>
                    <a:lstStyle/>
                    <a:p>
                      <a:pPr algn="l"/>
                      <a:r>
                        <a:rPr lang="nl-BE" b="1" dirty="0"/>
                        <a:t>Onrealistisch optimisme</a:t>
                      </a:r>
                    </a:p>
                    <a:p>
                      <a:pPr algn="l"/>
                      <a:r>
                        <a:rPr lang="nl-BE" b="0" dirty="0"/>
                        <a:t>Je sust jezelf. </a:t>
                      </a:r>
                      <a:r>
                        <a:rPr lang="nl-BE" b="0" dirty="0">
                          <a:sym typeface="Wingdings" panose="05000000000000000000" pitchFamily="2" charset="2"/>
                        </a:rPr>
                        <a:t> tevreden gevoel </a:t>
                      </a:r>
                    </a:p>
                    <a:p>
                      <a:pPr algn="l"/>
                      <a:r>
                        <a:rPr lang="nl-BE" b="0" dirty="0">
                          <a:sym typeface="Wingdings" panose="05000000000000000000" pitchFamily="2" charset="2"/>
                        </a:rPr>
                        <a:t>Het is niet op feiten gebaseerd. </a:t>
                      </a:r>
                    </a:p>
                    <a:p>
                      <a:pPr algn="l"/>
                      <a:r>
                        <a:rPr lang="nl-BE" b="0" dirty="0">
                          <a:sym typeface="Wingdings" panose="05000000000000000000" pitchFamily="2" charset="2"/>
                        </a:rPr>
                        <a:t>Onderschatting van taken </a:t>
                      </a:r>
                    </a:p>
                    <a:p>
                      <a:pPr algn="l"/>
                      <a:r>
                        <a:rPr lang="nl-BE" b="0" dirty="0">
                          <a:sym typeface="Wingdings" panose="05000000000000000000" pitchFamily="2" charset="2"/>
                        </a:rPr>
                        <a:t>Je overschat jouw tijd en eigen mogelijkheden.</a:t>
                      </a:r>
                      <a:endParaRPr lang="nl-BE" b="0" dirty="0"/>
                    </a:p>
                  </a:txBody>
                  <a:tcPr/>
                </a:tc>
                <a:tc>
                  <a:txBody>
                    <a:bodyPr/>
                    <a:lstStyle/>
                    <a:p>
                      <a:pPr marL="457200" indent="-457200" algn="l">
                        <a:buFont typeface="Arial" panose="020B0604020202020204" pitchFamily="34" charset="0"/>
                        <a:buChar char="•"/>
                      </a:pPr>
                      <a:r>
                        <a:rPr lang="nl-BE" dirty="0"/>
                        <a:t>Een realistische visie ontwikkelen: bewijs aan jezelf dat jouw stelling waar is door na te gaan wat je nog CONCREET moet doen. </a:t>
                      </a:r>
                    </a:p>
                    <a:p>
                      <a:pPr marL="457200" indent="-457200" algn="l">
                        <a:buFont typeface="Arial" panose="020B0604020202020204" pitchFamily="34" charset="0"/>
                        <a:buChar char="•"/>
                      </a:pPr>
                      <a:r>
                        <a:rPr lang="nl-BE" dirty="0"/>
                        <a:t>Geloof niet in sprookjes, wees niet naïef: </a:t>
                      </a:r>
                    </a:p>
                    <a:p>
                      <a:pPr marL="1143000" lvl="1" indent="-457200" algn="l">
                        <a:buFont typeface="Arial" panose="020B0604020202020204" pitchFamily="34" charset="0"/>
                        <a:buChar char="•"/>
                      </a:pPr>
                      <a:r>
                        <a:rPr lang="nl-BE" dirty="0"/>
                        <a:t>Jouw </a:t>
                      </a:r>
                      <a:r>
                        <a:rPr lang="nl-BE" dirty="0" err="1"/>
                        <a:t>kotgenoot</a:t>
                      </a:r>
                      <a:r>
                        <a:rPr lang="nl-BE" dirty="0"/>
                        <a:t> studeert wel hoor! </a:t>
                      </a:r>
                    </a:p>
                    <a:p>
                      <a:pPr marL="1143000" lvl="1" indent="-457200" algn="l">
                        <a:buFont typeface="Arial" panose="020B0604020202020204" pitchFamily="34" charset="0"/>
                        <a:buChar char="•"/>
                      </a:pPr>
                      <a:r>
                        <a:rPr lang="nl-BE" dirty="0"/>
                        <a:t>Je hebt </a:t>
                      </a:r>
                      <a:r>
                        <a:rPr lang="nl-BE" b="1" dirty="0"/>
                        <a:t>soms </a:t>
                      </a:r>
                      <a:r>
                        <a:rPr lang="nl-BE" dirty="0"/>
                        <a:t>geluk nodig op je examen, meestal dus niet! </a:t>
                      </a:r>
                    </a:p>
                    <a:p>
                      <a:pPr marL="1143000" lvl="1" indent="-457200" algn="l">
                        <a:buFont typeface="Arial" panose="020B0604020202020204" pitchFamily="34" charset="0"/>
                        <a:buChar char="•"/>
                      </a:pPr>
                      <a:r>
                        <a:rPr lang="nl-BE" dirty="0"/>
                        <a:t>De studententijd is de mooiste tijd van jouw leven… Dus zijn er dan maar 4 leuke jaren in jouw leven? </a:t>
                      </a:r>
                    </a:p>
                    <a:p>
                      <a:pPr marL="457200" indent="-457200" algn="l">
                        <a:buFont typeface="Arial" panose="020B0604020202020204" pitchFamily="34" charset="0"/>
                        <a:buChar char="•"/>
                      </a:pPr>
                      <a:endParaRPr lang="nl-BE" dirty="0"/>
                    </a:p>
                  </a:txBody>
                  <a:tcPr/>
                </a:tc>
                <a:extLst>
                  <a:ext uri="{0D108BD9-81ED-4DB2-BD59-A6C34878D82A}">
                    <a16:rowId xmlns:a16="http://schemas.microsoft.com/office/drawing/2014/main" val="3977828213"/>
                  </a:ext>
                </a:extLst>
              </a:tr>
              <a:tr h="3182478">
                <a:tc>
                  <a:txBody>
                    <a:bodyPr/>
                    <a:lstStyle/>
                    <a:p>
                      <a:pPr marL="457200" indent="-457200">
                        <a:buFont typeface="Arial" panose="020B0604020202020204" pitchFamily="34" charset="0"/>
                        <a:buChar char="•"/>
                      </a:pPr>
                      <a:r>
                        <a:rPr lang="nl-BE" dirty="0"/>
                        <a:t>Het lukt mij nooit. </a:t>
                      </a:r>
                    </a:p>
                    <a:p>
                      <a:pPr marL="457200" indent="-457200">
                        <a:buFont typeface="Arial" panose="020B0604020202020204" pitchFamily="34" charset="0"/>
                        <a:buChar char="•"/>
                      </a:pPr>
                      <a:r>
                        <a:rPr lang="nl-BE" dirty="0"/>
                        <a:t>Het heeft geen zin om te beginnen, het is al te laat. </a:t>
                      </a:r>
                    </a:p>
                  </a:txBody>
                  <a:tcPr/>
                </a:tc>
                <a:tc>
                  <a:txBody>
                    <a:bodyPr/>
                    <a:lstStyle/>
                    <a:p>
                      <a:r>
                        <a:rPr lang="nl-BE" b="1" dirty="0"/>
                        <a:t>Onrealistisch pessimisme </a:t>
                      </a:r>
                    </a:p>
                    <a:p>
                      <a:r>
                        <a:rPr lang="nl-BE" b="0" dirty="0"/>
                        <a:t>Omgekeerde van hierboven. </a:t>
                      </a:r>
                    </a:p>
                    <a:p>
                      <a:r>
                        <a:rPr lang="nl-BE" b="0" dirty="0"/>
                        <a:t>Angst en twijfel </a:t>
                      </a:r>
                    </a:p>
                    <a:p>
                      <a:r>
                        <a:rPr lang="nl-BE" b="0" dirty="0"/>
                        <a:t>“Ik heb er ook niet </a:t>
                      </a:r>
                    </a:p>
                    <a:p>
                      <a:r>
                        <a:rPr lang="nl-BE" b="0" dirty="0"/>
                        <a:t>alles uit gehaald …”</a:t>
                      </a:r>
                    </a:p>
                  </a:txBody>
                  <a:tcPr/>
                </a:tc>
                <a:tc>
                  <a:txBody>
                    <a:bodyPr/>
                    <a:lstStyle/>
                    <a:p>
                      <a:pPr marL="457200" indent="-457200">
                        <a:buFont typeface="Arial" panose="020B0604020202020204" pitchFamily="34" charset="0"/>
                        <a:buChar char="•"/>
                      </a:pPr>
                      <a:r>
                        <a:rPr lang="nl-BE" dirty="0"/>
                        <a:t>Een realistische visie ontwikkelen</a:t>
                      </a:r>
                    </a:p>
                    <a:p>
                      <a:pPr marL="457200" indent="-457200">
                        <a:buFont typeface="Arial" panose="020B0604020202020204" pitchFamily="34" charset="0"/>
                        <a:buChar char="•"/>
                      </a:pPr>
                      <a:r>
                        <a:rPr lang="nl-BE" dirty="0"/>
                        <a:t>Focus op jouw taak, niet op wat je denkt. Bv. ik weet niet onmiddellijk een antwoord: focus op het vinden van het antwoord in plaats van steeds te denken dat je het niet kan. </a:t>
                      </a:r>
                    </a:p>
                  </a:txBody>
                  <a:tcPr/>
                </a:tc>
                <a:extLst>
                  <a:ext uri="{0D108BD9-81ED-4DB2-BD59-A6C34878D82A}">
                    <a16:rowId xmlns:a16="http://schemas.microsoft.com/office/drawing/2014/main" val="2497353560"/>
                  </a:ext>
                </a:extLst>
              </a:tr>
            </a:tbl>
          </a:graphicData>
        </a:graphic>
      </p:graphicFrame>
      <p:pic>
        <p:nvPicPr>
          <p:cNvPr id="4" name="Afbeelding 3">
            <a:extLst>
              <a:ext uri="{FF2B5EF4-FFF2-40B4-BE49-F238E27FC236}">
                <a16:creationId xmlns:a16="http://schemas.microsoft.com/office/drawing/2014/main" id="{876882ED-07BC-462D-B71F-704425442BE7}"/>
              </a:ext>
            </a:extLst>
          </p:cNvPr>
          <p:cNvPicPr>
            <a:picLocks noChangeAspect="1"/>
          </p:cNvPicPr>
          <p:nvPr/>
        </p:nvPicPr>
        <p:blipFill rotWithShape="1">
          <a:blip r:embed="rId3"/>
          <a:srcRect l="31900" t="24178" r="20477" b="5955"/>
          <a:stretch/>
        </p:blipFill>
        <p:spPr>
          <a:xfrm>
            <a:off x="7768137" y="6803136"/>
            <a:ext cx="4003711" cy="3303932"/>
          </a:xfrm>
          <a:prstGeom prst="rect">
            <a:avLst/>
          </a:prstGeom>
        </p:spPr>
      </p:pic>
    </p:spTree>
    <p:extLst>
      <p:ext uri="{BB962C8B-B14F-4D97-AF65-F5344CB8AC3E}">
        <p14:creationId xmlns:p14="http://schemas.microsoft.com/office/powerpoint/2010/main" val="21979063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a:xfrm>
            <a:off x="14543315" y="9306717"/>
            <a:ext cx="1001264" cy="547688"/>
          </a:xfrm>
        </p:spPr>
        <p:txBody>
          <a:bodyPr/>
          <a:lstStyle/>
          <a:p>
            <a:fld id="{B7527A74-2D87-4307-9531-5A57D9647EEB}" type="slidenum">
              <a:rPr lang="nl-BE" smtClean="0"/>
              <a:pPr/>
              <a:t>57</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a:xfrm>
            <a:off x="998692" y="888883"/>
            <a:ext cx="16575629" cy="630355"/>
          </a:xfrm>
        </p:spPr>
        <p:txBody>
          <a:bodyPr/>
          <a:lstStyle/>
          <a:p>
            <a:r>
              <a:rPr lang="nl-BE" noProof="0" dirty="0"/>
              <a:t>We pakken het uitstellen aan: ons GEDACHTEN veranderen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a:xfrm>
            <a:off x="2274889" y="9306717"/>
            <a:ext cx="6172200" cy="547688"/>
          </a:xfrm>
        </p:spPr>
        <p:txBody>
          <a:bodyPr/>
          <a:lstStyle/>
          <a:p>
            <a:r>
              <a:rPr lang="nl-BE"/>
              <a:t>Workshop uitstelgedrag</a:t>
            </a:r>
            <a:endParaRPr lang="nl-BE" dirty="0"/>
          </a:p>
        </p:txBody>
      </p:sp>
      <p:sp>
        <p:nvSpPr>
          <p:cNvPr id="5" name="Tijdelijke aanduiding voor tekst 4">
            <a:extLst>
              <a:ext uri="{FF2B5EF4-FFF2-40B4-BE49-F238E27FC236}">
                <a16:creationId xmlns:a16="http://schemas.microsoft.com/office/drawing/2014/main" id="{7FA0D3A1-7316-4678-9D30-1AD38CE42F67}"/>
              </a:ext>
            </a:extLst>
          </p:cNvPr>
          <p:cNvSpPr>
            <a:spLocks noGrp="1"/>
          </p:cNvSpPr>
          <p:nvPr>
            <p:ph type="body" sz="quarter" idx="17"/>
          </p:nvPr>
        </p:nvSpPr>
        <p:spPr>
          <a:xfrm>
            <a:off x="998693" y="2113634"/>
            <a:ext cx="16077724" cy="6426862"/>
          </a:xfrm>
        </p:spPr>
        <p:txBody>
          <a:bodyPr/>
          <a:lstStyle/>
          <a:p>
            <a:endParaRPr lang="nl-BE" noProof="0" dirty="0"/>
          </a:p>
          <a:p>
            <a:endParaRPr lang="nl-BE" noProof="0" dirty="0"/>
          </a:p>
          <a:p>
            <a:r>
              <a:rPr lang="nl-BE" noProof="0" dirty="0"/>
              <a:t>	</a:t>
            </a:r>
          </a:p>
          <a:p>
            <a:pPr lvl="2"/>
            <a:endParaRPr lang="nl-BE" noProof="0" dirty="0"/>
          </a:p>
          <a:p>
            <a:pPr lvl="2"/>
            <a:endParaRPr lang="nl-BE" noProof="0" dirty="0"/>
          </a:p>
          <a:p>
            <a:pPr lvl="2"/>
            <a:endParaRPr lang="nl-BE" noProof="0" dirty="0"/>
          </a:p>
          <a:p>
            <a:pPr lvl="2"/>
            <a:endParaRPr lang="nl-BE" noProof="0" dirty="0"/>
          </a:p>
          <a:p>
            <a:pPr marL="1943100" lvl="2"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lvl="2"/>
            <a:endParaRPr lang="nl-BE" noProof="0" dirty="0"/>
          </a:p>
          <a:p>
            <a:pPr marL="571500" indent="-571500">
              <a:buFont typeface="Arial" panose="020B0604020202020204" pitchFamily="34" charset="0"/>
              <a:buChar char="•"/>
            </a:pPr>
            <a:endParaRPr lang="nl-BE" noProof="0" dirty="0"/>
          </a:p>
        </p:txBody>
      </p:sp>
      <p:graphicFrame>
        <p:nvGraphicFramePr>
          <p:cNvPr id="7" name="Tabel 8">
            <a:extLst>
              <a:ext uri="{FF2B5EF4-FFF2-40B4-BE49-F238E27FC236}">
                <a16:creationId xmlns:a16="http://schemas.microsoft.com/office/drawing/2014/main" id="{A0DAFA50-4EA0-415E-AB73-0DB6CCB4C8F3}"/>
              </a:ext>
            </a:extLst>
          </p:cNvPr>
          <p:cNvGraphicFramePr>
            <a:graphicFrameLocks noGrp="1"/>
          </p:cNvGraphicFramePr>
          <p:nvPr>
            <p:extLst>
              <p:ext uri="{D42A27DB-BD31-4B8C-83A1-F6EECF244321}">
                <p14:modId xmlns:p14="http://schemas.microsoft.com/office/powerpoint/2010/main" val="3530951189"/>
              </p:ext>
            </p:extLst>
          </p:nvPr>
        </p:nvGraphicFramePr>
        <p:xfrm>
          <a:off x="444258" y="532592"/>
          <a:ext cx="17684496" cy="8812576"/>
        </p:xfrm>
        <a:graphic>
          <a:graphicData uri="http://schemas.openxmlformats.org/drawingml/2006/table">
            <a:tbl>
              <a:tblPr firstRow="1" bandRow="1">
                <a:tableStyleId>{00A15C55-8517-42AA-B614-E9B94910E393}</a:tableStyleId>
              </a:tblPr>
              <a:tblGrid>
                <a:gridCol w="4425696">
                  <a:extLst>
                    <a:ext uri="{9D8B030D-6E8A-4147-A177-3AD203B41FA5}">
                      <a16:colId xmlns:a16="http://schemas.microsoft.com/office/drawing/2014/main" val="3248095006"/>
                    </a:ext>
                  </a:extLst>
                </a:gridCol>
                <a:gridCol w="6437376">
                  <a:extLst>
                    <a:ext uri="{9D8B030D-6E8A-4147-A177-3AD203B41FA5}">
                      <a16:colId xmlns:a16="http://schemas.microsoft.com/office/drawing/2014/main" val="2237821911"/>
                    </a:ext>
                  </a:extLst>
                </a:gridCol>
                <a:gridCol w="6821424">
                  <a:extLst>
                    <a:ext uri="{9D8B030D-6E8A-4147-A177-3AD203B41FA5}">
                      <a16:colId xmlns:a16="http://schemas.microsoft.com/office/drawing/2014/main" val="3001945880"/>
                    </a:ext>
                  </a:extLst>
                </a:gridCol>
              </a:tblGrid>
              <a:tr h="661564">
                <a:tc>
                  <a:txBody>
                    <a:bodyPr/>
                    <a:lstStyle/>
                    <a:p>
                      <a:pPr algn="ctr"/>
                      <a:r>
                        <a:rPr lang="nl-BE" dirty="0"/>
                        <a:t>Uitstelsmoes </a:t>
                      </a:r>
                    </a:p>
                  </a:txBody>
                  <a:tcPr/>
                </a:tc>
                <a:tc>
                  <a:txBody>
                    <a:bodyPr/>
                    <a:lstStyle/>
                    <a:p>
                      <a:pPr algn="ctr"/>
                      <a:r>
                        <a:rPr lang="nl-BE" dirty="0"/>
                        <a:t>Effect? </a:t>
                      </a:r>
                    </a:p>
                  </a:txBody>
                  <a:tcPr/>
                </a:tc>
                <a:tc>
                  <a:txBody>
                    <a:bodyPr/>
                    <a:lstStyle/>
                    <a:p>
                      <a:pPr algn="ctr"/>
                      <a:r>
                        <a:rPr lang="nl-BE" dirty="0"/>
                        <a:t>Oplossing? </a:t>
                      </a:r>
                    </a:p>
                  </a:txBody>
                  <a:tcPr/>
                </a:tc>
                <a:extLst>
                  <a:ext uri="{0D108BD9-81ED-4DB2-BD59-A6C34878D82A}">
                    <a16:rowId xmlns:a16="http://schemas.microsoft.com/office/drawing/2014/main" val="900506580"/>
                  </a:ext>
                </a:extLst>
              </a:tr>
              <a:tr h="3121812">
                <a:tc>
                  <a:txBody>
                    <a:bodyPr/>
                    <a:lstStyle/>
                    <a:p>
                      <a:pPr marL="457200" indent="-457200" algn="l">
                        <a:buFont typeface="Arial" panose="020B0604020202020204" pitchFamily="34" charset="0"/>
                        <a:buChar char="•"/>
                      </a:pPr>
                      <a:r>
                        <a:rPr lang="nl-BE" dirty="0"/>
                        <a:t>Zo ben ik nu eenmaal.</a:t>
                      </a:r>
                    </a:p>
                    <a:p>
                      <a:pPr marL="457200" indent="-457200" algn="l">
                        <a:buFont typeface="Arial" panose="020B0604020202020204" pitchFamily="34" charset="0"/>
                        <a:buChar char="•"/>
                      </a:pPr>
                      <a:r>
                        <a:rPr lang="nl-BE" dirty="0"/>
                        <a:t>Het moet toch van mezelf komen. </a:t>
                      </a:r>
                    </a:p>
                    <a:p>
                      <a:pPr marL="457200" indent="-457200" algn="l">
                        <a:buFont typeface="Arial" panose="020B0604020202020204" pitchFamily="34" charset="0"/>
                        <a:buChar char="•"/>
                      </a:pPr>
                      <a:r>
                        <a:rPr lang="nl-BE" dirty="0"/>
                        <a:t>Ik ben gewoon een uitsteller. </a:t>
                      </a:r>
                    </a:p>
                    <a:p>
                      <a:pPr marL="457200" indent="-457200" algn="l">
                        <a:buFont typeface="Arial" panose="020B0604020202020204" pitchFamily="34" charset="0"/>
                        <a:buChar char="•"/>
                      </a:pPr>
                      <a:r>
                        <a:rPr lang="nl-BE" dirty="0"/>
                        <a:t>Vroeger lukte het wel zo. </a:t>
                      </a:r>
                    </a:p>
                  </a:txBody>
                  <a:tcPr/>
                </a:tc>
                <a:tc>
                  <a:txBody>
                    <a:bodyPr/>
                    <a:lstStyle/>
                    <a:p>
                      <a:pPr algn="l"/>
                      <a:r>
                        <a:rPr lang="nl-BE" b="1" dirty="0"/>
                        <a:t>Onveranderlijk zelfbeeld</a:t>
                      </a:r>
                    </a:p>
                    <a:p>
                      <a:pPr algn="l"/>
                      <a:r>
                        <a:rPr lang="nl-BE" b="0" dirty="0"/>
                        <a:t>De manier waarop je jezelf ziet, heeft effect op jouw gevoel en gedrag. </a:t>
                      </a:r>
                    </a:p>
                  </a:txBody>
                  <a:tcPr/>
                </a:tc>
                <a:tc>
                  <a:txBody>
                    <a:bodyPr/>
                    <a:lstStyle/>
                    <a:p>
                      <a:pPr marL="0" indent="0" algn="l">
                        <a:buFont typeface="Arial" panose="020B0604020202020204" pitchFamily="34" charset="0"/>
                        <a:buNone/>
                      </a:pPr>
                      <a:r>
                        <a:rPr lang="nl-BE" dirty="0"/>
                        <a:t>Situaties zijn veranderlijk, mensen kunnen zich aanpassen en veranderen! = basis van evolutietheorie</a:t>
                      </a:r>
                    </a:p>
                    <a:p>
                      <a:pPr marL="0" indent="0" algn="l">
                        <a:buFont typeface="Arial" panose="020B0604020202020204" pitchFamily="34" charset="0"/>
                        <a:buNone/>
                      </a:pPr>
                      <a:endParaRPr lang="nl-BE" dirty="0"/>
                    </a:p>
                    <a:p>
                      <a:pPr marL="0" indent="0" algn="l">
                        <a:buFont typeface="Arial" panose="020B0604020202020204" pitchFamily="34" charset="0"/>
                        <a:buNone/>
                      </a:pPr>
                      <a:r>
                        <a:rPr lang="nl-BE" dirty="0"/>
                        <a:t>Pas jouw zelfbeeld aan: je bent niet zo geboren, dus kan jouw uitstelgedrag ook aanpakken. </a:t>
                      </a:r>
                    </a:p>
                  </a:txBody>
                  <a:tcPr/>
                </a:tc>
                <a:extLst>
                  <a:ext uri="{0D108BD9-81ED-4DB2-BD59-A6C34878D82A}">
                    <a16:rowId xmlns:a16="http://schemas.microsoft.com/office/drawing/2014/main" val="3977828213"/>
                  </a:ext>
                </a:extLst>
              </a:tr>
              <a:tr h="3182478">
                <a:tc>
                  <a:txBody>
                    <a:bodyPr/>
                    <a:lstStyle/>
                    <a:p>
                      <a:pPr marL="457200" indent="-457200">
                        <a:buFont typeface="Arial" panose="020B0604020202020204" pitchFamily="34" charset="0"/>
                        <a:buChar char="•"/>
                      </a:pPr>
                      <a:r>
                        <a:rPr lang="nl-BE" dirty="0"/>
                        <a:t>Ik geloof niet zo in plannen. </a:t>
                      </a:r>
                    </a:p>
                    <a:p>
                      <a:pPr marL="457200" indent="-457200">
                        <a:buFont typeface="Arial" panose="020B0604020202020204" pitchFamily="34" charset="0"/>
                        <a:buChar char="•"/>
                      </a:pPr>
                      <a:r>
                        <a:rPr lang="nl-BE" dirty="0"/>
                        <a:t>Het vorige plan heeft me ook niet geholpen. </a:t>
                      </a:r>
                    </a:p>
                    <a:p>
                      <a:pPr marL="457200" indent="-457200">
                        <a:buFont typeface="Arial" panose="020B0604020202020204" pitchFamily="34" charset="0"/>
                        <a:buChar char="•"/>
                      </a:pPr>
                      <a:r>
                        <a:rPr lang="nl-BE" dirty="0"/>
                        <a:t>Het moet vanzelf gaan, ik ben slim genoeg. </a:t>
                      </a:r>
                    </a:p>
                    <a:p>
                      <a:pPr marL="457200" indent="-457200">
                        <a:buFont typeface="Arial" panose="020B0604020202020204" pitchFamily="34" charset="0"/>
                        <a:buChar char="•"/>
                      </a:pPr>
                      <a:r>
                        <a:rPr lang="nl-BE" dirty="0"/>
                        <a:t>Ik kan een planning niet volhouden. </a:t>
                      </a:r>
                    </a:p>
                  </a:txBody>
                  <a:tcPr/>
                </a:tc>
                <a:tc>
                  <a:txBody>
                    <a:bodyPr/>
                    <a:lstStyle/>
                    <a:p>
                      <a:r>
                        <a:rPr lang="nl-BE" b="1" dirty="0"/>
                        <a:t>Weggooien van mogelijke oplossingen </a:t>
                      </a:r>
                    </a:p>
                    <a:p>
                      <a:r>
                        <a:rPr lang="nl-BE" b="0" dirty="0"/>
                        <a:t>Verandering kost moeite. </a:t>
                      </a:r>
                    </a:p>
                    <a:p>
                      <a:r>
                        <a:rPr lang="nl-BE" b="0" dirty="0"/>
                        <a:t>Je weet niet of je resultaat zal boeken.</a:t>
                      </a:r>
                    </a:p>
                    <a:p>
                      <a:r>
                        <a:rPr lang="nl-BE" b="0" dirty="0"/>
                        <a:t>Mogelijke oplossingen worden daarom vaak ‘weggegooid’. </a:t>
                      </a:r>
                    </a:p>
                  </a:txBody>
                  <a:tcPr/>
                </a:tc>
                <a:tc>
                  <a:txBody>
                    <a:bodyPr/>
                    <a:lstStyle/>
                    <a:p>
                      <a:pPr marL="0" indent="0">
                        <a:buFont typeface="Arial" panose="020B0604020202020204" pitchFamily="34" charset="0"/>
                        <a:buNone/>
                      </a:pPr>
                      <a:r>
                        <a:rPr lang="nl-BE" dirty="0"/>
                        <a:t>Wees kritisch ten opzichte van jezelf wanneer je een mogelijke oplossing als niet relevant voor jezelf beschouwt. </a:t>
                      </a:r>
                    </a:p>
                    <a:p>
                      <a:pPr marL="457200" indent="-457200">
                        <a:buFont typeface="Arial" panose="020B0604020202020204" pitchFamily="34" charset="0"/>
                        <a:buChar char="•"/>
                      </a:pPr>
                      <a:r>
                        <a:rPr lang="nl-BE" dirty="0"/>
                        <a:t>Iedereen werkt met een planning: bedrijven, bands, theater. </a:t>
                      </a:r>
                    </a:p>
                    <a:p>
                      <a:pPr marL="457200" indent="-457200">
                        <a:buFont typeface="Arial" panose="020B0604020202020204" pitchFamily="34" charset="0"/>
                        <a:buChar char="•"/>
                      </a:pPr>
                      <a:r>
                        <a:rPr lang="nl-BE" dirty="0"/>
                        <a:t>Het wil zeggen dat dat specifieke plan slecht was, niet alle plannen. </a:t>
                      </a:r>
                    </a:p>
                    <a:p>
                      <a:pPr marL="457200" indent="-457200">
                        <a:buFont typeface="Arial" panose="020B0604020202020204" pitchFamily="34" charset="0"/>
                        <a:buChar char="•"/>
                      </a:pPr>
                      <a:r>
                        <a:rPr lang="nl-BE" dirty="0"/>
                        <a:t>Helaas, studeren gaan nooit vanzelf. </a:t>
                      </a:r>
                    </a:p>
                    <a:p>
                      <a:pPr marL="457200" indent="-457200">
                        <a:buFont typeface="Arial" panose="020B0604020202020204" pitchFamily="34" charset="0"/>
                        <a:buChar char="•"/>
                      </a:pPr>
                      <a:r>
                        <a:rPr lang="nl-BE" dirty="0"/>
                        <a:t>Je vraagt je beter af: “Waarom?”. </a:t>
                      </a:r>
                    </a:p>
                    <a:p>
                      <a:pPr marL="457200" indent="-457200">
                        <a:buFont typeface="Arial" panose="020B0604020202020204" pitchFamily="34" charset="0"/>
                        <a:buChar char="•"/>
                      </a:pPr>
                      <a:endParaRPr lang="nl-BE" dirty="0"/>
                    </a:p>
                    <a:p>
                      <a:pPr marL="457200" indent="-457200">
                        <a:buFont typeface="Arial" panose="020B0604020202020204" pitchFamily="34" charset="0"/>
                        <a:buChar char="•"/>
                      </a:pPr>
                      <a:endParaRPr lang="nl-BE" dirty="0"/>
                    </a:p>
                    <a:p>
                      <a:pPr marL="457200" indent="-457200">
                        <a:buFont typeface="Arial" panose="020B0604020202020204" pitchFamily="34" charset="0"/>
                        <a:buChar char="•"/>
                      </a:pPr>
                      <a:endParaRPr lang="nl-BE" dirty="0"/>
                    </a:p>
                  </a:txBody>
                  <a:tcPr/>
                </a:tc>
                <a:extLst>
                  <a:ext uri="{0D108BD9-81ED-4DB2-BD59-A6C34878D82A}">
                    <a16:rowId xmlns:a16="http://schemas.microsoft.com/office/drawing/2014/main" val="2497353560"/>
                  </a:ext>
                </a:extLst>
              </a:tr>
            </a:tbl>
          </a:graphicData>
        </a:graphic>
      </p:graphicFrame>
    </p:spTree>
    <p:extLst>
      <p:ext uri="{BB962C8B-B14F-4D97-AF65-F5344CB8AC3E}">
        <p14:creationId xmlns:p14="http://schemas.microsoft.com/office/powerpoint/2010/main" val="3528690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a:xfrm>
            <a:off x="14543315" y="9306717"/>
            <a:ext cx="1001264" cy="547688"/>
          </a:xfrm>
        </p:spPr>
        <p:txBody>
          <a:bodyPr/>
          <a:lstStyle/>
          <a:p>
            <a:fld id="{B7527A74-2D87-4307-9531-5A57D9647EEB}" type="slidenum">
              <a:rPr lang="nl-BE" smtClean="0"/>
              <a:pPr/>
              <a:t>58</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a:xfrm>
            <a:off x="998692" y="888883"/>
            <a:ext cx="16575629" cy="630355"/>
          </a:xfrm>
        </p:spPr>
        <p:txBody>
          <a:bodyPr/>
          <a:lstStyle/>
          <a:p>
            <a:r>
              <a:rPr lang="nl-BE" noProof="0" dirty="0"/>
              <a:t>We pakken het uitstellen aan: ons GEDACHTEN veranderen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a:xfrm>
            <a:off x="2274889" y="9306717"/>
            <a:ext cx="6172200" cy="547688"/>
          </a:xfrm>
        </p:spPr>
        <p:txBody>
          <a:bodyPr/>
          <a:lstStyle/>
          <a:p>
            <a:r>
              <a:rPr lang="nl-BE"/>
              <a:t>Workshop uitstelgedrag</a:t>
            </a:r>
            <a:endParaRPr lang="nl-BE" dirty="0"/>
          </a:p>
        </p:txBody>
      </p:sp>
      <p:sp>
        <p:nvSpPr>
          <p:cNvPr id="5" name="Tijdelijke aanduiding voor tekst 4">
            <a:extLst>
              <a:ext uri="{FF2B5EF4-FFF2-40B4-BE49-F238E27FC236}">
                <a16:creationId xmlns:a16="http://schemas.microsoft.com/office/drawing/2014/main" id="{7FA0D3A1-7316-4678-9D30-1AD38CE42F67}"/>
              </a:ext>
            </a:extLst>
          </p:cNvPr>
          <p:cNvSpPr>
            <a:spLocks noGrp="1"/>
          </p:cNvSpPr>
          <p:nvPr>
            <p:ph type="body" sz="quarter" idx="17"/>
          </p:nvPr>
        </p:nvSpPr>
        <p:spPr>
          <a:xfrm>
            <a:off x="998693" y="2113634"/>
            <a:ext cx="16077724" cy="6426862"/>
          </a:xfrm>
        </p:spPr>
        <p:txBody>
          <a:bodyPr/>
          <a:lstStyle/>
          <a:p>
            <a:endParaRPr lang="nl-BE" noProof="0" dirty="0"/>
          </a:p>
          <a:p>
            <a:endParaRPr lang="nl-BE" noProof="0" dirty="0"/>
          </a:p>
          <a:p>
            <a:r>
              <a:rPr lang="nl-BE" noProof="0" dirty="0"/>
              <a:t>	</a:t>
            </a:r>
          </a:p>
          <a:p>
            <a:pPr lvl="2"/>
            <a:endParaRPr lang="nl-BE" noProof="0" dirty="0"/>
          </a:p>
          <a:p>
            <a:pPr lvl="2"/>
            <a:endParaRPr lang="nl-BE" noProof="0" dirty="0"/>
          </a:p>
          <a:p>
            <a:pPr lvl="2"/>
            <a:endParaRPr lang="nl-BE" noProof="0" dirty="0"/>
          </a:p>
          <a:p>
            <a:pPr lvl="2"/>
            <a:endParaRPr lang="nl-BE" noProof="0" dirty="0"/>
          </a:p>
          <a:p>
            <a:pPr marL="1943100" lvl="2"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lvl="2"/>
            <a:endParaRPr lang="nl-BE" noProof="0" dirty="0"/>
          </a:p>
          <a:p>
            <a:pPr marL="571500" indent="-571500">
              <a:buFont typeface="Arial" panose="020B0604020202020204" pitchFamily="34" charset="0"/>
              <a:buChar char="•"/>
            </a:pPr>
            <a:endParaRPr lang="nl-BE" noProof="0" dirty="0"/>
          </a:p>
        </p:txBody>
      </p:sp>
      <p:graphicFrame>
        <p:nvGraphicFramePr>
          <p:cNvPr id="7" name="Tabel 8">
            <a:extLst>
              <a:ext uri="{FF2B5EF4-FFF2-40B4-BE49-F238E27FC236}">
                <a16:creationId xmlns:a16="http://schemas.microsoft.com/office/drawing/2014/main" id="{A0DAFA50-4EA0-415E-AB73-0DB6CCB4C8F3}"/>
              </a:ext>
            </a:extLst>
          </p:cNvPr>
          <p:cNvGraphicFramePr>
            <a:graphicFrameLocks noGrp="1"/>
          </p:cNvGraphicFramePr>
          <p:nvPr>
            <p:extLst>
              <p:ext uri="{D42A27DB-BD31-4B8C-83A1-F6EECF244321}">
                <p14:modId xmlns:p14="http://schemas.microsoft.com/office/powerpoint/2010/main" val="1229448142"/>
              </p:ext>
            </p:extLst>
          </p:nvPr>
        </p:nvGraphicFramePr>
        <p:xfrm>
          <a:off x="444258" y="532592"/>
          <a:ext cx="17684496" cy="3783376"/>
        </p:xfrm>
        <a:graphic>
          <a:graphicData uri="http://schemas.openxmlformats.org/drawingml/2006/table">
            <a:tbl>
              <a:tblPr firstRow="1" bandRow="1">
                <a:tableStyleId>{00A15C55-8517-42AA-B614-E9B94910E393}</a:tableStyleId>
              </a:tblPr>
              <a:tblGrid>
                <a:gridCol w="4425696">
                  <a:extLst>
                    <a:ext uri="{9D8B030D-6E8A-4147-A177-3AD203B41FA5}">
                      <a16:colId xmlns:a16="http://schemas.microsoft.com/office/drawing/2014/main" val="3248095006"/>
                    </a:ext>
                  </a:extLst>
                </a:gridCol>
                <a:gridCol w="6437376">
                  <a:extLst>
                    <a:ext uri="{9D8B030D-6E8A-4147-A177-3AD203B41FA5}">
                      <a16:colId xmlns:a16="http://schemas.microsoft.com/office/drawing/2014/main" val="2237821911"/>
                    </a:ext>
                  </a:extLst>
                </a:gridCol>
                <a:gridCol w="6821424">
                  <a:extLst>
                    <a:ext uri="{9D8B030D-6E8A-4147-A177-3AD203B41FA5}">
                      <a16:colId xmlns:a16="http://schemas.microsoft.com/office/drawing/2014/main" val="3001945880"/>
                    </a:ext>
                  </a:extLst>
                </a:gridCol>
              </a:tblGrid>
              <a:tr h="661564">
                <a:tc>
                  <a:txBody>
                    <a:bodyPr/>
                    <a:lstStyle/>
                    <a:p>
                      <a:pPr algn="ctr"/>
                      <a:r>
                        <a:rPr lang="nl-BE" dirty="0"/>
                        <a:t>Uitstelsmoes </a:t>
                      </a:r>
                    </a:p>
                  </a:txBody>
                  <a:tcPr/>
                </a:tc>
                <a:tc>
                  <a:txBody>
                    <a:bodyPr/>
                    <a:lstStyle/>
                    <a:p>
                      <a:pPr algn="ctr"/>
                      <a:r>
                        <a:rPr lang="nl-BE" dirty="0"/>
                        <a:t>Effect? </a:t>
                      </a:r>
                    </a:p>
                  </a:txBody>
                  <a:tcPr/>
                </a:tc>
                <a:tc>
                  <a:txBody>
                    <a:bodyPr/>
                    <a:lstStyle/>
                    <a:p>
                      <a:pPr algn="ctr"/>
                      <a:r>
                        <a:rPr lang="nl-BE" dirty="0"/>
                        <a:t>Oplossing? </a:t>
                      </a:r>
                    </a:p>
                  </a:txBody>
                  <a:tcPr/>
                </a:tc>
                <a:extLst>
                  <a:ext uri="{0D108BD9-81ED-4DB2-BD59-A6C34878D82A}">
                    <a16:rowId xmlns:a16="http://schemas.microsoft.com/office/drawing/2014/main" val="900506580"/>
                  </a:ext>
                </a:extLst>
              </a:tr>
              <a:tr h="3121812">
                <a:tc>
                  <a:txBody>
                    <a:bodyPr/>
                    <a:lstStyle/>
                    <a:p>
                      <a:pPr marL="457200" indent="-457200" algn="l">
                        <a:buFont typeface="Arial" panose="020B0604020202020204" pitchFamily="34" charset="0"/>
                        <a:buChar char="•"/>
                      </a:pPr>
                      <a:r>
                        <a:rPr lang="nl-BE" dirty="0"/>
                        <a:t>Iemand klopte net aan.</a:t>
                      </a:r>
                    </a:p>
                    <a:p>
                      <a:pPr marL="457200" indent="-457200" algn="l">
                        <a:buFont typeface="Arial" panose="020B0604020202020204" pitchFamily="34" charset="0"/>
                        <a:buChar char="•"/>
                      </a:pPr>
                      <a:r>
                        <a:rPr lang="nl-BE" dirty="0"/>
                        <a:t>Pauzes lopen uit omdat ik aan het bellen was.</a:t>
                      </a:r>
                    </a:p>
                  </a:txBody>
                  <a:tcPr/>
                </a:tc>
                <a:tc>
                  <a:txBody>
                    <a:bodyPr/>
                    <a:lstStyle/>
                    <a:p>
                      <a:pPr algn="l"/>
                      <a:r>
                        <a:rPr lang="nl-BE" b="1" dirty="0"/>
                        <a:t>Andere</a:t>
                      </a:r>
                    </a:p>
                    <a:p>
                      <a:pPr algn="l"/>
                      <a:endParaRPr lang="nl-BE" b="0" dirty="0"/>
                    </a:p>
                  </a:txBody>
                  <a:tcPr/>
                </a:tc>
                <a:tc>
                  <a:txBody>
                    <a:bodyPr/>
                    <a:lstStyle/>
                    <a:p>
                      <a:pPr marL="0" indent="0" algn="l">
                        <a:buFont typeface="Arial" panose="020B0604020202020204" pitchFamily="34" charset="0"/>
                        <a:buNone/>
                      </a:pPr>
                      <a:r>
                        <a:rPr lang="nl-BE" dirty="0"/>
                        <a:t>Neen zeggen is helaas noodzakelijk en onvermijdelijk  om iets te bereiken. </a:t>
                      </a:r>
                    </a:p>
                    <a:p>
                      <a:pPr marL="0" indent="0" algn="l">
                        <a:buFont typeface="Arial" panose="020B0604020202020204" pitchFamily="34" charset="0"/>
                        <a:buNone/>
                      </a:pPr>
                      <a:r>
                        <a:rPr lang="nl-BE" dirty="0"/>
                        <a:t>TIP: bordje “niet storen” </a:t>
                      </a:r>
                    </a:p>
                  </a:txBody>
                  <a:tcPr/>
                </a:tc>
                <a:extLst>
                  <a:ext uri="{0D108BD9-81ED-4DB2-BD59-A6C34878D82A}">
                    <a16:rowId xmlns:a16="http://schemas.microsoft.com/office/drawing/2014/main" val="3977828213"/>
                  </a:ext>
                </a:extLst>
              </a:tr>
            </a:tbl>
          </a:graphicData>
        </a:graphic>
      </p:graphicFrame>
    </p:spTree>
    <p:extLst>
      <p:ext uri="{BB962C8B-B14F-4D97-AF65-F5344CB8AC3E}">
        <p14:creationId xmlns:p14="http://schemas.microsoft.com/office/powerpoint/2010/main" val="3626622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a:xfrm>
            <a:off x="1316736" y="2073311"/>
            <a:ext cx="14904720" cy="6046561"/>
          </a:xfrm>
        </p:spPr>
        <p:txBody>
          <a:bodyPr/>
          <a:lstStyle/>
          <a:p>
            <a:pPr marL="571500" indent="-571500">
              <a:buFont typeface="Arial" panose="020B0604020202020204" pitchFamily="34" charset="0"/>
              <a:buChar char="•"/>
            </a:pPr>
            <a:r>
              <a:rPr lang="nl-BE" noProof="0" dirty="0"/>
              <a:t>Uitstelsmoezen aanpakken </a:t>
            </a:r>
          </a:p>
          <a:p>
            <a:pPr marL="1257300" lvl="1" indent="-571500">
              <a:buFont typeface="Arial" panose="020B0604020202020204" pitchFamily="34" charset="0"/>
              <a:buChar char="•"/>
            </a:pPr>
            <a:r>
              <a:rPr lang="nl-BE" noProof="0" dirty="0"/>
              <a:t>Even recapituleren </a:t>
            </a:r>
          </a:p>
          <a:p>
            <a:pPr marL="1943100" lvl="2" indent="-571500">
              <a:buFont typeface="Arial" panose="020B0604020202020204" pitchFamily="34" charset="0"/>
              <a:buChar char="•"/>
            </a:pPr>
            <a:r>
              <a:rPr lang="nl-BE" noProof="0" dirty="0"/>
              <a:t>Uitstelsmoezen = niet-helpende gedachten </a:t>
            </a:r>
          </a:p>
          <a:p>
            <a:pPr marL="1943100" lvl="2" indent="-571500">
              <a:buFont typeface="Arial" panose="020B0604020202020204" pitchFamily="34" charset="0"/>
              <a:buChar char="•"/>
            </a:pPr>
            <a:r>
              <a:rPr lang="nl-BE" noProof="0" dirty="0"/>
              <a:t>Je volgt ze uit gewoonte. </a:t>
            </a:r>
            <a:r>
              <a:rPr lang="nl-BE" noProof="0" dirty="0">
                <a:sym typeface="Wingdings" panose="05000000000000000000" pitchFamily="2" charset="2"/>
              </a:rPr>
              <a:t> Je blijft in cirkels draaien. </a:t>
            </a:r>
          </a:p>
          <a:p>
            <a:pPr marL="1943100" lvl="2" indent="-571500">
              <a:buFont typeface="Arial" panose="020B0604020202020204" pitchFamily="34" charset="0"/>
              <a:buChar char="•"/>
            </a:pPr>
            <a:r>
              <a:rPr lang="nl-BE" noProof="0" dirty="0">
                <a:sym typeface="Wingdings" panose="05000000000000000000" pitchFamily="2" charset="2"/>
              </a:rPr>
              <a:t>Doorbreken van gewoontegedachtes.  door hebben wanneer je een uitstelsmoes gebruikt</a:t>
            </a:r>
          </a:p>
          <a:p>
            <a:pPr marL="1943100" lvl="2" indent="-571500">
              <a:buFont typeface="Arial" panose="020B0604020202020204" pitchFamily="34" charset="0"/>
              <a:buChar char="•"/>
            </a:pPr>
            <a:r>
              <a:rPr lang="nl-BE" dirty="0">
                <a:sym typeface="Wingdings" panose="05000000000000000000" pitchFamily="2" charset="2"/>
              </a:rPr>
              <a:t>Buig de uitstelsmoes om </a:t>
            </a:r>
            <a:r>
              <a:rPr lang="nl-BE" noProof="0" dirty="0">
                <a:sym typeface="Wingdings" panose="05000000000000000000" pitchFamily="2" charset="2"/>
              </a:rPr>
              <a:t>naar een helpende gedachte. </a:t>
            </a:r>
          </a:p>
          <a:p>
            <a:pPr marL="2628900" lvl="3" indent="-571500">
              <a:buFont typeface="Arial" panose="020B0604020202020204" pitchFamily="34" charset="0"/>
              <a:buChar char="•"/>
            </a:pPr>
            <a:endParaRPr lang="nl-BE" noProof="0" dirty="0"/>
          </a:p>
          <a:p>
            <a:pPr marL="1943100" lvl="2" indent="-571500">
              <a:buFont typeface="Arial" panose="020B0604020202020204" pitchFamily="34" charset="0"/>
              <a:buChar char="•"/>
            </a:pPr>
            <a:endParaRPr lang="nl-BE" noProof="0" dirty="0"/>
          </a:p>
          <a:p>
            <a:pPr marL="571500" indent="-571500">
              <a:buFont typeface="Arial" panose="020B0604020202020204" pitchFamily="34" charset="0"/>
              <a:buChar char="•"/>
            </a:pPr>
            <a:endParaRPr lang="nl-BE" noProof="0" dirty="0"/>
          </a:p>
          <a:p>
            <a:endParaRPr lang="nl-BE" noProof="0" dirty="0"/>
          </a:p>
          <a:p>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59</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We pakken het uitstellen aan: ons GEDACHTEN veranderen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a:t>Workshop uitstelgedrag</a:t>
            </a:r>
            <a:endParaRPr lang="nl-BE" dirty="0"/>
          </a:p>
        </p:txBody>
      </p:sp>
    </p:spTree>
    <p:extLst>
      <p:ext uri="{BB962C8B-B14F-4D97-AF65-F5344CB8AC3E}">
        <p14:creationId xmlns:p14="http://schemas.microsoft.com/office/powerpoint/2010/main" val="18583936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p:txBody>
          <a:bodyPr/>
          <a:lstStyle/>
          <a:p>
            <a:pPr marL="571500" indent="-571500">
              <a:buFont typeface="Arial" panose="020B0604020202020204" pitchFamily="34" charset="0"/>
              <a:buChar char="•"/>
            </a:pPr>
            <a:r>
              <a:rPr lang="nl-BE" noProof="0" dirty="0"/>
              <a:t>Types van uitstelgedrag</a:t>
            </a:r>
          </a:p>
          <a:p>
            <a:pPr marL="571500" indent="-571500">
              <a:buFont typeface="Arial" panose="020B0604020202020204" pitchFamily="34" charset="0"/>
              <a:buChar char="•"/>
            </a:pPr>
            <a:endParaRPr lang="nl-BE" noProof="0" dirty="0">
              <a:sym typeface="Wingdings" panose="05000000000000000000" pitchFamily="2" charset="2"/>
            </a:endParaRPr>
          </a:p>
          <a:p>
            <a:pPr marL="571500" indent="-571500">
              <a:buFont typeface="Arial" panose="020B0604020202020204" pitchFamily="34" charset="0"/>
              <a:buChar char="•"/>
            </a:pPr>
            <a:endParaRPr lang="nl-BE" noProof="0" dirty="0">
              <a:sym typeface="Wingdings" panose="05000000000000000000" pitchFamily="2" charset="2"/>
            </a:endParaRPr>
          </a:p>
          <a:p>
            <a:pPr marL="571500" indent="-571500">
              <a:buFont typeface="Arial" panose="020B0604020202020204" pitchFamily="34" charset="0"/>
              <a:buChar char="•"/>
            </a:pPr>
            <a:endParaRPr lang="nl-BE" noProof="0" dirty="0">
              <a:sym typeface="Wingdings" panose="05000000000000000000" pitchFamily="2" charset="2"/>
            </a:endParaRPr>
          </a:p>
          <a:p>
            <a:pPr lvl="0"/>
            <a:r>
              <a:rPr lang="nl-BE" noProof="0" dirty="0"/>
              <a:t>‘Passieve faalangst’: </a:t>
            </a:r>
            <a:r>
              <a:rPr lang="nl-BE" b="1" u="sng" noProof="0" dirty="0">
                <a:hlinkClick r:id="rId3"/>
              </a:rPr>
              <a:t>het verhaal van Sofie</a:t>
            </a:r>
            <a:r>
              <a:rPr lang="nl-BE" b="1" noProof="0" dirty="0"/>
              <a:t> ( weinig vertrouwen in het kunnen, 30 min zitten staren op 1 blad, naar TV serie kijken omdat het nu toch niet lukt) </a:t>
            </a:r>
            <a:endParaRPr lang="nl-BE" noProof="0" dirty="0"/>
          </a:p>
          <a:p>
            <a:pPr lvl="0"/>
            <a:r>
              <a:rPr lang="nl-BE" noProof="0" dirty="0"/>
              <a:t>‘De zoekende student’: </a:t>
            </a:r>
            <a:r>
              <a:rPr lang="nl-BE" b="1" u="sng" noProof="0" dirty="0">
                <a:hlinkClick r:id="rId4"/>
              </a:rPr>
              <a:t>het verhaal van Steven</a:t>
            </a:r>
            <a:r>
              <a:rPr lang="nl-BE" b="1" noProof="0" dirty="0"/>
              <a:t> ( sommige vakken </a:t>
            </a:r>
            <a:r>
              <a:rPr lang="nl-BE" b="1" noProof="0" dirty="0" err="1"/>
              <a:t>intressant</a:t>
            </a:r>
            <a:r>
              <a:rPr lang="nl-BE" b="1" noProof="0" dirty="0"/>
              <a:t>, sommige</a:t>
            </a:r>
            <a:endParaRPr lang="nl-BE" noProof="0" dirty="0">
              <a:sym typeface="Wingdings" panose="05000000000000000000" pitchFamily="2" charset="2"/>
            </a:endParaRPr>
          </a:p>
          <a:p>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6</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Wat is problematisch uitstelgedrag?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a:t>Workshop uitstelgedrag</a:t>
            </a:r>
            <a:endParaRPr lang="nl-BE" dirty="0"/>
          </a:p>
        </p:txBody>
      </p:sp>
      <p:graphicFrame>
        <p:nvGraphicFramePr>
          <p:cNvPr id="4" name="Tabel 4">
            <a:extLst>
              <a:ext uri="{FF2B5EF4-FFF2-40B4-BE49-F238E27FC236}">
                <a16:creationId xmlns:a16="http://schemas.microsoft.com/office/drawing/2014/main" id="{1A4CED11-F630-494F-B356-1406E85DD482}"/>
              </a:ext>
            </a:extLst>
          </p:cNvPr>
          <p:cNvGraphicFramePr>
            <a:graphicFrameLocks noGrp="1"/>
          </p:cNvGraphicFramePr>
          <p:nvPr/>
        </p:nvGraphicFramePr>
        <p:xfrm>
          <a:off x="724282" y="3670379"/>
          <a:ext cx="16901478" cy="3474720"/>
        </p:xfrm>
        <a:graphic>
          <a:graphicData uri="http://schemas.openxmlformats.org/drawingml/2006/table">
            <a:tbl>
              <a:tblPr firstRow="1" bandRow="1">
                <a:tableStyleId>{00A15C55-8517-42AA-B614-E9B94910E393}</a:tableStyleId>
              </a:tblPr>
              <a:tblGrid>
                <a:gridCol w="5624760">
                  <a:extLst>
                    <a:ext uri="{9D8B030D-6E8A-4147-A177-3AD203B41FA5}">
                      <a16:colId xmlns:a16="http://schemas.microsoft.com/office/drawing/2014/main" val="555403203"/>
                    </a:ext>
                  </a:extLst>
                </a:gridCol>
                <a:gridCol w="5848709">
                  <a:extLst>
                    <a:ext uri="{9D8B030D-6E8A-4147-A177-3AD203B41FA5}">
                      <a16:colId xmlns:a16="http://schemas.microsoft.com/office/drawing/2014/main" val="1113515939"/>
                    </a:ext>
                  </a:extLst>
                </a:gridCol>
                <a:gridCol w="5428009">
                  <a:extLst>
                    <a:ext uri="{9D8B030D-6E8A-4147-A177-3AD203B41FA5}">
                      <a16:colId xmlns:a16="http://schemas.microsoft.com/office/drawing/2014/main" val="1232625839"/>
                    </a:ext>
                  </a:extLst>
                </a:gridCol>
              </a:tblGrid>
              <a:tr h="370840">
                <a:tc>
                  <a:txBody>
                    <a:bodyPr/>
                    <a:lstStyle/>
                    <a:p>
                      <a:pPr algn="ctr"/>
                      <a:r>
                        <a:rPr lang="nl-BE" dirty="0"/>
                        <a:t>Optimistische uitsteller </a:t>
                      </a:r>
                    </a:p>
                  </a:txBody>
                  <a:tcPr/>
                </a:tc>
                <a:tc>
                  <a:txBody>
                    <a:bodyPr/>
                    <a:lstStyle/>
                    <a:p>
                      <a:pPr algn="ctr"/>
                      <a:r>
                        <a:rPr lang="nl-BE" dirty="0"/>
                        <a:t>Passieve faalangst </a:t>
                      </a:r>
                    </a:p>
                  </a:txBody>
                  <a:tcPr/>
                </a:tc>
                <a:tc>
                  <a:txBody>
                    <a:bodyPr/>
                    <a:lstStyle/>
                    <a:p>
                      <a:pPr algn="ctr"/>
                      <a:r>
                        <a:rPr lang="nl-BE" dirty="0"/>
                        <a:t>Zoekende student </a:t>
                      </a:r>
                    </a:p>
                  </a:txBody>
                  <a:tcPr/>
                </a:tc>
                <a:extLst>
                  <a:ext uri="{0D108BD9-81ED-4DB2-BD59-A6C34878D82A}">
                    <a16:rowId xmlns:a16="http://schemas.microsoft.com/office/drawing/2014/main" val="2482785324"/>
                  </a:ext>
                </a:extLst>
              </a:tr>
              <a:tr h="370840">
                <a:tc>
                  <a:txBody>
                    <a:bodyPr/>
                    <a:lstStyle/>
                    <a:p>
                      <a:r>
                        <a:rPr lang="nl-BE" dirty="0"/>
                        <a:t>Maakt zich soms zorgen maar ervaart vaak nog veel tijd.</a:t>
                      </a:r>
                    </a:p>
                    <a:p>
                      <a:r>
                        <a:rPr lang="nl-BE" dirty="0"/>
                        <a:t>Kiest activiteit op moment zelf. </a:t>
                      </a:r>
                    </a:p>
                    <a:p>
                      <a:r>
                        <a:rPr lang="nl-BE" dirty="0"/>
                        <a:t>Keuze wordt in mate van belangrijkheid bepaald. </a:t>
                      </a:r>
                    </a:p>
                    <a:p>
                      <a:r>
                        <a:rPr lang="nl-BE" dirty="0"/>
                        <a:t>Levert op korte termijn goed gevoel op. </a:t>
                      </a:r>
                    </a:p>
                  </a:txBody>
                  <a:tcPr/>
                </a:tc>
                <a:tc>
                  <a:txBody>
                    <a:bodyPr/>
                    <a:lstStyle/>
                    <a:p>
                      <a:r>
                        <a:rPr lang="nl-BE" dirty="0"/>
                        <a:t>Weinig vertrouwen in eigen kunnen. </a:t>
                      </a:r>
                    </a:p>
                    <a:p>
                      <a:r>
                        <a:rPr lang="nl-BE" dirty="0"/>
                        <a:t>Zorgt voor frustratie waardoor er naar een andere activiteit gegrepen wordt. Even niet stilstaan bij slecht gevoel. </a:t>
                      </a:r>
                    </a:p>
                    <a:p>
                      <a:endParaRPr lang="nl-BE" dirty="0"/>
                    </a:p>
                  </a:txBody>
                  <a:tcPr/>
                </a:tc>
                <a:tc>
                  <a:txBody>
                    <a:bodyPr/>
                    <a:lstStyle/>
                    <a:p>
                      <a:r>
                        <a:rPr lang="nl-BE" dirty="0"/>
                        <a:t>Twijfels zorgen dat hij/zij moeilijk tot actie overgaat. </a:t>
                      </a:r>
                    </a:p>
                    <a:p>
                      <a:r>
                        <a:rPr lang="nl-BE" dirty="0"/>
                        <a:t>Bv.: Is dit de juiste studiemethodiek? Dit is geen leuk vak. Is de opleiding wel iets voor mij dan? </a:t>
                      </a:r>
                      <a:br>
                        <a:rPr lang="nl-BE" dirty="0"/>
                      </a:br>
                      <a:r>
                        <a:rPr lang="nl-BE" dirty="0"/>
                        <a:t>Gaat moeilijke vragen uit de weg, krijgt terug een rustiger gevoel. </a:t>
                      </a:r>
                    </a:p>
                  </a:txBody>
                  <a:tcPr/>
                </a:tc>
                <a:extLst>
                  <a:ext uri="{0D108BD9-81ED-4DB2-BD59-A6C34878D82A}">
                    <a16:rowId xmlns:a16="http://schemas.microsoft.com/office/drawing/2014/main" val="884279427"/>
                  </a:ext>
                </a:extLst>
              </a:tr>
            </a:tbl>
          </a:graphicData>
        </a:graphic>
      </p:graphicFrame>
    </p:spTree>
    <p:extLst>
      <p:ext uri="{BB962C8B-B14F-4D97-AF65-F5344CB8AC3E}">
        <p14:creationId xmlns:p14="http://schemas.microsoft.com/office/powerpoint/2010/main" val="21445172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a:xfrm>
            <a:off x="1316736" y="2073311"/>
            <a:ext cx="14904720" cy="6046561"/>
          </a:xfrm>
        </p:spPr>
        <p:txBody>
          <a:bodyPr/>
          <a:lstStyle/>
          <a:p>
            <a:pPr marL="571500" indent="-571500">
              <a:buFont typeface="Arial" panose="020B0604020202020204" pitchFamily="34" charset="0"/>
              <a:buChar char="•"/>
            </a:pPr>
            <a:r>
              <a:rPr lang="nl-BE" noProof="0" dirty="0"/>
              <a:t>Uitstelsmoezen aanpakken </a:t>
            </a:r>
          </a:p>
          <a:p>
            <a:pPr marL="1257300" lvl="1" indent="-571500">
              <a:buFont typeface="Arial" panose="020B0604020202020204" pitchFamily="34" charset="0"/>
              <a:buChar char="•"/>
            </a:pPr>
            <a:r>
              <a:rPr lang="nl-BE" noProof="0" dirty="0">
                <a:sym typeface="Wingdings" panose="05000000000000000000" pitchFamily="2" charset="2"/>
              </a:rPr>
              <a:t>Hoe maak ik van een uitstelsmoes een helpende gedachte? </a:t>
            </a:r>
          </a:p>
          <a:p>
            <a:pPr marL="1943100" lvl="2" indent="-571500">
              <a:buFont typeface="Arial" panose="020B0604020202020204" pitchFamily="34" charset="0"/>
              <a:buChar char="•"/>
            </a:pPr>
            <a:r>
              <a:rPr lang="nl-BE" noProof="0" dirty="0">
                <a:sym typeface="Wingdings" panose="05000000000000000000" pitchFamily="2" charset="2"/>
              </a:rPr>
              <a:t>Stel bij elke uitstelsmoes een aantal vragen: </a:t>
            </a:r>
          </a:p>
          <a:p>
            <a:pPr marL="2628900" lvl="3" indent="-571500">
              <a:buFont typeface="Arial" panose="020B0604020202020204" pitchFamily="34" charset="0"/>
              <a:buChar char="•"/>
            </a:pPr>
            <a:r>
              <a:rPr lang="nl-BE" noProof="0" dirty="0">
                <a:sym typeface="Wingdings" panose="05000000000000000000" pitchFamily="2" charset="2"/>
              </a:rPr>
              <a:t>Klopt het wat ik denk? Op welke feiten baseer ik mij?</a:t>
            </a:r>
          </a:p>
          <a:p>
            <a:pPr marL="2628900" lvl="3" indent="-571500">
              <a:buFont typeface="Arial" panose="020B0604020202020204" pitchFamily="34" charset="0"/>
              <a:buChar char="•"/>
            </a:pPr>
            <a:r>
              <a:rPr lang="nl-BE" noProof="0" dirty="0">
                <a:sym typeface="Wingdings" panose="05000000000000000000" pitchFamily="2" charset="2"/>
              </a:rPr>
              <a:t>Heb ik eerdere ervaringen gehad die aantonen dat ik deze gedachte nu kan geloven? </a:t>
            </a:r>
          </a:p>
          <a:p>
            <a:pPr marL="2628900" lvl="3" indent="-571500">
              <a:buFont typeface="Arial" panose="020B0604020202020204" pitchFamily="34" charset="0"/>
              <a:buChar char="•"/>
            </a:pPr>
            <a:r>
              <a:rPr lang="nl-BE" noProof="0" dirty="0">
                <a:sym typeface="Wingdings" panose="05000000000000000000" pitchFamily="2" charset="2"/>
              </a:rPr>
              <a:t>Is mijn voornemen vaag of super concreet en helder voor mij? </a:t>
            </a:r>
          </a:p>
          <a:p>
            <a:pPr marL="2628900" lvl="3" indent="-571500">
              <a:buFont typeface="Arial" panose="020B0604020202020204" pitchFamily="34" charset="0"/>
              <a:buChar char="•"/>
            </a:pPr>
            <a:r>
              <a:rPr lang="nl-BE" noProof="0" dirty="0">
                <a:sym typeface="Wingdings" panose="05000000000000000000" pitchFamily="2" charset="2"/>
              </a:rPr>
              <a:t>Helpt deze gedachte mij om mijn doel te bereiken? </a:t>
            </a:r>
          </a:p>
          <a:p>
            <a:pPr marL="2628900" lvl="3" indent="-571500">
              <a:buFont typeface="Arial" panose="020B0604020202020204" pitchFamily="34" charset="0"/>
              <a:buChar char="•"/>
            </a:pPr>
            <a:r>
              <a:rPr lang="nl-BE" noProof="0" dirty="0">
                <a:sym typeface="Wingdings" panose="05000000000000000000" pitchFamily="2" charset="2"/>
              </a:rPr>
              <a:t>Helpt deze gedachte om mij enkel en alleen beter te voelen of zit er meer achter? </a:t>
            </a:r>
          </a:p>
          <a:p>
            <a:pPr marL="2628900" lvl="3" indent="-571500">
              <a:buFont typeface="Arial" panose="020B0604020202020204" pitchFamily="34" charset="0"/>
              <a:buChar char="•"/>
            </a:pPr>
            <a:r>
              <a:rPr lang="nl-BE" noProof="0" dirty="0">
                <a:sym typeface="Wingdings" panose="05000000000000000000" pitchFamily="2" charset="2"/>
              </a:rPr>
              <a:t>Hoe zou ik reageren als een vriend(in) deze gedachte zou hebben in deze situatie? Wat zou ik dan zeggen?   </a:t>
            </a:r>
          </a:p>
          <a:p>
            <a:pPr marL="2628900" lvl="3" indent="-571500">
              <a:buFont typeface="Arial" panose="020B0604020202020204" pitchFamily="34" charset="0"/>
              <a:buChar char="•"/>
            </a:pPr>
            <a:endParaRPr lang="nl-BE" noProof="0" dirty="0"/>
          </a:p>
          <a:p>
            <a:pPr marL="1943100" lvl="2" indent="-571500">
              <a:buFont typeface="Arial" panose="020B0604020202020204" pitchFamily="34" charset="0"/>
              <a:buChar char="•"/>
            </a:pPr>
            <a:endParaRPr lang="nl-BE" noProof="0" dirty="0"/>
          </a:p>
          <a:p>
            <a:pPr marL="571500" indent="-571500">
              <a:buFont typeface="Arial" panose="020B0604020202020204" pitchFamily="34" charset="0"/>
              <a:buChar char="•"/>
            </a:pPr>
            <a:endParaRPr lang="nl-BE" noProof="0" dirty="0"/>
          </a:p>
          <a:p>
            <a:endParaRPr lang="nl-BE" noProof="0" dirty="0"/>
          </a:p>
          <a:p>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60</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We pakken het uitstellen aan: ons GEDACHTEN veranderen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a:t>Workshop uitstelgedrag</a:t>
            </a:r>
            <a:endParaRPr lang="nl-BE" dirty="0"/>
          </a:p>
        </p:txBody>
      </p:sp>
    </p:spTree>
    <p:extLst>
      <p:ext uri="{BB962C8B-B14F-4D97-AF65-F5344CB8AC3E}">
        <p14:creationId xmlns:p14="http://schemas.microsoft.com/office/powerpoint/2010/main" val="41027342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a:xfrm>
            <a:off x="1316736" y="2073311"/>
            <a:ext cx="14904720" cy="6046561"/>
          </a:xfrm>
        </p:spPr>
        <p:txBody>
          <a:bodyPr/>
          <a:lstStyle/>
          <a:p>
            <a:pPr marL="571500" indent="-571500">
              <a:buFont typeface="Arial" panose="020B0604020202020204" pitchFamily="34" charset="0"/>
              <a:buChar char="•"/>
            </a:pPr>
            <a:r>
              <a:rPr lang="nl-BE" noProof="0" dirty="0"/>
              <a:t>Uitstelsmoezen aanpakken </a:t>
            </a:r>
          </a:p>
          <a:p>
            <a:pPr marL="1257300" lvl="1" indent="-571500">
              <a:buFont typeface="Arial" panose="020B0604020202020204" pitchFamily="34" charset="0"/>
              <a:buChar char="•"/>
            </a:pPr>
            <a:r>
              <a:rPr lang="nl-BE" noProof="0" dirty="0">
                <a:sym typeface="Wingdings" panose="05000000000000000000" pitchFamily="2" charset="2"/>
              </a:rPr>
              <a:t>Hoe maak ik van een uitstelsmoes een helpende gedachte?</a:t>
            </a:r>
          </a:p>
          <a:p>
            <a:pPr marL="1257300" lvl="1" indent="-571500">
              <a:buFont typeface="Arial" panose="020B0604020202020204" pitchFamily="34" charset="0"/>
              <a:buChar char="•"/>
            </a:pPr>
            <a:endParaRPr lang="nl-BE" noProof="0" dirty="0">
              <a:sym typeface="Wingdings" panose="05000000000000000000" pitchFamily="2" charset="2"/>
            </a:endParaRPr>
          </a:p>
          <a:p>
            <a:pPr lvl="1"/>
            <a:r>
              <a:rPr lang="nl-BE" noProof="0" dirty="0">
                <a:sym typeface="Wingdings" panose="05000000000000000000" pitchFamily="2" charset="2"/>
              </a:rPr>
              <a:t> </a:t>
            </a:r>
          </a:p>
          <a:p>
            <a:pPr marL="2628900" lvl="3" indent="-571500">
              <a:buFont typeface="Arial" panose="020B0604020202020204" pitchFamily="34" charset="0"/>
              <a:buChar char="•"/>
            </a:pPr>
            <a:endParaRPr lang="nl-BE" noProof="0" dirty="0"/>
          </a:p>
          <a:p>
            <a:pPr marL="1943100" lvl="2" indent="-571500">
              <a:buFont typeface="Arial" panose="020B0604020202020204" pitchFamily="34" charset="0"/>
              <a:buChar char="•"/>
            </a:pPr>
            <a:endParaRPr lang="nl-BE" noProof="0" dirty="0"/>
          </a:p>
          <a:p>
            <a:pPr marL="571500" indent="-571500">
              <a:buFont typeface="Arial" panose="020B0604020202020204" pitchFamily="34" charset="0"/>
              <a:buChar char="•"/>
            </a:pPr>
            <a:endParaRPr lang="nl-BE" noProof="0" dirty="0"/>
          </a:p>
          <a:p>
            <a:endParaRPr lang="nl-BE" noProof="0" dirty="0"/>
          </a:p>
          <a:p>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61</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We pakken het uitstellen aan: ons GEDACHTEN veranderen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a:t>Workshop uitstelgedrag</a:t>
            </a:r>
            <a:endParaRPr lang="nl-BE" dirty="0"/>
          </a:p>
        </p:txBody>
      </p:sp>
      <p:graphicFrame>
        <p:nvGraphicFramePr>
          <p:cNvPr id="4" name="Tabel 4">
            <a:extLst>
              <a:ext uri="{FF2B5EF4-FFF2-40B4-BE49-F238E27FC236}">
                <a16:creationId xmlns:a16="http://schemas.microsoft.com/office/drawing/2014/main" id="{9629C593-F6DB-424C-A5D2-2FA30110E47F}"/>
              </a:ext>
            </a:extLst>
          </p:cNvPr>
          <p:cNvGraphicFramePr>
            <a:graphicFrameLocks noGrp="1"/>
          </p:cNvGraphicFramePr>
          <p:nvPr>
            <p:extLst>
              <p:ext uri="{D42A27DB-BD31-4B8C-83A1-F6EECF244321}">
                <p14:modId xmlns:p14="http://schemas.microsoft.com/office/powerpoint/2010/main" val="729325515"/>
              </p:ext>
            </p:extLst>
          </p:nvPr>
        </p:nvGraphicFramePr>
        <p:xfrm>
          <a:off x="1121433" y="3753115"/>
          <a:ext cx="15849831" cy="4920830"/>
        </p:xfrm>
        <a:graphic>
          <a:graphicData uri="http://schemas.openxmlformats.org/drawingml/2006/table">
            <a:tbl>
              <a:tblPr firstRow="1" bandRow="1">
                <a:tableStyleId>{00A15C55-8517-42AA-B614-E9B94910E393}</a:tableStyleId>
              </a:tblPr>
              <a:tblGrid>
                <a:gridCol w="5283277">
                  <a:extLst>
                    <a:ext uri="{9D8B030D-6E8A-4147-A177-3AD203B41FA5}">
                      <a16:colId xmlns:a16="http://schemas.microsoft.com/office/drawing/2014/main" val="3893358575"/>
                    </a:ext>
                  </a:extLst>
                </a:gridCol>
                <a:gridCol w="5283277">
                  <a:extLst>
                    <a:ext uri="{9D8B030D-6E8A-4147-A177-3AD203B41FA5}">
                      <a16:colId xmlns:a16="http://schemas.microsoft.com/office/drawing/2014/main" val="3433494595"/>
                    </a:ext>
                  </a:extLst>
                </a:gridCol>
                <a:gridCol w="5283277">
                  <a:extLst>
                    <a:ext uri="{9D8B030D-6E8A-4147-A177-3AD203B41FA5}">
                      <a16:colId xmlns:a16="http://schemas.microsoft.com/office/drawing/2014/main" val="4085958957"/>
                    </a:ext>
                  </a:extLst>
                </a:gridCol>
              </a:tblGrid>
              <a:tr h="523344">
                <a:tc>
                  <a:txBody>
                    <a:bodyPr/>
                    <a:lstStyle/>
                    <a:p>
                      <a:r>
                        <a:rPr lang="nl-BE" dirty="0"/>
                        <a:t>Uitstelsmoes </a:t>
                      </a:r>
                    </a:p>
                  </a:txBody>
                  <a:tcPr/>
                </a:tc>
                <a:tc>
                  <a:txBody>
                    <a:bodyPr/>
                    <a:lstStyle/>
                    <a:p>
                      <a:r>
                        <a:rPr lang="nl-BE" dirty="0"/>
                        <a:t>Vragen </a:t>
                      </a:r>
                    </a:p>
                  </a:txBody>
                  <a:tcPr/>
                </a:tc>
                <a:tc>
                  <a:txBody>
                    <a:bodyPr/>
                    <a:lstStyle/>
                    <a:p>
                      <a:r>
                        <a:rPr lang="nl-BE" dirty="0"/>
                        <a:t>Helpende gedachte </a:t>
                      </a:r>
                    </a:p>
                  </a:txBody>
                  <a:tcPr/>
                </a:tc>
                <a:extLst>
                  <a:ext uri="{0D108BD9-81ED-4DB2-BD59-A6C34878D82A}">
                    <a16:rowId xmlns:a16="http://schemas.microsoft.com/office/drawing/2014/main" val="3060934068"/>
                  </a:ext>
                </a:extLst>
              </a:tr>
              <a:tr h="4397486">
                <a:tc>
                  <a:txBody>
                    <a:bodyPr/>
                    <a:lstStyle/>
                    <a:p>
                      <a:r>
                        <a:rPr lang="nl-BE" dirty="0"/>
                        <a:t>Ik ga een black-out krijgen op mijn examen Frans. Ik kan nu net zo goed iets anders doen om me wat te kalmeren. Het gaat nu niet lukken om te studeren. </a:t>
                      </a:r>
                    </a:p>
                  </a:txBody>
                  <a:tcPr/>
                </a:tc>
                <a:tc>
                  <a:txBody>
                    <a:bodyPr/>
                    <a:lstStyle/>
                    <a:p>
                      <a:r>
                        <a:rPr lang="nl-BE" dirty="0"/>
                        <a:t>Weet je zeker dat dit zal gebeuren? Is het jou al eens eerder gelukt? Wat hielp toen? Helpt deze gedachte om meer zelfvertrouwen te krijgen? </a:t>
                      </a:r>
                    </a:p>
                  </a:txBody>
                  <a:tcPr/>
                </a:tc>
                <a:tc>
                  <a:txBody>
                    <a:bodyPr/>
                    <a:lstStyle/>
                    <a:p>
                      <a:r>
                        <a:rPr lang="nl-BE" dirty="0"/>
                        <a:t>Het is niet zeker dat ik een black-out ga krijgen. Ik heb al eens een examen Frans gedaan waarbij het redelijk vlot liep. Een goed voorbeeld helpt om mij zeker te doen voelen. Ermee starten is het moeilijkste maar eens ik bezig ben, zie ik meestal in dat het meevalt. Ik ga nu 10 pagina’s studeren en morgen doe ik de rest. </a:t>
                      </a:r>
                    </a:p>
                  </a:txBody>
                  <a:tcPr/>
                </a:tc>
                <a:extLst>
                  <a:ext uri="{0D108BD9-81ED-4DB2-BD59-A6C34878D82A}">
                    <a16:rowId xmlns:a16="http://schemas.microsoft.com/office/drawing/2014/main" val="2191382386"/>
                  </a:ext>
                </a:extLst>
              </a:tr>
            </a:tbl>
          </a:graphicData>
        </a:graphic>
      </p:graphicFrame>
    </p:spTree>
    <p:extLst>
      <p:ext uri="{BB962C8B-B14F-4D97-AF65-F5344CB8AC3E}">
        <p14:creationId xmlns:p14="http://schemas.microsoft.com/office/powerpoint/2010/main" val="12716318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a:xfrm>
            <a:off x="1316736" y="2073311"/>
            <a:ext cx="14904720" cy="6046561"/>
          </a:xfrm>
        </p:spPr>
        <p:txBody>
          <a:bodyPr/>
          <a:lstStyle/>
          <a:p>
            <a:pPr marL="571500" indent="-571500">
              <a:buFont typeface="Arial" panose="020B0604020202020204" pitchFamily="34" charset="0"/>
              <a:buChar char="•"/>
            </a:pPr>
            <a:r>
              <a:rPr lang="nl-BE" noProof="0" dirty="0"/>
              <a:t>Uitstelsmoezen aanpakken </a:t>
            </a:r>
          </a:p>
          <a:p>
            <a:pPr marL="1257300" lvl="1" indent="-571500">
              <a:buFont typeface="Arial" panose="020B0604020202020204" pitchFamily="34" charset="0"/>
              <a:buChar char="•"/>
            </a:pPr>
            <a:r>
              <a:rPr lang="nl-BE" noProof="0" dirty="0"/>
              <a:t>Even recapituleren </a:t>
            </a:r>
          </a:p>
          <a:p>
            <a:pPr marL="1257300" lvl="1" indent="-571500">
              <a:buFont typeface="Arial" panose="020B0604020202020204" pitchFamily="34" charset="0"/>
              <a:buChar char="•"/>
            </a:pPr>
            <a:r>
              <a:rPr lang="nl-BE" noProof="0" dirty="0">
                <a:sym typeface="Wingdings" panose="05000000000000000000" pitchFamily="2" charset="2"/>
              </a:rPr>
              <a:t>Hoe maak ik van een uitstelsmoes een helpende gedachte?</a:t>
            </a: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lvl="1"/>
            <a:endParaRPr lang="nl-BE" noProof="0" dirty="0">
              <a:sym typeface="Wingdings" panose="05000000000000000000" pitchFamily="2" charset="2"/>
            </a:endParaRPr>
          </a:p>
          <a:p>
            <a:pPr marL="1257300" lvl="1" indent="-571500">
              <a:buFont typeface="Arial" panose="020B0604020202020204" pitchFamily="34" charset="0"/>
              <a:buChar char="•"/>
            </a:pPr>
            <a:r>
              <a:rPr lang="nl-BE" noProof="0" dirty="0">
                <a:solidFill>
                  <a:srgbClr val="FF0000"/>
                </a:solidFill>
                <a:sym typeface="Wingdings" panose="05000000000000000000" pitchFamily="2" charset="2"/>
              </a:rPr>
              <a:t>Thuisopdracht: </a:t>
            </a:r>
            <a:r>
              <a:rPr lang="nl-BE" noProof="0" dirty="0">
                <a:sym typeface="Wingdings" panose="05000000000000000000" pitchFamily="2" charset="2"/>
              </a:rPr>
              <a:t>noteer de vragen op een post-it en hang deze op een centrale plaats </a:t>
            </a: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lvl="1"/>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lvl="1"/>
            <a:r>
              <a:rPr lang="nl-BE" noProof="0" dirty="0">
                <a:sym typeface="Wingdings" panose="05000000000000000000" pitchFamily="2" charset="2"/>
              </a:rPr>
              <a:t> </a:t>
            </a:r>
          </a:p>
          <a:p>
            <a:pPr marL="2628900" lvl="3" indent="-571500">
              <a:buFont typeface="Arial" panose="020B0604020202020204" pitchFamily="34" charset="0"/>
              <a:buChar char="•"/>
            </a:pPr>
            <a:endParaRPr lang="nl-BE" noProof="0" dirty="0"/>
          </a:p>
          <a:p>
            <a:pPr marL="1943100" lvl="2" indent="-571500">
              <a:buFont typeface="Arial" panose="020B0604020202020204" pitchFamily="34" charset="0"/>
              <a:buChar char="•"/>
            </a:pPr>
            <a:endParaRPr lang="nl-BE" noProof="0" dirty="0"/>
          </a:p>
          <a:p>
            <a:pPr marL="571500" indent="-571500">
              <a:buFont typeface="Arial" panose="020B0604020202020204" pitchFamily="34" charset="0"/>
              <a:buChar char="•"/>
            </a:pPr>
            <a:endParaRPr lang="nl-BE" noProof="0" dirty="0"/>
          </a:p>
          <a:p>
            <a:endParaRPr lang="nl-BE" noProof="0" dirty="0"/>
          </a:p>
          <a:p>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62</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We pakken het uitstellen aan: ons GEDACHTEN veranderen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a:t>Workshop uitstelgedrag</a:t>
            </a:r>
            <a:endParaRPr lang="nl-BE" dirty="0"/>
          </a:p>
        </p:txBody>
      </p:sp>
      <p:graphicFrame>
        <p:nvGraphicFramePr>
          <p:cNvPr id="4" name="Tabel 4">
            <a:extLst>
              <a:ext uri="{FF2B5EF4-FFF2-40B4-BE49-F238E27FC236}">
                <a16:creationId xmlns:a16="http://schemas.microsoft.com/office/drawing/2014/main" id="{9629C593-F6DB-424C-A5D2-2FA30110E47F}"/>
              </a:ext>
            </a:extLst>
          </p:cNvPr>
          <p:cNvGraphicFramePr>
            <a:graphicFrameLocks noGrp="1"/>
          </p:cNvGraphicFramePr>
          <p:nvPr>
            <p:extLst>
              <p:ext uri="{D42A27DB-BD31-4B8C-83A1-F6EECF244321}">
                <p14:modId xmlns:p14="http://schemas.microsoft.com/office/powerpoint/2010/main" val="2303870965"/>
              </p:ext>
            </p:extLst>
          </p:nvPr>
        </p:nvGraphicFramePr>
        <p:xfrm>
          <a:off x="2441298" y="3928802"/>
          <a:ext cx="14271174" cy="3552765"/>
        </p:xfrm>
        <a:graphic>
          <a:graphicData uri="http://schemas.openxmlformats.org/drawingml/2006/table">
            <a:tbl>
              <a:tblPr firstRow="1" bandRow="1">
                <a:tableStyleId>{00A15C55-8517-42AA-B614-E9B94910E393}</a:tableStyleId>
              </a:tblPr>
              <a:tblGrid>
                <a:gridCol w="4757058">
                  <a:extLst>
                    <a:ext uri="{9D8B030D-6E8A-4147-A177-3AD203B41FA5}">
                      <a16:colId xmlns:a16="http://schemas.microsoft.com/office/drawing/2014/main" val="3893358575"/>
                    </a:ext>
                  </a:extLst>
                </a:gridCol>
                <a:gridCol w="4757058">
                  <a:extLst>
                    <a:ext uri="{9D8B030D-6E8A-4147-A177-3AD203B41FA5}">
                      <a16:colId xmlns:a16="http://schemas.microsoft.com/office/drawing/2014/main" val="3433494595"/>
                    </a:ext>
                  </a:extLst>
                </a:gridCol>
                <a:gridCol w="4757058">
                  <a:extLst>
                    <a:ext uri="{9D8B030D-6E8A-4147-A177-3AD203B41FA5}">
                      <a16:colId xmlns:a16="http://schemas.microsoft.com/office/drawing/2014/main" val="4085958957"/>
                    </a:ext>
                  </a:extLst>
                </a:gridCol>
              </a:tblGrid>
              <a:tr h="405564">
                <a:tc>
                  <a:txBody>
                    <a:bodyPr/>
                    <a:lstStyle/>
                    <a:p>
                      <a:r>
                        <a:rPr lang="nl-BE" dirty="0"/>
                        <a:t>Uitstelsmoes </a:t>
                      </a:r>
                    </a:p>
                  </a:txBody>
                  <a:tcPr/>
                </a:tc>
                <a:tc>
                  <a:txBody>
                    <a:bodyPr/>
                    <a:lstStyle/>
                    <a:p>
                      <a:r>
                        <a:rPr lang="nl-BE" dirty="0"/>
                        <a:t>Vragen </a:t>
                      </a:r>
                    </a:p>
                  </a:txBody>
                  <a:tcPr/>
                </a:tc>
                <a:tc>
                  <a:txBody>
                    <a:bodyPr/>
                    <a:lstStyle/>
                    <a:p>
                      <a:r>
                        <a:rPr lang="nl-BE" dirty="0"/>
                        <a:t>Helpende gedachte </a:t>
                      </a:r>
                    </a:p>
                  </a:txBody>
                  <a:tcPr/>
                </a:tc>
                <a:extLst>
                  <a:ext uri="{0D108BD9-81ED-4DB2-BD59-A6C34878D82A}">
                    <a16:rowId xmlns:a16="http://schemas.microsoft.com/office/drawing/2014/main" val="3060934068"/>
                  </a:ext>
                </a:extLst>
              </a:tr>
              <a:tr h="3049845">
                <a:tc>
                  <a:txBody>
                    <a:bodyPr/>
                    <a:lstStyle/>
                    <a:p>
                      <a:endParaRPr lang="nl-BE" dirty="0"/>
                    </a:p>
                  </a:txBody>
                  <a:tcPr/>
                </a:tc>
                <a:tc>
                  <a:txBody>
                    <a:bodyPr/>
                    <a:lstStyle/>
                    <a:p>
                      <a:endParaRPr lang="nl-BE" dirty="0"/>
                    </a:p>
                  </a:txBody>
                  <a:tcPr/>
                </a:tc>
                <a:tc>
                  <a:txBody>
                    <a:bodyPr/>
                    <a:lstStyle/>
                    <a:p>
                      <a:endParaRPr lang="nl-BE" dirty="0"/>
                    </a:p>
                  </a:txBody>
                  <a:tcPr/>
                </a:tc>
                <a:extLst>
                  <a:ext uri="{0D108BD9-81ED-4DB2-BD59-A6C34878D82A}">
                    <a16:rowId xmlns:a16="http://schemas.microsoft.com/office/drawing/2014/main" val="2191382386"/>
                  </a:ext>
                </a:extLst>
              </a:tr>
            </a:tbl>
          </a:graphicData>
        </a:graphic>
      </p:graphicFrame>
    </p:spTree>
    <p:extLst>
      <p:ext uri="{BB962C8B-B14F-4D97-AF65-F5344CB8AC3E}">
        <p14:creationId xmlns:p14="http://schemas.microsoft.com/office/powerpoint/2010/main" val="11671365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84F4478E-92A4-4E06-96ED-4C81D6EC443F}"/>
              </a:ext>
            </a:extLst>
          </p:cNvPr>
          <p:cNvSpPr>
            <a:spLocks noGrp="1"/>
          </p:cNvSpPr>
          <p:nvPr>
            <p:ph type="sldNum" sz="quarter" idx="12"/>
          </p:nvPr>
        </p:nvSpPr>
        <p:spPr/>
        <p:txBody>
          <a:bodyPr/>
          <a:lstStyle/>
          <a:p>
            <a:fld id="{B7527A74-2D87-4307-9531-5A57D9647EEB}" type="slidenum">
              <a:rPr lang="nl-BE" smtClean="0"/>
              <a:pPr/>
              <a:t>63</a:t>
            </a:fld>
            <a:endParaRPr lang="nl-BE"/>
          </a:p>
        </p:txBody>
      </p:sp>
      <p:sp>
        <p:nvSpPr>
          <p:cNvPr id="4" name="Titel 3">
            <a:extLst>
              <a:ext uri="{FF2B5EF4-FFF2-40B4-BE49-F238E27FC236}">
                <a16:creationId xmlns:a16="http://schemas.microsoft.com/office/drawing/2014/main" id="{84FBBEED-D701-4CE2-9857-396BC4DE898F}"/>
              </a:ext>
            </a:extLst>
          </p:cNvPr>
          <p:cNvSpPr>
            <a:spLocks noGrp="1"/>
          </p:cNvSpPr>
          <p:nvPr>
            <p:ph type="title"/>
          </p:nvPr>
        </p:nvSpPr>
        <p:spPr/>
        <p:txBody>
          <a:bodyPr/>
          <a:lstStyle/>
          <a:p>
            <a:r>
              <a:rPr lang="nl-BE" noProof="0" dirty="0"/>
              <a:t>Overzicht</a:t>
            </a:r>
          </a:p>
        </p:txBody>
      </p:sp>
      <p:sp>
        <p:nvSpPr>
          <p:cNvPr id="6" name="Tijdelijke aanduiding voor voettekst 5">
            <a:extLst>
              <a:ext uri="{FF2B5EF4-FFF2-40B4-BE49-F238E27FC236}">
                <a16:creationId xmlns:a16="http://schemas.microsoft.com/office/drawing/2014/main" id="{4D0DE0AE-E33B-4EE4-B4B9-D07EC908C058}"/>
              </a:ext>
            </a:extLst>
          </p:cNvPr>
          <p:cNvSpPr>
            <a:spLocks noGrp="1"/>
          </p:cNvSpPr>
          <p:nvPr>
            <p:ph type="ftr" sz="quarter" idx="11"/>
          </p:nvPr>
        </p:nvSpPr>
        <p:spPr/>
        <p:txBody>
          <a:bodyPr/>
          <a:lstStyle/>
          <a:p>
            <a:r>
              <a:rPr lang="nl-BE"/>
              <a:t>Workshop uitstelgedrag</a:t>
            </a:r>
            <a:endParaRPr lang="nl-BE" dirty="0"/>
          </a:p>
        </p:txBody>
      </p:sp>
      <p:sp>
        <p:nvSpPr>
          <p:cNvPr id="8" name="Stroomdiagram: Alternatief proces 7">
            <a:extLst>
              <a:ext uri="{FF2B5EF4-FFF2-40B4-BE49-F238E27FC236}">
                <a16:creationId xmlns:a16="http://schemas.microsoft.com/office/drawing/2014/main" id="{01D2985B-C9FD-4D44-9E14-58BB38013CA1}"/>
              </a:ext>
            </a:extLst>
          </p:cNvPr>
          <p:cNvSpPr/>
          <p:nvPr/>
        </p:nvSpPr>
        <p:spPr>
          <a:xfrm>
            <a:off x="5991213" y="1837072"/>
            <a:ext cx="5658929" cy="1138687"/>
          </a:xfrm>
          <a:prstGeom prst="flowChartAlternateProcess">
            <a:avLst/>
          </a:prstGeom>
          <a:solidFill>
            <a:srgbClr val="FFDD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sz="2800" b="1" dirty="0"/>
              <a:t>We pakken het uitstellen aan: Gedachten veranderen</a:t>
            </a:r>
          </a:p>
        </p:txBody>
      </p:sp>
      <p:cxnSp>
        <p:nvCxnSpPr>
          <p:cNvPr id="10" name="Rechte verbindingslijn met pijl 9">
            <a:extLst>
              <a:ext uri="{FF2B5EF4-FFF2-40B4-BE49-F238E27FC236}">
                <a16:creationId xmlns:a16="http://schemas.microsoft.com/office/drawing/2014/main" id="{9B0644E8-4458-4FE3-8E5C-9DEAB13EF9FB}"/>
              </a:ext>
            </a:extLst>
          </p:cNvPr>
          <p:cNvCxnSpPr>
            <a:cxnSpLocks/>
          </p:cNvCxnSpPr>
          <p:nvPr/>
        </p:nvCxnSpPr>
        <p:spPr>
          <a:xfrm flipH="1">
            <a:off x="4360325" y="3065604"/>
            <a:ext cx="4460353" cy="1380226"/>
          </a:xfrm>
          <a:prstGeom prst="straightConnector1">
            <a:avLst/>
          </a:prstGeom>
          <a:ln w="28575">
            <a:solidFill>
              <a:srgbClr val="F9C7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1F9469EC-5A73-4425-B7D0-D9E0C5838EC5}"/>
              </a:ext>
            </a:extLst>
          </p:cNvPr>
          <p:cNvCxnSpPr>
            <a:cxnSpLocks/>
          </p:cNvCxnSpPr>
          <p:nvPr/>
        </p:nvCxnSpPr>
        <p:spPr>
          <a:xfrm flipH="1">
            <a:off x="5865962" y="3065604"/>
            <a:ext cx="2954717" cy="2757538"/>
          </a:xfrm>
          <a:prstGeom prst="straightConnector1">
            <a:avLst/>
          </a:prstGeom>
          <a:ln w="28575">
            <a:solidFill>
              <a:srgbClr val="F9C7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a:extLst>
              <a:ext uri="{FF2B5EF4-FFF2-40B4-BE49-F238E27FC236}">
                <a16:creationId xmlns:a16="http://schemas.microsoft.com/office/drawing/2014/main" id="{90A1CC5D-8DD6-464F-81AC-DD95482DAD58}"/>
              </a:ext>
            </a:extLst>
          </p:cNvPr>
          <p:cNvCxnSpPr>
            <a:cxnSpLocks/>
          </p:cNvCxnSpPr>
          <p:nvPr/>
        </p:nvCxnSpPr>
        <p:spPr>
          <a:xfrm>
            <a:off x="8850270" y="3095254"/>
            <a:ext cx="5693045" cy="1390098"/>
          </a:xfrm>
          <a:prstGeom prst="straightConnector1">
            <a:avLst/>
          </a:prstGeom>
          <a:ln w="28575">
            <a:solidFill>
              <a:srgbClr val="F9C700"/>
            </a:solidFill>
            <a:tailEnd type="triangle"/>
          </a:ln>
        </p:spPr>
        <p:style>
          <a:lnRef idx="1">
            <a:schemeClr val="accent1"/>
          </a:lnRef>
          <a:fillRef idx="0">
            <a:schemeClr val="accent1"/>
          </a:fillRef>
          <a:effectRef idx="0">
            <a:schemeClr val="accent1"/>
          </a:effectRef>
          <a:fontRef idx="minor">
            <a:schemeClr val="tx1"/>
          </a:fontRef>
        </p:style>
      </p:cxnSp>
      <p:sp>
        <p:nvSpPr>
          <p:cNvPr id="21" name="Stroomdiagram: Alternatief proces 20">
            <a:extLst>
              <a:ext uri="{FF2B5EF4-FFF2-40B4-BE49-F238E27FC236}">
                <a16:creationId xmlns:a16="http://schemas.microsoft.com/office/drawing/2014/main" id="{93216BE6-3DAF-4169-BA0F-DFE646A644F4}"/>
              </a:ext>
            </a:extLst>
          </p:cNvPr>
          <p:cNvSpPr/>
          <p:nvPr/>
        </p:nvSpPr>
        <p:spPr>
          <a:xfrm>
            <a:off x="2898475" y="5279366"/>
            <a:ext cx="2777705" cy="793630"/>
          </a:xfrm>
          <a:prstGeom prst="flowChartAlternateProcess">
            <a:avLst/>
          </a:prstGeom>
          <a:noFill/>
          <a:ln>
            <a:noFill/>
          </a:ln>
        </p:spPr>
        <p:style>
          <a:lnRef idx="0">
            <a:scrgbClr r="0" g="0" b="0"/>
          </a:lnRef>
          <a:fillRef idx="0">
            <a:scrgbClr r="0" g="0" b="0"/>
          </a:fillRef>
          <a:effectRef idx="0">
            <a:scrgbClr r="0" g="0" b="0"/>
          </a:effectRef>
          <a:fontRef idx="minor">
            <a:schemeClr val="accent4"/>
          </a:fontRef>
        </p:style>
        <p:txBody>
          <a:bodyPr rtlCol="0" anchor="ctr"/>
          <a:lstStyle/>
          <a:p>
            <a:pPr algn="ctr"/>
            <a:endParaRPr lang="nl-BE"/>
          </a:p>
        </p:txBody>
      </p:sp>
      <p:sp>
        <p:nvSpPr>
          <p:cNvPr id="24" name="Rechthoek: afgeronde hoeken 23">
            <a:extLst>
              <a:ext uri="{FF2B5EF4-FFF2-40B4-BE49-F238E27FC236}">
                <a16:creationId xmlns:a16="http://schemas.microsoft.com/office/drawing/2014/main" id="{E353339A-F1EE-4751-AA1A-9A5B9F7BEE07}"/>
              </a:ext>
            </a:extLst>
          </p:cNvPr>
          <p:cNvSpPr/>
          <p:nvPr/>
        </p:nvSpPr>
        <p:spPr>
          <a:xfrm>
            <a:off x="174715" y="4625433"/>
            <a:ext cx="4966932" cy="1215738"/>
          </a:xfrm>
          <a:prstGeom prst="roundRect">
            <a:avLst/>
          </a:prstGeom>
          <a:ln>
            <a:solidFill>
              <a:srgbClr val="F9C7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nl-BE" sz="3200" dirty="0"/>
              <a:t>Rol van gedachten op het uitstellen </a:t>
            </a:r>
          </a:p>
        </p:txBody>
      </p:sp>
      <p:sp>
        <p:nvSpPr>
          <p:cNvPr id="27" name="Rechthoek: afgeronde hoeken 26">
            <a:extLst>
              <a:ext uri="{FF2B5EF4-FFF2-40B4-BE49-F238E27FC236}">
                <a16:creationId xmlns:a16="http://schemas.microsoft.com/office/drawing/2014/main" id="{9E36DA20-5468-4E26-B121-10601EB89E48}"/>
              </a:ext>
            </a:extLst>
          </p:cNvPr>
          <p:cNvSpPr/>
          <p:nvPr/>
        </p:nvSpPr>
        <p:spPr>
          <a:xfrm>
            <a:off x="3955098" y="6159710"/>
            <a:ext cx="3388222" cy="993935"/>
          </a:xfrm>
          <a:prstGeom prst="roundRect">
            <a:avLst/>
          </a:prstGeom>
          <a:ln>
            <a:solidFill>
              <a:srgbClr val="F9C7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nl-BE" sz="3200" dirty="0"/>
              <a:t>Denkpatronen</a:t>
            </a:r>
          </a:p>
        </p:txBody>
      </p:sp>
      <p:sp>
        <p:nvSpPr>
          <p:cNvPr id="28" name="Rechthoek: afgeronde hoeken 27">
            <a:extLst>
              <a:ext uri="{FF2B5EF4-FFF2-40B4-BE49-F238E27FC236}">
                <a16:creationId xmlns:a16="http://schemas.microsoft.com/office/drawing/2014/main" id="{5321FA54-D726-4698-92DD-27CFCCEB4D98}"/>
              </a:ext>
            </a:extLst>
          </p:cNvPr>
          <p:cNvSpPr/>
          <p:nvPr/>
        </p:nvSpPr>
        <p:spPr>
          <a:xfrm>
            <a:off x="7712816" y="6116082"/>
            <a:ext cx="3709358" cy="1052888"/>
          </a:xfrm>
          <a:prstGeom prst="roundRect">
            <a:avLst/>
          </a:prstGeom>
          <a:ln>
            <a:solidFill>
              <a:srgbClr val="F9C7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nl-BE" sz="3200" dirty="0"/>
              <a:t>Helpende en niet-helpende gedachten </a:t>
            </a:r>
          </a:p>
        </p:txBody>
      </p:sp>
      <p:cxnSp>
        <p:nvCxnSpPr>
          <p:cNvPr id="34" name="Rechte verbindingslijn met pijl 33">
            <a:extLst>
              <a:ext uri="{FF2B5EF4-FFF2-40B4-BE49-F238E27FC236}">
                <a16:creationId xmlns:a16="http://schemas.microsoft.com/office/drawing/2014/main" id="{0585B147-DFF9-49EB-9C07-80EF5A9DF935}"/>
              </a:ext>
            </a:extLst>
          </p:cNvPr>
          <p:cNvCxnSpPr>
            <a:cxnSpLocks/>
          </p:cNvCxnSpPr>
          <p:nvPr/>
        </p:nvCxnSpPr>
        <p:spPr>
          <a:xfrm>
            <a:off x="8820676" y="3084428"/>
            <a:ext cx="3897868" cy="2591753"/>
          </a:xfrm>
          <a:prstGeom prst="straightConnector1">
            <a:avLst/>
          </a:prstGeom>
          <a:ln w="28575">
            <a:solidFill>
              <a:srgbClr val="F9C7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Rechte verbindingslijn met pijl 35">
            <a:extLst>
              <a:ext uri="{FF2B5EF4-FFF2-40B4-BE49-F238E27FC236}">
                <a16:creationId xmlns:a16="http://schemas.microsoft.com/office/drawing/2014/main" id="{5433541A-CF7B-47DD-A8DC-95AABF54767D}"/>
              </a:ext>
            </a:extLst>
          </p:cNvPr>
          <p:cNvCxnSpPr>
            <a:cxnSpLocks/>
          </p:cNvCxnSpPr>
          <p:nvPr/>
        </p:nvCxnSpPr>
        <p:spPr>
          <a:xfrm>
            <a:off x="8820677" y="3084428"/>
            <a:ext cx="465829" cy="2700422"/>
          </a:xfrm>
          <a:prstGeom prst="straightConnector1">
            <a:avLst/>
          </a:prstGeom>
          <a:ln w="28575">
            <a:solidFill>
              <a:srgbClr val="F9C7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Rechte verbindingslijn met pijl 37">
            <a:extLst>
              <a:ext uri="{FF2B5EF4-FFF2-40B4-BE49-F238E27FC236}">
                <a16:creationId xmlns:a16="http://schemas.microsoft.com/office/drawing/2014/main" id="{9968AE38-957B-4534-BB1E-B7FE3958B14E}"/>
              </a:ext>
            </a:extLst>
          </p:cNvPr>
          <p:cNvCxnSpPr>
            <a:cxnSpLocks/>
            <a:stCxn id="28" idx="2"/>
          </p:cNvCxnSpPr>
          <p:nvPr/>
        </p:nvCxnSpPr>
        <p:spPr>
          <a:xfrm>
            <a:off x="9567495" y="7168970"/>
            <a:ext cx="1081345" cy="1046205"/>
          </a:xfrm>
          <a:prstGeom prst="straightConnector1">
            <a:avLst/>
          </a:prstGeom>
          <a:ln w="28575">
            <a:solidFill>
              <a:srgbClr val="F9C700"/>
            </a:solidFill>
            <a:tailEnd type="triangle"/>
          </a:ln>
        </p:spPr>
        <p:style>
          <a:lnRef idx="1">
            <a:schemeClr val="accent1"/>
          </a:lnRef>
          <a:fillRef idx="0">
            <a:schemeClr val="accent1"/>
          </a:fillRef>
          <a:effectRef idx="0">
            <a:schemeClr val="accent1"/>
          </a:effectRef>
          <a:fontRef idx="minor">
            <a:schemeClr val="tx1"/>
          </a:fontRef>
        </p:style>
      </p:cxnSp>
      <p:sp>
        <p:nvSpPr>
          <p:cNvPr id="42" name="Rechthoek: afgeronde hoeken 41">
            <a:extLst>
              <a:ext uri="{FF2B5EF4-FFF2-40B4-BE49-F238E27FC236}">
                <a16:creationId xmlns:a16="http://schemas.microsoft.com/office/drawing/2014/main" id="{C78A17AF-CFA6-4041-8FC8-4D5E45ACF4C9}"/>
              </a:ext>
            </a:extLst>
          </p:cNvPr>
          <p:cNvSpPr/>
          <p:nvPr/>
        </p:nvSpPr>
        <p:spPr>
          <a:xfrm>
            <a:off x="9567495" y="8293606"/>
            <a:ext cx="2898475" cy="547689"/>
          </a:xfrm>
          <a:prstGeom prst="roundRect">
            <a:avLst/>
          </a:prstGeom>
          <a:ln>
            <a:solidFill>
              <a:srgbClr val="F9C7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nl-BE" dirty="0"/>
              <a:t>Uitstelsmoezen aanpakken</a:t>
            </a:r>
            <a:endParaRPr lang="nl-BE" sz="3200" dirty="0"/>
          </a:p>
        </p:txBody>
      </p:sp>
      <p:sp>
        <p:nvSpPr>
          <p:cNvPr id="44" name="Rechthoek: afgeronde hoeken 43">
            <a:extLst>
              <a:ext uri="{FF2B5EF4-FFF2-40B4-BE49-F238E27FC236}">
                <a16:creationId xmlns:a16="http://schemas.microsoft.com/office/drawing/2014/main" id="{B427FBF6-A802-44E2-B29C-5108F930155F}"/>
              </a:ext>
            </a:extLst>
          </p:cNvPr>
          <p:cNvSpPr/>
          <p:nvPr/>
        </p:nvSpPr>
        <p:spPr>
          <a:xfrm>
            <a:off x="6514549" y="8323468"/>
            <a:ext cx="2539043" cy="559382"/>
          </a:xfrm>
          <a:prstGeom prst="roundRect">
            <a:avLst/>
          </a:prstGeom>
          <a:ln>
            <a:solidFill>
              <a:srgbClr val="F9C7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nl-BE" dirty="0"/>
              <a:t> Uitstelsmoezen</a:t>
            </a:r>
          </a:p>
        </p:txBody>
      </p:sp>
      <p:sp>
        <p:nvSpPr>
          <p:cNvPr id="25" name="Rechthoek: afgeronde hoeken 24">
            <a:extLst>
              <a:ext uri="{FF2B5EF4-FFF2-40B4-BE49-F238E27FC236}">
                <a16:creationId xmlns:a16="http://schemas.microsoft.com/office/drawing/2014/main" id="{A73687F8-B9F4-4C86-81F4-D337AA8BAEAE}"/>
              </a:ext>
            </a:extLst>
          </p:cNvPr>
          <p:cNvSpPr/>
          <p:nvPr/>
        </p:nvSpPr>
        <p:spPr>
          <a:xfrm>
            <a:off x="11835221" y="6157677"/>
            <a:ext cx="3709358" cy="1052888"/>
          </a:xfrm>
          <a:prstGeom prst="roundRect">
            <a:avLst/>
          </a:prstGeom>
          <a:ln>
            <a:solidFill>
              <a:srgbClr val="F9C7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nl-BE" sz="3200" dirty="0">
                <a:solidFill>
                  <a:schemeClr val="accent1"/>
                </a:solidFill>
              </a:rPr>
              <a:t>SMART ook voor actieplan uitstellen</a:t>
            </a:r>
          </a:p>
        </p:txBody>
      </p:sp>
      <p:cxnSp>
        <p:nvCxnSpPr>
          <p:cNvPr id="35" name="Rechte verbindingslijn met pijl 34">
            <a:extLst>
              <a:ext uri="{FF2B5EF4-FFF2-40B4-BE49-F238E27FC236}">
                <a16:creationId xmlns:a16="http://schemas.microsoft.com/office/drawing/2014/main" id="{57DD651A-22F0-4CCB-A2E6-FDDE05FFCA1B}"/>
              </a:ext>
            </a:extLst>
          </p:cNvPr>
          <p:cNvCxnSpPr>
            <a:cxnSpLocks/>
            <a:stCxn id="28" idx="2"/>
          </p:cNvCxnSpPr>
          <p:nvPr/>
        </p:nvCxnSpPr>
        <p:spPr>
          <a:xfrm flipH="1">
            <a:off x="7988061" y="7168970"/>
            <a:ext cx="1579434" cy="1046205"/>
          </a:xfrm>
          <a:prstGeom prst="straightConnector1">
            <a:avLst/>
          </a:prstGeom>
          <a:ln w="28575">
            <a:solidFill>
              <a:srgbClr val="F9C7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2565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64</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We pakken het uitstellen aan: ons GEDACHTEN veranderen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a:t>Workshop uitstelgedrag</a:t>
            </a:r>
            <a:endParaRPr lang="nl-BE" dirty="0"/>
          </a:p>
        </p:txBody>
      </p:sp>
      <p:sp>
        <p:nvSpPr>
          <p:cNvPr id="5" name="Tijdelijke aanduiding voor tekst 4">
            <a:extLst>
              <a:ext uri="{FF2B5EF4-FFF2-40B4-BE49-F238E27FC236}">
                <a16:creationId xmlns:a16="http://schemas.microsoft.com/office/drawing/2014/main" id="{39D5B513-1072-46B7-8A74-1107256C4647}"/>
              </a:ext>
            </a:extLst>
          </p:cNvPr>
          <p:cNvSpPr>
            <a:spLocks noGrp="1"/>
          </p:cNvSpPr>
          <p:nvPr>
            <p:ph type="body" sz="quarter" idx="17"/>
          </p:nvPr>
        </p:nvSpPr>
        <p:spPr/>
        <p:txBody>
          <a:bodyPr/>
          <a:lstStyle/>
          <a:p>
            <a:pPr marL="571500" indent="-571500">
              <a:buFont typeface="Arial" panose="020B0604020202020204" pitchFamily="34" charset="0"/>
              <a:buChar char="•"/>
            </a:pPr>
            <a:r>
              <a:rPr lang="nl-BE" noProof="0" dirty="0"/>
              <a:t>SMART geldt ook voor plan om uitstellen aan te pakken. </a:t>
            </a:r>
          </a:p>
          <a:p>
            <a:pPr marL="1257300" lvl="1" indent="-571500">
              <a:buFont typeface="Arial" panose="020B0604020202020204" pitchFamily="34" charset="0"/>
              <a:buChar char="•"/>
            </a:pPr>
            <a:r>
              <a:rPr lang="nl-BE" noProof="0" dirty="0"/>
              <a:t>Actieplan mag niet te grote of te vage intentieverklaringen hebben. </a:t>
            </a:r>
          </a:p>
          <a:p>
            <a:pPr marL="1257300" lvl="1" indent="-571500">
              <a:buFont typeface="Arial" panose="020B0604020202020204" pitchFamily="34" charset="0"/>
              <a:buChar char="•"/>
            </a:pPr>
            <a:r>
              <a:rPr lang="nl-BE" noProof="0" dirty="0"/>
              <a:t>Maak concreet duidelijk welke stappen je onderneemt om het uitstellen aan te pakken. </a:t>
            </a:r>
          </a:p>
          <a:p>
            <a:pPr marL="1257300" lvl="1" indent="-571500">
              <a:buFont typeface="Arial" panose="020B0604020202020204" pitchFamily="34" charset="0"/>
              <a:buChar char="•"/>
            </a:pPr>
            <a:r>
              <a:rPr lang="nl-BE" dirty="0"/>
              <a:t>Bv.</a:t>
            </a:r>
            <a:r>
              <a:rPr lang="nl-BE" noProof="0" dirty="0"/>
              <a:t> </a:t>
            </a:r>
            <a:r>
              <a:rPr lang="nl-BE" dirty="0"/>
              <a:t>t</a:t>
            </a:r>
            <a:r>
              <a:rPr lang="nl-BE" noProof="0" dirty="0" err="1"/>
              <a:t>opsporter</a:t>
            </a:r>
            <a:r>
              <a:rPr lang="nl-BE" noProof="0" dirty="0"/>
              <a:t> </a:t>
            </a:r>
          </a:p>
          <a:p>
            <a:pPr marL="1257300" lvl="1" indent="-571500">
              <a:buFont typeface="Arial" panose="020B0604020202020204" pitchFamily="34" charset="0"/>
              <a:buChar char="•"/>
            </a:pPr>
            <a:endParaRPr lang="nl-BE" noProof="0" dirty="0"/>
          </a:p>
        </p:txBody>
      </p:sp>
      <p:graphicFrame>
        <p:nvGraphicFramePr>
          <p:cNvPr id="6" name="Tabel 5">
            <a:extLst>
              <a:ext uri="{FF2B5EF4-FFF2-40B4-BE49-F238E27FC236}">
                <a16:creationId xmlns:a16="http://schemas.microsoft.com/office/drawing/2014/main" id="{DBF7E266-23B9-44E2-A096-4CD501305338}"/>
              </a:ext>
            </a:extLst>
          </p:cNvPr>
          <p:cNvGraphicFramePr>
            <a:graphicFrameLocks noGrp="1"/>
          </p:cNvGraphicFramePr>
          <p:nvPr>
            <p:extLst>
              <p:ext uri="{D42A27DB-BD31-4B8C-83A1-F6EECF244321}">
                <p14:modId xmlns:p14="http://schemas.microsoft.com/office/powerpoint/2010/main" val="1574271873"/>
              </p:ext>
            </p:extLst>
          </p:nvPr>
        </p:nvGraphicFramePr>
        <p:xfrm>
          <a:off x="1050131" y="5143499"/>
          <a:ext cx="16047426" cy="3977640"/>
        </p:xfrm>
        <a:graphic>
          <a:graphicData uri="http://schemas.openxmlformats.org/drawingml/2006/table">
            <a:tbl>
              <a:tblPr firstRow="1" bandRow="1">
                <a:tableStyleId>{00A15C55-8517-42AA-B614-E9B94910E393}</a:tableStyleId>
              </a:tblPr>
              <a:tblGrid>
                <a:gridCol w="5349142">
                  <a:extLst>
                    <a:ext uri="{9D8B030D-6E8A-4147-A177-3AD203B41FA5}">
                      <a16:colId xmlns:a16="http://schemas.microsoft.com/office/drawing/2014/main" val="2800760615"/>
                    </a:ext>
                  </a:extLst>
                </a:gridCol>
                <a:gridCol w="5349142">
                  <a:extLst>
                    <a:ext uri="{9D8B030D-6E8A-4147-A177-3AD203B41FA5}">
                      <a16:colId xmlns:a16="http://schemas.microsoft.com/office/drawing/2014/main" val="1995876727"/>
                    </a:ext>
                  </a:extLst>
                </a:gridCol>
                <a:gridCol w="5349142">
                  <a:extLst>
                    <a:ext uri="{9D8B030D-6E8A-4147-A177-3AD203B41FA5}">
                      <a16:colId xmlns:a16="http://schemas.microsoft.com/office/drawing/2014/main" val="3392428637"/>
                    </a:ext>
                  </a:extLst>
                </a:gridCol>
              </a:tblGrid>
              <a:tr h="867302">
                <a:tc>
                  <a:txBody>
                    <a:bodyPr/>
                    <a:lstStyle/>
                    <a:p>
                      <a:pPr algn="ctr"/>
                      <a:r>
                        <a:rPr lang="nl-BE" dirty="0" err="1"/>
                        <a:t>Ahaaaa</a:t>
                      </a:r>
                      <a:r>
                        <a:rPr lang="nl-BE" dirty="0"/>
                        <a:t>- momentjes = inzichten voor opmaak actieplan uitstellen </a:t>
                      </a:r>
                    </a:p>
                  </a:txBody>
                  <a:tcPr/>
                </a:tc>
                <a:tc>
                  <a:txBody>
                    <a:bodyPr/>
                    <a:lstStyle/>
                    <a:p>
                      <a:pPr algn="ctr"/>
                      <a:r>
                        <a:rPr lang="nl-BE" dirty="0"/>
                        <a:t>Actiepunten </a:t>
                      </a:r>
                    </a:p>
                  </a:txBody>
                  <a:tcPr/>
                </a:tc>
                <a:tc>
                  <a:txBody>
                    <a:bodyPr/>
                    <a:lstStyle/>
                    <a:p>
                      <a:pPr algn="ctr"/>
                      <a:r>
                        <a:rPr lang="nl-BE" dirty="0"/>
                        <a:t>Actiepunten SMART </a:t>
                      </a:r>
                    </a:p>
                  </a:txBody>
                  <a:tcPr/>
                </a:tc>
                <a:extLst>
                  <a:ext uri="{0D108BD9-81ED-4DB2-BD59-A6C34878D82A}">
                    <a16:rowId xmlns:a16="http://schemas.microsoft.com/office/drawing/2014/main" val="956547475"/>
                  </a:ext>
                </a:extLst>
              </a:tr>
              <a:tr h="1257588">
                <a:tc>
                  <a:txBody>
                    <a:bodyPr/>
                    <a:lstStyle/>
                    <a:p>
                      <a:r>
                        <a:rPr lang="nl-BE" dirty="0"/>
                        <a:t>Gedrag dat je kan afleren </a:t>
                      </a:r>
                    </a:p>
                  </a:txBody>
                  <a:tcPr/>
                </a:tc>
                <a:tc>
                  <a:txBody>
                    <a:bodyPr/>
                    <a:lstStyle/>
                    <a:p>
                      <a:r>
                        <a:rPr lang="nl-BE" dirty="0"/>
                        <a:t>Als je binnen de twee minuten de taak kan uitvoeren, doe het dan onmiddellijk. </a:t>
                      </a:r>
                    </a:p>
                  </a:txBody>
                  <a:tcPr/>
                </a:tc>
                <a:tc>
                  <a:txBody>
                    <a:bodyPr/>
                    <a:lstStyle/>
                    <a:p>
                      <a:r>
                        <a:rPr lang="nl-BE" dirty="0"/>
                        <a:t>Als je de </a:t>
                      </a:r>
                      <a:r>
                        <a:rPr lang="nl-BE" dirty="0">
                          <a:solidFill>
                            <a:srgbClr val="FF0000"/>
                          </a:solidFill>
                        </a:rPr>
                        <a:t>taak, antwoorden op email, binnen </a:t>
                      </a:r>
                      <a:r>
                        <a:rPr lang="nl-BE" dirty="0"/>
                        <a:t>de twee minuten kan uitvoeren, doe het dan onmiddellijk. </a:t>
                      </a:r>
                    </a:p>
                  </a:txBody>
                  <a:tcPr/>
                </a:tc>
                <a:extLst>
                  <a:ext uri="{0D108BD9-81ED-4DB2-BD59-A6C34878D82A}">
                    <a16:rowId xmlns:a16="http://schemas.microsoft.com/office/drawing/2014/main" val="296910805"/>
                  </a:ext>
                </a:extLst>
              </a:tr>
              <a:tr h="1647873">
                <a:tc>
                  <a:txBody>
                    <a:bodyPr/>
                    <a:lstStyle/>
                    <a:p>
                      <a:r>
                        <a:rPr lang="nl-BE" dirty="0"/>
                        <a:t>Ik ben zo’n type uitsteller: passieve faalangst </a:t>
                      </a:r>
                    </a:p>
                  </a:txBody>
                  <a:tcPr/>
                </a:tc>
                <a:tc>
                  <a:txBody>
                    <a:bodyPr/>
                    <a:lstStyle/>
                    <a:p>
                      <a:r>
                        <a:rPr lang="nl-BE" dirty="0"/>
                        <a:t>Lijst maken met mijn interne afleiders en op de muur hangen. </a:t>
                      </a:r>
                    </a:p>
                  </a:txBody>
                  <a:tcPr/>
                </a:tc>
                <a:tc>
                  <a:txBody>
                    <a:bodyPr/>
                    <a:lstStyle/>
                    <a:p>
                      <a:r>
                        <a:rPr lang="nl-BE" dirty="0"/>
                        <a:t>Als </a:t>
                      </a:r>
                      <a:r>
                        <a:rPr lang="nl-BE" dirty="0">
                          <a:solidFill>
                            <a:srgbClr val="FF0000"/>
                          </a:solidFill>
                        </a:rPr>
                        <a:t>deze sessie </a:t>
                      </a:r>
                      <a:r>
                        <a:rPr lang="nl-BE" dirty="0"/>
                        <a:t>klaar is, maak ik een lijst met mijn interne afleiders en hang ik dit op de </a:t>
                      </a:r>
                      <a:r>
                        <a:rPr lang="nl-BE" dirty="0">
                          <a:solidFill>
                            <a:srgbClr val="FF0000"/>
                          </a:solidFill>
                        </a:rPr>
                        <a:t>muur boven mijn bureau. </a:t>
                      </a:r>
                    </a:p>
                  </a:txBody>
                  <a:tcPr/>
                </a:tc>
                <a:extLst>
                  <a:ext uri="{0D108BD9-81ED-4DB2-BD59-A6C34878D82A}">
                    <a16:rowId xmlns:a16="http://schemas.microsoft.com/office/drawing/2014/main" val="1533412650"/>
                  </a:ext>
                </a:extLst>
              </a:tr>
            </a:tbl>
          </a:graphicData>
        </a:graphic>
      </p:graphicFrame>
    </p:spTree>
    <p:extLst>
      <p:ext uri="{BB962C8B-B14F-4D97-AF65-F5344CB8AC3E}">
        <p14:creationId xmlns:p14="http://schemas.microsoft.com/office/powerpoint/2010/main" val="31821192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a:xfrm>
            <a:off x="1316736" y="2073311"/>
            <a:ext cx="14904720" cy="6046561"/>
          </a:xfrm>
        </p:spPr>
        <p:txBody>
          <a:bodyPr/>
          <a:lstStyle/>
          <a:p>
            <a:pPr marL="571500" indent="-571500">
              <a:buFont typeface="Arial" panose="020B0604020202020204" pitchFamily="34" charset="0"/>
              <a:buChar char="•"/>
            </a:pPr>
            <a:r>
              <a:rPr lang="nl-BE" noProof="0" dirty="0"/>
              <a:t>Concentreren </a:t>
            </a:r>
          </a:p>
          <a:p>
            <a:pPr marL="1257300" lvl="1" indent="-571500">
              <a:buFont typeface="Arial" panose="020B0604020202020204" pitchFamily="34" charset="0"/>
              <a:buChar char="•"/>
            </a:pPr>
            <a:r>
              <a:rPr lang="nl-BE" dirty="0"/>
              <a:t>M</a:t>
            </a:r>
            <a:r>
              <a:rPr lang="nl-BE" noProof="0" dirty="0" err="1"/>
              <a:t>ate</a:t>
            </a:r>
            <a:r>
              <a:rPr lang="nl-BE" noProof="0" dirty="0"/>
              <a:t> waarop we </a:t>
            </a:r>
            <a:r>
              <a:rPr lang="nl-BE" b="1" noProof="0" dirty="0"/>
              <a:t>aandacht</a:t>
            </a:r>
            <a:r>
              <a:rPr lang="nl-BE" noProof="0" dirty="0"/>
              <a:t> kunnen </a:t>
            </a:r>
            <a:r>
              <a:rPr lang="nl-BE" b="1" noProof="0" dirty="0"/>
              <a:t>richten op één ding. </a:t>
            </a:r>
          </a:p>
          <a:p>
            <a:pPr marL="1257300" lvl="1" indent="-571500">
              <a:buFont typeface="Arial" panose="020B0604020202020204" pitchFamily="34" charset="0"/>
              <a:buChar char="•"/>
            </a:pPr>
            <a:r>
              <a:rPr lang="nl-BE" noProof="0" dirty="0"/>
              <a:t>Wat beïnvloedt concentratie? </a:t>
            </a:r>
          </a:p>
          <a:p>
            <a:pPr marL="1943100" lvl="2" indent="-571500">
              <a:buFont typeface="Arial" panose="020B0604020202020204" pitchFamily="34" charset="0"/>
              <a:buChar char="•"/>
            </a:pPr>
            <a:r>
              <a:rPr lang="nl-BE" noProof="0" dirty="0"/>
              <a:t>Afleiders op bureau </a:t>
            </a:r>
          </a:p>
          <a:p>
            <a:pPr marL="1943100" lvl="2" indent="-571500">
              <a:buFont typeface="Arial" panose="020B0604020202020204" pitchFamily="34" charset="0"/>
              <a:buChar char="•"/>
            </a:pPr>
            <a:r>
              <a:rPr lang="nl-BE" noProof="0" dirty="0"/>
              <a:t>Duidelijk doel opstellen </a:t>
            </a:r>
          </a:p>
          <a:p>
            <a:pPr marL="1943100" lvl="2" indent="-571500">
              <a:buFont typeface="Arial" panose="020B0604020202020204" pitchFamily="34" charset="0"/>
              <a:buChar char="•"/>
            </a:pPr>
            <a:r>
              <a:rPr lang="nl-BE" noProof="0" dirty="0"/>
              <a:t>Doel is SMART geformuleerd </a:t>
            </a:r>
          </a:p>
          <a:p>
            <a:pPr marL="1257300" lvl="1" indent="-571500">
              <a:buFont typeface="Arial" panose="020B0604020202020204" pitchFamily="34" charset="0"/>
              <a:buChar char="•"/>
            </a:pPr>
            <a:r>
              <a:rPr lang="nl-BE" noProof="0" dirty="0"/>
              <a:t>Toch nog steeds moeite met concentratie? </a:t>
            </a:r>
          </a:p>
          <a:p>
            <a:pPr marL="1943100" lvl="2" indent="-571500">
              <a:buFont typeface="Arial" panose="020B0604020202020204" pitchFamily="34" charset="0"/>
              <a:buChar char="•"/>
            </a:pPr>
            <a:r>
              <a:rPr lang="nl-BE" noProof="0" dirty="0"/>
              <a:t>Goed dat je het opmerkt! </a:t>
            </a:r>
          </a:p>
          <a:p>
            <a:pPr marL="1943100" lvl="2" indent="-571500">
              <a:buFont typeface="Arial" panose="020B0604020202020204" pitchFamily="34" charset="0"/>
              <a:buChar char="•"/>
            </a:pPr>
            <a:r>
              <a:rPr lang="nl-BE" noProof="0" dirty="0"/>
              <a:t>Noteer jouw gedachten op een blad en richt je opnieuw op jouw oorspronkelijke doel,</a:t>
            </a:r>
          </a:p>
          <a:p>
            <a:pPr marL="1943100" lvl="2" indent="-571500">
              <a:buFont typeface="Arial" panose="020B0604020202020204" pitchFamily="34" charset="0"/>
              <a:buChar char="•"/>
            </a:pPr>
            <a:r>
              <a:rPr lang="nl-BE" noProof="0" dirty="0"/>
              <a:t>Wees je bewust: onze geest is wispelturig, aandacht is vluchtig. </a:t>
            </a:r>
          </a:p>
          <a:p>
            <a:pPr marL="1943100" lvl="2" indent="-571500">
              <a:buFont typeface="Arial" panose="020B0604020202020204" pitchFamily="34" charset="0"/>
              <a:buChar char="•"/>
            </a:pPr>
            <a:r>
              <a:rPr lang="nl-BE" noProof="0" dirty="0"/>
              <a:t>Je kan jouw concentratievermogen opbouwen! </a:t>
            </a:r>
          </a:p>
          <a:p>
            <a:pPr marL="1943100" lvl="2" indent="-571500">
              <a:buFont typeface="Arial" panose="020B0604020202020204" pitchFamily="34" charset="0"/>
              <a:buChar char="•"/>
            </a:pPr>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65</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We pakken het uitstellen aan: ons GEDACHTEN veranderen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a:t>Workshop uitstelgedrag</a:t>
            </a:r>
            <a:endParaRPr lang="nl-BE" dirty="0"/>
          </a:p>
        </p:txBody>
      </p:sp>
    </p:spTree>
    <p:extLst>
      <p:ext uri="{BB962C8B-B14F-4D97-AF65-F5344CB8AC3E}">
        <p14:creationId xmlns:p14="http://schemas.microsoft.com/office/powerpoint/2010/main" val="16942543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a:xfrm>
            <a:off x="1420253" y="1711002"/>
            <a:ext cx="14904720" cy="6046561"/>
          </a:xfrm>
        </p:spPr>
        <p:txBody>
          <a:bodyPr/>
          <a:lstStyle/>
          <a:p>
            <a:pPr marL="571500" indent="-571500">
              <a:buFont typeface="Arial" panose="020B0604020202020204" pitchFamily="34" charset="0"/>
              <a:buChar char="•"/>
            </a:pPr>
            <a:r>
              <a:rPr lang="nl-BE" noProof="0" dirty="0"/>
              <a:t>Concentreren </a:t>
            </a:r>
          </a:p>
          <a:p>
            <a:pPr marL="1257300" lvl="1" indent="-571500">
              <a:buFont typeface="Arial" panose="020B0604020202020204" pitchFamily="34" charset="0"/>
              <a:buChar char="•"/>
            </a:pPr>
            <a:r>
              <a:rPr lang="nl-BE" noProof="0" dirty="0"/>
              <a:t>Concentratievermogen opbouwen </a:t>
            </a:r>
          </a:p>
          <a:p>
            <a:pPr marL="1943100" lvl="2" indent="-571500">
              <a:buFont typeface="Arial" panose="020B0604020202020204" pitchFamily="34" charset="0"/>
              <a:buChar char="•"/>
            </a:pPr>
            <a:r>
              <a:rPr lang="nl-BE" noProof="0" dirty="0"/>
              <a:t>Vergelijk met training puppy </a:t>
            </a:r>
          </a:p>
          <a:p>
            <a:pPr marL="2628900" lvl="3" indent="-571500">
              <a:buFont typeface="Arial" panose="020B0604020202020204" pitchFamily="34" charset="0"/>
              <a:buChar char="•"/>
            </a:pPr>
            <a:r>
              <a:rPr lang="nl-BE" noProof="0" dirty="0"/>
              <a:t>Puppy is snel afgeleid en is in alles geïnteresseerd, zal niet vlot meestappen. </a:t>
            </a:r>
          </a:p>
          <a:p>
            <a:pPr marL="2628900" lvl="3" indent="-571500">
              <a:buFont typeface="Arial" panose="020B0604020202020204" pitchFamily="34" charset="0"/>
              <a:buChar char="•"/>
            </a:pPr>
            <a:r>
              <a:rPr lang="nl-BE" noProof="0" dirty="0"/>
              <a:t>Je maakt je niet kwaad op de puppy, maar brengt aandacht van puppy terug naar jou en het wandeltempo. </a:t>
            </a:r>
          </a:p>
          <a:p>
            <a:pPr marL="2628900" lvl="3" indent="-571500">
              <a:buFont typeface="Arial" panose="020B0604020202020204" pitchFamily="34" charset="0"/>
              <a:buChar char="•"/>
            </a:pPr>
            <a:r>
              <a:rPr lang="nl-BE" noProof="0" dirty="0"/>
              <a:t>Beloning wanneer hij mooi naast jou wandelt. </a:t>
            </a:r>
          </a:p>
          <a:p>
            <a:pPr marL="2628900" lvl="3" indent="-571500">
              <a:buFont typeface="Arial" panose="020B0604020202020204" pitchFamily="34" charset="0"/>
              <a:buChar char="•"/>
            </a:pPr>
            <a:r>
              <a:rPr lang="nl-BE" noProof="0" dirty="0"/>
              <a:t>Dit doe je telkens opnieuw. </a:t>
            </a:r>
          </a:p>
          <a:p>
            <a:pPr marL="1943100" lvl="2" indent="-571500">
              <a:buFont typeface="Arial" panose="020B0604020202020204" pitchFamily="34" charset="0"/>
              <a:buChar char="•"/>
            </a:pPr>
            <a:r>
              <a:rPr lang="nl-BE" noProof="0" dirty="0"/>
              <a:t>Merk op wanneer je afgeleid bent.</a:t>
            </a:r>
          </a:p>
          <a:p>
            <a:pPr marL="1943100" lvl="2" indent="-571500">
              <a:buFont typeface="Arial" panose="020B0604020202020204" pitchFamily="34" charset="0"/>
              <a:buChar char="•"/>
            </a:pPr>
            <a:r>
              <a:rPr lang="nl-BE" noProof="0" dirty="0"/>
              <a:t>Besef dat je dit opmerkt. </a:t>
            </a:r>
          </a:p>
          <a:p>
            <a:pPr marL="1943100" lvl="2" indent="-571500">
              <a:buFont typeface="Arial" panose="020B0604020202020204" pitchFamily="34" charset="0"/>
              <a:buChar char="•"/>
            </a:pPr>
            <a:r>
              <a:rPr lang="nl-BE" noProof="0" dirty="0"/>
              <a:t>Breng jouw aandacht terug naar de cursus. </a:t>
            </a:r>
          </a:p>
          <a:p>
            <a:pPr marL="1943100" lvl="2" indent="-571500">
              <a:buFont typeface="Arial" panose="020B0604020202020204" pitchFamily="34" charset="0"/>
              <a:buChar char="•"/>
            </a:pPr>
            <a:r>
              <a:rPr lang="nl-BE" noProof="0" dirty="0"/>
              <a:t>Doe dit telkens opnieuw. </a:t>
            </a:r>
          </a:p>
          <a:p>
            <a:pPr marL="1943100" lvl="2" indent="-571500">
              <a:buFont typeface="Arial" panose="020B0604020202020204" pitchFamily="34" charset="0"/>
              <a:buChar char="•"/>
            </a:pPr>
            <a:r>
              <a:rPr lang="nl-BE" noProof="0" dirty="0"/>
              <a:t>Focus op de aantal keren dat je jouw aandacht terug brengt naar de cursus i.p.v. het aantal keer dat je afgeleid was. </a:t>
            </a:r>
          </a:p>
          <a:p>
            <a:pPr marL="1943100" lvl="2" indent="-571500">
              <a:buFont typeface="Arial" panose="020B0604020202020204" pitchFamily="34" charset="0"/>
              <a:buChar char="•"/>
            </a:pPr>
            <a:r>
              <a:rPr lang="nl-BE" noProof="0" dirty="0"/>
              <a:t>Beloon jezelf! </a:t>
            </a:r>
          </a:p>
          <a:p>
            <a:pPr marL="1943100" lvl="2" indent="-571500">
              <a:buFont typeface="Arial" panose="020B0604020202020204" pitchFamily="34" charset="0"/>
              <a:buChar char="•"/>
            </a:pPr>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66</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We pakken het uitstellen aan: ons GEDACHTEN veranderen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a:t>Workshop uitstelgedrag</a:t>
            </a:r>
            <a:endParaRPr lang="nl-BE" dirty="0"/>
          </a:p>
        </p:txBody>
      </p:sp>
    </p:spTree>
    <p:extLst>
      <p:ext uri="{BB962C8B-B14F-4D97-AF65-F5344CB8AC3E}">
        <p14:creationId xmlns:p14="http://schemas.microsoft.com/office/powerpoint/2010/main" val="33215051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a:xfrm>
            <a:off x="1420253" y="1711002"/>
            <a:ext cx="14904720" cy="6046561"/>
          </a:xfrm>
        </p:spPr>
        <p:txBody>
          <a:bodyPr/>
          <a:lstStyle/>
          <a:p>
            <a:pPr marL="571500" indent="-571500">
              <a:buFont typeface="Arial" panose="020B0604020202020204" pitchFamily="34" charset="0"/>
              <a:buChar char="•"/>
            </a:pPr>
            <a:r>
              <a:rPr lang="nl-BE" noProof="0" dirty="0"/>
              <a:t>Concentreren </a:t>
            </a:r>
          </a:p>
          <a:p>
            <a:pPr marL="1257300" lvl="1" indent="-571500">
              <a:buFont typeface="Arial" panose="020B0604020202020204" pitchFamily="34" charset="0"/>
              <a:buChar char="•"/>
            </a:pPr>
            <a:r>
              <a:rPr lang="nl-BE" noProof="0" dirty="0"/>
              <a:t>De </a:t>
            </a:r>
            <a:r>
              <a:rPr lang="nl-BE" dirty="0"/>
              <a:t>P</a:t>
            </a:r>
            <a:r>
              <a:rPr lang="nl-BE" noProof="0" dirty="0" err="1"/>
              <a:t>omodoromethode</a:t>
            </a:r>
            <a:r>
              <a:rPr lang="nl-BE" noProof="0" dirty="0"/>
              <a:t> </a:t>
            </a:r>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943100" lvl="2" indent="-571500">
              <a:buFont typeface="Arial" panose="020B0604020202020204" pitchFamily="34" charset="0"/>
              <a:buChar char="•"/>
            </a:pPr>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67</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We pakken het uitstellen aan: ons GEDACHTEN veranderen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a:t>Workshop uitstelgedrag</a:t>
            </a:r>
            <a:endParaRPr lang="nl-BE" dirty="0"/>
          </a:p>
        </p:txBody>
      </p:sp>
      <p:pic>
        <p:nvPicPr>
          <p:cNvPr id="4" name="Onlinemedia 3" title="Howest_FAQ_How to get my school work done?">
            <a:hlinkClick r:id="" action="ppaction://media"/>
            <a:extLst>
              <a:ext uri="{FF2B5EF4-FFF2-40B4-BE49-F238E27FC236}">
                <a16:creationId xmlns:a16="http://schemas.microsoft.com/office/drawing/2014/main" id="{BE89CB0D-F140-45BA-8776-9AF1C39C1D49}"/>
              </a:ext>
            </a:extLst>
          </p:cNvPr>
          <p:cNvPicPr>
            <a:picLocks noRot="1" noChangeAspect="1"/>
          </p:cNvPicPr>
          <p:nvPr>
            <a:videoFile r:link="rId1"/>
          </p:nvPr>
        </p:nvPicPr>
        <p:blipFill>
          <a:blip r:embed="rId4"/>
          <a:stretch>
            <a:fillRect/>
          </a:stretch>
        </p:blipFill>
        <p:spPr>
          <a:xfrm>
            <a:off x="4043871" y="3068392"/>
            <a:ext cx="9930921" cy="5610971"/>
          </a:xfrm>
          <a:prstGeom prst="rect">
            <a:avLst/>
          </a:prstGeom>
        </p:spPr>
      </p:pic>
    </p:spTree>
    <p:extLst>
      <p:ext uri="{BB962C8B-B14F-4D97-AF65-F5344CB8AC3E}">
        <p14:creationId xmlns:p14="http://schemas.microsoft.com/office/powerpoint/2010/main" val="200334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84F4478E-92A4-4E06-96ED-4C81D6EC443F}"/>
              </a:ext>
            </a:extLst>
          </p:cNvPr>
          <p:cNvSpPr>
            <a:spLocks noGrp="1"/>
          </p:cNvSpPr>
          <p:nvPr>
            <p:ph type="sldNum" sz="quarter" idx="12"/>
          </p:nvPr>
        </p:nvSpPr>
        <p:spPr/>
        <p:txBody>
          <a:bodyPr/>
          <a:lstStyle/>
          <a:p>
            <a:fld id="{B7527A74-2D87-4307-9531-5A57D9647EEB}" type="slidenum">
              <a:rPr lang="nl-BE" smtClean="0"/>
              <a:pPr/>
              <a:t>68</a:t>
            </a:fld>
            <a:endParaRPr lang="nl-BE"/>
          </a:p>
        </p:txBody>
      </p:sp>
      <p:sp>
        <p:nvSpPr>
          <p:cNvPr id="4" name="Titel 3">
            <a:extLst>
              <a:ext uri="{FF2B5EF4-FFF2-40B4-BE49-F238E27FC236}">
                <a16:creationId xmlns:a16="http://schemas.microsoft.com/office/drawing/2014/main" id="{84FBBEED-D701-4CE2-9857-396BC4DE898F}"/>
              </a:ext>
            </a:extLst>
          </p:cNvPr>
          <p:cNvSpPr>
            <a:spLocks noGrp="1"/>
          </p:cNvSpPr>
          <p:nvPr>
            <p:ph type="title"/>
          </p:nvPr>
        </p:nvSpPr>
        <p:spPr/>
        <p:txBody>
          <a:bodyPr/>
          <a:lstStyle/>
          <a:p>
            <a:r>
              <a:rPr lang="nl-BE" noProof="0" dirty="0"/>
              <a:t>Overzicht</a:t>
            </a:r>
          </a:p>
        </p:txBody>
      </p:sp>
      <p:sp>
        <p:nvSpPr>
          <p:cNvPr id="6" name="Tijdelijke aanduiding voor voettekst 5">
            <a:extLst>
              <a:ext uri="{FF2B5EF4-FFF2-40B4-BE49-F238E27FC236}">
                <a16:creationId xmlns:a16="http://schemas.microsoft.com/office/drawing/2014/main" id="{4D0DE0AE-E33B-4EE4-B4B9-D07EC908C058}"/>
              </a:ext>
            </a:extLst>
          </p:cNvPr>
          <p:cNvSpPr>
            <a:spLocks noGrp="1"/>
          </p:cNvSpPr>
          <p:nvPr>
            <p:ph type="ftr" sz="quarter" idx="11"/>
          </p:nvPr>
        </p:nvSpPr>
        <p:spPr/>
        <p:txBody>
          <a:bodyPr/>
          <a:lstStyle/>
          <a:p>
            <a:r>
              <a:rPr lang="nl-BE"/>
              <a:t>Workshop uitstelgedrag</a:t>
            </a:r>
            <a:endParaRPr lang="nl-BE" dirty="0"/>
          </a:p>
        </p:txBody>
      </p:sp>
      <p:sp>
        <p:nvSpPr>
          <p:cNvPr id="8" name="Stroomdiagram: Alternatief proces 7">
            <a:extLst>
              <a:ext uri="{FF2B5EF4-FFF2-40B4-BE49-F238E27FC236}">
                <a16:creationId xmlns:a16="http://schemas.microsoft.com/office/drawing/2014/main" id="{01D2985B-C9FD-4D44-9E14-58BB38013CA1}"/>
              </a:ext>
            </a:extLst>
          </p:cNvPr>
          <p:cNvSpPr/>
          <p:nvPr/>
        </p:nvSpPr>
        <p:spPr>
          <a:xfrm>
            <a:off x="5991213" y="1837072"/>
            <a:ext cx="5658929" cy="1138687"/>
          </a:xfrm>
          <a:prstGeom prst="flowChartAlternateProcess">
            <a:avLst/>
          </a:prstGeom>
          <a:solidFill>
            <a:srgbClr val="FFDD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sz="2800" b="1" dirty="0"/>
              <a:t>We pakken het uitstellen aan: Gedachten veranderen</a:t>
            </a:r>
          </a:p>
        </p:txBody>
      </p:sp>
      <p:cxnSp>
        <p:nvCxnSpPr>
          <p:cNvPr id="10" name="Rechte verbindingslijn met pijl 9">
            <a:extLst>
              <a:ext uri="{FF2B5EF4-FFF2-40B4-BE49-F238E27FC236}">
                <a16:creationId xmlns:a16="http://schemas.microsoft.com/office/drawing/2014/main" id="{9B0644E8-4458-4FE3-8E5C-9DEAB13EF9FB}"/>
              </a:ext>
            </a:extLst>
          </p:cNvPr>
          <p:cNvCxnSpPr>
            <a:cxnSpLocks/>
          </p:cNvCxnSpPr>
          <p:nvPr/>
        </p:nvCxnSpPr>
        <p:spPr>
          <a:xfrm flipH="1">
            <a:off x="4360325" y="3065604"/>
            <a:ext cx="4460353" cy="1380226"/>
          </a:xfrm>
          <a:prstGeom prst="straightConnector1">
            <a:avLst/>
          </a:prstGeom>
          <a:ln w="28575">
            <a:solidFill>
              <a:srgbClr val="F9C7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1F9469EC-5A73-4425-B7D0-D9E0C5838EC5}"/>
              </a:ext>
            </a:extLst>
          </p:cNvPr>
          <p:cNvCxnSpPr>
            <a:cxnSpLocks/>
          </p:cNvCxnSpPr>
          <p:nvPr/>
        </p:nvCxnSpPr>
        <p:spPr>
          <a:xfrm flipH="1">
            <a:off x="5865962" y="3065604"/>
            <a:ext cx="2954717" cy="2757538"/>
          </a:xfrm>
          <a:prstGeom prst="straightConnector1">
            <a:avLst/>
          </a:prstGeom>
          <a:ln w="28575">
            <a:solidFill>
              <a:srgbClr val="F9C7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a:extLst>
              <a:ext uri="{FF2B5EF4-FFF2-40B4-BE49-F238E27FC236}">
                <a16:creationId xmlns:a16="http://schemas.microsoft.com/office/drawing/2014/main" id="{90A1CC5D-8DD6-464F-81AC-DD95482DAD58}"/>
              </a:ext>
            </a:extLst>
          </p:cNvPr>
          <p:cNvCxnSpPr>
            <a:cxnSpLocks/>
          </p:cNvCxnSpPr>
          <p:nvPr/>
        </p:nvCxnSpPr>
        <p:spPr>
          <a:xfrm>
            <a:off x="8850270" y="3095254"/>
            <a:ext cx="5693045" cy="1390098"/>
          </a:xfrm>
          <a:prstGeom prst="straightConnector1">
            <a:avLst/>
          </a:prstGeom>
          <a:ln w="28575">
            <a:solidFill>
              <a:srgbClr val="F9C700"/>
            </a:solidFill>
            <a:tailEnd type="triangle"/>
          </a:ln>
        </p:spPr>
        <p:style>
          <a:lnRef idx="1">
            <a:schemeClr val="accent1"/>
          </a:lnRef>
          <a:fillRef idx="0">
            <a:schemeClr val="accent1"/>
          </a:fillRef>
          <a:effectRef idx="0">
            <a:schemeClr val="accent1"/>
          </a:effectRef>
          <a:fontRef idx="minor">
            <a:schemeClr val="tx1"/>
          </a:fontRef>
        </p:style>
      </p:cxnSp>
      <p:sp>
        <p:nvSpPr>
          <p:cNvPr id="21" name="Stroomdiagram: Alternatief proces 20">
            <a:extLst>
              <a:ext uri="{FF2B5EF4-FFF2-40B4-BE49-F238E27FC236}">
                <a16:creationId xmlns:a16="http://schemas.microsoft.com/office/drawing/2014/main" id="{93216BE6-3DAF-4169-BA0F-DFE646A644F4}"/>
              </a:ext>
            </a:extLst>
          </p:cNvPr>
          <p:cNvSpPr/>
          <p:nvPr/>
        </p:nvSpPr>
        <p:spPr>
          <a:xfrm>
            <a:off x="2898475" y="5279366"/>
            <a:ext cx="2777705" cy="793630"/>
          </a:xfrm>
          <a:prstGeom prst="flowChartAlternateProcess">
            <a:avLst/>
          </a:prstGeom>
          <a:noFill/>
          <a:ln>
            <a:noFill/>
          </a:ln>
        </p:spPr>
        <p:style>
          <a:lnRef idx="0">
            <a:scrgbClr r="0" g="0" b="0"/>
          </a:lnRef>
          <a:fillRef idx="0">
            <a:scrgbClr r="0" g="0" b="0"/>
          </a:fillRef>
          <a:effectRef idx="0">
            <a:scrgbClr r="0" g="0" b="0"/>
          </a:effectRef>
          <a:fontRef idx="minor">
            <a:schemeClr val="accent4"/>
          </a:fontRef>
        </p:style>
        <p:txBody>
          <a:bodyPr rtlCol="0" anchor="ctr"/>
          <a:lstStyle/>
          <a:p>
            <a:pPr algn="ctr"/>
            <a:endParaRPr lang="nl-BE"/>
          </a:p>
        </p:txBody>
      </p:sp>
      <p:sp>
        <p:nvSpPr>
          <p:cNvPr id="24" name="Rechthoek: afgeronde hoeken 23">
            <a:extLst>
              <a:ext uri="{FF2B5EF4-FFF2-40B4-BE49-F238E27FC236}">
                <a16:creationId xmlns:a16="http://schemas.microsoft.com/office/drawing/2014/main" id="{E353339A-F1EE-4751-AA1A-9A5B9F7BEE07}"/>
              </a:ext>
            </a:extLst>
          </p:cNvPr>
          <p:cNvSpPr/>
          <p:nvPr/>
        </p:nvSpPr>
        <p:spPr>
          <a:xfrm>
            <a:off x="91741" y="4607404"/>
            <a:ext cx="4966932" cy="1215738"/>
          </a:xfrm>
          <a:prstGeom prst="roundRect">
            <a:avLst/>
          </a:prstGeom>
          <a:ln>
            <a:solidFill>
              <a:srgbClr val="F9C7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nl-BE" sz="3200" dirty="0"/>
              <a:t>Rol van gedachten op het uitstellen </a:t>
            </a:r>
          </a:p>
        </p:txBody>
      </p:sp>
      <p:sp>
        <p:nvSpPr>
          <p:cNvPr id="27" name="Rechthoek: afgeronde hoeken 26">
            <a:extLst>
              <a:ext uri="{FF2B5EF4-FFF2-40B4-BE49-F238E27FC236}">
                <a16:creationId xmlns:a16="http://schemas.microsoft.com/office/drawing/2014/main" id="{9E36DA20-5468-4E26-B121-10601EB89E48}"/>
              </a:ext>
            </a:extLst>
          </p:cNvPr>
          <p:cNvSpPr/>
          <p:nvPr/>
        </p:nvSpPr>
        <p:spPr>
          <a:xfrm>
            <a:off x="3955098" y="6159710"/>
            <a:ext cx="3388222" cy="993935"/>
          </a:xfrm>
          <a:prstGeom prst="roundRect">
            <a:avLst/>
          </a:prstGeom>
          <a:ln>
            <a:solidFill>
              <a:srgbClr val="F9C7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nl-BE" sz="3200" dirty="0"/>
              <a:t>Denkpatronen</a:t>
            </a:r>
          </a:p>
        </p:txBody>
      </p:sp>
      <p:sp>
        <p:nvSpPr>
          <p:cNvPr id="28" name="Rechthoek: afgeronde hoeken 27">
            <a:extLst>
              <a:ext uri="{FF2B5EF4-FFF2-40B4-BE49-F238E27FC236}">
                <a16:creationId xmlns:a16="http://schemas.microsoft.com/office/drawing/2014/main" id="{5321FA54-D726-4698-92DD-27CFCCEB4D98}"/>
              </a:ext>
            </a:extLst>
          </p:cNvPr>
          <p:cNvSpPr/>
          <p:nvPr/>
        </p:nvSpPr>
        <p:spPr>
          <a:xfrm>
            <a:off x="7712816" y="6116082"/>
            <a:ext cx="3709358" cy="1052888"/>
          </a:xfrm>
          <a:prstGeom prst="roundRect">
            <a:avLst/>
          </a:prstGeom>
          <a:ln>
            <a:solidFill>
              <a:srgbClr val="F9C7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nl-BE" sz="3200" dirty="0"/>
              <a:t>Helpende en niet-helpende gedachten </a:t>
            </a:r>
          </a:p>
        </p:txBody>
      </p:sp>
      <p:cxnSp>
        <p:nvCxnSpPr>
          <p:cNvPr id="34" name="Rechte verbindingslijn met pijl 33">
            <a:extLst>
              <a:ext uri="{FF2B5EF4-FFF2-40B4-BE49-F238E27FC236}">
                <a16:creationId xmlns:a16="http://schemas.microsoft.com/office/drawing/2014/main" id="{0585B147-DFF9-49EB-9C07-80EF5A9DF935}"/>
              </a:ext>
            </a:extLst>
          </p:cNvPr>
          <p:cNvCxnSpPr>
            <a:cxnSpLocks/>
          </p:cNvCxnSpPr>
          <p:nvPr/>
        </p:nvCxnSpPr>
        <p:spPr>
          <a:xfrm>
            <a:off x="8820676" y="3084428"/>
            <a:ext cx="3897868" cy="2591753"/>
          </a:xfrm>
          <a:prstGeom prst="straightConnector1">
            <a:avLst/>
          </a:prstGeom>
          <a:ln w="28575">
            <a:solidFill>
              <a:srgbClr val="F9C7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Rechte verbindingslijn met pijl 35">
            <a:extLst>
              <a:ext uri="{FF2B5EF4-FFF2-40B4-BE49-F238E27FC236}">
                <a16:creationId xmlns:a16="http://schemas.microsoft.com/office/drawing/2014/main" id="{5433541A-CF7B-47DD-A8DC-95AABF54767D}"/>
              </a:ext>
            </a:extLst>
          </p:cNvPr>
          <p:cNvCxnSpPr>
            <a:cxnSpLocks/>
          </p:cNvCxnSpPr>
          <p:nvPr/>
        </p:nvCxnSpPr>
        <p:spPr>
          <a:xfrm>
            <a:off x="8820677" y="3084428"/>
            <a:ext cx="465829" cy="2700422"/>
          </a:xfrm>
          <a:prstGeom prst="straightConnector1">
            <a:avLst/>
          </a:prstGeom>
          <a:ln w="28575">
            <a:solidFill>
              <a:srgbClr val="F9C7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Rechte verbindingslijn met pijl 37">
            <a:extLst>
              <a:ext uri="{FF2B5EF4-FFF2-40B4-BE49-F238E27FC236}">
                <a16:creationId xmlns:a16="http://schemas.microsoft.com/office/drawing/2014/main" id="{9968AE38-957B-4534-BB1E-B7FE3958B14E}"/>
              </a:ext>
            </a:extLst>
          </p:cNvPr>
          <p:cNvCxnSpPr>
            <a:cxnSpLocks/>
            <a:stCxn id="28" idx="2"/>
          </p:cNvCxnSpPr>
          <p:nvPr/>
        </p:nvCxnSpPr>
        <p:spPr>
          <a:xfrm>
            <a:off x="9567495" y="7168970"/>
            <a:ext cx="1081345" cy="1046205"/>
          </a:xfrm>
          <a:prstGeom prst="straightConnector1">
            <a:avLst/>
          </a:prstGeom>
          <a:ln w="28575">
            <a:solidFill>
              <a:srgbClr val="F9C700"/>
            </a:solidFill>
            <a:tailEnd type="triangle"/>
          </a:ln>
        </p:spPr>
        <p:style>
          <a:lnRef idx="1">
            <a:schemeClr val="accent1"/>
          </a:lnRef>
          <a:fillRef idx="0">
            <a:schemeClr val="accent1"/>
          </a:fillRef>
          <a:effectRef idx="0">
            <a:schemeClr val="accent1"/>
          </a:effectRef>
          <a:fontRef idx="minor">
            <a:schemeClr val="tx1"/>
          </a:fontRef>
        </p:style>
      </p:cxnSp>
      <p:sp>
        <p:nvSpPr>
          <p:cNvPr id="42" name="Rechthoek: afgeronde hoeken 41">
            <a:extLst>
              <a:ext uri="{FF2B5EF4-FFF2-40B4-BE49-F238E27FC236}">
                <a16:creationId xmlns:a16="http://schemas.microsoft.com/office/drawing/2014/main" id="{C78A17AF-CFA6-4041-8FC8-4D5E45ACF4C9}"/>
              </a:ext>
            </a:extLst>
          </p:cNvPr>
          <p:cNvSpPr/>
          <p:nvPr/>
        </p:nvSpPr>
        <p:spPr>
          <a:xfrm>
            <a:off x="9567495" y="8293606"/>
            <a:ext cx="2898475" cy="547689"/>
          </a:xfrm>
          <a:prstGeom prst="roundRect">
            <a:avLst/>
          </a:prstGeom>
          <a:ln>
            <a:solidFill>
              <a:srgbClr val="F9C7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nl-BE" dirty="0"/>
              <a:t>Uitstelsmoezen aanpakken</a:t>
            </a:r>
            <a:endParaRPr lang="nl-BE" sz="3200" dirty="0"/>
          </a:p>
        </p:txBody>
      </p:sp>
      <p:sp>
        <p:nvSpPr>
          <p:cNvPr id="44" name="Rechthoek: afgeronde hoeken 43">
            <a:extLst>
              <a:ext uri="{FF2B5EF4-FFF2-40B4-BE49-F238E27FC236}">
                <a16:creationId xmlns:a16="http://schemas.microsoft.com/office/drawing/2014/main" id="{B427FBF6-A802-44E2-B29C-5108F930155F}"/>
              </a:ext>
            </a:extLst>
          </p:cNvPr>
          <p:cNvSpPr/>
          <p:nvPr/>
        </p:nvSpPr>
        <p:spPr>
          <a:xfrm>
            <a:off x="6514549" y="8323468"/>
            <a:ext cx="2539043" cy="559382"/>
          </a:xfrm>
          <a:prstGeom prst="roundRect">
            <a:avLst/>
          </a:prstGeom>
          <a:ln>
            <a:solidFill>
              <a:srgbClr val="F9C7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nl-BE" dirty="0"/>
              <a:t> Uitstelsmoezen</a:t>
            </a:r>
          </a:p>
        </p:txBody>
      </p:sp>
      <p:sp>
        <p:nvSpPr>
          <p:cNvPr id="25" name="Rechthoek: afgeronde hoeken 24">
            <a:extLst>
              <a:ext uri="{FF2B5EF4-FFF2-40B4-BE49-F238E27FC236}">
                <a16:creationId xmlns:a16="http://schemas.microsoft.com/office/drawing/2014/main" id="{A73687F8-B9F4-4C86-81F4-D337AA8BAEAE}"/>
              </a:ext>
            </a:extLst>
          </p:cNvPr>
          <p:cNvSpPr/>
          <p:nvPr/>
        </p:nvSpPr>
        <p:spPr>
          <a:xfrm>
            <a:off x="11835221" y="6157677"/>
            <a:ext cx="3709358" cy="1052888"/>
          </a:xfrm>
          <a:prstGeom prst="roundRect">
            <a:avLst/>
          </a:prstGeom>
          <a:ln>
            <a:solidFill>
              <a:srgbClr val="F9C7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nl-BE" sz="3200" dirty="0"/>
              <a:t>SMART ook voor actieplan uitstellen</a:t>
            </a:r>
          </a:p>
        </p:txBody>
      </p:sp>
      <p:sp>
        <p:nvSpPr>
          <p:cNvPr id="26" name="Rechthoek: afgeronde hoeken 25">
            <a:extLst>
              <a:ext uri="{FF2B5EF4-FFF2-40B4-BE49-F238E27FC236}">
                <a16:creationId xmlns:a16="http://schemas.microsoft.com/office/drawing/2014/main" id="{B3DD248F-5806-4A4C-8C0A-A9147D49B23B}"/>
              </a:ext>
            </a:extLst>
          </p:cNvPr>
          <p:cNvSpPr/>
          <p:nvPr/>
        </p:nvSpPr>
        <p:spPr>
          <a:xfrm>
            <a:off x="14333123" y="4641444"/>
            <a:ext cx="3709358" cy="1052888"/>
          </a:xfrm>
          <a:prstGeom prst="roundRect">
            <a:avLst/>
          </a:prstGeom>
          <a:ln>
            <a:solidFill>
              <a:srgbClr val="F9C7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nl-BE" sz="3200" dirty="0"/>
              <a:t>Concentreren</a:t>
            </a:r>
          </a:p>
        </p:txBody>
      </p:sp>
      <p:cxnSp>
        <p:nvCxnSpPr>
          <p:cNvPr id="35" name="Rechte verbindingslijn met pijl 34">
            <a:extLst>
              <a:ext uri="{FF2B5EF4-FFF2-40B4-BE49-F238E27FC236}">
                <a16:creationId xmlns:a16="http://schemas.microsoft.com/office/drawing/2014/main" id="{57DD651A-22F0-4CCB-A2E6-FDDE05FFCA1B}"/>
              </a:ext>
            </a:extLst>
          </p:cNvPr>
          <p:cNvCxnSpPr>
            <a:cxnSpLocks/>
            <a:stCxn id="28" idx="2"/>
          </p:cNvCxnSpPr>
          <p:nvPr/>
        </p:nvCxnSpPr>
        <p:spPr>
          <a:xfrm flipH="1">
            <a:off x="7988061" y="7168970"/>
            <a:ext cx="1579434" cy="1046205"/>
          </a:xfrm>
          <a:prstGeom prst="straightConnector1">
            <a:avLst/>
          </a:prstGeom>
          <a:ln w="28575">
            <a:solidFill>
              <a:srgbClr val="F9C7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9220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p:txBody>
          <a:bodyPr/>
          <a:lstStyle/>
          <a:p>
            <a:pPr marL="571500" indent="-571500">
              <a:buFont typeface="Arial" panose="020B0604020202020204" pitchFamily="34" charset="0"/>
              <a:buChar char="•"/>
            </a:pPr>
            <a:endParaRPr lang="nl-BE" noProof="0" dirty="0">
              <a:sym typeface="Wingdings" panose="05000000000000000000" pitchFamily="2" charset="2"/>
            </a:endParaRPr>
          </a:p>
          <a:p>
            <a:pPr marL="571500" indent="-571500">
              <a:buFont typeface="Arial" panose="020B0604020202020204" pitchFamily="34" charset="0"/>
              <a:buChar char="•"/>
            </a:pPr>
            <a:endParaRPr lang="nl-BE" noProof="0" dirty="0">
              <a:sym typeface="Wingdings" panose="05000000000000000000" pitchFamily="2" charset="2"/>
            </a:endParaRPr>
          </a:p>
          <a:p>
            <a:pPr marL="571500" indent="-571500">
              <a:buFont typeface="Arial" panose="020B0604020202020204" pitchFamily="34" charset="0"/>
              <a:buChar char="•"/>
            </a:pPr>
            <a:endParaRPr lang="nl-BE" noProof="0" dirty="0">
              <a:sym typeface="Wingdings" panose="05000000000000000000" pitchFamily="2" charset="2"/>
            </a:endParaRPr>
          </a:p>
          <a:p>
            <a:pPr lvl="0"/>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69</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Welke invloed heeft uitstelgedrag op mij?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a:t>Workshop uitstelgedrag</a:t>
            </a:r>
            <a:endParaRPr lang="nl-BE" dirty="0"/>
          </a:p>
        </p:txBody>
      </p:sp>
      <p:graphicFrame>
        <p:nvGraphicFramePr>
          <p:cNvPr id="9" name="Diagram 8">
            <a:extLst>
              <a:ext uri="{FF2B5EF4-FFF2-40B4-BE49-F238E27FC236}">
                <a16:creationId xmlns:a16="http://schemas.microsoft.com/office/drawing/2014/main" id="{D3D81A9E-9E63-41E0-895C-70B2335F89D7}"/>
              </a:ext>
            </a:extLst>
          </p:cNvPr>
          <p:cNvGraphicFramePr/>
          <p:nvPr/>
        </p:nvGraphicFramePr>
        <p:xfrm>
          <a:off x="1063374" y="4792012"/>
          <a:ext cx="16562386" cy="2438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ijl: omlaag 3">
            <a:extLst>
              <a:ext uri="{FF2B5EF4-FFF2-40B4-BE49-F238E27FC236}">
                <a16:creationId xmlns:a16="http://schemas.microsoft.com/office/drawing/2014/main" id="{21D1E37C-AAB9-4934-9A9B-83520C494ACF}"/>
              </a:ext>
            </a:extLst>
          </p:cNvPr>
          <p:cNvSpPr/>
          <p:nvPr/>
        </p:nvSpPr>
        <p:spPr>
          <a:xfrm>
            <a:off x="11850624" y="3456432"/>
            <a:ext cx="768096" cy="13355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6" name="Rechte verbindingslijn met pijl 5">
            <a:extLst>
              <a:ext uri="{FF2B5EF4-FFF2-40B4-BE49-F238E27FC236}">
                <a16:creationId xmlns:a16="http://schemas.microsoft.com/office/drawing/2014/main" id="{EFFA8FDA-B6E6-42F4-99F5-AEF450D5D8C8}"/>
              </a:ext>
            </a:extLst>
          </p:cNvPr>
          <p:cNvCxnSpPr>
            <a:cxnSpLocks/>
          </p:cNvCxnSpPr>
          <p:nvPr/>
        </p:nvCxnSpPr>
        <p:spPr>
          <a:xfrm flipH="1">
            <a:off x="9729217" y="6209361"/>
            <a:ext cx="2505455" cy="1672235"/>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a:extLst>
              <a:ext uri="{FF2B5EF4-FFF2-40B4-BE49-F238E27FC236}">
                <a16:creationId xmlns:a16="http://schemas.microsoft.com/office/drawing/2014/main" id="{D78CC97D-1C90-4982-98B9-31D476F4F619}"/>
              </a:ext>
            </a:extLst>
          </p:cNvPr>
          <p:cNvCxnSpPr>
            <a:cxnSpLocks/>
          </p:cNvCxnSpPr>
          <p:nvPr/>
        </p:nvCxnSpPr>
        <p:spPr>
          <a:xfrm flipH="1">
            <a:off x="10981944" y="6209361"/>
            <a:ext cx="1252730" cy="1912021"/>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a:extLst>
              <a:ext uri="{FF2B5EF4-FFF2-40B4-BE49-F238E27FC236}">
                <a16:creationId xmlns:a16="http://schemas.microsoft.com/office/drawing/2014/main" id="{5B6A5B7A-67D8-4979-A1DE-1C085B39E83B}"/>
              </a:ext>
            </a:extLst>
          </p:cNvPr>
          <p:cNvCxnSpPr>
            <a:cxnSpLocks/>
          </p:cNvCxnSpPr>
          <p:nvPr/>
        </p:nvCxnSpPr>
        <p:spPr>
          <a:xfrm>
            <a:off x="12234672" y="6209361"/>
            <a:ext cx="561568" cy="1672235"/>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16" name="Rechte verbindingslijn met pijl 15">
            <a:extLst>
              <a:ext uri="{FF2B5EF4-FFF2-40B4-BE49-F238E27FC236}">
                <a16:creationId xmlns:a16="http://schemas.microsoft.com/office/drawing/2014/main" id="{038636EC-1051-448E-996C-9C4D48B459D7}"/>
              </a:ext>
            </a:extLst>
          </p:cNvPr>
          <p:cNvCxnSpPr>
            <a:cxnSpLocks/>
          </p:cNvCxnSpPr>
          <p:nvPr/>
        </p:nvCxnSpPr>
        <p:spPr>
          <a:xfrm>
            <a:off x="12257239" y="6275134"/>
            <a:ext cx="2286076" cy="1801535"/>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sp>
        <p:nvSpPr>
          <p:cNvPr id="27" name="Tekstvak 26">
            <a:extLst>
              <a:ext uri="{FF2B5EF4-FFF2-40B4-BE49-F238E27FC236}">
                <a16:creationId xmlns:a16="http://schemas.microsoft.com/office/drawing/2014/main" id="{F9A12529-BE3F-4CB7-B639-95AC5B398091}"/>
              </a:ext>
            </a:extLst>
          </p:cNvPr>
          <p:cNvSpPr txBox="1"/>
          <p:nvPr/>
        </p:nvSpPr>
        <p:spPr>
          <a:xfrm>
            <a:off x="6035040" y="7961951"/>
            <a:ext cx="10734609" cy="646331"/>
          </a:xfrm>
          <a:prstGeom prst="rect">
            <a:avLst/>
          </a:prstGeom>
          <a:noFill/>
        </p:spPr>
        <p:txBody>
          <a:bodyPr wrap="square" rtlCol="0">
            <a:spAutoFit/>
          </a:bodyPr>
          <a:lstStyle/>
          <a:p>
            <a:r>
              <a:rPr lang="nl-BE" dirty="0"/>
              <a:t>			Belang van motivatie 						</a:t>
            </a:r>
            <a:r>
              <a:rPr lang="nl-BE" b="1" dirty="0"/>
              <a:t>De  G’s aanpakken </a:t>
            </a:r>
            <a:r>
              <a:rPr lang="nl-BE" dirty="0"/>
              <a:t>	</a:t>
            </a:r>
          </a:p>
          <a:p>
            <a:r>
              <a:rPr lang="nl-BE" dirty="0"/>
              <a:t>								Proces van verandering 						Mijn competenties</a:t>
            </a:r>
          </a:p>
        </p:txBody>
      </p:sp>
      <p:sp>
        <p:nvSpPr>
          <p:cNvPr id="5" name="Tekstvak 4">
            <a:extLst>
              <a:ext uri="{FF2B5EF4-FFF2-40B4-BE49-F238E27FC236}">
                <a16:creationId xmlns:a16="http://schemas.microsoft.com/office/drawing/2014/main" id="{24FC9A08-2D67-406F-95EE-16537E4D7F51}"/>
              </a:ext>
            </a:extLst>
          </p:cNvPr>
          <p:cNvSpPr txBox="1"/>
          <p:nvPr/>
        </p:nvSpPr>
        <p:spPr>
          <a:xfrm>
            <a:off x="12257239" y="8256221"/>
            <a:ext cx="7040432" cy="923330"/>
          </a:xfrm>
          <a:prstGeom prst="rect">
            <a:avLst/>
          </a:prstGeom>
          <a:noFill/>
        </p:spPr>
        <p:txBody>
          <a:bodyPr wrap="square" rtlCol="0">
            <a:spAutoFit/>
          </a:bodyPr>
          <a:lstStyle/>
          <a:p>
            <a:r>
              <a:rPr lang="nl-BE" dirty="0"/>
              <a:t>GEDRAG	</a:t>
            </a:r>
            <a:r>
              <a:rPr lang="nl-BE" dirty="0">
                <a:solidFill>
                  <a:schemeClr val="accent1"/>
                </a:solidFill>
              </a:rPr>
              <a:t>	</a:t>
            </a:r>
          </a:p>
          <a:p>
            <a:r>
              <a:rPr lang="nl-BE" dirty="0"/>
              <a:t>GEDACHTEN	</a:t>
            </a:r>
          </a:p>
          <a:p>
            <a:r>
              <a:rPr lang="nl-BE" dirty="0">
                <a:solidFill>
                  <a:schemeClr val="accent1"/>
                </a:solidFill>
              </a:rPr>
              <a:t>GEVOELENS </a:t>
            </a:r>
          </a:p>
        </p:txBody>
      </p:sp>
    </p:spTree>
    <p:extLst>
      <p:ext uri="{BB962C8B-B14F-4D97-AF65-F5344CB8AC3E}">
        <p14:creationId xmlns:p14="http://schemas.microsoft.com/office/powerpoint/2010/main" val="658944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a:xfrm>
            <a:off x="1666083" y="2544182"/>
            <a:ext cx="16575629" cy="6103800"/>
          </a:xfrm>
        </p:spPr>
        <p:txBody>
          <a:bodyPr/>
          <a:lstStyle/>
          <a:p>
            <a:pPr marL="571500" indent="-571500">
              <a:buFont typeface="Arial" panose="020B0604020202020204" pitchFamily="34" charset="0"/>
              <a:buChar char="•"/>
            </a:pPr>
            <a:r>
              <a:rPr lang="nl-BE" b="1" noProof="0" dirty="0">
                <a:solidFill>
                  <a:srgbClr val="FF0000"/>
                </a:solidFill>
              </a:rPr>
              <a:t>Thuisopdracht:</a:t>
            </a:r>
            <a:r>
              <a:rPr lang="nl-BE" b="1" noProof="0" dirty="0"/>
              <a:t> Waarom stel ik uit?  </a:t>
            </a:r>
            <a:endParaRPr lang="nl-BE" noProof="0" dirty="0"/>
          </a:p>
          <a:p>
            <a:pPr marL="571500" indent="-571500">
              <a:buFont typeface="Arial" panose="020B0604020202020204" pitchFamily="34" charset="0"/>
              <a:buChar char="•"/>
            </a:pPr>
            <a:endParaRPr lang="nl-BE" noProof="0" dirty="0">
              <a:sym typeface="Wingdings" panose="05000000000000000000" pitchFamily="2" charset="2"/>
            </a:endParaRPr>
          </a:p>
          <a:p>
            <a:pPr marL="571500" indent="-571500">
              <a:buFont typeface="Arial" panose="020B0604020202020204" pitchFamily="34" charset="0"/>
              <a:buChar char="•"/>
            </a:pPr>
            <a:endParaRPr lang="nl-BE" noProof="0" dirty="0">
              <a:sym typeface="Wingdings" panose="05000000000000000000" pitchFamily="2" charset="2"/>
            </a:endParaRPr>
          </a:p>
          <a:p>
            <a:pPr marL="571500" indent="-571500">
              <a:buFont typeface="Arial" panose="020B0604020202020204" pitchFamily="34" charset="0"/>
              <a:buChar char="•"/>
            </a:pPr>
            <a:endParaRPr lang="nl-BE" noProof="0" dirty="0">
              <a:sym typeface="Wingdings" panose="05000000000000000000" pitchFamily="2" charset="2"/>
            </a:endParaRPr>
          </a:p>
          <a:p>
            <a:pPr lvl="0"/>
            <a:r>
              <a:rPr lang="nl-BE" noProof="0" dirty="0"/>
              <a:t>‘</a:t>
            </a: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7</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Wat is problematisch uitstelgedrag?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a:t>Workshop uitstelgedrag</a:t>
            </a:r>
            <a:endParaRPr lang="nl-BE" dirty="0"/>
          </a:p>
        </p:txBody>
      </p:sp>
      <p:graphicFrame>
        <p:nvGraphicFramePr>
          <p:cNvPr id="5" name="Tabel 5">
            <a:extLst>
              <a:ext uri="{FF2B5EF4-FFF2-40B4-BE49-F238E27FC236}">
                <a16:creationId xmlns:a16="http://schemas.microsoft.com/office/drawing/2014/main" id="{8F6C98C0-D0AE-4F09-AB8F-667A6F0EDFA8}"/>
              </a:ext>
            </a:extLst>
          </p:cNvPr>
          <p:cNvGraphicFramePr>
            <a:graphicFrameLocks noGrp="1"/>
          </p:cNvGraphicFramePr>
          <p:nvPr/>
        </p:nvGraphicFramePr>
        <p:xfrm>
          <a:off x="1666083" y="3486061"/>
          <a:ext cx="14179296" cy="3840480"/>
        </p:xfrm>
        <a:graphic>
          <a:graphicData uri="http://schemas.openxmlformats.org/drawingml/2006/table">
            <a:tbl>
              <a:tblPr firstRow="1" bandRow="1">
                <a:tableStyleId>{00A15C55-8517-42AA-B614-E9B94910E393}</a:tableStyleId>
              </a:tblPr>
              <a:tblGrid>
                <a:gridCol w="4726432">
                  <a:extLst>
                    <a:ext uri="{9D8B030D-6E8A-4147-A177-3AD203B41FA5}">
                      <a16:colId xmlns:a16="http://schemas.microsoft.com/office/drawing/2014/main" val="2530302736"/>
                    </a:ext>
                  </a:extLst>
                </a:gridCol>
                <a:gridCol w="4726432">
                  <a:extLst>
                    <a:ext uri="{9D8B030D-6E8A-4147-A177-3AD203B41FA5}">
                      <a16:colId xmlns:a16="http://schemas.microsoft.com/office/drawing/2014/main" val="615778855"/>
                    </a:ext>
                  </a:extLst>
                </a:gridCol>
                <a:gridCol w="4726432">
                  <a:extLst>
                    <a:ext uri="{9D8B030D-6E8A-4147-A177-3AD203B41FA5}">
                      <a16:colId xmlns:a16="http://schemas.microsoft.com/office/drawing/2014/main" val="2349942192"/>
                    </a:ext>
                  </a:extLst>
                </a:gridCol>
              </a:tblGrid>
              <a:tr h="370840">
                <a:tc>
                  <a:txBody>
                    <a:bodyPr/>
                    <a:lstStyle/>
                    <a:p>
                      <a:r>
                        <a:rPr lang="nl-BE" dirty="0"/>
                        <a:t>Datum van uitstellen</a:t>
                      </a:r>
                    </a:p>
                  </a:txBody>
                  <a:tcPr/>
                </a:tc>
                <a:tc>
                  <a:txBody>
                    <a:bodyPr/>
                    <a:lstStyle/>
                    <a:p>
                      <a:r>
                        <a:rPr lang="nl-BE" dirty="0"/>
                        <a:t>Waarom stelde ik uit ? </a:t>
                      </a:r>
                    </a:p>
                  </a:txBody>
                  <a:tcPr/>
                </a:tc>
                <a:tc>
                  <a:txBody>
                    <a:bodyPr/>
                    <a:lstStyle/>
                    <a:p>
                      <a:r>
                        <a:rPr lang="nl-BE" sz="2700" b="1" kern="1200" dirty="0">
                          <a:solidFill>
                            <a:schemeClr val="lt1"/>
                          </a:solidFill>
                          <a:effectLst/>
                          <a:latin typeface="+mn-lt"/>
                          <a:ea typeface="+mn-ea"/>
                          <a:cs typeface="+mn-cs"/>
                        </a:rPr>
                        <a:t>Voerde ik de uitgestelde taak op een later moment uit en had ik exact evenveel tijd hiervoor?</a:t>
                      </a:r>
                      <a:endParaRPr lang="nl-BE" dirty="0"/>
                    </a:p>
                  </a:txBody>
                  <a:tcPr/>
                </a:tc>
                <a:extLst>
                  <a:ext uri="{0D108BD9-81ED-4DB2-BD59-A6C34878D82A}">
                    <a16:rowId xmlns:a16="http://schemas.microsoft.com/office/drawing/2014/main" val="2381044060"/>
                  </a:ext>
                </a:extLst>
              </a:tr>
              <a:tr h="370840">
                <a:tc>
                  <a:txBody>
                    <a:bodyPr/>
                    <a:lstStyle/>
                    <a:p>
                      <a:endParaRPr lang="nl-BE"/>
                    </a:p>
                  </a:txBody>
                  <a:tcPr/>
                </a:tc>
                <a:tc>
                  <a:txBody>
                    <a:bodyPr/>
                    <a:lstStyle/>
                    <a:p>
                      <a:endParaRPr lang="nl-BE"/>
                    </a:p>
                  </a:txBody>
                  <a:tcPr/>
                </a:tc>
                <a:tc>
                  <a:txBody>
                    <a:bodyPr/>
                    <a:lstStyle/>
                    <a:p>
                      <a:endParaRPr lang="nl-BE" dirty="0"/>
                    </a:p>
                  </a:txBody>
                  <a:tcPr/>
                </a:tc>
                <a:extLst>
                  <a:ext uri="{0D108BD9-81ED-4DB2-BD59-A6C34878D82A}">
                    <a16:rowId xmlns:a16="http://schemas.microsoft.com/office/drawing/2014/main" val="2930270296"/>
                  </a:ext>
                </a:extLst>
              </a:tr>
              <a:tr h="370840">
                <a:tc>
                  <a:txBody>
                    <a:bodyPr/>
                    <a:lstStyle/>
                    <a:p>
                      <a:endParaRPr lang="nl-BE" dirty="0"/>
                    </a:p>
                  </a:txBody>
                  <a:tcPr/>
                </a:tc>
                <a:tc>
                  <a:txBody>
                    <a:bodyPr/>
                    <a:lstStyle/>
                    <a:p>
                      <a:endParaRPr lang="nl-BE" dirty="0"/>
                    </a:p>
                  </a:txBody>
                  <a:tcPr/>
                </a:tc>
                <a:tc>
                  <a:txBody>
                    <a:bodyPr/>
                    <a:lstStyle/>
                    <a:p>
                      <a:endParaRPr lang="nl-BE" dirty="0"/>
                    </a:p>
                  </a:txBody>
                  <a:tcPr/>
                </a:tc>
                <a:extLst>
                  <a:ext uri="{0D108BD9-81ED-4DB2-BD59-A6C34878D82A}">
                    <a16:rowId xmlns:a16="http://schemas.microsoft.com/office/drawing/2014/main" val="2913591780"/>
                  </a:ext>
                </a:extLst>
              </a:tr>
              <a:tr h="370840">
                <a:tc>
                  <a:txBody>
                    <a:bodyPr/>
                    <a:lstStyle/>
                    <a:p>
                      <a:endParaRPr lang="nl-BE" dirty="0"/>
                    </a:p>
                  </a:txBody>
                  <a:tcPr/>
                </a:tc>
                <a:tc>
                  <a:txBody>
                    <a:bodyPr/>
                    <a:lstStyle/>
                    <a:p>
                      <a:endParaRPr lang="nl-BE" dirty="0"/>
                    </a:p>
                  </a:txBody>
                  <a:tcPr/>
                </a:tc>
                <a:tc>
                  <a:txBody>
                    <a:bodyPr/>
                    <a:lstStyle/>
                    <a:p>
                      <a:endParaRPr lang="nl-BE" dirty="0"/>
                    </a:p>
                  </a:txBody>
                  <a:tcPr/>
                </a:tc>
                <a:extLst>
                  <a:ext uri="{0D108BD9-81ED-4DB2-BD59-A6C34878D82A}">
                    <a16:rowId xmlns:a16="http://schemas.microsoft.com/office/drawing/2014/main" val="3089190623"/>
                  </a:ext>
                </a:extLst>
              </a:tr>
              <a:tr h="370840">
                <a:tc>
                  <a:txBody>
                    <a:bodyPr/>
                    <a:lstStyle/>
                    <a:p>
                      <a:endParaRPr lang="nl-BE" dirty="0"/>
                    </a:p>
                  </a:txBody>
                  <a:tcPr/>
                </a:tc>
                <a:tc>
                  <a:txBody>
                    <a:bodyPr/>
                    <a:lstStyle/>
                    <a:p>
                      <a:endParaRPr lang="nl-BE" dirty="0"/>
                    </a:p>
                  </a:txBody>
                  <a:tcPr/>
                </a:tc>
                <a:tc>
                  <a:txBody>
                    <a:bodyPr/>
                    <a:lstStyle/>
                    <a:p>
                      <a:endParaRPr lang="nl-BE" dirty="0"/>
                    </a:p>
                  </a:txBody>
                  <a:tcPr/>
                </a:tc>
                <a:extLst>
                  <a:ext uri="{0D108BD9-81ED-4DB2-BD59-A6C34878D82A}">
                    <a16:rowId xmlns:a16="http://schemas.microsoft.com/office/drawing/2014/main" val="71453038"/>
                  </a:ext>
                </a:extLst>
              </a:tr>
              <a:tr h="370840">
                <a:tc>
                  <a:txBody>
                    <a:bodyPr/>
                    <a:lstStyle/>
                    <a:p>
                      <a:endParaRPr lang="nl-BE" dirty="0"/>
                    </a:p>
                  </a:txBody>
                  <a:tcPr/>
                </a:tc>
                <a:tc>
                  <a:txBody>
                    <a:bodyPr/>
                    <a:lstStyle/>
                    <a:p>
                      <a:endParaRPr lang="nl-BE" dirty="0"/>
                    </a:p>
                  </a:txBody>
                  <a:tcPr/>
                </a:tc>
                <a:tc>
                  <a:txBody>
                    <a:bodyPr/>
                    <a:lstStyle/>
                    <a:p>
                      <a:endParaRPr lang="nl-BE" dirty="0"/>
                    </a:p>
                  </a:txBody>
                  <a:tcPr/>
                </a:tc>
                <a:extLst>
                  <a:ext uri="{0D108BD9-81ED-4DB2-BD59-A6C34878D82A}">
                    <a16:rowId xmlns:a16="http://schemas.microsoft.com/office/drawing/2014/main" val="3089581116"/>
                  </a:ext>
                </a:extLst>
              </a:tr>
            </a:tbl>
          </a:graphicData>
        </a:graphic>
      </p:graphicFrame>
      <p:pic>
        <p:nvPicPr>
          <p:cNvPr id="6" name="Afbeelding 5" descr="Afbeelding met persoon, lucht, person, kostuum&#10;&#10;Automatisch gegenereerde beschrijving">
            <a:extLst>
              <a:ext uri="{FF2B5EF4-FFF2-40B4-BE49-F238E27FC236}">
                <a16:creationId xmlns:a16="http://schemas.microsoft.com/office/drawing/2014/main" id="{7003B188-4E40-45EE-B4E1-0F283752A6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02928" y="451062"/>
            <a:ext cx="2799461" cy="2099596"/>
          </a:xfrm>
          <a:prstGeom prst="rect">
            <a:avLst/>
          </a:prstGeom>
        </p:spPr>
      </p:pic>
    </p:spTree>
    <p:extLst>
      <p:ext uri="{BB962C8B-B14F-4D97-AF65-F5344CB8AC3E}">
        <p14:creationId xmlns:p14="http://schemas.microsoft.com/office/powerpoint/2010/main" val="17278695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p:txBody>
          <a:bodyPr/>
          <a:lstStyle/>
          <a:p>
            <a:pPr marL="571500" indent="-571500">
              <a:buFont typeface="Arial" panose="020B0604020202020204" pitchFamily="34" charset="0"/>
              <a:buChar char="•"/>
            </a:pPr>
            <a:r>
              <a:rPr lang="nl-BE" noProof="0" dirty="0"/>
              <a:t>De rol van gevoelens</a:t>
            </a:r>
          </a:p>
          <a:p>
            <a:pPr marL="1257300" lvl="1" indent="-571500">
              <a:buFont typeface="Arial" panose="020B0604020202020204" pitchFamily="34" charset="0"/>
              <a:buChar char="•"/>
            </a:pPr>
            <a:r>
              <a:rPr lang="nl-BE" noProof="0" dirty="0"/>
              <a:t>Wat hebben de drie types gemeenschappelijk? </a:t>
            </a:r>
          </a:p>
          <a:p>
            <a:pPr marL="571500" indent="-571500">
              <a:buFont typeface="Arial" panose="020B0604020202020204" pitchFamily="34" charset="0"/>
              <a:buChar char="•"/>
            </a:pPr>
            <a:endParaRPr lang="nl-BE" noProof="0" dirty="0">
              <a:sym typeface="Wingdings" panose="05000000000000000000" pitchFamily="2" charset="2"/>
            </a:endParaRPr>
          </a:p>
          <a:p>
            <a:pPr marL="571500" indent="-571500">
              <a:buFont typeface="Arial" panose="020B0604020202020204" pitchFamily="34" charset="0"/>
              <a:buChar char="•"/>
            </a:pPr>
            <a:endParaRPr lang="nl-BE" noProof="0" dirty="0">
              <a:sym typeface="Wingdings" panose="05000000000000000000" pitchFamily="2" charset="2"/>
            </a:endParaRPr>
          </a:p>
          <a:p>
            <a:pPr marL="571500" indent="-571500">
              <a:buFont typeface="Arial" panose="020B0604020202020204" pitchFamily="34" charset="0"/>
              <a:buChar char="•"/>
            </a:pPr>
            <a:endParaRPr lang="nl-BE" noProof="0" dirty="0">
              <a:sym typeface="Wingdings" panose="05000000000000000000" pitchFamily="2" charset="2"/>
            </a:endParaRPr>
          </a:p>
          <a:p>
            <a:pPr lvl="0"/>
            <a:r>
              <a:rPr lang="nl-BE" noProof="0" dirty="0"/>
              <a:t>‘Passieve faalangst’: </a:t>
            </a:r>
            <a:r>
              <a:rPr lang="nl-BE" b="1" u="sng" noProof="0" dirty="0">
                <a:hlinkClick r:id="rId3"/>
              </a:rPr>
              <a:t>het verhaal van Sofie</a:t>
            </a:r>
            <a:r>
              <a:rPr lang="nl-BE" b="1" noProof="0" dirty="0"/>
              <a:t> ( weinig vertrouwen in het kunnen, 30 min zitten staren op 1 blad, naar TV serie kijken omdat het nu toch niet lukt) </a:t>
            </a:r>
            <a:endParaRPr lang="nl-BE" noProof="0" dirty="0"/>
          </a:p>
          <a:p>
            <a:pPr lvl="0"/>
            <a:r>
              <a:rPr lang="nl-BE" noProof="0" dirty="0"/>
              <a:t>‘De zoekende student’: </a:t>
            </a:r>
            <a:r>
              <a:rPr lang="nl-BE" b="1" u="sng" noProof="0" dirty="0">
                <a:hlinkClick r:id="rId4"/>
              </a:rPr>
              <a:t>het verhaal van Steven</a:t>
            </a:r>
            <a:r>
              <a:rPr lang="nl-BE" b="1" noProof="0" dirty="0"/>
              <a:t> ( sommige vakken </a:t>
            </a:r>
            <a:r>
              <a:rPr lang="nl-BE" b="1" noProof="0" dirty="0" err="1"/>
              <a:t>intressant</a:t>
            </a:r>
            <a:r>
              <a:rPr lang="nl-BE" b="1" noProof="0" dirty="0"/>
              <a:t>, sommige</a:t>
            </a:r>
            <a:endParaRPr lang="nl-BE" noProof="0" dirty="0">
              <a:sym typeface="Wingdings" panose="05000000000000000000" pitchFamily="2" charset="2"/>
            </a:endParaRPr>
          </a:p>
          <a:p>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70</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We pakken het uitstellen aan: ons GEVOELENS veranderen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a:t>Workshop uitstelgedrag</a:t>
            </a:r>
            <a:endParaRPr lang="nl-BE" dirty="0"/>
          </a:p>
        </p:txBody>
      </p:sp>
      <p:graphicFrame>
        <p:nvGraphicFramePr>
          <p:cNvPr id="4" name="Tabel 4">
            <a:extLst>
              <a:ext uri="{FF2B5EF4-FFF2-40B4-BE49-F238E27FC236}">
                <a16:creationId xmlns:a16="http://schemas.microsoft.com/office/drawing/2014/main" id="{1A4CED11-F630-494F-B356-1406E85DD482}"/>
              </a:ext>
            </a:extLst>
          </p:cNvPr>
          <p:cNvGraphicFramePr>
            <a:graphicFrameLocks noGrp="1"/>
          </p:cNvGraphicFramePr>
          <p:nvPr/>
        </p:nvGraphicFramePr>
        <p:xfrm>
          <a:off x="724282" y="3670379"/>
          <a:ext cx="16901478" cy="4297680"/>
        </p:xfrm>
        <a:graphic>
          <a:graphicData uri="http://schemas.openxmlformats.org/drawingml/2006/table">
            <a:tbl>
              <a:tblPr firstRow="1" bandRow="1">
                <a:tableStyleId>{00A15C55-8517-42AA-B614-E9B94910E393}</a:tableStyleId>
              </a:tblPr>
              <a:tblGrid>
                <a:gridCol w="6331949">
                  <a:extLst>
                    <a:ext uri="{9D8B030D-6E8A-4147-A177-3AD203B41FA5}">
                      <a16:colId xmlns:a16="http://schemas.microsoft.com/office/drawing/2014/main" val="555403203"/>
                    </a:ext>
                  </a:extLst>
                </a:gridCol>
                <a:gridCol w="6505529">
                  <a:extLst>
                    <a:ext uri="{9D8B030D-6E8A-4147-A177-3AD203B41FA5}">
                      <a16:colId xmlns:a16="http://schemas.microsoft.com/office/drawing/2014/main" val="1113515939"/>
                    </a:ext>
                  </a:extLst>
                </a:gridCol>
                <a:gridCol w="4064000">
                  <a:extLst>
                    <a:ext uri="{9D8B030D-6E8A-4147-A177-3AD203B41FA5}">
                      <a16:colId xmlns:a16="http://schemas.microsoft.com/office/drawing/2014/main" val="1232625839"/>
                    </a:ext>
                  </a:extLst>
                </a:gridCol>
              </a:tblGrid>
              <a:tr h="370840">
                <a:tc>
                  <a:txBody>
                    <a:bodyPr/>
                    <a:lstStyle/>
                    <a:p>
                      <a:pPr algn="ctr"/>
                      <a:r>
                        <a:rPr lang="nl-BE" dirty="0"/>
                        <a:t>Optimistische uitsteller </a:t>
                      </a:r>
                    </a:p>
                  </a:txBody>
                  <a:tcPr/>
                </a:tc>
                <a:tc>
                  <a:txBody>
                    <a:bodyPr/>
                    <a:lstStyle/>
                    <a:p>
                      <a:pPr algn="ctr"/>
                      <a:r>
                        <a:rPr lang="nl-BE" dirty="0"/>
                        <a:t>Passieve faalangst </a:t>
                      </a:r>
                    </a:p>
                  </a:txBody>
                  <a:tcPr/>
                </a:tc>
                <a:tc>
                  <a:txBody>
                    <a:bodyPr/>
                    <a:lstStyle/>
                    <a:p>
                      <a:pPr algn="ctr"/>
                      <a:r>
                        <a:rPr lang="nl-BE" dirty="0"/>
                        <a:t>Zoekende student </a:t>
                      </a:r>
                    </a:p>
                  </a:txBody>
                  <a:tcPr/>
                </a:tc>
                <a:extLst>
                  <a:ext uri="{0D108BD9-81ED-4DB2-BD59-A6C34878D82A}">
                    <a16:rowId xmlns:a16="http://schemas.microsoft.com/office/drawing/2014/main" val="2482785324"/>
                  </a:ext>
                </a:extLst>
              </a:tr>
              <a:tr h="370840">
                <a:tc>
                  <a:txBody>
                    <a:bodyPr/>
                    <a:lstStyle/>
                    <a:p>
                      <a:r>
                        <a:rPr lang="nl-BE" dirty="0"/>
                        <a:t>Maakt zich soms zorgen, maar ervaart vaak nog veel tijd.</a:t>
                      </a:r>
                    </a:p>
                    <a:p>
                      <a:r>
                        <a:rPr lang="nl-BE" dirty="0"/>
                        <a:t>Kiest activiteit op moment zelf. </a:t>
                      </a:r>
                    </a:p>
                    <a:p>
                      <a:r>
                        <a:rPr lang="nl-BE" dirty="0"/>
                        <a:t>Keuze wordt in mate van belangrijkheid bepaald. </a:t>
                      </a:r>
                    </a:p>
                    <a:p>
                      <a:r>
                        <a:rPr lang="nl-BE" dirty="0"/>
                        <a:t>Levert op korte termijn goed gevoel op. </a:t>
                      </a:r>
                    </a:p>
                  </a:txBody>
                  <a:tcPr/>
                </a:tc>
                <a:tc>
                  <a:txBody>
                    <a:bodyPr/>
                    <a:lstStyle/>
                    <a:p>
                      <a:r>
                        <a:rPr lang="nl-BE" dirty="0"/>
                        <a:t>Weinig vertrouwen in eigen kunnen. </a:t>
                      </a:r>
                    </a:p>
                    <a:p>
                      <a:r>
                        <a:rPr lang="nl-BE" dirty="0"/>
                        <a:t>Zorgt voor frustratie, waardoor er naar een andere activiteit gegrepen wordt. Even niet stilstaan bij slechte gevoel. </a:t>
                      </a:r>
                    </a:p>
                    <a:p>
                      <a:endParaRPr lang="nl-BE" dirty="0"/>
                    </a:p>
                  </a:txBody>
                  <a:tcPr/>
                </a:tc>
                <a:tc>
                  <a:txBody>
                    <a:bodyPr/>
                    <a:lstStyle/>
                    <a:p>
                      <a:r>
                        <a:rPr lang="nl-BE" dirty="0"/>
                        <a:t>Twijfels zorgen dat hij/zij moeilijk tot actie overgaat. </a:t>
                      </a:r>
                    </a:p>
                    <a:p>
                      <a:r>
                        <a:rPr lang="nl-BE" dirty="0"/>
                        <a:t>Bv.: Is dit de juiste studiemethodiek? Dit is geen leuk vak. Is de opleiding wel iets voor mij dan? Gaat moeilijke vragen uit de weg, terug een rustiger gevoel. </a:t>
                      </a:r>
                    </a:p>
                  </a:txBody>
                  <a:tcPr/>
                </a:tc>
                <a:extLst>
                  <a:ext uri="{0D108BD9-81ED-4DB2-BD59-A6C34878D82A}">
                    <a16:rowId xmlns:a16="http://schemas.microsoft.com/office/drawing/2014/main" val="884279427"/>
                  </a:ext>
                </a:extLst>
              </a:tr>
            </a:tbl>
          </a:graphicData>
        </a:graphic>
      </p:graphicFrame>
    </p:spTree>
    <p:extLst>
      <p:ext uri="{BB962C8B-B14F-4D97-AF65-F5344CB8AC3E}">
        <p14:creationId xmlns:p14="http://schemas.microsoft.com/office/powerpoint/2010/main" val="2708321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a:xfrm>
            <a:off x="1316736" y="2073311"/>
            <a:ext cx="14904720" cy="6046561"/>
          </a:xfrm>
        </p:spPr>
        <p:txBody>
          <a:bodyPr/>
          <a:lstStyle/>
          <a:p>
            <a:pPr marL="571500" indent="-571500">
              <a:buFont typeface="Arial" panose="020B0604020202020204" pitchFamily="34" charset="0"/>
              <a:buChar char="•"/>
            </a:pPr>
            <a:r>
              <a:rPr lang="nl-BE" noProof="0" dirty="0"/>
              <a:t>De rol van gevoelens </a:t>
            </a:r>
          </a:p>
          <a:p>
            <a:pPr marL="1257300" lvl="1" indent="-571500">
              <a:buFont typeface="Arial" panose="020B0604020202020204" pitchFamily="34" charset="0"/>
              <a:buChar char="•"/>
            </a:pPr>
            <a:r>
              <a:rPr lang="nl-BE" noProof="0" dirty="0"/>
              <a:t>Uitstellen beloont op korte termijn = instant goed gevoel </a:t>
            </a:r>
          </a:p>
          <a:p>
            <a:pPr marL="1257300" lvl="1" indent="-571500">
              <a:buFont typeface="Arial" panose="020B0604020202020204" pitchFamily="34" charset="0"/>
              <a:buChar char="•"/>
            </a:pPr>
            <a:r>
              <a:rPr lang="nl-BE" noProof="0" dirty="0"/>
              <a:t>Hoe meer je uitstelt </a:t>
            </a:r>
            <a:r>
              <a:rPr lang="nl-BE" noProof="0" dirty="0">
                <a:sym typeface="Wingdings" panose="05000000000000000000" pitchFamily="2" charset="2"/>
              </a:rPr>
              <a:t> hoe negatiever de gevoelens worden op lange termijn</a:t>
            </a:r>
          </a:p>
          <a:p>
            <a:pPr marL="1943100" lvl="2" indent="-571500">
              <a:buFont typeface="Arial" panose="020B0604020202020204" pitchFamily="34" charset="0"/>
              <a:buChar char="•"/>
            </a:pPr>
            <a:r>
              <a:rPr lang="nl-BE" noProof="0" dirty="0">
                <a:sym typeface="Wingdings" panose="05000000000000000000" pitchFamily="2" charset="2"/>
              </a:rPr>
              <a:t>Twijfel aan eigen kunnen </a:t>
            </a:r>
          </a:p>
          <a:p>
            <a:pPr marL="1943100" lvl="2" indent="-571500">
              <a:buFont typeface="Arial" panose="020B0604020202020204" pitchFamily="34" charset="0"/>
              <a:buChar char="•"/>
            </a:pPr>
            <a:r>
              <a:rPr lang="nl-BE" noProof="0" dirty="0">
                <a:sym typeface="Wingdings" panose="05000000000000000000" pitchFamily="2" charset="2"/>
              </a:rPr>
              <a:t>Afkeer van het vele werk </a:t>
            </a:r>
          </a:p>
          <a:p>
            <a:pPr marL="1943100" lvl="2" indent="-571500">
              <a:buFont typeface="Arial" panose="020B0604020202020204" pitchFamily="34" charset="0"/>
              <a:buChar char="•"/>
            </a:pPr>
            <a:r>
              <a:rPr lang="nl-BE" noProof="0" dirty="0">
                <a:sym typeface="Wingdings" panose="05000000000000000000" pitchFamily="2" charset="2"/>
              </a:rPr>
              <a:t>Je voelt je schuldig </a:t>
            </a:r>
          </a:p>
          <a:p>
            <a:pPr marL="1943100" lvl="2" indent="-571500">
              <a:buFont typeface="Arial" panose="020B0604020202020204" pitchFamily="34" charset="0"/>
              <a:buChar char="•"/>
            </a:pPr>
            <a:r>
              <a:rPr lang="nl-BE" noProof="0" dirty="0">
                <a:sym typeface="Wingdings" panose="05000000000000000000" pitchFamily="2" charset="2"/>
              </a:rPr>
              <a:t>… </a:t>
            </a:r>
          </a:p>
          <a:p>
            <a:pPr marL="1257300" lvl="1" indent="-571500">
              <a:buFont typeface="Arial" panose="020B0604020202020204" pitchFamily="34" charset="0"/>
              <a:buChar char="•"/>
            </a:pPr>
            <a:r>
              <a:rPr lang="nl-BE" noProof="0" dirty="0">
                <a:sym typeface="Wingdings" panose="05000000000000000000" pitchFamily="2" charset="2"/>
              </a:rPr>
              <a:t>Je wilt opnieuw van deze gevoelens af  wordt ook moeilijker </a:t>
            </a:r>
          </a:p>
          <a:p>
            <a:pPr marL="1943100" lvl="2" indent="-571500">
              <a:buFont typeface="Arial" panose="020B0604020202020204" pitchFamily="34" charset="0"/>
              <a:buChar char="•"/>
            </a:pPr>
            <a:r>
              <a:rPr lang="nl-BE" noProof="0" dirty="0">
                <a:sym typeface="Wingdings" panose="05000000000000000000" pitchFamily="2" charset="2"/>
              </a:rPr>
              <a:t>Je stelt niet alleen uit </a:t>
            </a:r>
          </a:p>
          <a:p>
            <a:pPr marL="1943100" lvl="2" indent="-571500">
              <a:buFont typeface="Arial" panose="020B0604020202020204" pitchFamily="34" charset="0"/>
              <a:buChar char="•"/>
            </a:pPr>
            <a:r>
              <a:rPr lang="nl-BE" noProof="0" dirty="0">
                <a:sym typeface="Wingdings" panose="05000000000000000000" pitchFamily="2" charset="2"/>
              </a:rPr>
              <a:t>Je zoekt manieren om deze gevoelens te verdoven </a:t>
            </a:r>
          </a:p>
          <a:p>
            <a:pPr marL="2628900" lvl="3" indent="-571500">
              <a:buFont typeface="Arial" panose="020B0604020202020204" pitchFamily="34" charset="0"/>
              <a:buChar char="•"/>
            </a:pPr>
            <a:r>
              <a:rPr lang="nl-BE" noProof="0" dirty="0">
                <a:sym typeface="Wingdings" panose="05000000000000000000" pitchFamily="2" charset="2"/>
              </a:rPr>
              <a:t>Uren voor de TV hangen, uren doorbrengen op sociale media, eindeloos gamen, jouw sociale agenda helemaal vol plannen, zich storten in het nachtleven, overmatig eten … </a:t>
            </a:r>
          </a:p>
          <a:p>
            <a:pPr marL="2628900" lvl="3" indent="-571500">
              <a:buFont typeface="Arial" panose="020B0604020202020204" pitchFamily="34" charset="0"/>
              <a:buChar char="•"/>
            </a:pPr>
            <a:endParaRPr lang="nl-BE" noProof="0" dirty="0">
              <a:sym typeface="Wingdings" panose="05000000000000000000" pitchFamily="2" charset="2"/>
            </a:endParaRPr>
          </a:p>
          <a:p>
            <a:pPr marL="2628900" lvl="3" indent="-571500">
              <a:buFont typeface="Arial" panose="020B0604020202020204" pitchFamily="34" charset="0"/>
              <a:buChar char="•"/>
            </a:pPr>
            <a:endParaRPr lang="nl-BE" noProof="0" dirty="0"/>
          </a:p>
          <a:p>
            <a:pPr marL="571500" indent="-571500">
              <a:buFont typeface="Arial" panose="020B0604020202020204" pitchFamily="34" charset="0"/>
              <a:buChar char="•"/>
            </a:pPr>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71</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We pakken het uitstellen aan: ons GEVOEL veranderen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a:t>Workshop uitstelgedrag</a:t>
            </a:r>
            <a:endParaRPr lang="nl-BE" dirty="0"/>
          </a:p>
        </p:txBody>
      </p:sp>
    </p:spTree>
    <p:extLst>
      <p:ext uri="{BB962C8B-B14F-4D97-AF65-F5344CB8AC3E}">
        <p14:creationId xmlns:p14="http://schemas.microsoft.com/office/powerpoint/2010/main" val="24365598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a:xfrm>
            <a:off x="1316736" y="2073311"/>
            <a:ext cx="14969936" cy="6363323"/>
          </a:xfrm>
        </p:spPr>
        <p:txBody>
          <a:bodyPr/>
          <a:lstStyle/>
          <a:p>
            <a:pPr marL="571500" indent="-571500">
              <a:buFont typeface="Arial" panose="020B0604020202020204" pitchFamily="34" charset="0"/>
              <a:buChar char="•"/>
            </a:pPr>
            <a:r>
              <a:rPr lang="nl-BE" noProof="0" dirty="0"/>
              <a:t>De rol van gevoelens </a:t>
            </a:r>
          </a:p>
          <a:p>
            <a:pPr marL="1257300" lvl="1" indent="-571500">
              <a:buFont typeface="Arial" panose="020B0604020202020204" pitchFamily="34" charset="0"/>
              <a:buChar char="•"/>
            </a:pPr>
            <a:r>
              <a:rPr lang="nl-BE" noProof="0" dirty="0">
                <a:sym typeface="Wingdings" panose="05000000000000000000" pitchFamily="2" charset="2"/>
              </a:rPr>
              <a:t>Misvattingen beïnvloeden jouw zelfbeeld: </a:t>
            </a:r>
          </a:p>
          <a:p>
            <a:pPr marL="1943100" lvl="2" indent="-571500">
              <a:buFont typeface="Arial" panose="020B0604020202020204" pitchFamily="34" charset="0"/>
              <a:buChar char="•"/>
            </a:pPr>
            <a:r>
              <a:rPr lang="nl-BE" noProof="0" dirty="0">
                <a:sym typeface="Wingdings" panose="05000000000000000000" pitchFamily="2" charset="2"/>
              </a:rPr>
              <a:t>Ben ik dan toch lui? </a:t>
            </a:r>
          </a:p>
          <a:p>
            <a:pPr marL="1257300" lvl="1" indent="-571500">
              <a:buFont typeface="Arial" panose="020B0604020202020204" pitchFamily="34" charset="0"/>
              <a:buChar char="•"/>
            </a:pPr>
            <a:r>
              <a:rPr lang="nl-BE" noProof="0" dirty="0">
                <a:sym typeface="Wingdings" panose="05000000000000000000" pitchFamily="2" charset="2"/>
              </a:rPr>
              <a:t>Weegt emotioneel </a:t>
            </a:r>
          </a:p>
          <a:p>
            <a:pPr marL="1257300" lvl="1" indent="-571500">
              <a:buFont typeface="Arial" panose="020B0604020202020204" pitchFamily="34" charset="0"/>
              <a:buChar char="•"/>
            </a:pPr>
            <a:r>
              <a:rPr lang="nl-BE" dirty="0">
                <a:sym typeface="Wingdings" panose="05000000000000000000" pitchFamily="2" charset="2"/>
              </a:rPr>
              <a:t>Wekt </a:t>
            </a:r>
            <a:r>
              <a:rPr lang="nl-BE" noProof="0" dirty="0">
                <a:sym typeface="Wingdings" panose="05000000000000000000" pitchFamily="2" charset="2"/>
              </a:rPr>
              <a:t>lastige gedachten en emoties op</a:t>
            </a:r>
          </a:p>
          <a:p>
            <a:pPr marL="1257300" lvl="1" indent="-571500">
              <a:buFont typeface="Arial" panose="020B0604020202020204" pitchFamily="34" charset="0"/>
              <a:buChar char="•"/>
            </a:pPr>
            <a:r>
              <a:rPr lang="nl-BE" noProof="0" dirty="0">
                <a:sym typeface="Wingdings" panose="05000000000000000000" pitchFamily="2" charset="2"/>
              </a:rPr>
              <a:t>Schuift taak weg + onaangename gevoelens en gedachten die elkaar versterken </a:t>
            </a:r>
            <a:r>
              <a:rPr lang="nl-BE" dirty="0">
                <a:sym typeface="Wingdings" panose="05000000000000000000" pitchFamily="2" charset="2"/>
              </a:rPr>
              <a:t>weg</a:t>
            </a:r>
            <a:endParaRPr lang="nl-BE" noProof="0" dirty="0">
              <a:sym typeface="Wingdings" panose="05000000000000000000" pitchFamily="2" charset="2"/>
            </a:endParaRPr>
          </a:p>
          <a:p>
            <a:pPr marL="1257300" lvl="1" indent="-571500">
              <a:buFont typeface="Arial" panose="020B0604020202020204" pitchFamily="34" charset="0"/>
              <a:buChar char="•"/>
            </a:pPr>
            <a:r>
              <a:rPr lang="nl-BE" dirty="0">
                <a:sym typeface="Wingdings" panose="05000000000000000000" pitchFamily="2" charset="2"/>
              </a:rPr>
              <a:t>Veroorzaakt s</a:t>
            </a:r>
            <a:r>
              <a:rPr lang="nl-BE" noProof="0" dirty="0" err="1">
                <a:sym typeface="Wingdings" panose="05000000000000000000" pitchFamily="2" charset="2"/>
              </a:rPr>
              <a:t>tress</a:t>
            </a:r>
            <a:r>
              <a:rPr lang="nl-BE" noProof="0" dirty="0">
                <a:sym typeface="Wingdings" panose="05000000000000000000" pitchFamily="2" charset="2"/>
              </a:rPr>
              <a:t> </a:t>
            </a:r>
          </a:p>
          <a:p>
            <a:pPr marL="1257300" lvl="1" indent="-571500">
              <a:buFont typeface="Arial" panose="020B0604020202020204" pitchFamily="34" charset="0"/>
              <a:buChar char="•"/>
            </a:pPr>
            <a:r>
              <a:rPr lang="nl-BE" noProof="0" dirty="0">
                <a:sym typeface="Wingdings" panose="05000000000000000000" pitchFamily="2" charset="2"/>
              </a:rPr>
              <a:t>Veroorzaakt fysieke klachten</a:t>
            </a:r>
          </a:p>
          <a:p>
            <a:pPr marL="1943100" lvl="2" indent="-571500">
              <a:buFont typeface="Arial" panose="020B0604020202020204" pitchFamily="34" charset="0"/>
              <a:buChar char="•"/>
            </a:pPr>
            <a:endParaRPr lang="nl-BE" noProof="0" dirty="0">
              <a:sym typeface="Wingdings" panose="05000000000000000000" pitchFamily="2" charset="2"/>
            </a:endParaRPr>
          </a:p>
          <a:p>
            <a:endParaRPr lang="nl-BE" noProof="0" dirty="0">
              <a:sym typeface="Wingdings" panose="05000000000000000000" pitchFamily="2" charset="2"/>
            </a:endParaRPr>
          </a:p>
          <a:p>
            <a:pPr marL="2628900" lvl="3" indent="-571500">
              <a:buFont typeface="Arial" panose="020B0604020202020204" pitchFamily="34" charset="0"/>
              <a:buChar char="•"/>
            </a:pPr>
            <a:endParaRPr lang="nl-BE" noProof="0" dirty="0">
              <a:sym typeface="Wingdings" panose="05000000000000000000" pitchFamily="2" charset="2"/>
            </a:endParaRPr>
          </a:p>
          <a:p>
            <a:pPr marL="2628900" lvl="3" indent="-571500">
              <a:buFont typeface="Arial" panose="020B0604020202020204" pitchFamily="34" charset="0"/>
              <a:buChar char="•"/>
            </a:pPr>
            <a:endParaRPr lang="nl-BE" noProof="0" dirty="0"/>
          </a:p>
          <a:p>
            <a:pPr marL="571500" indent="-571500">
              <a:buFont typeface="Arial" panose="020B0604020202020204" pitchFamily="34" charset="0"/>
              <a:buChar char="•"/>
            </a:pPr>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72</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We pakken het uitstellen aan: ons GEVOEL veranderen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a:t>Workshop uitstelgedrag</a:t>
            </a:r>
            <a:endParaRPr lang="nl-BE" dirty="0"/>
          </a:p>
        </p:txBody>
      </p:sp>
    </p:spTree>
    <p:extLst>
      <p:ext uri="{BB962C8B-B14F-4D97-AF65-F5344CB8AC3E}">
        <p14:creationId xmlns:p14="http://schemas.microsoft.com/office/powerpoint/2010/main" val="7278995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a:xfrm>
            <a:off x="1316736" y="2073311"/>
            <a:ext cx="14969936" cy="6363323"/>
          </a:xfrm>
        </p:spPr>
        <p:txBody>
          <a:bodyPr/>
          <a:lstStyle/>
          <a:p>
            <a:pPr marL="571500" indent="-571500">
              <a:buFont typeface="Arial" panose="020B0604020202020204" pitchFamily="34" charset="0"/>
              <a:buChar char="•"/>
            </a:pPr>
            <a:r>
              <a:rPr lang="nl-BE" noProof="0" dirty="0"/>
              <a:t>Stress en fysieke klachten </a:t>
            </a:r>
          </a:p>
          <a:p>
            <a:pPr marL="1257300" lvl="1" indent="-571500">
              <a:buFont typeface="Arial" panose="020B0604020202020204" pitchFamily="34" charset="0"/>
              <a:buChar char="•"/>
            </a:pPr>
            <a:r>
              <a:rPr lang="nl-BE" noProof="0" dirty="0">
                <a:solidFill>
                  <a:srgbClr val="FF0000"/>
                </a:solidFill>
                <a:sym typeface="Wingdings" panose="05000000000000000000" pitchFamily="2" charset="2"/>
              </a:rPr>
              <a:t>Opdracht: </a:t>
            </a:r>
            <a:r>
              <a:rPr lang="nl-BE" noProof="0" dirty="0">
                <a:sym typeface="Wingdings" panose="05000000000000000000" pitchFamily="2" charset="2"/>
              </a:rPr>
              <a:t>Wat zijn mijn alarmsignalen?</a:t>
            </a:r>
          </a:p>
          <a:p>
            <a:pPr marL="1943100" lvl="2" indent="-571500">
              <a:buFont typeface="Wingdings" panose="05000000000000000000" pitchFamily="2" charset="2"/>
              <a:buChar char="q"/>
            </a:pPr>
            <a:r>
              <a:rPr lang="nl-BE" noProof="0" dirty="0">
                <a:sym typeface="Wingdings" panose="05000000000000000000" pitchFamily="2" charset="2"/>
              </a:rPr>
              <a:t>Gespannen gevoel in de nek </a:t>
            </a:r>
          </a:p>
          <a:p>
            <a:pPr marL="1943100" lvl="2" indent="-571500">
              <a:buFont typeface="Wingdings" panose="05000000000000000000" pitchFamily="2" charset="2"/>
              <a:buChar char="q"/>
            </a:pPr>
            <a:r>
              <a:rPr lang="nl-BE" noProof="0" dirty="0">
                <a:sym typeface="Wingdings" panose="05000000000000000000" pitchFamily="2" charset="2"/>
              </a:rPr>
              <a:t>Een knoop in de maag</a:t>
            </a:r>
          </a:p>
          <a:p>
            <a:pPr marL="1943100" lvl="2" indent="-571500">
              <a:buFont typeface="Wingdings" panose="05000000000000000000" pitchFamily="2" charset="2"/>
              <a:buChar char="q"/>
            </a:pPr>
            <a:r>
              <a:rPr lang="nl-BE" noProof="0" dirty="0">
                <a:sym typeface="Wingdings" panose="05000000000000000000" pitchFamily="2" charset="2"/>
              </a:rPr>
              <a:t>Moe </a:t>
            </a:r>
          </a:p>
          <a:p>
            <a:pPr marL="1943100" lvl="2" indent="-571500">
              <a:buFont typeface="Wingdings" panose="05000000000000000000" pitchFamily="2" charset="2"/>
              <a:buChar char="q"/>
            </a:pPr>
            <a:r>
              <a:rPr lang="nl-BE" noProof="0" dirty="0">
                <a:sym typeface="Wingdings" panose="05000000000000000000" pitchFamily="2" charset="2"/>
              </a:rPr>
              <a:t>Hoofdpijn</a:t>
            </a:r>
          </a:p>
          <a:p>
            <a:pPr marL="1943100" lvl="2" indent="-571500">
              <a:buFont typeface="Wingdings" panose="05000000000000000000" pitchFamily="2" charset="2"/>
              <a:buChar char="q"/>
            </a:pPr>
            <a:r>
              <a:rPr lang="nl-BE" noProof="0" dirty="0">
                <a:sym typeface="Wingdings" panose="05000000000000000000" pitchFamily="2" charset="2"/>
              </a:rPr>
              <a:t>Futloos</a:t>
            </a:r>
          </a:p>
          <a:p>
            <a:pPr marL="1943100" lvl="2" indent="-571500">
              <a:buFont typeface="Wingdings" panose="05000000000000000000" pitchFamily="2" charset="2"/>
              <a:buChar char="q"/>
            </a:pPr>
            <a:r>
              <a:rPr lang="nl-BE" noProof="0" dirty="0">
                <a:sym typeface="Wingdings" panose="05000000000000000000" pitchFamily="2" charset="2"/>
              </a:rPr>
              <a:t>Verkrampte spieren </a:t>
            </a:r>
          </a:p>
          <a:p>
            <a:pPr marL="1943100" lvl="2" indent="-571500">
              <a:buFont typeface="Wingdings" panose="05000000000000000000" pitchFamily="2" charset="2"/>
              <a:buChar char="q"/>
            </a:pPr>
            <a:r>
              <a:rPr lang="nl-BE" noProof="0" dirty="0">
                <a:sym typeface="Wingdings" panose="05000000000000000000" pitchFamily="2" charset="2"/>
              </a:rPr>
              <a:t>Slaapproblemen </a:t>
            </a:r>
          </a:p>
          <a:p>
            <a:pPr marL="1943100" lvl="2" indent="-571500">
              <a:buFont typeface="Wingdings" panose="05000000000000000000" pitchFamily="2" charset="2"/>
              <a:buChar char="q"/>
            </a:pPr>
            <a:r>
              <a:rPr lang="nl-BE" noProof="0" dirty="0">
                <a:sym typeface="Wingdings" panose="05000000000000000000" pitchFamily="2" charset="2"/>
              </a:rPr>
              <a:t>Ongeduldig </a:t>
            </a:r>
          </a:p>
          <a:p>
            <a:pPr marL="1943100" lvl="2" indent="-571500">
              <a:buFont typeface="Wingdings" panose="05000000000000000000" pitchFamily="2" charset="2"/>
              <a:buChar char="q"/>
            </a:pPr>
            <a:r>
              <a:rPr lang="nl-BE" noProof="0" dirty="0">
                <a:sym typeface="Wingdings" panose="05000000000000000000" pitchFamily="2" charset="2"/>
              </a:rPr>
              <a:t>Druk op borst </a:t>
            </a:r>
          </a:p>
          <a:p>
            <a:pPr marL="1943100" lvl="2" indent="-571500">
              <a:buFont typeface="Wingdings" panose="05000000000000000000" pitchFamily="2" charset="2"/>
              <a:buChar char="q"/>
            </a:pPr>
            <a:r>
              <a:rPr lang="nl-BE" noProof="0" dirty="0">
                <a:sym typeface="Wingdings" panose="05000000000000000000" pitchFamily="2" charset="2"/>
              </a:rPr>
              <a:t>Moeilijke concentratie </a:t>
            </a:r>
          </a:p>
          <a:p>
            <a:pPr marL="1943100" lvl="2" indent="-571500">
              <a:buFont typeface="Wingdings" panose="05000000000000000000" pitchFamily="2" charset="2"/>
              <a:buChar char="q"/>
            </a:pPr>
            <a:r>
              <a:rPr lang="nl-BE" noProof="0" dirty="0">
                <a:sym typeface="Wingdings" panose="05000000000000000000" pitchFamily="2" charset="2"/>
              </a:rPr>
              <a:t>Andere? </a:t>
            </a: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943100" lvl="2" indent="-571500">
              <a:buFont typeface="Arial" panose="020B0604020202020204" pitchFamily="34" charset="0"/>
              <a:buChar char="•"/>
            </a:pPr>
            <a:endParaRPr lang="nl-BE" noProof="0" dirty="0">
              <a:sym typeface="Wingdings" panose="05000000000000000000" pitchFamily="2" charset="2"/>
            </a:endParaRPr>
          </a:p>
          <a:p>
            <a:endParaRPr lang="nl-BE" noProof="0" dirty="0">
              <a:sym typeface="Wingdings" panose="05000000000000000000" pitchFamily="2" charset="2"/>
            </a:endParaRPr>
          </a:p>
          <a:p>
            <a:pPr marL="2628900" lvl="3" indent="-571500">
              <a:buFont typeface="Arial" panose="020B0604020202020204" pitchFamily="34" charset="0"/>
              <a:buChar char="•"/>
            </a:pPr>
            <a:endParaRPr lang="nl-BE" noProof="0" dirty="0">
              <a:sym typeface="Wingdings" panose="05000000000000000000" pitchFamily="2" charset="2"/>
            </a:endParaRPr>
          </a:p>
          <a:p>
            <a:pPr marL="2628900" lvl="3" indent="-571500">
              <a:buFont typeface="Arial" panose="020B0604020202020204" pitchFamily="34" charset="0"/>
              <a:buChar char="•"/>
            </a:pPr>
            <a:endParaRPr lang="nl-BE" noProof="0" dirty="0"/>
          </a:p>
          <a:p>
            <a:pPr marL="571500" indent="-571500">
              <a:buFont typeface="Arial" panose="020B0604020202020204" pitchFamily="34" charset="0"/>
              <a:buChar char="•"/>
            </a:pPr>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73</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We pakken het uitstellen aan: ons GEVOEL veranderen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a:t>Workshop uitstelgedrag</a:t>
            </a:r>
            <a:endParaRPr lang="nl-BE" dirty="0"/>
          </a:p>
        </p:txBody>
      </p:sp>
    </p:spTree>
    <p:extLst>
      <p:ext uri="{BB962C8B-B14F-4D97-AF65-F5344CB8AC3E}">
        <p14:creationId xmlns:p14="http://schemas.microsoft.com/office/powerpoint/2010/main" val="27351614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a:xfrm>
            <a:off x="1316736" y="2073311"/>
            <a:ext cx="14904720" cy="6046561"/>
          </a:xfrm>
        </p:spPr>
        <p:txBody>
          <a:bodyPr/>
          <a:lstStyle/>
          <a:p>
            <a:pPr marL="571500" indent="-571500">
              <a:buFont typeface="Arial" panose="020B0604020202020204" pitchFamily="34" charset="0"/>
              <a:buChar char="•"/>
            </a:pPr>
            <a:r>
              <a:rPr lang="nl-BE" noProof="0" dirty="0"/>
              <a:t>Hoe ga ik met deze gevoelens om? </a:t>
            </a:r>
          </a:p>
          <a:p>
            <a:pPr marL="1257300" lvl="1" indent="-571500">
              <a:buFont typeface="Arial" panose="020B0604020202020204" pitchFamily="34" charset="0"/>
              <a:buChar char="•"/>
            </a:pPr>
            <a:r>
              <a:rPr lang="nl-BE" noProof="0" dirty="0"/>
              <a:t>Stap 1: merk de stress - fysieke klachten op </a:t>
            </a:r>
          </a:p>
          <a:p>
            <a:pPr marL="1257300" lvl="1" indent="-571500">
              <a:buFont typeface="Arial" panose="020B0604020202020204" pitchFamily="34" charset="0"/>
              <a:buChar char="•"/>
            </a:pPr>
            <a:r>
              <a:rPr lang="nl-BE" noProof="0" dirty="0"/>
              <a:t>Stap 2: ga opzoek naar de achterliggende reden </a:t>
            </a:r>
          </a:p>
          <a:p>
            <a:pPr marL="1943100" lvl="2" indent="-571500">
              <a:buFont typeface="Arial" panose="020B0604020202020204" pitchFamily="34" charset="0"/>
              <a:buChar char="•"/>
            </a:pPr>
            <a:r>
              <a:rPr lang="nl-BE" noProof="0" dirty="0"/>
              <a:t>Heb ik regelmatig deze fysieke klachten? </a:t>
            </a:r>
          </a:p>
          <a:p>
            <a:pPr marL="1943100" lvl="2" indent="-571500">
              <a:buFont typeface="Arial" panose="020B0604020202020204" pitchFamily="34" charset="0"/>
              <a:buChar char="•"/>
            </a:pPr>
            <a:r>
              <a:rPr lang="nl-BE" noProof="0" dirty="0"/>
              <a:t>Hoe voel ik mij? Hoe kijk ik naar mezelf? </a:t>
            </a:r>
          </a:p>
          <a:p>
            <a:pPr marL="1943100" lvl="2" indent="-571500">
              <a:buFont typeface="Arial" panose="020B0604020202020204" pitchFamily="34" charset="0"/>
              <a:buChar char="•"/>
            </a:pPr>
            <a:r>
              <a:rPr lang="nl-BE" noProof="0" dirty="0"/>
              <a:t>Ben ik tevreden over mijn schoolwerk? </a:t>
            </a:r>
          </a:p>
          <a:p>
            <a:pPr marL="1943100" lvl="2" indent="-571500">
              <a:buFont typeface="Arial" panose="020B0604020202020204" pitchFamily="34" charset="0"/>
              <a:buChar char="•"/>
            </a:pPr>
            <a:r>
              <a:rPr lang="nl-BE" noProof="0" dirty="0"/>
              <a:t>Ben ik tevreden over hoe ik mijn schoolwerk aanpak? </a:t>
            </a:r>
          </a:p>
          <a:p>
            <a:pPr marL="1257300" lvl="1" indent="-571500">
              <a:buFont typeface="Arial" panose="020B0604020202020204" pitchFamily="34" charset="0"/>
              <a:buChar char="•"/>
            </a:pPr>
            <a:r>
              <a:rPr lang="nl-BE" noProof="0" dirty="0"/>
              <a:t>Stap 3: Onderneem actie </a:t>
            </a:r>
          </a:p>
          <a:p>
            <a:pPr marL="1943100" lvl="2" indent="-571500">
              <a:buFont typeface="Arial" panose="020B0604020202020204" pitchFamily="34" charset="0"/>
              <a:buChar char="•"/>
            </a:pPr>
            <a:r>
              <a:rPr lang="nl-BE" noProof="0" dirty="0"/>
              <a:t>Door acties uit te voeren, omschreven in: ons gedrag , gedachten en geloof in competenties (zie later)  </a:t>
            </a:r>
          </a:p>
          <a:p>
            <a:pPr marL="1943100" lvl="2" indent="-571500">
              <a:buFont typeface="Arial" panose="020B0604020202020204" pitchFamily="34" charset="0"/>
              <a:buChar char="•"/>
            </a:pPr>
            <a:r>
              <a:rPr lang="nl-BE" noProof="0" dirty="0"/>
              <a:t>Door te leren omgaan met de stress – fysieke klachten </a:t>
            </a:r>
          </a:p>
          <a:p>
            <a:endParaRPr lang="nl-BE" noProof="0" dirty="0"/>
          </a:p>
          <a:p>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74</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We pakken het uitstellen aan: ons GEVOEL veranderen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a:t>Workshop uitstelgedrag</a:t>
            </a:r>
            <a:endParaRPr lang="nl-BE" dirty="0"/>
          </a:p>
        </p:txBody>
      </p:sp>
    </p:spTree>
    <p:extLst>
      <p:ext uri="{BB962C8B-B14F-4D97-AF65-F5344CB8AC3E}">
        <p14:creationId xmlns:p14="http://schemas.microsoft.com/office/powerpoint/2010/main" val="40851708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a:xfrm>
            <a:off x="1316736" y="2073311"/>
            <a:ext cx="14904720" cy="6046561"/>
          </a:xfrm>
        </p:spPr>
        <p:txBody>
          <a:bodyPr/>
          <a:lstStyle/>
          <a:p>
            <a:pPr marL="571500" indent="-571500">
              <a:buFont typeface="Arial" panose="020B0604020202020204" pitchFamily="34" charset="0"/>
              <a:buChar char="•"/>
            </a:pPr>
            <a:r>
              <a:rPr lang="nl-BE" noProof="0" dirty="0"/>
              <a:t>Hoe ga ik om met stress en de fysieke klachten?</a:t>
            </a:r>
          </a:p>
          <a:p>
            <a:pPr marL="1257300" lvl="1" indent="-571500">
              <a:buFont typeface="Arial" panose="020B0604020202020204" pitchFamily="34" charset="0"/>
              <a:buChar char="•"/>
            </a:pPr>
            <a:r>
              <a:rPr lang="nl-BE" noProof="0" dirty="0"/>
              <a:t>Besteed tijd aan ontspanningsoefeningen </a:t>
            </a:r>
          </a:p>
          <a:p>
            <a:pPr marL="1943100" lvl="2" indent="-571500">
              <a:buFont typeface="Arial" panose="020B0604020202020204" pitchFamily="34" charset="0"/>
              <a:buChar char="•"/>
            </a:pPr>
            <a:r>
              <a:rPr lang="nl-BE" noProof="0" dirty="0"/>
              <a:t>Helpt stress en fysieke klachten voorkomen en aanpakken  </a:t>
            </a:r>
          </a:p>
          <a:p>
            <a:pPr marL="1257300" lvl="1" indent="-571500">
              <a:buFont typeface="Arial" panose="020B0604020202020204" pitchFamily="34" charset="0"/>
              <a:buChar char="•"/>
            </a:pPr>
            <a:r>
              <a:rPr lang="nl-BE" noProof="0" dirty="0"/>
              <a:t>Fysieke klachten door stress worden veroorzaakt door: </a:t>
            </a:r>
          </a:p>
          <a:p>
            <a:pPr marL="1943100" lvl="2" indent="-571500">
              <a:buFont typeface="Arial" panose="020B0604020202020204" pitchFamily="34" charset="0"/>
              <a:buChar char="•"/>
            </a:pPr>
            <a:r>
              <a:rPr lang="nl-BE" noProof="0" dirty="0"/>
              <a:t>Te grote spierspanning </a:t>
            </a:r>
          </a:p>
          <a:p>
            <a:pPr marL="1943100" lvl="2" indent="-571500">
              <a:buFont typeface="Arial" panose="020B0604020202020204" pitchFamily="34" charset="0"/>
              <a:buChar char="•"/>
            </a:pPr>
            <a:r>
              <a:rPr lang="nl-BE" noProof="0" dirty="0"/>
              <a:t>Hersenen krijgen te weinig zuurstof op dat moment </a:t>
            </a:r>
          </a:p>
          <a:p>
            <a:pPr marL="1257300" lvl="1" indent="-571500">
              <a:buFont typeface="Arial" panose="020B0604020202020204" pitchFamily="34" charset="0"/>
              <a:buChar char="•"/>
            </a:pPr>
            <a:r>
              <a:rPr lang="nl-BE" noProof="0" dirty="0"/>
              <a:t>Voer buikademhalingsoefeningen uit </a:t>
            </a:r>
          </a:p>
          <a:p>
            <a:pPr marL="1943100" lvl="2" indent="-571500">
              <a:buFont typeface="Arial" panose="020B0604020202020204" pitchFamily="34" charset="0"/>
              <a:buChar char="•"/>
            </a:pPr>
            <a:r>
              <a:rPr lang="nl-BE" noProof="0" dirty="0"/>
              <a:t>Dwingt je om rustiger en dieper te ademen </a:t>
            </a:r>
          </a:p>
          <a:p>
            <a:pPr marL="1943100" lvl="2" indent="-571500">
              <a:buFont typeface="Arial" panose="020B0604020202020204" pitchFamily="34" charset="0"/>
              <a:buChar char="•"/>
            </a:pPr>
            <a:r>
              <a:rPr lang="nl-BE" noProof="0" dirty="0"/>
              <a:t>Gemakkelijkste manier om spanning los te krijgen en zuurstof naar je hersenen te pompen</a:t>
            </a:r>
          </a:p>
          <a:p>
            <a:endParaRPr lang="nl-BE" noProof="0" dirty="0"/>
          </a:p>
          <a:p>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75</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We pakken het uitstellen aan: ons GEVOEL veranderen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a:t>Workshop uitstelgedrag</a:t>
            </a:r>
            <a:endParaRPr lang="nl-BE" dirty="0"/>
          </a:p>
        </p:txBody>
      </p:sp>
    </p:spTree>
    <p:extLst>
      <p:ext uri="{BB962C8B-B14F-4D97-AF65-F5344CB8AC3E}">
        <p14:creationId xmlns:p14="http://schemas.microsoft.com/office/powerpoint/2010/main" val="10802764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a:xfrm>
            <a:off x="1316736" y="2073311"/>
            <a:ext cx="14904720" cy="6046561"/>
          </a:xfrm>
        </p:spPr>
        <p:txBody>
          <a:bodyPr/>
          <a:lstStyle/>
          <a:p>
            <a:pPr marL="571500" indent="-571500">
              <a:buFont typeface="Arial" panose="020B0604020202020204" pitchFamily="34" charset="0"/>
              <a:buChar char="•"/>
            </a:pPr>
            <a:r>
              <a:rPr lang="nl-BE" noProof="0" dirty="0"/>
              <a:t>Hoe ga ik om met stress en de fysieke klachten?</a:t>
            </a:r>
          </a:p>
          <a:p>
            <a:pPr marL="1257300" lvl="1" indent="-571500">
              <a:buFont typeface="Arial" panose="020B0604020202020204" pitchFamily="34" charset="0"/>
              <a:buChar char="•"/>
            </a:pPr>
            <a:r>
              <a:rPr lang="nl-BE" noProof="0" dirty="0"/>
              <a:t>Voer buikademhalingsoefeningen uit </a:t>
            </a:r>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endParaRPr lang="nl-BE" noProof="0" dirty="0"/>
          </a:p>
          <a:p>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76</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We pakken het uitstellen aan: ons GEVOEL veranderen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a:t>Workshop uitstelgedrag</a:t>
            </a:r>
            <a:endParaRPr lang="nl-BE" dirty="0"/>
          </a:p>
        </p:txBody>
      </p:sp>
      <p:pic>
        <p:nvPicPr>
          <p:cNvPr id="4" name="Onlinemedia 3" title="Via je buik ademen om te ontspannen: zo doe je dat!">
            <a:hlinkClick r:id="" action="ppaction://media"/>
            <a:extLst>
              <a:ext uri="{FF2B5EF4-FFF2-40B4-BE49-F238E27FC236}">
                <a16:creationId xmlns:a16="http://schemas.microsoft.com/office/drawing/2014/main" id="{D3DBDC60-398D-41FD-B840-58FBAD47A007}"/>
              </a:ext>
            </a:extLst>
          </p:cNvPr>
          <p:cNvPicPr>
            <a:picLocks noRot="1" noChangeAspect="1"/>
          </p:cNvPicPr>
          <p:nvPr>
            <a:videoFile r:link="rId1"/>
          </p:nvPr>
        </p:nvPicPr>
        <p:blipFill>
          <a:blip r:embed="rId4"/>
          <a:stretch>
            <a:fillRect/>
          </a:stretch>
        </p:blipFill>
        <p:spPr>
          <a:xfrm>
            <a:off x="5360989" y="3440082"/>
            <a:ext cx="9263474" cy="5233863"/>
          </a:xfrm>
          <a:prstGeom prst="rect">
            <a:avLst/>
          </a:prstGeom>
        </p:spPr>
      </p:pic>
    </p:spTree>
    <p:extLst>
      <p:ext uri="{BB962C8B-B14F-4D97-AF65-F5344CB8AC3E}">
        <p14:creationId xmlns:p14="http://schemas.microsoft.com/office/powerpoint/2010/main" val="328531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a:xfrm>
            <a:off x="1316735" y="2073311"/>
            <a:ext cx="15867083" cy="6156289"/>
          </a:xfrm>
        </p:spPr>
        <p:txBody>
          <a:bodyPr/>
          <a:lstStyle/>
          <a:p>
            <a:pPr marL="571500" indent="-571500">
              <a:buFont typeface="Arial" panose="020B0604020202020204" pitchFamily="34" charset="0"/>
              <a:buChar char="•"/>
            </a:pPr>
            <a:r>
              <a:rPr lang="nl-BE" noProof="0" dirty="0"/>
              <a:t>Hoe ga ik om met stress en de fysieke klachten?</a:t>
            </a:r>
          </a:p>
          <a:p>
            <a:pPr marL="1257300" lvl="1" indent="-571500">
              <a:buFont typeface="Arial" panose="020B0604020202020204" pitchFamily="34" charset="0"/>
              <a:buChar char="•"/>
            </a:pPr>
            <a:r>
              <a:rPr lang="nl-BE" noProof="0" dirty="0"/>
              <a:t>Andere oefeningen rond:  </a:t>
            </a:r>
          </a:p>
          <a:p>
            <a:pPr marL="1943100" lvl="2" indent="-571500">
              <a:buFont typeface="Arial" panose="020B0604020202020204" pitchFamily="34" charset="0"/>
              <a:buChar char="•"/>
            </a:pPr>
            <a:r>
              <a:rPr lang="nl-BE" noProof="0" dirty="0"/>
              <a:t>Stress </a:t>
            </a:r>
          </a:p>
          <a:p>
            <a:pPr marL="1943100" lvl="2" indent="-571500">
              <a:buFont typeface="Arial" panose="020B0604020202020204" pitchFamily="34" charset="0"/>
              <a:buChar char="•"/>
            </a:pPr>
            <a:r>
              <a:rPr lang="nl-BE" noProof="0" dirty="0"/>
              <a:t>Angst </a:t>
            </a:r>
          </a:p>
          <a:p>
            <a:pPr marL="1943100" lvl="2" indent="-571500">
              <a:buFont typeface="Arial" panose="020B0604020202020204" pitchFamily="34" charset="0"/>
              <a:buChar char="•"/>
            </a:pPr>
            <a:r>
              <a:rPr lang="nl-BE" noProof="0" dirty="0"/>
              <a:t>Zelfvertrouwen </a:t>
            </a:r>
          </a:p>
          <a:p>
            <a:pPr marL="1943100" lvl="2" indent="-571500">
              <a:buFont typeface="Arial" panose="020B0604020202020204" pitchFamily="34" charset="0"/>
              <a:buChar char="•"/>
            </a:pPr>
            <a:r>
              <a:rPr lang="nl-BE" noProof="0" dirty="0"/>
              <a:t>Piekeren</a:t>
            </a:r>
          </a:p>
          <a:p>
            <a:pPr marL="1943100" lvl="2" indent="-571500">
              <a:buFont typeface="Arial" panose="020B0604020202020204" pitchFamily="34" charset="0"/>
              <a:buChar char="•"/>
            </a:pPr>
            <a:r>
              <a:rPr lang="nl-BE" noProof="0" dirty="0"/>
              <a:t>…. </a:t>
            </a:r>
          </a:p>
          <a:p>
            <a:pPr lvl="2"/>
            <a:r>
              <a:rPr lang="nl-BE" noProof="0" dirty="0"/>
              <a:t>Op </a:t>
            </a:r>
            <a:r>
              <a:rPr lang="nl-BE" noProof="0" dirty="0">
                <a:hlinkClick r:id="rId3"/>
              </a:rPr>
              <a:t>www.geluksdriehoek.be/oefenignen</a:t>
            </a:r>
            <a:r>
              <a:rPr lang="nl-BE" noProof="0" dirty="0"/>
              <a:t> </a:t>
            </a:r>
          </a:p>
          <a:p>
            <a:pPr lvl="2"/>
            <a:r>
              <a:rPr lang="nl-BE" noProof="0" dirty="0"/>
              <a:t>Of op </a:t>
            </a:r>
            <a:r>
              <a:rPr lang="nl-BE" noProof="0" dirty="0">
                <a:hlinkClick r:id="rId4"/>
              </a:rPr>
              <a:t>www.psywest.be</a:t>
            </a:r>
            <a:r>
              <a:rPr lang="nl-BE" noProof="0" dirty="0"/>
              <a:t> + zie workshops </a:t>
            </a:r>
          </a:p>
          <a:p>
            <a:pPr marL="1143000" lvl="1" indent="-457200">
              <a:buFont typeface="Arial" panose="020B0604020202020204" pitchFamily="34" charset="0"/>
              <a:buChar char="•"/>
            </a:pPr>
            <a:r>
              <a:rPr lang="nl-BE" noProof="0" dirty="0"/>
              <a:t>Contacteer </a:t>
            </a:r>
            <a:r>
              <a:rPr lang="nl-BE" noProof="0" dirty="0">
                <a:hlinkClick r:id="rId5"/>
              </a:rPr>
              <a:t>Psychosociale dienst van STUVO </a:t>
            </a:r>
            <a:r>
              <a:rPr lang="nl-BE" noProof="0" dirty="0"/>
              <a:t>voor individueel gesprek. </a:t>
            </a:r>
          </a:p>
          <a:p>
            <a:pPr marL="1828800" lvl="2" indent="-457200">
              <a:buFont typeface="Arial" panose="020B0604020202020204" pitchFamily="34" charset="0"/>
              <a:buChar char="•"/>
            </a:pPr>
            <a:endParaRPr lang="nl-BE" noProof="0" dirty="0"/>
          </a:p>
          <a:p>
            <a:pPr lvl="2"/>
            <a:endParaRPr lang="nl-BE" noProof="0" dirty="0"/>
          </a:p>
          <a:p>
            <a:pPr lvl="2"/>
            <a:endParaRPr lang="nl-BE" noProof="0" dirty="0"/>
          </a:p>
          <a:p>
            <a:pPr lvl="2"/>
            <a:endParaRPr lang="nl-BE" noProof="0" dirty="0"/>
          </a:p>
          <a:p>
            <a:pPr marL="1943100" lvl="2" indent="-571500">
              <a:buFont typeface="Arial" panose="020B0604020202020204" pitchFamily="34" charset="0"/>
              <a:buChar char="•"/>
            </a:pPr>
            <a:endParaRPr lang="nl-BE" noProof="0" dirty="0"/>
          </a:p>
          <a:p>
            <a:pPr marL="1943100" lvl="2"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hlinkClick r:id="rId6"/>
            </a:endParaRPr>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endParaRPr lang="nl-BE" noProof="0" dirty="0"/>
          </a:p>
          <a:p>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77</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We pakken het uitstellen aan: ons GEVOEL veranderen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a:t>Workshop uitstelgedrag</a:t>
            </a:r>
            <a:endParaRPr lang="nl-BE" dirty="0"/>
          </a:p>
        </p:txBody>
      </p:sp>
    </p:spTree>
    <p:extLst>
      <p:ext uri="{BB962C8B-B14F-4D97-AF65-F5344CB8AC3E}">
        <p14:creationId xmlns:p14="http://schemas.microsoft.com/office/powerpoint/2010/main" val="32933053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84F4478E-92A4-4E06-96ED-4C81D6EC443F}"/>
              </a:ext>
            </a:extLst>
          </p:cNvPr>
          <p:cNvSpPr>
            <a:spLocks noGrp="1"/>
          </p:cNvSpPr>
          <p:nvPr>
            <p:ph type="sldNum" sz="quarter" idx="12"/>
          </p:nvPr>
        </p:nvSpPr>
        <p:spPr/>
        <p:txBody>
          <a:bodyPr/>
          <a:lstStyle/>
          <a:p>
            <a:fld id="{B7527A74-2D87-4307-9531-5A57D9647EEB}" type="slidenum">
              <a:rPr lang="nl-BE" smtClean="0"/>
              <a:pPr/>
              <a:t>78</a:t>
            </a:fld>
            <a:endParaRPr lang="nl-BE"/>
          </a:p>
        </p:txBody>
      </p:sp>
      <p:sp>
        <p:nvSpPr>
          <p:cNvPr id="4" name="Titel 3">
            <a:extLst>
              <a:ext uri="{FF2B5EF4-FFF2-40B4-BE49-F238E27FC236}">
                <a16:creationId xmlns:a16="http://schemas.microsoft.com/office/drawing/2014/main" id="{84FBBEED-D701-4CE2-9857-396BC4DE898F}"/>
              </a:ext>
            </a:extLst>
          </p:cNvPr>
          <p:cNvSpPr>
            <a:spLocks noGrp="1"/>
          </p:cNvSpPr>
          <p:nvPr>
            <p:ph type="title"/>
          </p:nvPr>
        </p:nvSpPr>
        <p:spPr/>
        <p:txBody>
          <a:bodyPr/>
          <a:lstStyle/>
          <a:p>
            <a:r>
              <a:rPr lang="nl-BE" noProof="0" dirty="0"/>
              <a:t>Overzicht</a:t>
            </a:r>
          </a:p>
        </p:txBody>
      </p:sp>
      <p:sp>
        <p:nvSpPr>
          <p:cNvPr id="6" name="Tijdelijke aanduiding voor voettekst 5">
            <a:extLst>
              <a:ext uri="{FF2B5EF4-FFF2-40B4-BE49-F238E27FC236}">
                <a16:creationId xmlns:a16="http://schemas.microsoft.com/office/drawing/2014/main" id="{4D0DE0AE-E33B-4EE4-B4B9-D07EC908C058}"/>
              </a:ext>
            </a:extLst>
          </p:cNvPr>
          <p:cNvSpPr>
            <a:spLocks noGrp="1"/>
          </p:cNvSpPr>
          <p:nvPr>
            <p:ph type="ftr" sz="quarter" idx="11"/>
          </p:nvPr>
        </p:nvSpPr>
        <p:spPr/>
        <p:txBody>
          <a:bodyPr/>
          <a:lstStyle/>
          <a:p>
            <a:r>
              <a:rPr lang="nl-BE"/>
              <a:t>Workshop uitstelgedrag</a:t>
            </a:r>
            <a:endParaRPr lang="nl-BE" dirty="0"/>
          </a:p>
        </p:txBody>
      </p:sp>
      <p:sp>
        <p:nvSpPr>
          <p:cNvPr id="8" name="Stroomdiagram: Alternatief proces 7">
            <a:extLst>
              <a:ext uri="{FF2B5EF4-FFF2-40B4-BE49-F238E27FC236}">
                <a16:creationId xmlns:a16="http://schemas.microsoft.com/office/drawing/2014/main" id="{01D2985B-C9FD-4D44-9E14-58BB38013CA1}"/>
              </a:ext>
            </a:extLst>
          </p:cNvPr>
          <p:cNvSpPr/>
          <p:nvPr/>
        </p:nvSpPr>
        <p:spPr>
          <a:xfrm>
            <a:off x="5991213" y="1837072"/>
            <a:ext cx="5658929" cy="1138687"/>
          </a:xfrm>
          <a:prstGeom prst="flowChartAlternateProcess">
            <a:avLst/>
          </a:prstGeom>
          <a:solidFill>
            <a:schemeClr val="accent1">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sz="2800" b="1" dirty="0"/>
              <a:t>We pakken het uitstellen aan: Gevoelens veranderen</a:t>
            </a:r>
          </a:p>
        </p:txBody>
      </p:sp>
      <p:cxnSp>
        <p:nvCxnSpPr>
          <p:cNvPr id="10" name="Rechte verbindingslijn met pijl 9">
            <a:extLst>
              <a:ext uri="{FF2B5EF4-FFF2-40B4-BE49-F238E27FC236}">
                <a16:creationId xmlns:a16="http://schemas.microsoft.com/office/drawing/2014/main" id="{9B0644E8-4458-4FE3-8E5C-9DEAB13EF9FB}"/>
              </a:ext>
            </a:extLst>
          </p:cNvPr>
          <p:cNvCxnSpPr>
            <a:cxnSpLocks/>
          </p:cNvCxnSpPr>
          <p:nvPr/>
        </p:nvCxnSpPr>
        <p:spPr>
          <a:xfrm flipH="1">
            <a:off x="3243532" y="3065604"/>
            <a:ext cx="5577147" cy="14605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1F9469EC-5A73-4425-B7D0-D9E0C5838EC5}"/>
              </a:ext>
            </a:extLst>
          </p:cNvPr>
          <p:cNvCxnSpPr>
            <a:cxnSpLocks/>
          </p:cNvCxnSpPr>
          <p:nvPr/>
        </p:nvCxnSpPr>
        <p:spPr>
          <a:xfrm flipH="1">
            <a:off x="7021902" y="3065604"/>
            <a:ext cx="1798780" cy="16873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Stroomdiagram: Alternatief proces 20">
            <a:extLst>
              <a:ext uri="{FF2B5EF4-FFF2-40B4-BE49-F238E27FC236}">
                <a16:creationId xmlns:a16="http://schemas.microsoft.com/office/drawing/2014/main" id="{93216BE6-3DAF-4169-BA0F-DFE646A644F4}"/>
              </a:ext>
            </a:extLst>
          </p:cNvPr>
          <p:cNvSpPr/>
          <p:nvPr/>
        </p:nvSpPr>
        <p:spPr>
          <a:xfrm>
            <a:off x="2898475" y="5279366"/>
            <a:ext cx="2777705" cy="793630"/>
          </a:xfrm>
          <a:prstGeom prst="flowChartAlternateProcess">
            <a:avLst/>
          </a:prstGeom>
          <a:noFill/>
          <a:ln>
            <a:noFill/>
          </a:ln>
        </p:spPr>
        <p:style>
          <a:lnRef idx="0">
            <a:scrgbClr r="0" g="0" b="0"/>
          </a:lnRef>
          <a:fillRef idx="0">
            <a:scrgbClr r="0" g="0" b="0"/>
          </a:fillRef>
          <a:effectRef idx="0">
            <a:scrgbClr r="0" g="0" b="0"/>
          </a:effectRef>
          <a:fontRef idx="minor">
            <a:schemeClr val="accent4"/>
          </a:fontRef>
        </p:style>
        <p:txBody>
          <a:bodyPr rtlCol="0" anchor="ctr"/>
          <a:lstStyle/>
          <a:p>
            <a:pPr algn="ctr"/>
            <a:endParaRPr lang="nl-BE"/>
          </a:p>
        </p:txBody>
      </p:sp>
      <p:sp>
        <p:nvSpPr>
          <p:cNvPr id="24" name="Rechthoek: afgeronde hoeken 23">
            <a:extLst>
              <a:ext uri="{FF2B5EF4-FFF2-40B4-BE49-F238E27FC236}">
                <a16:creationId xmlns:a16="http://schemas.microsoft.com/office/drawing/2014/main" id="{E353339A-F1EE-4751-AA1A-9A5B9F7BEE07}"/>
              </a:ext>
            </a:extLst>
          </p:cNvPr>
          <p:cNvSpPr/>
          <p:nvPr/>
        </p:nvSpPr>
        <p:spPr>
          <a:xfrm>
            <a:off x="698292" y="4834178"/>
            <a:ext cx="3709359" cy="170713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3200" dirty="0"/>
              <a:t>Rol van gevoelens op uitstellen</a:t>
            </a:r>
          </a:p>
        </p:txBody>
      </p:sp>
      <p:sp>
        <p:nvSpPr>
          <p:cNvPr id="27" name="Rechthoek: afgeronde hoeken 26">
            <a:extLst>
              <a:ext uri="{FF2B5EF4-FFF2-40B4-BE49-F238E27FC236}">
                <a16:creationId xmlns:a16="http://schemas.microsoft.com/office/drawing/2014/main" id="{9E36DA20-5468-4E26-B121-10601EB89E48}"/>
              </a:ext>
            </a:extLst>
          </p:cNvPr>
          <p:cNvSpPr/>
          <p:nvPr/>
        </p:nvSpPr>
        <p:spPr>
          <a:xfrm>
            <a:off x="4905375" y="5153221"/>
            <a:ext cx="3560434" cy="10528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3200" dirty="0"/>
              <a:t>Stress en fysieke klachten</a:t>
            </a:r>
          </a:p>
        </p:txBody>
      </p:sp>
      <p:sp>
        <p:nvSpPr>
          <p:cNvPr id="28" name="Rechthoek: afgeronde hoeken 27">
            <a:extLst>
              <a:ext uri="{FF2B5EF4-FFF2-40B4-BE49-F238E27FC236}">
                <a16:creationId xmlns:a16="http://schemas.microsoft.com/office/drawing/2014/main" id="{5321FA54-D726-4698-92DD-27CFCCEB4D98}"/>
              </a:ext>
            </a:extLst>
          </p:cNvPr>
          <p:cNvSpPr/>
          <p:nvPr/>
        </p:nvSpPr>
        <p:spPr>
          <a:xfrm>
            <a:off x="8820676" y="5124012"/>
            <a:ext cx="3709358" cy="10528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3200" dirty="0"/>
              <a:t>Hoe ga ik om met deze gevoelens? </a:t>
            </a:r>
          </a:p>
        </p:txBody>
      </p:sp>
      <p:cxnSp>
        <p:nvCxnSpPr>
          <p:cNvPr id="34" name="Rechte verbindingslijn met pijl 33">
            <a:extLst>
              <a:ext uri="{FF2B5EF4-FFF2-40B4-BE49-F238E27FC236}">
                <a16:creationId xmlns:a16="http://schemas.microsoft.com/office/drawing/2014/main" id="{0585B147-DFF9-49EB-9C07-80EF5A9DF935}"/>
              </a:ext>
            </a:extLst>
          </p:cNvPr>
          <p:cNvCxnSpPr>
            <a:cxnSpLocks/>
          </p:cNvCxnSpPr>
          <p:nvPr/>
        </p:nvCxnSpPr>
        <p:spPr>
          <a:xfrm>
            <a:off x="8820676" y="3084428"/>
            <a:ext cx="4413029" cy="16555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Rechte verbindingslijn met pijl 35">
            <a:extLst>
              <a:ext uri="{FF2B5EF4-FFF2-40B4-BE49-F238E27FC236}">
                <a16:creationId xmlns:a16="http://schemas.microsoft.com/office/drawing/2014/main" id="{5433541A-CF7B-47DD-A8DC-95AABF54767D}"/>
              </a:ext>
            </a:extLst>
          </p:cNvPr>
          <p:cNvCxnSpPr>
            <a:cxnSpLocks/>
          </p:cNvCxnSpPr>
          <p:nvPr/>
        </p:nvCxnSpPr>
        <p:spPr>
          <a:xfrm>
            <a:off x="8820677" y="3084428"/>
            <a:ext cx="1099700" cy="18258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Rechthoek: afgeronde hoeken 24">
            <a:extLst>
              <a:ext uri="{FF2B5EF4-FFF2-40B4-BE49-F238E27FC236}">
                <a16:creationId xmlns:a16="http://schemas.microsoft.com/office/drawing/2014/main" id="{A73687F8-B9F4-4C86-81F4-D337AA8BAEAE}"/>
              </a:ext>
            </a:extLst>
          </p:cNvPr>
          <p:cNvSpPr/>
          <p:nvPr/>
        </p:nvSpPr>
        <p:spPr>
          <a:xfrm>
            <a:off x="12993055" y="4910249"/>
            <a:ext cx="4581266" cy="131649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3200" dirty="0"/>
              <a:t>Hoe ga ik om met stress en fysieke klachten? </a:t>
            </a:r>
          </a:p>
        </p:txBody>
      </p:sp>
    </p:spTree>
    <p:extLst>
      <p:ext uri="{BB962C8B-B14F-4D97-AF65-F5344CB8AC3E}">
        <p14:creationId xmlns:p14="http://schemas.microsoft.com/office/powerpoint/2010/main" val="38935979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p:txBody>
          <a:bodyPr/>
          <a:lstStyle/>
          <a:p>
            <a:pPr marL="571500" indent="-571500">
              <a:buFont typeface="Arial" panose="020B0604020202020204" pitchFamily="34" charset="0"/>
              <a:buChar char="•"/>
            </a:pPr>
            <a:endParaRPr lang="nl-BE" noProof="0" dirty="0">
              <a:sym typeface="Wingdings" panose="05000000000000000000" pitchFamily="2" charset="2"/>
            </a:endParaRPr>
          </a:p>
          <a:p>
            <a:pPr marL="571500" indent="-571500">
              <a:buFont typeface="Arial" panose="020B0604020202020204" pitchFamily="34" charset="0"/>
              <a:buChar char="•"/>
            </a:pPr>
            <a:endParaRPr lang="nl-BE" noProof="0" dirty="0">
              <a:sym typeface="Wingdings" panose="05000000000000000000" pitchFamily="2" charset="2"/>
            </a:endParaRPr>
          </a:p>
          <a:p>
            <a:pPr marL="571500" indent="-571500">
              <a:buFont typeface="Arial" panose="020B0604020202020204" pitchFamily="34" charset="0"/>
              <a:buChar char="•"/>
            </a:pPr>
            <a:endParaRPr lang="nl-BE" noProof="0" dirty="0">
              <a:sym typeface="Wingdings" panose="05000000000000000000" pitchFamily="2" charset="2"/>
            </a:endParaRPr>
          </a:p>
          <a:p>
            <a:pPr lvl="0"/>
            <a:r>
              <a:rPr lang="nl-BE" noProof="0" dirty="0"/>
              <a:t>‘</a:t>
            </a: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79</a:t>
            </a:fld>
            <a:endParaRPr lang="nl-BE" dirty="0"/>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Welke invloed heeft uitstelgedrag op mij?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a:t>Workshop uitstelgedrag</a:t>
            </a:r>
            <a:endParaRPr lang="nl-BE" dirty="0"/>
          </a:p>
        </p:txBody>
      </p:sp>
      <p:graphicFrame>
        <p:nvGraphicFramePr>
          <p:cNvPr id="9" name="Diagram 8">
            <a:extLst>
              <a:ext uri="{FF2B5EF4-FFF2-40B4-BE49-F238E27FC236}">
                <a16:creationId xmlns:a16="http://schemas.microsoft.com/office/drawing/2014/main" id="{D3D81A9E-9E63-41E0-895C-70B2335F89D7}"/>
              </a:ext>
            </a:extLst>
          </p:cNvPr>
          <p:cNvGraphicFramePr/>
          <p:nvPr/>
        </p:nvGraphicFramePr>
        <p:xfrm>
          <a:off x="1063374" y="4792012"/>
          <a:ext cx="16562386" cy="2438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ijl: omlaag 3">
            <a:extLst>
              <a:ext uri="{FF2B5EF4-FFF2-40B4-BE49-F238E27FC236}">
                <a16:creationId xmlns:a16="http://schemas.microsoft.com/office/drawing/2014/main" id="{21D1E37C-AAB9-4934-9A9B-83520C494ACF}"/>
              </a:ext>
            </a:extLst>
          </p:cNvPr>
          <p:cNvSpPr/>
          <p:nvPr/>
        </p:nvSpPr>
        <p:spPr>
          <a:xfrm>
            <a:off x="11850624" y="3456432"/>
            <a:ext cx="768096" cy="13355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6" name="Rechte verbindingslijn met pijl 5">
            <a:extLst>
              <a:ext uri="{FF2B5EF4-FFF2-40B4-BE49-F238E27FC236}">
                <a16:creationId xmlns:a16="http://schemas.microsoft.com/office/drawing/2014/main" id="{EFFA8FDA-B6E6-42F4-99F5-AEF450D5D8C8}"/>
              </a:ext>
            </a:extLst>
          </p:cNvPr>
          <p:cNvCxnSpPr>
            <a:cxnSpLocks/>
          </p:cNvCxnSpPr>
          <p:nvPr/>
        </p:nvCxnSpPr>
        <p:spPr>
          <a:xfrm flipH="1">
            <a:off x="9729217" y="6209361"/>
            <a:ext cx="2505455" cy="1672235"/>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a:extLst>
              <a:ext uri="{FF2B5EF4-FFF2-40B4-BE49-F238E27FC236}">
                <a16:creationId xmlns:a16="http://schemas.microsoft.com/office/drawing/2014/main" id="{D78CC97D-1C90-4982-98B9-31D476F4F619}"/>
              </a:ext>
            </a:extLst>
          </p:cNvPr>
          <p:cNvCxnSpPr>
            <a:cxnSpLocks/>
          </p:cNvCxnSpPr>
          <p:nvPr/>
        </p:nvCxnSpPr>
        <p:spPr>
          <a:xfrm flipH="1">
            <a:off x="10981944" y="6209361"/>
            <a:ext cx="1252730" cy="1912021"/>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a:extLst>
              <a:ext uri="{FF2B5EF4-FFF2-40B4-BE49-F238E27FC236}">
                <a16:creationId xmlns:a16="http://schemas.microsoft.com/office/drawing/2014/main" id="{5B6A5B7A-67D8-4979-A1DE-1C085B39E83B}"/>
              </a:ext>
            </a:extLst>
          </p:cNvPr>
          <p:cNvCxnSpPr>
            <a:cxnSpLocks/>
          </p:cNvCxnSpPr>
          <p:nvPr/>
        </p:nvCxnSpPr>
        <p:spPr>
          <a:xfrm>
            <a:off x="12234672" y="6209361"/>
            <a:ext cx="561568" cy="1672235"/>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cxnSp>
        <p:nvCxnSpPr>
          <p:cNvPr id="16" name="Rechte verbindingslijn met pijl 15">
            <a:extLst>
              <a:ext uri="{FF2B5EF4-FFF2-40B4-BE49-F238E27FC236}">
                <a16:creationId xmlns:a16="http://schemas.microsoft.com/office/drawing/2014/main" id="{038636EC-1051-448E-996C-9C4D48B459D7}"/>
              </a:ext>
            </a:extLst>
          </p:cNvPr>
          <p:cNvCxnSpPr>
            <a:cxnSpLocks/>
          </p:cNvCxnSpPr>
          <p:nvPr/>
        </p:nvCxnSpPr>
        <p:spPr>
          <a:xfrm>
            <a:off x="12257239" y="6275134"/>
            <a:ext cx="2286076" cy="1801535"/>
          </a:xfrm>
          <a:prstGeom prst="straightConnector1">
            <a:avLst/>
          </a:prstGeom>
          <a:ln w="28575">
            <a:solidFill>
              <a:srgbClr val="44C8F5"/>
            </a:solidFill>
            <a:tailEnd type="triangle"/>
          </a:ln>
        </p:spPr>
        <p:style>
          <a:lnRef idx="1">
            <a:schemeClr val="accent1"/>
          </a:lnRef>
          <a:fillRef idx="0">
            <a:schemeClr val="accent1"/>
          </a:fillRef>
          <a:effectRef idx="0">
            <a:schemeClr val="accent1"/>
          </a:effectRef>
          <a:fontRef idx="minor">
            <a:schemeClr val="tx1"/>
          </a:fontRef>
        </p:style>
      </p:cxnSp>
      <p:sp>
        <p:nvSpPr>
          <p:cNvPr id="27" name="Tekstvak 26">
            <a:extLst>
              <a:ext uri="{FF2B5EF4-FFF2-40B4-BE49-F238E27FC236}">
                <a16:creationId xmlns:a16="http://schemas.microsoft.com/office/drawing/2014/main" id="{F9A12529-BE3F-4CB7-B639-95AC5B398091}"/>
              </a:ext>
            </a:extLst>
          </p:cNvPr>
          <p:cNvSpPr txBox="1"/>
          <p:nvPr/>
        </p:nvSpPr>
        <p:spPr>
          <a:xfrm>
            <a:off x="6035040" y="7961951"/>
            <a:ext cx="10734609" cy="646331"/>
          </a:xfrm>
          <a:prstGeom prst="rect">
            <a:avLst/>
          </a:prstGeom>
          <a:noFill/>
        </p:spPr>
        <p:txBody>
          <a:bodyPr wrap="square" rtlCol="0">
            <a:spAutoFit/>
          </a:bodyPr>
          <a:lstStyle/>
          <a:p>
            <a:r>
              <a:rPr lang="nl-BE" dirty="0"/>
              <a:t>			Belang van motivatie 						De  G’s aanpakken 	</a:t>
            </a:r>
            <a:endParaRPr lang="nl-BE" b="1" dirty="0"/>
          </a:p>
          <a:p>
            <a:r>
              <a:rPr lang="nl-BE" b="1" dirty="0"/>
              <a:t>								</a:t>
            </a:r>
            <a:r>
              <a:rPr lang="nl-BE" dirty="0"/>
              <a:t>Proces van verandering </a:t>
            </a:r>
            <a:r>
              <a:rPr lang="nl-BE" b="1" dirty="0"/>
              <a:t>						Mijn competenties</a:t>
            </a:r>
          </a:p>
        </p:txBody>
      </p:sp>
      <p:sp>
        <p:nvSpPr>
          <p:cNvPr id="5" name="Tekstvak 4">
            <a:extLst>
              <a:ext uri="{FF2B5EF4-FFF2-40B4-BE49-F238E27FC236}">
                <a16:creationId xmlns:a16="http://schemas.microsoft.com/office/drawing/2014/main" id="{24FC9A08-2D67-406F-95EE-16537E4D7F51}"/>
              </a:ext>
            </a:extLst>
          </p:cNvPr>
          <p:cNvSpPr txBox="1"/>
          <p:nvPr/>
        </p:nvSpPr>
        <p:spPr>
          <a:xfrm>
            <a:off x="12291745" y="8256221"/>
            <a:ext cx="7040432" cy="923330"/>
          </a:xfrm>
          <a:prstGeom prst="rect">
            <a:avLst/>
          </a:prstGeom>
          <a:noFill/>
        </p:spPr>
        <p:txBody>
          <a:bodyPr wrap="square" rtlCol="0">
            <a:spAutoFit/>
          </a:bodyPr>
          <a:lstStyle/>
          <a:p>
            <a:r>
              <a:rPr lang="nl-BE" dirty="0"/>
              <a:t>GEDRAG	</a:t>
            </a:r>
            <a:r>
              <a:rPr lang="nl-BE" dirty="0">
                <a:solidFill>
                  <a:schemeClr val="accent1"/>
                </a:solidFill>
              </a:rPr>
              <a:t>	</a:t>
            </a:r>
          </a:p>
          <a:p>
            <a:r>
              <a:rPr lang="nl-BE" dirty="0"/>
              <a:t>GEDACHTEN	</a:t>
            </a:r>
          </a:p>
          <a:p>
            <a:r>
              <a:rPr lang="nl-BE" dirty="0"/>
              <a:t>GEVOELENS</a:t>
            </a:r>
            <a:r>
              <a:rPr lang="nl-BE" dirty="0">
                <a:solidFill>
                  <a:schemeClr val="accent1"/>
                </a:solidFill>
              </a:rPr>
              <a:t> </a:t>
            </a:r>
          </a:p>
        </p:txBody>
      </p:sp>
    </p:spTree>
    <p:extLst>
      <p:ext uri="{BB962C8B-B14F-4D97-AF65-F5344CB8AC3E}">
        <p14:creationId xmlns:p14="http://schemas.microsoft.com/office/powerpoint/2010/main" val="4146504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p:txBody>
          <a:bodyPr/>
          <a:lstStyle/>
          <a:p>
            <a:pPr marL="571500" indent="-571500">
              <a:buFont typeface="Arial" panose="020B0604020202020204" pitchFamily="34" charset="0"/>
              <a:buChar char="•"/>
            </a:pPr>
            <a:endParaRPr lang="nl-BE" noProof="0" dirty="0">
              <a:sym typeface="Wingdings" panose="05000000000000000000" pitchFamily="2" charset="2"/>
            </a:endParaRPr>
          </a:p>
          <a:p>
            <a:pPr marL="571500" indent="-571500">
              <a:buFont typeface="Arial" panose="020B0604020202020204" pitchFamily="34" charset="0"/>
              <a:buChar char="•"/>
            </a:pPr>
            <a:endParaRPr lang="nl-BE" noProof="0" dirty="0">
              <a:sym typeface="Wingdings" panose="05000000000000000000" pitchFamily="2" charset="2"/>
            </a:endParaRPr>
          </a:p>
          <a:p>
            <a:pPr marL="571500" indent="-571500">
              <a:buFont typeface="Arial" panose="020B0604020202020204" pitchFamily="34" charset="0"/>
              <a:buChar char="•"/>
            </a:pPr>
            <a:endParaRPr lang="nl-BE" noProof="0" dirty="0">
              <a:sym typeface="Wingdings" panose="05000000000000000000" pitchFamily="2" charset="2"/>
            </a:endParaRPr>
          </a:p>
          <a:p>
            <a:pPr lvl="0"/>
            <a:r>
              <a:rPr lang="nl-BE" noProof="0" dirty="0"/>
              <a:t>‘</a:t>
            </a: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8</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Overzicht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a:t>Workshop uitstelgedrag</a:t>
            </a:r>
            <a:endParaRPr lang="nl-BE" dirty="0"/>
          </a:p>
        </p:txBody>
      </p:sp>
      <p:graphicFrame>
        <p:nvGraphicFramePr>
          <p:cNvPr id="9" name="Diagram 8">
            <a:extLst>
              <a:ext uri="{FF2B5EF4-FFF2-40B4-BE49-F238E27FC236}">
                <a16:creationId xmlns:a16="http://schemas.microsoft.com/office/drawing/2014/main" id="{D3D81A9E-9E63-41E0-895C-70B2335F89D7}"/>
              </a:ext>
            </a:extLst>
          </p:cNvPr>
          <p:cNvGraphicFramePr/>
          <p:nvPr/>
        </p:nvGraphicFramePr>
        <p:xfrm>
          <a:off x="1063374" y="4792012"/>
          <a:ext cx="16562386" cy="2438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ijl: omlaag 3">
            <a:extLst>
              <a:ext uri="{FF2B5EF4-FFF2-40B4-BE49-F238E27FC236}">
                <a16:creationId xmlns:a16="http://schemas.microsoft.com/office/drawing/2014/main" id="{21D1E37C-AAB9-4934-9A9B-83520C494ACF}"/>
              </a:ext>
            </a:extLst>
          </p:cNvPr>
          <p:cNvSpPr/>
          <p:nvPr/>
        </p:nvSpPr>
        <p:spPr>
          <a:xfrm>
            <a:off x="4297680" y="3807920"/>
            <a:ext cx="768096" cy="13355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5093331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a:xfrm>
            <a:off x="1316736" y="2073311"/>
            <a:ext cx="14904720" cy="6046561"/>
          </a:xfrm>
        </p:spPr>
        <p:txBody>
          <a:bodyPr/>
          <a:lstStyle/>
          <a:p>
            <a:pPr marL="1257300" lvl="1" indent="-571500">
              <a:buFont typeface="Arial" panose="020B0604020202020204" pitchFamily="34" charset="0"/>
              <a:buChar char="•"/>
            </a:pPr>
            <a:r>
              <a:rPr lang="nl-BE" noProof="0" dirty="0"/>
              <a:t>Welk aspect blijft jou bij na het beluisteren van de video? </a:t>
            </a:r>
          </a:p>
          <a:p>
            <a:pPr marL="1257300" lvl="1" indent="-571500">
              <a:buFont typeface="Arial" panose="020B0604020202020204" pitchFamily="34" charset="0"/>
              <a:buChar char="•"/>
            </a:pPr>
            <a:r>
              <a:rPr lang="nl-BE" noProof="0" dirty="0"/>
              <a:t>Wat is ‘talent’? </a:t>
            </a:r>
          </a:p>
          <a:p>
            <a:pPr marL="1257300" lvl="1" indent="-571500">
              <a:buFont typeface="Arial" panose="020B0604020202020204" pitchFamily="34" charset="0"/>
              <a:buChar char="•"/>
            </a:pPr>
            <a:r>
              <a:rPr lang="nl-BE" noProof="0" dirty="0"/>
              <a:t>Wat zijn ‘competenties’? </a:t>
            </a:r>
          </a:p>
          <a:p>
            <a:pPr marL="1257300" lvl="1" indent="-571500">
              <a:buFont typeface="Arial" panose="020B0604020202020204" pitchFamily="34" charset="0"/>
              <a:buChar char="•"/>
            </a:pPr>
            <a:r>
              <a:rPr lang="nl-BE" noProof="0" dirty="0"/>
              <a:t>Waarom is geloven in jouw eigen competenties belangrijk? </a:t>
            </a:r>
          </a:p>
          <a:p>
            <a:pPr marL="1257300" lvl="1" indent="-571500">
              <a:buFont typeface="Arial" panose="020B0604020202020204" pitchFamily="34" charset="0"/>
              <a:buChar char="•"/>
            </a:pPr>
            <a:endParaRPr lang="nl-BE" noProof="0" dirty="0"/>
          </a:p>
          <a:p>
            <a:pPr lvl="1"/>
            <a:endParaRPr lang="nl-BE" noProof="0" dirty="0"/>
          </a:p>
          <a:p>
            <a:pPr marL="1943100" lvl="2"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endParaRPr lang="nl-BE" noProof="0" dirty="0"/>
          </a:p>
          <a:p>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80</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We pakken het uitstellen aan: geloof in mijn competenties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a:t>Workshop uitstelgedrag</a:t>
            </a:r>
            <a:endParaRPr lang="nl-BE" dirty="0"/>
          </a:p>
        </p:txBody>
      </p:sp>
      <p:pic>
        <p:nvPicPr>
          <p:cNvPr id="6" name="Onlinemedia 5" title="It Doesn't Take Talent to Find Your Talent | Jared Osborne | TEDxHowellHighSchool">
            <a:hlinkClick r:id="" action="ppaction://media"/>
            <a:extLst>
              <a:ext uri="{FF2B5EF4-FFF2-40B4-BE49-F238E27FC236}">
                <a16:creationId xmlns:a16="http://schemas.microsoft.com/office/drawing/2014/main" id="{1F74D77B-95DF-4B50-A801-C13A9401E5C2}"/>
              </a:ext>
            </a:extLst>
          </p:cNvPr>
          <p:cNvPicPr>
            <a:picLocks noRot="1" noChangeAspect="1"/>
          </p:cNvPicPr>
          <p:nvPr>
            <a:videoFile r:link="rId1"/>
          </p:nvPr>
        </p:nvPicPr>
        <p:blipFill>
          <a:blip r:embed="rId4"/>
          <a:stretch>
            <a:fillRect/>
          </a:stretch>
        </p:blipFill>
        <p:spPr>
          <a:xfrm>
            <a:off x="4936430" y="4706901"/>
            <a:ext cx="7658136" cy="4326847"/>
          </a:xfrm>
          <a:prstGeom prst="rect">
            <a:avLst/>
          </a:prstGeom>
        </p:spPr>
      </p:pic>
    </p:spTree>
    <p:extLst>
      <p:ext uri="{BB962C8B-B14F-4D97-AF65-F5344CB8AC3E}">
        <p14:creationId xmlns:p14="http://schemas.microsoft.com/office/powerpoint/2010/main" val="395638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par>
              <p:cTn id="7"/>
            </p:par>
            <p:video>
              <p:cMediaNode vol="80000">
                <p:cTn id="8" fill="hold" display="0">
                  <p:stCondLst>
                    <p:cond delay="indefinite"/>
                  </p:stCondLst>
                </p:cTn>
                <p:tgtEl>
                  <p:spTgt spid="6"/>
                </p:tgtEl>
              </p:cMediaNode>
            </p:video>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a:xfrm>
            <a:off x="1316736" y="2073311"/>
            <a:ext cx="14969936" cy="7233406"/>
          </a:xfrm>
        </p:spPr>
        <p:txBody>
          <a:bodyPr/>
          <a:lstStyle/>
          <a:p>
            <a:pPr marL="571500" indent="-571500">
              <a:buFont typeface="Arial" panose="020B0604020202020204" pitchFamily="34" charset="0"/>
              <a:buChar char="•"/>
            </a:pPr>
            <a:r>
              <a:rPr lang="nl-BE" noProof="0" dirty="0"/>
              <a:t>IEDEREEN heeft de kracht om bepaalde prestaties te leveren.</a:t>
            </a:r>
          </a:p>
          <a:p>
            <a:pPr marL="571500" indent="-571500">
              <a:buFont typeface="Arial" panose="020B0604020202020204" pitchFamily="34" charset="0"/>
              <a:buChar char="•"/>
            </a:pPr>
            <a:r>
              <a:rPr lang="nl-BE" noProof="0" dirty="0"/>
              <a:t>IEDEREEN is bekwaam.</a:t>
            </a:r>
          </a:p>
          <a:p>
            <a:pPr marL="571500" indent="-571500">
              <a:buFont typeface="Arial" panose="020B0604020202020204" pitchFamily="34" charset="0"/>
              <a:buChar char="•"/>
            </a:pPr>
            <a:r>
              <a:rPr lang="nl-BE" noProof="0" dirty="0"/>
              <a:t>IEDEREEN is uniek en heeft verscheidene capaciteiten. </a:t>
            </a:r>
          </a:p>
          <a:p>
            <a:pPr marL="571500" indent="-571500">
              <a:buFont typeface="Arial" panose="020B0604020202020204" pitchFamily="34" charset="0"/>
              <a:buChar char="•"/>
            </a:pPr>
            <a:r>
              <a:rPr lang="nl-BE" noProof="0" dirty="0"/>
              <a:t>Waar ben jij goed in?</a:t>
            </a:r>
          </a:p>
          <a:p>
            <a:pPr marL="1257300" lvl="1" indent="-571500">
              <a:buFont typeface="Arial" panose="020B0604020202020204" pitchFamily="34" charset="0"/>
              <a:buChar char="•"/>
            </a:pPr>
            <a:r>
              <a:rPr lang="nl-BE" noProof="0" dirty="0">
                <a:solidFill>
                  <a:srgbClr val="FF0000"/>
                </a:solidFill>
              </a:rPr>
              <a:t>Thuisopdracht: </a:t>
            </a:r>
          </a:p>
          <a:p>
            <a:pPr marL="1943100" lvl="2" indent="-571500">
              <a:buFont typeface="Arial" panose="020B0604020202020204" pitchFamily="34" charset="0"/>
              <a:buChar char="•"/>
            </a:pPr>
            <a:r>
              <a:rPr lang="nl-BE" noProof="0" dirty="0"/>
              <a:t>Met welke activiteit ben je bezig wanneer de tijd razendsnel voorbij gaat? </a:t>
            </a:r>
          </a:p>
          <a:p>
            <a:pPr marL="1943100" lvl="2" indent="-571500">
              <a:buFont typeface="Arial" panose="020B0604020202020204" pitchFamily="34" charset="0"/>
              <a:buChar char="•"/>
            </a:pPr>
            <a:r>
              <a:rPr lang="nl-BE" noProof="0" dirty="0" err="1">
                <a:hlinkClick r:id="rId3"/>
              </a:rPr>
              <a:t>TalentenTinder</a:t>
            </a:r>
            <a:r>
              <a:rPr lang="nl-BE" noProof="0" dirty="0">
                <a:hlinkClick r:id="rId3"/>
              </a:rPr>
              <a:t> van ODYN </a:t>
            </a:r>
            <a:endParaRPr lang="nl-BE" noProof="0" dirty="0"/>
          </a:p>
          <a:p>
            <a:pPr marL="1257300" lvl="1" indent="-571500">
              <a:buFont typeface="Arial" panose="020B0604020202020204" pitchFamily="34" charset="0"/>
              <a:buChar char="•"/>
            </a:pPr>
            <a:r>
              <a:rPr lang="nl-BE" noProof="0" dirty="0"/>
              <a:t>Noteer dit op een post-it en hang het uit op een centrale plaats.</a:t>
            </a:r>
          </a:p>
          <a:p>
            <a:pPr marL="1257300" lvl="1" indent="-571500">
              <a:buFont typeface="Arial" panose="020B0604020202020204" pitchFamily="34" charset="0"/>
              <a:buChar char="•"/>
            </a:pPr>
            <a:r>
              <a:rPr lang="nl-BE" noProof="0" dirty="0"/>
              <a:t>Bekijk dit wanneer je een moeilijk moment hebt. </a:t>
            </a:r>
          </a:p>
          <a:p>
            <a:pPr marL="571500" indent="-571500">
              <a:buFont typeface="Arial" panose="020B0604020202020204" pitchFamily="34" charset="0"/>
              <a:buChar char="•"/>
            </a:pPr>
            <a:r>
              <a:rPr lang="nl-BE" noProof="0" dirty="0"/>
              <a:t>Twijfels bij de match tussen de gekozen opleiding en jouw talenten? </a:t>
            </a:r>
          </a:p>
          <a:p>
            <a:pPr marL="1257300" lvl="1" indent="-571500">
              <a:buFont typeface="Arial" panose="020B0604020202020204" pitchFamily="34" charset="0"/>
              <a:buChar char="•"/>
            </a:pPr>
            <a:r>
              <a:rPr lang="nl-BE" noProof="0" dirty="0"/>
              <a:t>Maak een afspraak met de </a:t>
            </a:r>
            <a:r>
              <a:rPr lang="nl-BE" dirty="0"/>
              <a:t>d</a:t>
            </a:r>
            <a:r>
              <a:rPr lang="nl-BE" noProof="0" dirty="0" err="1"/>
              <a:t>ienst</a:t>
            </a:r>
            <a:r>
              <a:rPr lang="nl-BE" noProof="0" dirty="0"/>
              <a:t> STUVO van je opleiding.  </a:t>
            </a:r>
          </a:p>
          <a:p>
            <a:r>
              <a:rPr lang="nl-BE" noProof="0" dirty="0"/>
              <a:t>	</a:t>
            </a:r>
          </a:p>
          <a:p>
            <a:endParaRPr lang="nl-BE" noProof="0" dirty="0"/>
          </a:p>
          <a:p>
            <a:pPr marL="1943100" lvl="2" indent="-571500">
              <a:buFont typeface="Arial" panose="020B0604020202020204" pitchFamily="34" charset="0"/>
              <a:buChar char="•"/>
            </a:pPr>
            <a:endParaRPr lang="nl-BE" noProof="0" dirty="0"/>
          </a:p>
          <a:p>
            <a:pPr marL="1943100" lvl="2"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pPr marL="1257300" lvl="1" indent="-571500">
              <a:buFont typeface="Arial" panose="020B0604020202020204" pitchFamily="34" charset="0"/>
              <a:buChar char="•"/>
            </a:pPr>
            <a:endParaRPr lang="nl-BE" noProof="0" dirty="0"/>
          </a:p>
          <a:p>
            <a:endParaRPr lang="nl-BE" noProof="0" dirty="0"/>
          </a:p>
          <a:p>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81</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We pakken het uitstellen aan: geloof in mijn competenties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a:t>Workshop uitstelgedrag</a:t>
            </a:r>
            <a:endParaRPr lang="nl-BE" dirty="0"/>
          </a:p>
        </p:txBody>
      </p:sp>
    </p:spTree>
    <p:extLst>
      <p:ext uri="{BB962C8B-B14F-4D97-AF65-F5344CB8AC3E}">
        <p14:creationId xmlns:p14="http://schemas.microsoft.com/office/powerpoint/2010/main" val="32875035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p:txBody>
          <a:bodyPr/>
          <a:lstStyle/>
          <a:p>
            <a:pPr marL="571500" indent="-571500">
              <a:buFont typeface="Arial" panose="020B0604020202020204" pitchFamily="34" charset="0"/>
              <a:buChar char="•"/>
            </a:pPr>
            <a:endParaRPr lang="nl-BE" noProof="0" dirty="0">
              <a:sym typeface="Wingdings" panose="05000000000000000000" pitchFamily="2" charset="2"/>
            </a:endParaRPr>
          </a:p>
          <a:p>
            <a:pPr marL="571500" indent="-571500">
              <a:buFont typeface="Arial" panose="020B0604020202020204" pitchFamily="34" charset="0"/>
              <a:buChar char="•"/>
            </a:pPr>
            <a:endParaRPr lang="nl-BE" noProof="0" dirty="0">
              <a:sym typeface="Wingdings" panose="05000000000000000000" pitchFamily="2" charset="2"/>
            </a:endParaRPr>
          </a:p>
          <a:p>
            <a:pPr marL="571500" indent="-571500">
              <a:buFont typeface="Arial" panose="020B0604020202020204" pitchFamily="34" charset="0"/>
              <a:buChar char="•"/>
            </a:pPr>
            <a:endParaRPr lang="nl-BE" noProof="0" dirty="0">
              <a:sym typeface="Wingdings" panose="05000000000000000000" pitchFamily="2" charset="2"/>
            </a:endParaRPr>
          </a:p>
          <a:p>
            <a:pPr lvl="0"/>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sym typeface="Wingdings" panose="05000000000000000000" pitchFamily="2" charset="2"/>
            </a:endParaRPr>
          </a:p>
          <a:p>
            <a:pPr marL="1257300" lvl="1" indent="-571500">
              <a:buFont typeface="Arial" panose="020B0604020202020204" pitchFamily="34" charset="0"/>
              <a:buChar char="•"/>
            </a:pPr>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82</a:t>
            </a:fld>
            <a:endParaRPr lang="nl-BE" dirty="0"/>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Welke invloed heeft uitstelgedrag op mij?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a:t>Workshop uitstelgedrag</a:t>
            </a:r>
            <a:endParaRPr lang="nl-BE" dirty="0"/>
          </a:p>
        </p:txBody>
      </p:sp>
      <p:graphicFrame>
        <p:nvGraphicFramePr>
          <p:cNvPr id="9" name="Diagram 8">
            <a:extLst>
              <a:ext uri="{FF2B5EF4-FFF2-40B4-BE49-F238E27FC236}">
                <a16:creationId xmlns:a16="http://schemas.microsoft.com/office/drawing/2014/main" id="{D3D81A9E-9E63-41E0-895C-70B2335F89D7}"/>
              </a:ext>
            </a:extLst>
          </p:cNvPr>
          <p:cNvGraphicFramePr/>
          <p:nvPr/>
        </p:nvGraphicFramePr>
        <p:xfrm>
          <a:off x="1063374" y="4792012"/>
          <a:ext cx="16562386" cy="2438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ijl: omlaag 3">
            <a:extLst>
              <a:ext uri="{FF2B5EF4-FFF2-40B4-BE49-F238E27FC236}">
                <a16:creationId xmlns:a16="http://schemas.microsoft.com/office/drawing/2014/main" id="{21D1E37C-AAB9-4934-9A9B-83520C494ACF}"/>
              </a:ext>
            </a:extLst>
          </p:cNvPr>
          <p:cNvSpPr/>
          <p:nvPr/>
        </p:nvSpPr>
        <p:spPr>
          <a:xfrm>
            <a:off x="14421295" y="3456432"/>
            <a:ext cx="768096" cy="13355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9599741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a:xfrm>
            <a:off x="1316736" y="2073311"/>
            <a:ext cx="14904720" cy="6046561"/>
          </a:xfrm>
        </p:spPr>
        <p:txBody>
          <a:bodyPr/>
          <a:lstStyle/>
          <a:p>
            <a:pPr marL="571500" indent="-571500">
              <a:buFont typeface="Arial" panose="020B0604020202020204" pitchFamily="34" charset="0"/>
              <a:buChar char="•"/>
            </a:pPr>
            <a:endParaRPr lang="nl-BE" noProof="0" dirty="0"/>
          </a:p>
          <a:p>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83</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En de beste tip als laatste…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a:t>Workshop uitstelgedrag</a:t>
            </a:r>
            <a:endParaRPr lang="nl-BE" dirty="0"/>
          </a:p>
        </p:txBody>
      </p:sp>
      <p:pic>
        <p:nvPicPr>
          <p:cNvPr id="4" name="Onlinemedia 3" title="Vallen en opstaan... maakt je sterker">
            <a:hlinkClick r:id="" action="ppaction://media"/>
            <a:extLst>
              <a:ext uri="{FF2B5EF4-FFF2-40B4-BE49-F238E27FC236}">
                <a16:creationId xmlns:a16="http://schemas.microsoft.com/office/drawing/2014/main" id="{01514E0E-A432-4B09-9225-8E11627BF22D}"/>
              </a:ext>
            </a:extLst>
          </p:cNvPr>
          <p:cNvPicPr>
            <a:picLocks noRot="1" noChangeAspect="1"/>
          </p:cNvPicPr>
          <p:nvPr>
            <a:videoFile r:link="rId1"/>
          </p:nvPr>
        </p:nvPicPr>
        <p:blipFill>
          <a:blip r:embed="rId4"/>
          <a:stretch>
            <a:fillRect/>
          </a:stretch>
        </p:blipFill>
        <p:spPr>
          <a:xfrm>
            <a:off x="4013626" y="2357055"/>
            <a:ext cx="10260748" cy="5797323"/>
          </a:xfrm>
          <a:prstGeom prst="rect">
            <a:avLst/>
          </a:prstGeom>
        </p:spPr>
      </p:pic>
    </p:spTree>
    <p:extLst>
      <p:ext uri="{BB962C8B-B14F-4D97-AF65-F5344CB8AC3E}">
        <p14:creationId xmlns:p14="http://schemas.microsoft.com/office/powerpoint/2010/main" val="143950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a:xfrm>
            <a:off x="1316736" y="2073311"/>
            <a:ext cx="14904720" cy="6046561"/>
          </a:xfrm>
        </p:spPr>
        <p:txBody>
          <a:bodyPr/>
          <a:lstStyle/>
          <a:p>
            <a:pPr marL="571500" indent="-571500">
              <a:buFont typeface="Arial" panose="020B0604020202020204" pitchFamily="34" charset="0"/>
              <a:buChar char="•"/>
            </a:pPr>
            <a:endParaRPr lang="nl-BE" noProof="0" dirty="0"/>
          </a:p>
          <a:p>
            <a:endParaRPr lang="nl-BE" noProof="0" dirty="0"/>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84</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err="1"/>
              <a:t>You</a:t>
            </a:r>
            <a:r>
              <a:rPr lang="nl-BE" noProof="0" dirty="0"/>
              <a:t> </a:t>
            </a:r>
            <a:r>
              <a:rPr lang="nl-BE" noProof="0" dirty="0" err="1"/>
              <a:t>got</a:t>
            </a:r>
            <a:r>
              <a:rPr lang="nl-BE" noProof="0" dirty="0"/>
              <a:t> </a:t>
            </a:r>
            <a:r>
              <a:rPr lang="nl-BE" noProof="0" dirty="0" err="1"/>
              <a:t>this</a:t>
            </a:r>
            <a:r>
              <a:rPr lang="nl-BE" noProof="0" dirty="0"/>
              <a:t>!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a:t>Workshop uitstelgedrag</a:t>
            </a:r>
            <a:endParaRPr lang="nl-BE" dirty="0"/>
          </a:p>
        </p:txBody>
      </p:sp>
      <p:pic>
        <p:nvPicPr>
          <p:cNvPr id="9" name="Afbeelding 8">
            <a:extLst>
              <a:ext uri="{FF2B5EF4-FFF2-40B4-BE49-F238E27FC236}">
                <a16:creationId xmlns:a16="http://schemas.microsoft.com/office/drawing/2014/main" id="{265D4415-A4D5-4117-BB8D-4EECA4F758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6705" y="2289796"/>
            <a:ext cx="6476101" cy="6528539"/>
          </a:xfrm>
          <a:prstGeom prst="rect">
            <a:avLst/>
          </a:prstGeom>
        </p:spPr>
      </p:pic>
    </p:spTree>
    <p:extLst>
      <p:ext uri="{BB962C8B-B14F-4D97-AF65-F5344CB8AC3E}">
        <p14:creationId xmlns:p14="http://schemas.microsoft.com/office/powerpoint/2010/main" val="286736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1F8FAB9-C210-4F78-8D67-15FD08C3A7B1}"/>
              </a:ext>
            </a:extLst>
          </p:cNvPr>
          <p:cNvSpPr>
            <a:spLocks noGrp="1"/>
          </p:cNvSpPr>
          <p:nvPr>
            <p:ph type="body" sz="quarter" idx="17"/>
          </p:nvPr>
        </p:nvSpPr>
        <p:spPr/>
        <p:txBody>
          <a:bodyPr/>
          <a:lstStyle/>
          <a:p>
            <a:r>
              <a:rPr lang="nl-BE" noProof="0" dirty="0">
                <a:solidFill>
                  <a:srgbClr val="FF0000"/>
                </a:solidFill>
              </a:rPr>
              <a:t>Opdracht: </a:t>
            </a:r>
            <a:r>
              <a:rPr lang="nl-BE" noProof="0" dirty="0"/>
              <a:t>Evolutiemeter en gewenste situatie </a:t>
            </a:r>
          </a:p>
        </p:txBody>
      </p:sp>
      <p:sp>
        <p:nvSpPr>
          <p:cNvPr id="8" name="Tijdelijke aanduiding voor dianummer 7">
            <a:extLst>
              <a:ext uri="{FF2B5EF4-FFF2-40B4-BE49-F238E27FC236}">
                <a16:creationId xmlns:a16="http://schemas.microsoft.com/office/drawing/2014/main" id="{A3DF5622-E637-45DA-97B3-5E41DAAAAF70}"/>
              </a:ext>
            </a:extLst>
          </p:cNvPr>
          <p:cNvSpPr>
            <a:spLocks noGrp="1"/>
          </p:cNvSpPr>
          <p:nvPr>
            <p:ph type="sldNum" sz="quarter" idx="12"/>
          </p:nvPr>
        </p:nvSpPr>
        <p:spPr/>
        <p:txBody>
          <a:bodyPr/>
          <a:lstStyle/>
          <a:p>
            <a:fld id="{B7527A74-2D87-4307-9531-5A57D9647EEB}" type="slidenum">
              <a:rPr lang="nl-BE" smtClean="0"/>
              <a:pPr/>
              <a:t>9</a:t>
            </a:fld>
            <a:endParaRPr lang="nl-BE"/>
          </a:p>
        </p:txBody>
      </p:sp>
      <p:sp>
        <p:nvSpPr>
          <p:cNvPr id="10" name="Titel 9">
            <a:extLst>
              <a:ext uri="{FF2B5EF4-FFF2-40B4-BE49-F238E27FC236}">
                <a16:creationId xmlns:a16="http://schemas.microsoft.com/office/drawing/2014/main" id="{956FC7F6-826D-4437-B417-5BD1EFBAE263}"/>
              </a:ext>
            </a:extLst>
          </p:cNvPr>
          <p:cNvSpPr>
            <a:spLocks noGrp="1"/>
          </p:cNvSpPr>
          <p:nvPr>
            <p:ph type="title"/>
          </p:nvPr>
        </p:nvSpPr>
        <p:spPr/>
        <p:txBody>
          <a:bodyPr/>
          <a:lstStyle/>
          <a:p>
            <a:r>
              <a:rPr lang="nl-BE" noProof="0" dirty="0"/>
              <a:t>Welke invloed heeft uitstelgedrag op mij? </a:t>
            </a:r>
          </a:p>
        </p:txBody>
      </p:sp>
      <p:sp>
        <p:nvSpPr>
          <p:cNvPr id="3" name="Tijdelijke aanduiding voor voettekst 2">
            <a:extLst>
              <a:ext uri="{FF2B5EF4-FFF2-40B4-BE49-F238E27FC236}">
                <a16:creationId xmlns:a16="http://schemas.microsoft.com/office/drawing/2014/main" id="{672066D8-1003-4104-9004-C7C1D57DBB55}"/>
              </a:ext>
            </a:extLst>
          </p:cNvPr>
          <p:cNvSpPr>
            <a:spLocks noGrp="1"/>
          </p:cNvSpPr>
          <p:nvPr>
            <p:ph type="ftr" sz="quarter" idx="11"/>
          </p:nvPr>
        </p:nvSpPr>
        <p:spPr/>
        <p:txBody>
          <a:bodyPr/>
          <a:lstStyle/>
          <a:p>
            <a:r>
              <a:rPr lang="nl-BE"/>
              <a:t>Workshop uitstelgedrag</a:t>
            </a:r>
            <a:endParaRPr lang="nl-BE" dirty="0"/>
          </a:p>
        </p:txBody>
      </p:sp>
      <p:sp>
        <p:nvSpPr>
          <p:cNvPr id="5" name="Pijl: rechts 4">
            <a:extLst>
              <a:ext uri="{FF2B5EF4-FFF2-40B4-BE49-F238E27FC236}">
                <a16:creationId xmlns:a16="http://schemas.microsoft.com/office/drawing/2014/main" id="{917E31B0-07C4-473D-8C2E-C31B6668977F}"/>
              </a:ext>
            </a:extLst>
          </p:cNvPr>
          <p:cNvSpPr/>
          <p:nvPr/>
        </p:nvSpPr>
        <p:spPr>
          <a:xfrm>
            <a:off x="2050211" y="3556156"/>
            <a:ext cx="14802928" cy="9489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kstvak 5">
            <a:extLst>
              <a:ext uri="{FF2B5EF4-FFF2-40B4-BE49-F238E27FC236}">
                <a16:creationId xmlns:a16="http://schemas.microsoft.com/office/drawing/2014/main" id="{1267E004-C0D9-4A1F-8C51-7EF47CA78A73}"/>
              </a:ext>
            </a:extLst>
          </p:cNvPr>
          <p:cNvSpPr txBox="1"/>
          <p:nvPr/>
        </p:nvSpPr>
        <p:spPr>
          <a:xfrm>
            <a:off x="2050211" y="4694521"/>
            <a:ext cx="1535502" cy="1200329"/>
          </a:xfrm>
          <a:prstGeom prst="rect">
            <a:avLst/>
          </a:prstGeom>
          <a:noFill/>
        </p:spPr>
        <p:txBody>
          <a:bodyPr wrap="square" rtlCol="0">
            <a:spAutoFit/>
          </a:bodyPr>
          <a:lstStyle/>
          <a:p>
            <a:r>
              <a:rPr lang="nl-BE" dirty="0"/>
              <a:t>1</a:t>
            </a:r>
          </a:p>
          <a:p>
            <a:r>
              <a:rPr lang="nl-BE" dirty="0"/>
              <a:t>uitstelgedrag </a:t>
            </a:r>
          </a:p>
          <a:p>
            <a:r>
              <a:rPr lang="nl-BE" dirty="0"/>
              <a:t>beheerst mijn </a:t>
            </a:r>
          </a:p>
          <a:p>
            <a:r>
              <a:rPr lang="nl-BE" dirty="0"/>
              <a:t>hele leven </a:t>
            </a:r>
          </a:p>
        </p:txBody>
      </p:sp>
      <p:sp>
        <p:nvSpPr>
          <p:cNvPr id="12" name="Tekstvak 11">
            <a:extLst>
              <a:ext uri="{FF2B5EF4-FFF2-40B4-BE49-F238E27FC236}">
                <a16:creationId xmlns:a16="http://schemas.microsoft.com/office/drawing/2014/main" id="{985FFB60-469D-4B6F-ADAD-45BAB2E9B219}"/>
              </a:ext>
            </a:extLst>
          </p:cNvPr>
          <p:cNvSpPr txBox="1"/>
          <p:nvPr/>
        </p:nvSpPr>
        <p:spPr>
          <a:xfrm>
            <a:off x="15317637" y="4694521"/>
            <a:ext cx="1535502" cy="1477328"/>
          </a:xfrm>
          <a:prstGeom prst="rect">
            <a:avLst/>
          </a:prstGeom>
          <a:noFill/>
        </p:spPr>
        <p:txBody>
          <a:bodyPr wrap="square" rtlCol="0">
            <a:spAutoFit/>
          </a:bodyPr>
          <a:lstStyle/>
          <a:p>
            <a:r>
              <a:rPr lang="nl-BE" dirty="0"/>
              <a:t>10</a:t>
            </a:r>
          </a:p>
          <a:p>
            <a:r>
              <a:rPr lang="nl-BE" dirty="0"/>
              <a:t>Ik ben mijn uitstelgedrag in elke situatie de baas</a:t>
            </a:r>
          </a:p>
        </p:txBody>
      </p:sp>
      <p:sp>
        <p:nvSpPr>
          <p:cNvPr id="13" name="Pijl: rechts 12">
            <a:extLst>
              <a:ext uri="{FF2B5EF4-FFF2-40B4-BE49-F238E27FC236}">
                <a16:creationId xmlns:a16="http://schemas.microsoft.com/office/drawing/2014/main" id="{9E8CB309-B88E-44E3-949F-5C873EBF0118}"/>
              </a:ext>
            </a:extLst>
          </p:cNvPr>
          <p:cNvSpPr/>
          <p:nvPr/>
        </p:nvSpPr>
        <p:spPr>
          <a:xfrm>
            <a:off x="2050211" y="6563573"/>
            <a:ext cx="14802928" cy="9489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Tekstvak 13">
            <a:extLst>
              <a:ext uri="{FF2B5EF4-FFF2-40B4-BE49-F238E27FC236}">
                <a16:creationId xmlns:a16="http://schemas.microsoft.com/office/drawing/2014/main" id="{2ED694D1-67F9-4E5D-B8F4-DB184758F62F}"/>
              </a:ext>
            </a:extLst>
          </p:cNvPr>
          <p:cNvSpPr txBox="1"/>
          <p:nvPr/>
        </p:nvSpPr>
        <p:spPr>
          <a:xfrm>
            <a:off x="5797537" y="3208417"/>
            <a:ext cx="5299103" cy="369332"/>
          </a:xfrm>
          <a:prstGeom prst="rect">
            <a:avLst/>
          </a:prstGeom>
          <a:noFill/>
        </p:spPr>
        <p:txBody>
          <a:bodyPr wrap="square" rtlCol="0">
            <a:spAutoFit/>
          </a:bodyPr>
          <a:lstStyle/>
          <a:p>
            <a:pPr algn="ctr"/>
            <a:r>
              <a:rPr lang="nl-BE" b="1" dirty="0"/>
              <a:t>NU </a:t>
            </a:r>
          </a:p>
        </p:txBody>
      </p:sp>
      <p:sp>
        <p:nvSpPr>
          <p:cNvPr id="15" name="Tekstvak 14">
            <a:extLst>
              <a:ext uri="{FF2B5EF4-FFF2-40B4-BE49-F238E27FC236}">
                <a16:creationId xmlns:a16="http://schemas.microsoft.com/office/drawing/2014/main" id="{39698A71-390D-46B1-93B7-F0F9039D2965}"/>
              </a:ext>
            </a:extLst>
          </p:cNvPr>
          <p:cNvSpPr txBox="1"/>
          <p:nvPr/>
        </p:nvSpPr>
        <p:spPr>
          <a:xfrm>
            <a:off x="5797537" y="6196636"/>
            <a:ext cx="5299103" cy="369332"/>
          </a:xfrm>
          <a:prstGeom prst="rect">
            <a:avLst/>
          </a:prstGeom>
          <a:noFill/>
        </p:spPr>
        <p:txBody>
          <a:bodyPr wrap="square" rtlCol="0">
            <a:spAutoFit/>
          </a:bodyPr>
          <a:lstStyle/>
          <a:p>
            <a:pPr algn="ctr"/>
            <a:r>
              <a:rPr lang="nl-BE" b="1" dirty="0"/>
              <a:t>TOEKOMST</a:t>
            </a:r>
          </a:p>
        </p:txBody>
      </p:sp>
      <p:pic>
        <p:nvPicPr>
          <p:cNvPr id="16" name="Picture 4" descr="Afbeeldingsresultaat voor illustration student">
            <a:extLst>
              <a:ext uri="{FF2B5EF4-FFF2-40B4-BE49-F238E27FC236}">
                <a16:creationId xmlns:a16="http://schemas.microsoft.com/office/drawing/2014/main" id="{1ECFB97D-9F8B-4623-9BEE-6FD7C2E4BE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355" r="14517"/>
          <a:stretch/>
        </p:blipFill>
        <p:spPr bwMode="auto">
          <a:xfrm>
            <a:off x="356570" y="3255717"/>
            <a:ext cx="1387121" cy="154978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Afbeeldingsresultaat voor illustration student">
            <a:extLst>
              <a:ext uri="{FF2B5EF4-FFF2-40B4-BE49-F238E27FC236}">
                <a16:creationId xmlns:a16="http://schemas.microsoft.com/office/drawing/2014/main" id="{E6D03773-5E3D-4795-9D8C-3EE67063D3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355" r="14517"/>
          <a:stretch/>
        </p:blipFill>
        <p:spPr bwMode="auto">
          <a:xfrm>
            <a:off x="503797" y="7435041"/>
            <a:ext cx="1387121" cy="1549784"/>
          </a:xfrm>
          <a:prstGeom prst="rect">
            <a:avLst/>
          </a:prstGeom>
          <a:noFill/>
          <a:extLst>
            <a:ext uri="{909E8E84-426E-40DD-AFC4-6F175D3DCCD1}">
              <a14:hiddenFill xmlns:a14="http://schemas.microsoft.com/office/drawing/2010/main">
                <a:solidFill>
                  <a:srgbClr val="FFFFFF"/>
                </a:solidFill>
              </a14:hiddenFill>
            </a:ext>
          </a:extLst>
        </p:spPr>
      </p:pic>
      <p:sp>
        <p:nvSpPr>
          <p:cNvPr id="7" name="Pijl: gebogen omhoog 6">
            <a:extLst>
              <a:ext uri="{FF2B5EF4-FFF2-40B4-BE49-F238E27FC236}">
                <a16:creationId xmlns:a16="http://schemas.microsoft.com/office/drawing/2014/main" id="{24066F70-B427-4D57-B1DD-6DF7E20029A5}"/>
              </a:ext>
            </a:extLst>
          </p:cNvPr>
          <p:cNvSpPr/>
          <p:nvPr/>
        </p:nvSpPr>
        <p:spPr>
          <a:xfrm>
            <a:off x="1567523" y="4313993"/>
            <a:ext cx="5299103" cy="191069"/>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Tekstvak 17">
            <a:extLst>
              <a:ext uri="{FF2B5EF4-FFF2-40B4-BE49-F238E27FC236}">
                <a16:creationId xmlns:a16="http://schemas.microsoft.com/office/drawing/2014/main" id="{EB773B28-80B1-4F61-AA8A-875298D19CBB}"/>
              </a:ext>
            </a:extLst>
          </p:cNvPr>
          <p:cNvSpPr txBox="1"/>
          <p:nvPr/>
        </p:nvSpPr>
        <p:spPr>
          <a:xfrm>
            <a:off x="13661366" y="7738842"/>
            <a:ext cx="1535502" cy="369332"/>
          </a:xfrm>
          <a:prstGeom prst="rect">
            <a:avLst/>
          </a:prstGeom>
          <a:noFill/>
        </p:spPr>
        <p:txBody>
          <a:bodyPr wrap="square" rtlCol="0">
            <a:spAutoFit/>
          </a:bodyPr>
          <a:lstStyle/>
          <a:p>
            <a:r>
              <a:rPr lang="nl-BE" dirty="0"/>
              <a:t>8</a:t>
            </a:r>
          </a:p>
        </p:txBody>
      </p:sp>
      <p:sp>
        <p:nvSpPr>
          <p:cNvPr id="19" name="Pijl: gebogen omhoog 18">
            <a:extLst>
              <a:ext uri="{FF2B5EF4-FFF2-40B4-BE49-F238E27FC236}">
                <a16:creationId xmlns:a16="http://schemas.microsoft.com/office/drawing/2014/main" id="{B4E663B5-5593-4C66-AE9E-E9C0B4DEC046}"/>
              </a:ext>
            </a:extLst>
          </p:cNvPr>
          <p:cNvSpPr/>
          <p:nvPr/>
        </p:nvSpPr>
        <p:spPr>
          <a:xfrm>
            <a:off x="1898966" y="7396221"/>
            <a:ext cx="11920552" cy="23251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Tekstvak 19">
            <a:extLst>
              <a:ext uri="{FF2B5EF4-FFF2-40B4-BE49-F238E27FC236}">
                <a16:creationId xmlns:a16="http://schemas.microsoft.com/office/drawing/2014/main" id="{35A7F67B-F771-4BF1-B6AD-EF7021B0FD0E}"/>
              </a:ext>
            </a:extLst>
          </p:cNvPr>
          <p:cNvSpPr txBox="1"/>
          <p:nvPr/>
        </p:nvSpPr>
        <p:spPr>
          <a:xfrm>
            <a:off x="6800782" y="4788425"/>
            <a:ext cx="1535502" cy="369332"/>
          </a:xfrm>
          <a:prstGeom prst="rect">
            <a:avLst/>
          </a:prstGeom>
          <a:noFill/>
        </p:spPr>
        <p:txBody>
          <a:bodyPr wrap="square" rtlCol="0">
            <a:spAutoFit/>
          </a:bodyPr>
          <a:lstStyle/>
          <a:p>
            <a:r>
              <a:rPr lang="nl-BE" dirty="0"/>
              <a:t>4 </a:t>
            </a:r>
          </a:p>
        </p:txBody>
      </p:sp>
      <p:sp>
        <p:nvSpPr>
          <p:cNvPr id="21" name="Tekstvak 20">
            <a:extLst>
              <a:ext uri="{FF2B5EF4-FFF2-40B4-BE49-F238E27FC236}">
                <a16:creationId xmlns:a16="http://schemas.microsoft.com/office/drawing/2014/main" id="{4E11C0D2-5218-49D3-916B-D0282D87A941}"/>
              </a:ext>
            </a:extLst>
          </p:cNvPr>
          <p:cNvSpPr txBox="1"/>
          <p:nvPr/>
        </p:nvSpPr>
        <p:spPr>
          <a:xfrm>
            <a:off x="2050210" y="8088869"/>
            <a:ext cx="5213231" cy="923330"/>
          </a:xfrm>
          <a:prstGeom prst="rect">
            <a:avLst/>
          </a:prstGeom>
          <a:noFill/>
        </p:spPr>
        <p:txBody>
          <a:bodyPr wrap="square" rtlCol="0">
            <a:spAutoFit/>
          </a:bodyPr>
          <a:lstStyle/>
          <a:p>
            <a:pPr marL="285750" indent="-285750">
              <a:buFontTx/>
              <a:buChar char="-"/>
            </a:pPr>
            <a:r>
              <a:rPr lang="nl-BE" dirty="0"/>
              <a:t>Als ik mij iets voorneem, doe ik het effectief ook. </a:t>
            </a:r>
          </a:p>
          <a:p>
            <a:pPr marL="285750" indent="-285750">
              <a:buFontTx/>
              <a:buChar char="-"/>
            </a:pPr>
            <a:r>
              <a:rPr lang="nl-BE" dirty="0"/>
              <a:t>Ik ben weer tevreden over de taken die ik indien. </a:t>
            </a:r>
          </a:p>
          <a:p>
            <a:pPr marL="285750" indent="-285750">
              <a:buFontTx/>
              <a:buChar char="-"/>
            </a:pPr>
            <a:r>
              <a:rPr lang="nl-BE" dirty="0"/>
              <a:t>Ik heb meer zelfvertrouwen in mijn eigen kunnen.  </a:t>
            </a:r>
          </a:p>
        </p:txBody>
      </p:sp>
    </p:spTree>
    <p:extLst>
      <p:ext uri="{BB962C8B-B14F-4D97-AF65-F5344CB8AC3E}">
        <p14:creationId xmlns:p14="http://schemas.microsoft.com/office/powerpoint/2010/main" val="3684214185"/>
      </p:ext>
    </p:extLst>
  </p:cSld>
  <p:clrMapOvr>
    <a:masterClrMapping/>
  </p:clrMapOvr>
</p:sld>
</file>

<file path=ppt/theme/theme1.xml><?xml version="1.0" encoding="utf-8"?>
<a:theme xmlns:a="http://schemas.openxmlformats.org/drawingml/2006/main" name="Howest NL">
  <a:themeElements>
    <a:clrScheme name="Howest">
      <a:dk1>
        <a:srgbClr val="000000"/>
      </a:dk1>
      <a:lt1>
        <a:sysClr val="window" lastClr="FFFFFF"/>
      </a:lt1>
      <a:dk2>
        <a:srgbClr val="44C8F5"/>
      </a:dk2>
      <a:lt2>
        <a:srgbClr val="E7E6E6"/>
      </a:lt2>
      <a:accent1>
        <a:srgbClr val="EC008C"/>
      </a:accent1>
      <a:accent2>
        <a:srgbClr val="FFF200"/>
      </a:accent2>
      <a:accent3>
        <a:srgbClr val="A5A5A5"/>
      </a:accent3>
      <a:accent4>
        <a:srgbClr val="44C8F5"/>
      </a:accent4>
      <a:accent5>
        <a:srgbClr val="7B7B7B"/>
      </a:accent5>
      <a:accent6>
        <a:srgbClr val="000000"/>
      </a:accent6>
      <a:hlink>
        <a:srgbClr val="44C8F5"/>
      </a:hlink>
      <a:folHlink>
        <a:srgbClr val="44C8F5"/>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8575">
          <a:solidFill>
            <a:srgbClr val="44C8F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owest EN">
  <a:themeElements>
    <a:clrScheme name="Howest">
      <a:dk1>
        <a:srgbClr val="000000"/>
      </a:dk1>
      <a:lt1>
        <a:sysClr val="window" lastClr="FFFFFF"/>
      </a:lt1>
      <a:dk2>
        <a:srgbClr val="44C8F5"/>
      </a:dk2>
      <a:lt2>
        <a:srgbClr val="E7E6E6"/>
      </a:lt2>
      <a:accent1>
        <a:srgbClr val="EC008C"/>
      </a:accent1>
      <a:accent2>
        <a:srgbClr val="FFF200"/>
      </a:accent2>
      <a:accent3>
        <a:srgbClr val="A5A5A5"/>
      </a:accent3>
      <a:accent4>
        <a:srgbClr val="44C8F5"/>
      </a:accent4>
      <a:accent5>
        <a:srgbClr val="7B7B7B"/>
      </a:accent5>
      <a:accent6>
        <a:srgbClr val="000000"/>
      </a:accent6>
      <a:hlink>
        <a:srgbClr val="44C8F5"/>
      </a:hlink>
      <a:folHlink>
        <a:srgbClr val="44C8F5"/>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8575">
          <a:solidFill>
            <a:srgbClr val="44C8F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owest NL met tweede logo">
  <a:themeElements>
    <a:clrScheme name="Howest">
      <a:dk1>
        <a:srgbClr val="000000"/>
      </a:dk1>
      <a:lt1>
        <a:sysClr val="window" lastClr="FFFFFF"/>
      </a:lt1>
      <a:dk2>
        <a:srgbClr val="44C8F5"/>
      </a:dk2>
      <a:lt2>
        <a:srgbClr val="E7E6E6"/>
      </a:lt2>
      <a:accent1>
        <a:srgbClr val="EC008C"/>
      </a:accent1>
      <a:accent2>
        <a:srgbClr val="FFF200"/>
      </a:accent2>
      <a:accent3>
        <a:srgbClr val="A5A5A5"/>
      </a:accent3>
      <a:accent4>
        <a:srgbClr val="44C8F5"/>
      </a:accent4>
      <a:accent5>
        <a:srgbClr val="7B7B7B"/>
      </a:accent5>
      <a:accent6>
        <a:srgbClr val="000000"/>
      </a:accent6>
      <a:hlink>
        <a:srgbClr val="44C8F5"/>
      </a:hlink>
      <a:folHlink>
        <a:srgbClr val="44C8F5"/>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8575">
          <a:solidFill>
            <a:srgbClr val="44C8F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DC5D1770AC9494696E517EDF2BA0AA6" ma:contentTypeVersion="12" ma:contentTypeDescription="Een nieuw document maken." ma:contentTypeScope="" ma:versionID="aaa45c7e1d142bdc19f2ac026c0ae267">
  <xsd:schema xmlns:xsd="http://www.w3.org/2001/XMLSchema" xmlns:xs="http://www.w3.org/2001/XMLSchema" xmlns:p="http://schemas.microsoft.com/office/2006/metadata/properties" xmlns:ns2="24ec6e03-f3f4-401e-9892-fc963598a535" xmlns:ns3="ae0db234-3dfa-4dab-a83b-32962002aa0d" targetNamespace="http://schemas.microsoft.com/office/2006/metadata/properties" ma:root="true" ma:fieldsID="329c6fab42c50b0ad0c8a959aae2934d" ns2:_="" ns3:_="">
    <xsd:import namespace="24ec6e03-f3f4-401e-9892-fc963598a535"/>
    <xsd:import namespace="ae0db234-3dfa-4dab-a83b-32962002aa0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ec6e03-f3f4-401e-9892-fc963598a5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e0db234-3dfa-4dab-a83b-32962002aa0d" elementFormDefault="qualified">
    <xsd:import namespace="http://schemas.microsoft.com/office/2006/documentManagement/types"/>
    <xsd:import namespace="http://schemas.microsoft.com/office/infopath/2007/PartnerControls"/>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5B38C2F-0077-490F-99BD-26E038A1A6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4ec6e03-f3f4-401e-9892-fc963598a535"/>
    <ds:schemaRef ds:uri="ae0db234-3dfa-4dab-a83b-32962002aa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7E805CF-5123-4B02-8348-B20123482E1D}">
  <ds:schemaRefs>
    <ds:schemaRef ds:uri="http://schemas.microsoft.com/sharepoint/v3/contenttype/forms"/>
  </ds:schemaRefs>
</ds:datastoreItem>
</file>

<file path=customXml/itemProps3.xml><?xml version="1.0" encoding="utf-8"?>
<ds:datastoreItem xmlns:ds="http://schemas.openxmlformats.org/officeDocument/2006/customXml" ds:itemID="{C89D7BF5-FA67-45FF-A287-CE11E2521B25}">
  <ds:schemaRef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purl.org/dc/dcmitype/"/>
    <ds:schemaRef ds:uri="24ec6e03-f3f4-401e-9892-fc963598a535"/>
    <ds:schemaRef ds:uri="http://schemas.microsoft.com/office/infopath/2007/PartnerControls"/>
    <ds:schemaRef ds:uri="ae0db234-3dfa-4dab-a83b-32962002aa0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47563</TotalTime>
  <Words>6413</Words>
  <Application>Microsoft Office PowerPoint</Application>
  <PresentationFormat>Aangepast</PresentationFormat>
  <Paragraphs>1434</Paragraphs>
  <Slides>84</Slides>
  <Notes>84</Notes>
  <HiddenSlides>0</HiddenSlides>
  <MMClips>7</MMClips>
  <ScaleCrop>false</ScaleCrop>
  <HeadingPairs>
    <vt:vector size="6" baseType="variant">
      <vt:variant>
        <vt:lpstr>Gebruikte lettertypen</vt:lpstr>
      </vt:variant>
      <vt:variant>
        <vt:i4>5</vt:i4>
      </vt:variant>
      <vt:variant>
        <vt:lpstr>Thema</vt:lpstr>
      </vt:variant>
      <vt:variant>
        <vt:i4>3</vt:i4>
      </vt:variant>
      <vt:variant>
        <vt:lpstr>Diatitels</vt:lpstr>
      </vt:variant>
      <vt:variant>
        <vt:i4>84</vt:i4>
      </vt:variant>
    </vt:vector>
  </HeadingPairs>
  <TitlesOfParts>
    <vt:vector size="92" baseType="lpstr">
      <vt:lpstr>Calibri Light</vt:lpstr>
      <vt:lpstr>Arial</vt:lpstr>
      <vt:lpstr>Wingdings</vt:lpstr>
      <vt:lpstr>Arial Rounded MT Bold</vt:lpstr>
      <vt:lpstr>Calibri</vt:lpstr>
      <vt:lpstr>Howest NL</vt:lpstr>
      <vt:lpstr>Howest EN</vt:lpstr>
      <vt:lpstr>Howest NL met tweede logo</vt:lpstr>
      <vt:lpstr>Problematisch uitstelgedrag</vt:lpstr>
      <vt:lpstr>Intro</vt:lpstr>
      <vt:lpstr>Aha-momenten en actiepunten – het notitieboekje </vt:lpstr>
      <vt:lpstr>Wat is problematisch uitstelgedrag? </vt:lpstr>
      <vt:lpstr>Wat is problematisch uitstelgedrag? </vt:lpstr>
      <vt:lpstr>Wat is problematisch uitstelgedrag? </vt:lpstr>
      <vt:lpstr>Wat is problematisch uitstelgedrag? </vt:lpstr>
      <vt:lpstr>Overzicht </vt:lpstr>
      <vt:lpstr>Welke invloed heeft uitstelgedrag op mij? </vt:lpstr>
      <vt:lpstr>Overzicht </vt:lpstr>
      <vt:lpstr>Aanpakken of niet? </vt:lpstr>
      <vt:lpstr>Aanpakken of niet? </vt:lpstr>
      <vt:lpstr>Overzicht </vt:lpstr>
      <vt:lpstr>Wat werkt, wat niet? </vt:lpstr>
      <vt:lpstr>Wat werkt, wat niet? </vt:lpstr>
      <vt:lpstr>Wat werkt, wat niet? </vt:lpstr>
      <vt:lpstr>Overzicht </vt:lpstr>
      <vt:lpstr>We pakken het uitstellen aan! – Belang van motivatie </vt:lpstr>
      <vt:lpstr>We pakken het uitstellen aan! – Belang van motivatie </vt:lpstr>
      <vt:lpstr>Overzicht </vt:lpstr>
      <vt:lpstr>We pakken het uitstellen aan! – proces van verandering  </vt:lpstr>
      <vt:lpstr>We pakken het uitstellen aan! – proces van verandering  </vt:lpstr>
      <vt:lpstr>Welke invloed heeft uitstelgedrag op mij? </vt:lpstr>
      <vt:lpstr>We pakken het uitstellen aan! </vt:lpstr>
      <vt:lpstr>We pakken het uitstellen aan: ons GEDRAG veranderen  </vt:lpstr>
      <vt:lpstr>We pakken het uitstellen aan: ons GEDRAG veranderen  </vt:lpstr>
      <vt:lpstr>We pakken het uitstellen aan: ons GEDRAG veranderen  </vt:lpstr>
      <vt:lpstr>Overzicht</vt:lpstr>
      <vt:lpstr>We pakken het uitstellen aan: ons GEDRAG veranderen  </vt:lpstr>
      <vt:lpstr>We pakken het uitstellen aan: ons GEDRAG veranderen  </vt:lpstr>
      <vt:lpstr>We pakken het uitstellen aan: ons GEDRAG veranderen  </vt:lpstr>
      <vt:lpstr>We pakken het uitstellen aan: ons GEDRAG veranderen  </vt:lpstr>
      <vt:lpstr>Overzicht</vt:lpstr>
      <vt:lpstr>We pakken het uitstellen aan: ons GEDRAG veranderen  </vt:lpstr>
      <vt:lpstr>We pakken het uitstellen aan: ons GEDRAG veranderen  </vt:lpstr>
      <vt:lpstr>We pakken het uitstellen aan: ons GEDRAG veranderen  </vt:lpstr>
      <vt:lpstr>We pakken het uitstellen aan: ons GEDRAG veranderen  </vt:lpstr>
      <vt:lpstr>We pakken het uitstellen aan: ons GEDRAG veranderen  </vt:lpstr>
      <vt:lpstr>We pakken het uitstellen aan: ons GEDRAG veranderen  </vt:lpstr>
      <vt:lpstr>We pakken het uitstellen aan: ons GEDRAG veranderen  </vt:lpstr>
      <vt:lpstr>Overzicht</vt:lpstr>
      <vt:lpstr>We pakken het uitstellen aan: ons GEDRAG veranderen  </vt:lpstr>
      <vt:lpstr>We pakken het uitstellen aan: ons GEDRAG veranderen  </vt:lpstr>
      <vt:lpstr>We pakken het uitstellen aan: ons GEDRAG veranderen  </vt:lpstr>
      <vt:lpstr>We pakken het uitstellen aan: ons GEDRAG veranderen  </vt:lpstr>
      <vt:lpstr>We pakken het uitstellen aan: ons GEDRAG veranderen  </vt:lpstr>
      <vt:lpstr>We pakken het uitstellen aan: ons GEDRAG veranderen  </vt:lpstr>
      <vt:lpstr>Overzicht</vt:lpstr>
      <vt:lpstr>Welke invloed heeft uitstelgedrag op mij? </vt:lpstr>
      <vt:lpstr>We pakken het uitstellen aan: ons GEDACHTEN veranderen  </vt:lpstr>
      <vt:lpstr>We pakken het uitstellen aan: ons GEDACHTEN veranderen  </vt:lpstr>
      <vt:lpstr>Overzicht</vt:lpstr>
      <vt:lpstr>We pakken het uitstellen aan: ons GEDACHTEN veranderen  </vt:lpstr>
      <vt:lpstr>We pakken het uitstellen aan: ons GEDACHTEN veranderen  </vt:lpstr>
      <vt:lpstr>We pakken het uitstellen aan: ons GEDACHTEN veranderen  </vt:lpstr>
      <vt:lpstr>We pakken het uitstellen aan: ons GEDACHTEN veranderen  </vt:lpstr>
      <vt:lpstr>We pakken het uitstellen aan: ons GEDACHTEN veranderen  </vt:lpstr>
      <vt:lpstr>We pakken het uitstellen aan: ons GEDACHTEN veranderen  </vt:lpstr>
      <vt:lpstr>We pakken het uitstellen aan: ons GEDACHTEN veranderen </vt:lpstr>
      <vt:lpstr>We pakken het uitstellen aan: ons GEDACHTEN veranderen </vt:lpstr>
      <vt:lpstr>We pakken het uitstellen aan: ons GEDACHTEN veranderen </vt:lpstr>
      <vt:lpstr>We pakken het uitstellen aan: ons GEDACHTEN veranderen </vt:lpstr>
      <vt:lpstr>Overzicht</vt:lpstr>
      <vt:lpstr>We pakken het uitstellen aan: ons GEDACHTEN veranderen </vt:lpstr>
      <vt:lpstr>We pakken het uitstellen aan: ons GEDACHTEN veranderen </vt:lpstr>
      <vt:lpstr>We pakken het uitstellen aan: ons GEDACHTEN veranderen </vt:lpstr>
      <vt:lpstr>We pakken het uitstellen aan: ons GEDACHTEN veranderen </vt:lpstr>
      <vt:lpstr>Overzicht</vt:lpstr>
      <vt:lpstr>Welke invloed heeft uitstelgedrag op mij? </vt:lpstr>
      <vt:lpstr>We pakken het uitstellen aan: ons GEVOELENS veranderen </vt:lpstr>
      <vt:lpstr>We pakken het uitstellen aan: ons GEVOEL veranderen </vt:lpstr>
      <vt:lpstr>We pakken het uitstellen aan: ons GEVOEL veranderen </vt:lpstr>
      <vt:lpstr>We pakken het uitstellen aan: ons GEVOEL veranderen </vt:lpstr>
      <vt:lpstr>We pakken het uitstellen aan: ons GEVOEL veranderen </vt:lpstr>
      <vt:lpstr>We pakken het uitstellen aan: ons GEVOEL veranderen </vt:lpstr>
      <vt:lpstr>We pakken het uitstellen aan: ons GEVOEL veranderen </vt:lpstr>
      <vt:lpstr>We pakken het uitstellen aan: ons GEVOEL veranderen </vt:lpstr>
      <vt:lpstr>Overzicht</vt:lpstr>
      <vt:lpstr>Welke invloed heeft uitstelgedrag op mij? </vt:lpstr>
      <vt:lpstr>We pakken het uitstellen aan: geloof in mijn competenties </vt:lpstr>
      <vt:lpstr>We pakken het uitstellen aan: geloof in mijn competenties </vt:lpstr>
      <vt:lpstr>Welke invloed heeft uitstelgedrag op mij? </vt:lpstr>
      <vt:lpstr>En de beste tip als laatste… </vt:lpstr>
      <vt:lpstr>You got this!  </vt:lpstr>
    </vt:vector>
  </TitlesOfParts>
  <Company>Howest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regis.le.roy@howest.be</dc:creator>
  <cp:lastModifiedBy>Warlop Florence</cp:lastModifiedBy>
  <cp:revision>203</cp:revision>
  <cp:lastPrinted>2021-03-22T13:36:25Z</cp:lastPrinted>
  <dcterms:created xsi:type="dcterms:W3CDTF">2019-05-02T19:50:51Z</dcterms:created>
  <dcterms:modified xsi:type="dcterms:W3CDTF">2021-10-14T06:30:39Z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0x0101009DC5D1770AC9494696E517EDF2BA0AA6</vt:lpwstr>
  </property>
</Properties>
</file>