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4"/>
    <p:sldMasterId id="2147483710" r:id="rId5"/>
    <p:sldMasterId id="2147483736" r:id="rId6"/>
  </p:sldMasterIdLst>
  <p:notesMasterIdLst>
    <p:notesMasterId r:id="rId91"/>
  </p:notesMasterIdLst>
  <p:handoutMasterIdLst>
    <p:handoutMasterId r:id="rId92"/>
  </p:handoutMasterIdLst>
  <p:sldIdLst>
    <p:sldId id="426" r:id="rId7"/>
    <p:sldId id="428" r:id="rId8"/>
    <p:sldId id="429"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25" r:id="rId31"/>
    <p:sldId id="383" r:id="rId32"/>
    <p:sldId id="326" r:id="rId33"/>
    <p:sldId id="385" r:id="rId34"/>
    <p:sldId id="328" r:id="rId35"/>
    <p:sldId id="330" r:id="rId36"/>
    <p:sldId id="331" r:id="rId37"/>
    <p:sldId id="332" r:id="rId38"/>
    <p:sldId id="386" r:id="rId39"/>
    <p:sldId id="333" r:id="rId40"/>
    <p:sldId id="334" r:id="rId41"/>
    <p:sldId id="327" r:id="rId42"/>
    <p:sldId id="335" r:id="rId43"/>
    <p:sldId id="336" r:id="rId44"/>
    <p:sldId id="337" r:id="rId45"/>
    <p:sldId id="338" r:id="rId46"/>
    <p:sldId id="388" r:id="rId47"/>
    <p:sldId id="339" r:id="rId48"/>
    <p:sldId id="341" r:id="rId49"/>
    <p:sldId id="343" r:id="rId50"/>
    <p:sldId id="342" r:id="rId51"/>
    <p:sldId id="340" r:id="rId52"/>
    <p:sldId id="344" r:id="rId53"/>
    <p:sldId id="353" r:id="rId54"/>
    <p:sldId id="352" r:id="rId55"/>
    <p:sldId id="354" r:id="rId56"/>
    <p:sldId id="362" r:id="rId57"/>
    <p:sldId id="391" r:id="rId58"/>
    <p:sldId id="356" r:id="rId59"/>
    <p:sldId id="357" r:id="rId60"/>
    <p:sldId id="358" r:id="rId61"/>
    <p:sldId id="359" r:id="rId62"/>
    <p:sldId id="360" r:id="rId63"/>
    <p:sldId id="361" r:id="rId64"/>
    <p:sldId id="318" r:id="rId65"/>
    <p:sldId id="367" r:id="rId66"/>
    <p:sldId id="368" r:id="rId67"/>
    <p:sldId id="369" r:id="rId68"/>
    <p:sldId id="390" r:id="rId69"/>
    <p:sldId id="363" r:id="rId70"/>
    <p:sldId id="365" r:id="rId71"/>
    <p:sldId id="370" r:id="rId72"/>
    <p:sldId id="371" r:id="rId73"/>
    <p:sldId id="389" r:id="rId74"/>
    <p:sldId id="372" r:id="rId75"/>
    <p:sldId id="458" r:id="rId76"/>
    <p:sldId id="366" r:id="rId77"/>
    <p:sldId id="374" r:id="rId78"/>
    <p:sldId id="375" r:id="rId79"/>
    <p:sldId id="364" r:id="rId80"/>
    <p:sldId id="376" r:id="rId81"/>
    <p:sldId id="377" r:id="rId82"/>
    <p:sldId id="378" r:id="rId83"/>
    <p:sldId id="392" r:id="rId84"/>
    <p:sldId id="380" r:id="rId85"/>
    <p:sldId id="379" r:id="rId86"/>
    <p:sldId id="381" r:id="rId87"/>
    <p:sldId id="382" r:id="rId88"/>
    <p:sldId id="319" r:id="rId89"/>
    <p:sldId id="320" r:id="rId90"/>
  </p:sldIdLst>
  <p:sldSz cx="18288000" cy="10287000"/>
  <p:notesSz cx="9926638" cy="6797675"/>
  <p:embeddedFontLst>
    <p:embeddedFont>
      <p:font typeface="Arial Rounded MT Bold" panose="020F0704030504030204" pitchFamily="34" charset="0"/>
      <p:regular r:id="rId93"/>
    </p:embeddedFont>
    <p:embeddedFont>
      <p:font typeface="Calibri" panose="020F0502020204030204" pitchFamily="34" charset="0"/>
      <p:regular r:id="rId94"/>
      <p:bold r:id="rId95"/>
      <p:italic r:id="rId96"/>
      <p:boldItalic r:id="rId97"/>
    </p:embeddedFont>
    <p:embeddedFont>
      <p:font typeface="Calibri Light" panose="020F0302020204030204" pitchFamily="34" charset="0"/>
      <p:regular r:id="rId98"/>
      <p:italic r:id="rId9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C8F5"/>
    <a:srgbClr val="DAE8FC"/>
    <a:srgbClr val="FFDD00"/>
    <a:srgbClr val="F9C700"/>
    <a:srgbClr val="F7FDFF"/>
    <a:srgbClr val="009A93"/>
    <a:srgbClr val="FFE3F5"/>
    <a:srgbClr val="FFFCDD"/>
    <a:srgbClr val="AFABA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4DCC31-7F4A-443F-B381-47FA02E13DF9}" v="39" dt="2022-11-14T14:14:21.01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43" autoAdjust="0"/>
    <p:restoredTop sz="73913" autoAdjust="0"/>
  </p:normalViewPr>
  <p:slideViewPr>
    <p:cSldViewPr snapToGrid="0" showGuides="1">
      <p:cViewPr varScale="1">
        <p:scale>
          <a:sx n="41" d="100"/>
          <a:sy n="41" d="100"/>
        </p:scale>
        <p:origin x="1901" y="82"/>
      </p:cViewPr>
      <p:guideLst/>
    </p:cSldViewPr>
  </p:slideViewPr>
  <p:outlineViewPr>
    <p:cViewPr>
      <p:scale>
        <a:sx n="33" d="100"/>
        <a:sy n="33" d="100"/>
      </p:scale>
      <p:origin x="0" y="-108006"/>
    </p:cViewPr>
  </p:outlineViewPr>
  <p:notesTextViewPr>
    <p:cViewPr>
      <p:scale>
        <a:sx n="1" d="1"/>
        <a:sy n="1" d="1"/>
      </p:scale>
      <p:origin x="0" y="0"/>
    </p:cViewPr>
  </p:notesTextViewPr>
  <p:sorterViewPr>
    <p:cViewPr>
      <p:scale>
        <a:sx n="50" d="100"/>
        <a:sy n="50" d="100"/>
      </p:scale>
      <p:origin x="0" y="0"/>
    </p:cViewPr>
  </p:sorterViewPr>
  <p:notesViewPr>
    <p:cSldViewPr snapToGrid="0" showGuides="1">
      <p:cViewPr>
        <p:scale>
          <a:sx n="150" d="100"/>
          <a:sy n="150" d="100"/>
        </p:scale>
        <p:origin x="2454" y="336"/>
      </p:cViewPr>
      <p:guideLst/>
    </p:cSldViewPr>
  </p:notesViewPr>
  <p:gridSpacing cx="719999" cy="719999"/>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font" Target="fonts/font3.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notesMaster" Target="notesMasters/notesMaster1.xml"/><Relationship Id="rId96"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5.fntdata"/><Relationship Id="rId104"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ot Janssens" userId="f69163b5-52e0-4723-b622-bb4bf4dbab8f" providerId="ADAL" clId="{9C4DCC31-7F4A-443F-B381-47FA02E13DF9}"/>
    <pc:docChg chg="undo custSel modSld">
      <pc:chgData name="Margot Janssens" userId="f69163b5-52e0-4723-b622-bb4bf4dbab8f" providerId="ADAL" clId="{9C4DCC31-7F4A-443F-B381-47FA02E13DF9}" dt="2022-11-14T14:23:03.373" v="25452"/>
      <pc:docMkLst>
        <pc:docMk/>
      </pc:docMkLst>
      <pc:sldChg chg="modSp mod">
        <pc:chgData name="Margot Janssens" userId="f69163b5-52e0-4723-b622-bb4bf4dbab8f" providerId="ADAL" clId="{9C4DCC31-7F4A-443F-B381-47FA02E13DF9}" dt="2022-11-14T14:21:22.040" v="25427"/>
        <pc:sldMkLst>
          <pc:docMk/>
          <pc:sldMk cId="1858393696" sldId="318"/>
        </pc:sldMkLst>
        <pc:spChg chg="mod">
          <ac:chgData name="Margot Janssens" userId="f69163b5-52e0-4723-b622-bb4bf4dbab8f" providerId="ADAL" clId="{9C4DCC31-7F4A-443F-B381-47FA02E13DF9}" dt="2022-11-14T14:21:22.040" v="25427"/>
          <ac:spMkLst>
            <pc:docMk/>
            <pc:sldMk cId="1858393696" sldId="318"/>
            <ac:spMk id="3" creationId="{672066D8-1003-4104-9004-C7C1D57DBB55}"/>
          </ac:spMkLst>
        </pc:spChg>
        <pc:spChg chg="mod">
          <ac:chgData name="Margot Janssens" userId="f69163b5-52e0-4723-b622-bb4bf4dbab8f" providerId="ADAL" clId="{9C4DCC31-7F4A-443F-B381-47FA02E13DF9}" dt="2022-11-10T15:24:20.227" v="16796"/>
          <ac:spMkLst>
            <pc:docMk/>
            <pc:sldMk cId="1858393696" sldId="318"/>
            <ac:spMk id="10" creationId="{956FC7F6-826D-4437-B417-5BD1EFBAE263}"/>
          </ac:spMkLst>
        </pc:spChg>
        <pc:spChg chg="mod">
          <ac:chgData name="Margot Janssens" userId="f69163b5-52e0-4723-b622-bb4bf4dbab8f" providerId="ADAL" clId="{9C4DCC31-7F4A-443F-B381-47FA02E13DF9}" dt="2022-11-10T15:26:47.210" v="17115" actId="20577"/>
          <ac:spMkLst>
            <pc:docMk/>
            <pc:sldMk cId="1858393696" sldId="318"/>
            <ac:spMk id="11" creationId="{C1F8FAB9-C210-4F78-8D67-15FD08C3A7B1}"/>
          </ac:spMkLst>
        </pc:spChg>
      </pc:sldChg>
      <pc:sldChg chg="modSp mod">
        <pc:chgData name="Margot Janssens" userId="f69163b5-52e0-4723-b622-bb4bf4dbab8f" providerId="ADAL" clId="{9C4DCC31-7F4A-443F-B381-47FA02E13DF9}" dt="2022-11-14T14:22:59.667" v="25451"/>
        <pc:sldMkLst>
          <pc:docMk/>
          <pc:sldMk cId="1439504390" sldId="319"/>
        </pc:sldMkLst>
        <pc:spChg chg="mod">
          <ac:chgData name="Margot Janssens" userId="f69163b5-52e0-4723-b622-bb4bf4dbab8f" providerId="ADAL" clId="{9C4DCC31-7F4A-443F-B381-47FA02E13DF9}" dt="2022-11-14T14:22:59.667" v="25451"/>
          <ac:spMkLst>
            <pc:docMk/>
            <pc:sldMk cId="1439504390" sldId="319"/>
            <ac:spMk id="3" creationId="{672066D8-1003-4104-9004-C7C1D57DBB55}"/>
          </ac:spMkLst>
        </pc:spChg>
        <pc:spChg chg="mod">
          <ac:chgData name="Margot Janssens" userId="f69163b5-52e0-4723-b622-bb4bf4dbab8f" providerId="ADAL" clId="{9C4DCC31-7F4A-443F-B381-47FA02E13DF9}" dt="2022-11-14T14:14:37.728" v="25184" actId="5793"/>
          <ac:spMkLst>
            <pc:docMk/>
            <pc:sldMk cId="1439504390" sldId="319"/>
            <ac:spMk id="10" creationId="{956FC7F6-826D-4437-B417-5BD1EFBAE263}"/>
          </ac:spMkLst>
        </pc:spChg>
      </pc:sldChg>
      <pc:sldChg chg="modSp mod">
        <pc:chgData name="Margot Janssens" userId="f69163b5-52e0-4723-b622-bb4bf4dbab8f" providerId="ADAL" clId="{9C4DCC31-7F4A-443F-B381-47FA02E13DF9}" dt="2022-11-14T14:23:03.373" v="25452"/>
        <pc:sldMkLst>
          <pc:docMk/>
          <pc:sldMk cId="286736474" sldId="320"/>
        </pc:sldMkLst>
        <pc:spChg chg="mod">
          <ac:chgData name="Margot Janssens" userId="f69163b5-52e0-4723-b622-bb4bf4dbab8f" providerId="ADAL" clId="{9C4DCC31-7F4A-443F-B381-47FA02E13DF9}" dt="2022-11-14T14:23:03.373" v="25452"/>
          <ac:spMkLst>
            <pc:docMk/>
            <pc:sldMk cId="286736474" sldId="320"/>
            <ac:spMk id="3" creationId="{672066D8-1003-4104-9004-C7C1D57DBB55}"/>
          </ac:spMkLst>
        </pc:spChg>
      </pc:sldChg>
      <pc:sldChg chg="addSp modSp mod">
        <pc:chgData name="Margot Janssens" userId="f69163b5-52e0-4723-b622-bb4bf4dbab8f" providerId="ADAL" clId="{9C4DCC31-7F4A-443F-B381-47FA02E13DF9}" dt="2022-11-14T14:17:16.273" v="25255"/>
        <pc:sldMkLst>
          <pc:docMk/>
          <pc:sldMk cId="2761446991" sldId="326"/>
        </pc:sldMkLst>
        <pc:spChg chg="add mod">
          <ac:chgData name="Margot Janssens" userId="f69163b5-52e0-4723-b622-bb4bf4dbab8f" providerId="ADAL" clId="{9C4DCC31-7F4A-443F-B381-47FA02E13DF9}" dt="2022-11-09T12:08:36.282" v="4568" actId="255"/>
          <ac:spMkLst>
            <pc:docMk/>
            <pc:sldMk cId="2761446991" sldId="326"/>
            <ac:spMk id="2" creationId="{640C2444-378C-D319-EFE2-E88EB2535066}"/>
          </ac:spMkLst>
        </pc:spChg>
        <pc:spChg chg="mod">
          <ac:chgData name="Margot Janssens" userId="f69163b5-52e0-4723-b622-bb4bf4dbab8f" providerId="ADAL" clId="{9C4DCC31-7F4A-443F-B381-47FA02E13DF9}" dt="2022-11-14T14:17:16.273" v="25255"/>
          <ac:spMkLst>
            <pc:docMk/>
            <pc:sldMk cId="2761446991" sldId="326"/>
            <ac:spMk id="3" creationId="{672066D8-1003-4104-9004-C7C1D57DBB55}"/>
          </ac:spMkLst>
        </pc:spChg>
        <pc:spChg chg="add mod">
          <ac:chgData name="Margot Janssens" userId="f69163b5-52e0-4723-b622-bb4bf4dbab8f" providerId="ADAL" clId="{9C4DCC31-7F4A-443F-B381-47FA02E13DF9}" dt="2022-11-09T12:08:13.591" v="4565" actId="255"/>
          <ac:spMkLst>
            <pc:docMk/>
            <pc:sldMk cId="2761446991" sldId="326"/>
            <ac:spMk id="4" creationId="{348681F3-DF4D-9411-A777-19900A2E1481}"/>
          </ac:spMkLst>
        </pc:spChg>
        <pc:spChg chg="mod">
          <ac:chgData name="Margot Janssens" userId="f69163b5-52e0-4723-b622-bb4bf4dbab8f" providerId="ADAL" clId="{9C4DCC31-7F4A-443F-B381-47FA02E13DF9}" dt="2022-11-09T12:05:08.729" v="4424" actId="20577"/>
          <ac:spMkLst>
            <pc:docMk/>
            <pc:sldMk cId="2761446991" sldId="326"/>
            <ac:spMk id="5" creationId="{7FA0D3A1-7316-4678-9D30-1AD38CE42F67}"/>
          </ac:spMkLst>
        </pc:spChg>
        <pc:spChg chg="mod">
          <ac:chgData name="Margot Janssens" userId="f69163b5-52e0-4723-b622-bb4bf4dbab8f" providerId="ADAL" clId="{9C4DCC31-7F4A-443F-B381-47FA02E13DF9}" dt="2022-11-09T12:03:04.803" v="4149"/>
          <ac:spMkLst>
            <pc:docMk/>
            <pc:sldMk cId="2761446991" sldId="326"/>
            <ac:spMk id="10" creationId="{956FC7F6-826D-4437-B417-5BD1EFBAE263}"/>
          </ac:spMkLst>
        </pc:spChg>
      </pc:sldChg>
      <pc:sldChg chg="modSp mod">
        <pc:chgData name="Margot Janssens" userId="f69163b5-52e0-4723-b622-bb4bf4dbab8f" providerId="ADAL" clId="{9C4DCC31-7F4A-443F-B381-47FA02E13DF9}" dt="2022-11-14T14:18:07.379" v="25286"/>
        <pc:sldMkLst>
          <pc:docMk/>
          <pc:sldMk cId="1996978772" sldId="327"/>
        </pc:sldMkLst>
        <pc:spChg chg="mod">
          <ac:chgData name="Margot Janssens" userId="f69163b5-52e0-4723-b622-bb4bf4dbab8f" providerId="ADAL" clId="{9C4DCC31-7F4A-443F-B381-47FA02E13DF9}" dt="2022-11-14T14:18:07.379" v="25286"/>
          <ac:spMkLst>
            <pc:docMk/>
            <pc:sldMk cId="1996978772" sldId="327"/>
            <ac:spMk id="3" creationId="{672066D8-1003-4104-9004-C7C1D57DBB55}"/>
          </ac:spMkLst>
        </pc:spChg>
        <pc:spChg chg="mod">
          <ac:chgData name="Margot Janssens" userId="f69163b5-52e0-4723-b622-bb4bf4dbab8f" providerId="ADAL" clId="{9C4DCC31-7F4A-443F-B381-47FA02E13DF9}" dt="2022-11-14T14:18:05.164" v="25285" actId="20577"/>
          <ac:spMkLst>
            <pc:docMk/>
            <pc:sldMk cId="1996978772" sldId="327"/>
            <ac:spMk id="5" creationId="{7FA0D3A1-7316-4678-9D30-1AD38CE42F67}"/>
          </ac:spMkLst>
        </pc:spChg>
        <pc:spChg chg="mod">
          <ac:chgData name="Margot Janssens" userId="f69163b5-52e0-4723-b622-bb4bf4dbab8f" providerId="ADAL" clId="{9C4DCC31-7F4A-443F-B381-47FA02E13DF9}" dt="2022-11-09T12:28:42.591" v="6335"/>
          <ac:spMkLst>
            <pc:docMk/>
            <pc:sldMk cId="1996978772" sldId="327"/>
            <ac:spMk id="10" creationId="{956FC7F6-826D-4437-B417-5BD1EFBAE263}"/>
          </ac:spMkLst>
        </pc:spChg>
      </pc:sldChg>
      <pc:sldChg chg="modSp mod">
        <pc:chgData name="Margot Janssens" userId="f69163b5-52e0-4723-b622-bb4bf4dbab8f" providerId="ADAL" clId="{9C4DCC31-7F4A-443F-B381-47FA02E13DF9}" dt="2022-11-14T14:17:26.657" v="25257"/>
        <pc:sldMkLst>
          <pc:docMk/>
          <pc:sldMk cId="4198035153" sldId="328"/>
        </pc:sldMkLst>
        <pc:spChg chg="mod">
          <ac:chgData name="Margot Janssens" userId="f69163b5-52e0-4723-b622-bb4bf4dbab8f" providerId="ADAL" clId="{9C4DCC31-7F4A-443F-B381-47FA02E13DF9}" dt="2022-11-14T14:17:26.657" v="25257"/>
          <ac:spMkLst>
            <pc:docMk/>
            <pc:sldMk cId="4198035153" sldId="328"/>
            <ac:spMk id="3" creationId="{672066D8-1003-4104-9004-C7C1D57DBB55}"/>
          </ac:spMkLst>
        </pc:spChg>
        <pc:spChg chg="mod">
          <ac:chgData name="Margot Janssens" userId="f69163b5-52e0-4723-b622-bb4bf4dbab8f" providerId="ADAL" clId="{9C4DCC31-7F4A-443F-B381-47FA02E13DF9}" dt="2022-11-09T12:12:01.125" v="4804" actId="20577"/>
          <ac:spMkLst>
            <pc:docMk/>
            <pc:sldMk cId="4198035153" sldId="328"/>
            <ac:spMk id="5" creationId="{7FA0D3A1-7316-4678-9D30-1AD38CE42F67}"/>
          </ac:spMkLst>
        </pc:spChg>
        <pc:spChg chg="mod">
          <ac:chgData name="Margot Janssens" userId="f69163b5-52e0-4723-b622-bb4bf4dbab8f" providerId="ADAL" clId="{9C4DCC31-7F4A-443F-B381-47FA02E13DF9}" dt="2022-11-09T12:11:30.907" v="4752"/>
          <ac:spMkLst>
            <pc:docMk/>
            <pc:sldMk cId="4198035153" sldId="328"/>
            <ac:spMk id="10" creationId="{956FC7F6-826D-4437-B417-5BD1EFBAE263}"/>
          </ac:spMkLst>
        </pc:spChg>
      </pc:sldChg>
      <pc:sldChg chg="addSp modSp mod">
        <pc:chgData name="Margot Janssens" userId="f69163b5-52e0-4723-b622-bb4bf4dbab8f" providerId="ADAL" clId="{9C4DCC31-7F4A-443F-B381-47FA02E13DF9}" dt="2022-11-14T14:17:30.625" v="25258"/>
        <pc:sldMkLst>
          <pc:docMk/>
          <pc:sldMk cId="350234865" sldId="330"/>
        </pc:sldMkLst>
        <pc:spChg chg="add mod">
          <ac:chgData name="Margot Janssens" userId="f69163b5-52e0-4723-b622-bb4bf4dbab8f" providerId="ADAL" clId="{9C4DCC31-7F4A-443F-B381-47FA02E13DF9}" dt="2022-11-09T12:13:21.676" v="4846" actId="403"/>
          <ac:spMkLst>
            <pc:docMk/>
            <pc:sldMk cId="350234865" sldId="330"/>
            <ac:spMk id="2" creationId="{33D3FA9F-B09C-3BB2-D537-A2DFE0BC0DE0}"/>
          </ac:spMkLst>
        </pc:spChg>
        <pc:spChg chg="mod">
          <ac:chgData name="Margot Janssens" userId="f69163b5-52e0-4723-b622-bb4bf4dbab8f" providerId="ADAL" clId="{9C4DCC31-7F4A-443F-B381-47FA02E13DF9}" dt="2022-11-14T14:17:30.625" v="25258"/>
          <ac:spMkLst>
            <pc:docMk/>
            <pc:sldMk cId="350234865" sldId="330"/>
            <ac:spMk id="3" creationId="{672066D8-1003-4104-9004-C7C1D57DBB55}"/>
          </ac:spMkLst>
        </pc:spChg>
        <pc:spChg chg="mod">
          <ac:chgData name="Margot Janssens" userId="f69163b5-52e0-4723-b622-bb4bf4dbab8f" providerId="ADAL" clId="{9C4DCC31-7F4A-443F-B381-47FA02E13DF9}" dt="2022-11-09T12:12:37.906" v="4813" actId="20577"/>
          <ac:spMkLst>
            <pc:docMk/>
            <pc:sldMk cId="350234865" sldId="330"/>
            <ac:spMk id="5" creationId="{7FA0D3A1-7316-4678-9D30-1AD38CE42F67}"/>
          </ac:spMkLst>
        </pc:spChg>
        <pc:spChg chg="add mod">
          <ac:chgData name="Margot Janssens" userId="f69163b5-52e0-4723-b622-bb4bf4dbab8f" providerId="ADAL" clId="{9C4DCC31-7F4A-443F-B381-47FA02E13DF9}" dt="2022-11-09T12:13:56.948" v="4877" actId="403"/>
          <ac:spMkLst>
            <pc:docMk/>
            <pc:sldMk cId="350234865" sldId="330"/>
            <ac:spMk id="6" creationId="{2633F5AF-B8D6-0043-4E74-E11D2E5CA6E5}"/>
          </ac:spMkLst>
        </pc:spChg>
        <pc:spChg chg="mod">
          <ac:chgData name="Margot Janssens" userId="f69163b5-52e0-4723-b622-bb4bf4dbab8f" providerId="ADAL" clId="{9C4DCC31-7F4A-443F-B381-47FA02E13DF9}" dt="2022-11-09T12:12:17.267" v="4805"/>
          <ac:spMkLst>
            <pc:docMk/>
            <pc:sldMk cId="350234865" sldId="330"/>
            <ac:spMk id="10" creationId="{956FC7F6-826D-4437-B417-5BD1EFBAE263}"/>
          </ac:spMkLst>
        </pc:spChg>
      </pc:sldChg>
      <pc:sldChg chg="modSp mod">
        <pc:chgData name="Margot Janssens" userId="f69163b5-52e0-4723-b622-bb4bf4dbab8f" providerId="ADAL" clId="{9C4DCC31-7F4A-443F-B381-47FA02E13DF9}" dt="2022-11-14T14:17:39.105" v="25263"/>
        <pc:sldMkLst>
          <pc:docMk/>
          <pc:sldMk cId="1933353400" sldId="331"/>
        </pc:sldMkLst>
        <pc:spChg chg="mod">
          <ac:chgData name="Margot Janssens" userId="f69163b5-52e0-4723-b622-bb4bf4dbab8f" providerId="ADAL" clId="{9C4DCC31-7F4A-443F-B381-47FA02E13DF9}" dt="2022-11-14T14:17:39.105" v="25263"/>
          <ac:spMkLst>
            <pc:docMk/>
            <pc:sldMk cId="1933353400" sldId="331"/>
            <ac:spMk id="3" creationId="{672066D8-1003-4104-9004-C7C1D57DBB55}"/>
          </ac:spMkLst>
        </pc:spChg>
        <pc:spChg chg="mod">
          <ac:chgData name="Margot Janssens" userId="f69163b5-52e0-4723-b622-bb4bf4dbab8f" providerId="ADAL" clId="{9C4DCC31-7F4A-443F-B381-47FA02E13DF9}" dt="2022-11-14T14:17:36.791" v="25262" actId="20577"/>
          <ac:spMkLst>
            <pc:docMk/>
            <pc:sldMk cId="1933353400" sldId="331"/>
            <ac:spMk id="5" creationId="{7FA0D3A1-7316-4678-9D30-1AD38CE42F67}"/>
          </ac:spMkLst>
        </pc:spChg>
        <pc:spChg chg="mod">
          <ac:chgData name="Margot Janssens" userId="f69163b5-52e0-4723-b622-bb4bf4dbab8f" providerId="ADAL" clId="{9C4DCC31-7F4A-443F-B381-47FA02E13DF9}" dt="2022-11-09T12:14:12.303" v="4878"/>
          <ac:spMkLst>
            <pc:docMk/>
            <pc:sldMk cId="1933353400" sldId="331"/>
            <ac:spMk id="10" creationId="{956FC7F6-826D-4437-B417-5BD1EFBAE263}"/>
          </ac:spMkLst>
        </pc:spChg>
      </pc:sldChg>
      <pc:sldChg chg="modSp mod">
        <pc:chgData name="Margot Janssens" userId="f69163b5-52e0-4723-b622-bb4bf4dbab8f" providerId="ADAL" clId="{9C4DCC31-7F4A-443F-B381-47FA02E13DF9}" dt="2022-11-14T14:17:48.817" v="25278"/>
        <pc:sldMkLst>
          <pc:docMk/>
          <pc:sldMk cId="2846638777" sldId="332"/>
        </pc:sldMkLst>
        <pc:spChg chg="mod">
          <ac:chgData name="Margot Janssens" userId="f69163b5-52e0-4723-b622-bb4bf4dbab8f" providerId="ADAL" clId="{9C4DCC31-7F4A-443F-B381-47FA02E13DF9}" dt="2022-11-14T14:17:48.817" v="25278"/>
          <ac:spMkLst>
            <pc:docMk/>
            <pc:sldMk cId="2846638777" sldId="332"/>
            <ac:spMk id="3" creationId="{672066D8-1003-4104-9004-C7C1D57DBB55}"/>
          </ac:spMkLst>
        </pc:spChg>
        <pc:spChg chg="mod">
          <ac:chgData name="Margot Janssens" userId="f69163b5-52e0-4723-b622-bb4bf4dbab8f" providerId="ADAL" clId="{9C4DCC31-7F4A-443F-B381-47FA02E13DF9}" dt="2022-11-14T14:17:46.913" v="25277" actId="20577"/>
          <ac:spMkLst>
            <pc:docMk/>
            <pc:sldMk cId="2846638777" sldId="332"/>
            <ac:spMk id="5" creationId="{7FA0D3A1-7316-4678-9D30-1AD38CE42F67}"/>
          </ac:spMkLst>
        </pc:spChg>
        <pc:spChg chg="mod">
          <ac:chgData name="Margot Janssens" userId="f69163b5-52e0-4723-b622-bb4bf4dbab8f" providerId="ADAL" clId="{9C4DCC31-7F4A-443F-B381-47FA02E13DF9}" dt="2022-11-09T12:20:31.287" v="5648"/>
          <ac:spMkLst>
            <pc:docMk/>
            <pc:sldMk cId="2846638777" sldId="332"/>
            <ac:spMk id="10" creationId="{956FC7F6-826D-4437-B417-5BD1EFBAE263}"/>
          </ac:spMkLst>
        </pc:spChg>
      </pc:sldChg>
      <pc:sldChg chg="modSp mod">
        <pc:chgData name="Margot Janssens" userId="f69163b5-52e0-4723-b622-bb4bf4dbab8f" providerId="ADAL" clId="{9C4DCC31-7F4A-443F-B381-47FA02E13DF9}" dt="2022-11-14T14:17:56.097" v="25280"/>
        <pc:sldMkLst>
          <pc:docMk/>
          <pc:sldMk cId="3855612576" sldId="333"/>
        </pc:sldMkLst>
        <pc:spChg chg="mod">
          <ac:chgData name="Margot Janssens" userId="f69163b5-52e0-4723-b622-bb4bf4dbab8f" providerId="ADAL" clId="{9C4DCC31-7F4A-443F-B381-47FA02E13DF9}" dt="2022-11-14T14:17:56.097" v="25280"/>
          <ac:spMkLst>
            <pc:docMk/>
            <pc:sldMk cId="3855612576" sldId="333"/>
            <ac:spMk id="3" creationId="{672066D8-1003-4104-9004-C7C1D57DBB55}"/>
          </ac:spMkLst>
        </pc:spChg>
        <pc:spChg chg="mod">
          <ac:chgData name="Margot Janssens" userId="f69163b5-52e0-4723-b622-bb4bf4dbab8f" providerId="ADAL" clId="{9C4DCC31-7F4A-443F-B381-47FA02E13DF9}" dt="2022-11-09T12:24:30.773" v="5805" actId="20577"/>
          <ac:spMkLst>
            <pc:docMk/>
            <pc:sldMk cId="3855612576" sldId="333"/>
            <ac:spMk id="5" creationId="{7FA0D3A1-7316-4678-9D30-1AD38CE42F67}"/>
          </ac:spMkLst>
        </pc:spChg>
        <pc:spChg chg="mod">
          <ac:chgData name="Margot Janssens" userId="f69163b5-52e0-4723-b622-bb4bf4dbab8f" providerId="ADAL" clId="{9C4DCC31-7F4A-443F-B381-47FA02E13DF9}" dt="2022-11-09T12:24:11.398" v="5784"/>
          <ac:spMkLst>
            <pc:docMk/>
            <pc:sldMk cId="3855612576" sldId="333"/>
            <ac:spMk id="10" creationId="{956FC7F6-826D-4437-B417-5BD1EFBAE263}"/>
          </ac:spMkLst>
        </pc:spChg>
      </pc:sldChg>
      <pc:sldChg chg="modSp mod">
        <pc:chgData name="Margot Janssens" userId="f69163b5-52e0-4723-b622-bb4bf4dbab8f" providerId="ADAL" clId="{9C4DCC31-7F4A-443F-B381-47FA02E13DF9}" dt="2022-11-14T14:18:00.193" v="25281"/>
        <pc:sldMkLst>
          <pc:docMk/>
          <pc:sldMk cId="746252245" sldId="334"/>
        </pc:sldMkLst>
        <pc:spChg chg="mod">
          <ac:chgData name="Margot Janssens" userId="f69163b5-52e0-4723-b622-bb4bf4dbab8f" providerId="ADAL" clId="{9C4DCC31-7F4A-443F-B381-47FA02E13DF9}" dt="2022-11-14T14:18:00.193" v="25281"/>
          <ac:spMkLst>
            <pc:docMk/>
            <pc:sldMk cId="746252245" sldId="334"/>
            <ac:spMk id="3" creationId="{672066D8-1003-4104-9004-C7C1D57DBB55}"/>
          </ac:spMkLst>
        </pc:spChg>
        <pc:spChg chg="mod">
          <ac:chgData name="Margot Janssens" userId="f69163b5-52e0-4723-b622-bb4bf4dbab8f" providerId="ADAL" clId="{9C4DCC31-7F4A-443F-B381-47FA02E13DF9}" dt="2022-11-09T12:25:15.922" v="5885" actId="20577"/>
          <ac:spMkLst>
            <pc:docMk/>
            <pc:sldMk cId="746252245" sldId="334"/>
            <ac:spMk id="5" creationId="{7FA0D3A1-7316-4678-9D30-1AD38CE42F67}"/>
          </ac:spMkLst>
        </pc:spChg>
        <pc:spChg chg="mod">
          <ac:chgData name="Margot Janssens" userId="f69163b5-52e0-4723-b622-bb4bf4dbab8f" providerId="ADAL" clId="{9C4DCC31-7F4A-443F-B381-47FA02E13DF9}" dt="2022-11-09T12:28:31.984" v="6334" actId="20577"/>
          <ac:spMkLst>
            <pc:docMk/>
            <pc:sldMk cId="746252245" sldId="334"/>
            <ac:spMk id="7" creationId="{61B295C2-16B8-473F-A849-967E747380A4}"/>
          </ac:spMkLst>
        </pc:spChg>
        <pc:spChg chg="mod">
          <ac:chgData name="Margot Janssens" userId="f69163b5-52e0-4723-b622-bb4bf4dbab8f" providerId="ADAL" clId="{9C4DCC31-7F4A-443F-B381-47FA02E13DF9}" dt="2022-11-09T12:24:39.289" v="5806"/>
          <ac:spMkLst>
            <pc:docMk/>
            <pc:sldMk cId="746252245" sldId="334"/>
            <ac:spMk id="10" creationId="{956FC7F6-826D-4437-B417-5BD1EFBAE263}"/>
          </ac:spMkLst>
        </pc:spChg>
      </pc:sldChg>
      <pc:sldChg chg="modSp mod">
        <pc:chgData name="Margot Janssens" userId="f69163b5-52e0-4723-b622-bb4bf4dbab8f" providerId="ADAL" clId="{9C4DCC31-7F4A-443F-B381-47FA02E13DF9}" dt="2022-11-14T14:18:11.495" v="25287"/>
        <pc:sldMkLst>
          <pc:docMk/>
          <pc:sldMk cId="1333230739" sldId="335"/>
        </pc:sldMkLst>
        <pc:spChg chg="mod">
          <ac:chgData name="Margot Janssens" userId="f69163b5-52e0-4723-b622-bb4bf4dbab8f" providerId="ADAL" clId="{9C4DCC31-7F4A-443F-B381-47FA02E13DF9}" dt="2022-11-14T14:18:11.495" v="25287"/>
          <ac:spMkLst>
            <pc:docMk/>
            <pc:sldMk cId="1333230739" sldId="335"/>
            <ac:spMk id="3" creationId="{672066D8-1003-4104-9004-C7C1D57DBB55}"/>
          </ac:spMkLst>
        </pc:spChg>
        <pc:spChg chg="mod">
          <ac:chgData name="Margot Janssens" userId="f69163b5-52e0-4723-b622-bb4bf4dbab8f" providerId="ADAL" clId="{9C4DCC31-7F4A-443F-B381-47FA02E13DF9}" dt="2022-11-09T12:36:13.016" v="7309" actId="20577"/>
          <ac:spMkLst>
            <pc:docMk/>
            <pc:sldMk cId="1333230739" sldId="335"/>
            <ac:spMk id="5" creationId="{7FA0D3A1-7316-4678-9D30-1AD38CE42F67}"/>
          </ac:spMkLst>
        </pc:spChg>
        <pc:spChg chg="mod">
          <ac:chgData name="Margot Janssens" userId="f69163b5-52e0-4723-b622-bb4bf4dbab8f" providerId="ADAL" clId="{9C4DCC31-7F4A-443F-B381-47FA02E13DF9}" dt="2022-11-09T12:34:56.091" v="7115"/>
          <ac:spMkLst>
            <pc:docMk/>
            <pc:sldMk cId="1333230739" sldId="335"/>
            <ac:spMk id="10" creationId="{956FC7F6-826D-4437-B417-5BD1EFBAE263}"/>
          </ac:spMkLst>
        </pc:spChg>
        <pc:graphicFrameChg chg="modGraphic">
          <ac:chgData name="Margot Janssens" userId="f69163b5-52e0-4723-b622-bb4bf4dbab8f" providerId="ADAL" clId="{9C4DCC31-7F4A-443F-B381-47FA02E13DF9}" dt="2022-11-09T12:37:35.314" v="7461" actId="20577"/>
          <ac:graphicFrameMkLst>
            <pc:docMk/>
            <pc:sldMk cId="1333230739" sldId="335"/>
            <ac:graphicFrameMk id="4" creationId="{1E6EEF7D-E347-4F44-90D4-612308DAC019}"/>
          </ac:graphicFrameMkLst>
        </pc:graphicFrameChg>
      </pc:sldChg>
      <pc:sldChg chg="modSp mod">
        <pc:chgData name="Margot Janssens" userId="f69163b5-52e0-4723-b622-bb4bf4dbab8f" providerId="ADAL" clId="{9C4DCC31-7F4A-443F-B381-47FA02E13DF9}" dt="2022-11-14T14:18:15.527" v="25288"/>
        <pc:sldMkLst>
          <pc:docMk/>
          <pc:sldMk cId="286141896" sldId="336"/>
        </pc:sldMkLst>
        <pc:spChg chg="mod">
          <ac:chgData name="Margot Janssens" userId="f69163b5-52e0-4723-b622-bb4bf4dbab8f" providerId="ADAL" clId="{9C4DCC31-7F4A-443F-B381-47FA02E13DF9}" dt="2022-11-14T14:18:15.527" v="25288"/>
          <ac:spMkLst>
            <pc:docMk/>
            <pc:sldMk cId="286141896" sldId="336"/>
            <ac:spMk id="3" creationId="{672066D8-1003-4104-9004-C7C1D57DBB55}"/>
          </ac:spMkLst>
        </pc:spChg>
        <pc:spChg chg="mod">
          <ac:chgData name="Margot Janssens" userId="f69163b5-52e0-4723-b622-bb4bf4dbab8f" providerId="ADAL" clId="{9C4DCC31-7F4A-443F-B381-47FA02E13DF9}" dt="2022-11-09T12:38:21.994" v="7484" actId="20577"/>
          <ac:spMkLst>
            <pc:docMk/>
            <pc:sldMk cId="286141896" sldId="336"/>
            <ac:spMk id="5" creationId="{7FA0D3A1-7316-4678-9D30-1AD38CE42F67}"/>
          </ac:spMkLst>
        </pc:spChg>
        <pc:spChg chg="mod">
          <ac:chgData name="Margot Janssens" userId="f69163b5-52e0-4723-b622-bb4bf4dbab8f" providerId="ADAL" clId="{9C4DCC31-7F4A-443F-B381-47FA02E13DF9}" dt="2022-11-09T12:37:51.187" v="7462"/>
          <ac:spMkLst>
            <pc:docMk/>
            <pc:sldMk cId="286141896" sldId="336"/>
            <ac:spMk id="10" creationId="{956FC7F6-826D-4437-B417-5BD1EFBAE263}"/>
          </ac:spMkLst>
        </pc:spChg>
      </pc:sldChg>
      <pc:sldChg chg="modSp mod">
        <pc:chgData name="Margot Janssens" userId="f69163b5-52e0-4723-b622-bb4bf4dbab8f" providerId="ADAL" clId="{9C4DCC31-7F4A-443F-B381-47FA02E13DF9}" dt="2022-11-14T14:18:23.753" v="25295"/>
        <pc:sldMkLst>
          <pc:docMk/>
          <pc:sldMk cId="960550006" sldId="337"/>
        </pc:sldMkLst>
        <pc:spChg chg="mod">
          <ac:chgData name="Margot Janssens" userId="f69163b5-52e0-4723-b622-bb4bf4dbab8f" providerId="ADAL" clId="{9C4DCC31-7F4A-443F-B381-47FA02E13DF9}" dt="2022-11-14T14:18:23.753" v="25295"/>
          <ac:spMkLst>
            <pc:docMk/>
            <pc:sldMk cId="960550006" sldId="337"/>
            <ac:spMk id="3" creationId="{672066D8-1003-4104-9004-C7C1D57DBB55}"/>
          </ac:spMkLst>
        </pc:spChg>
        <pc:spChg chg="mod">
          <ac:chgData name="Margot Janssens" userId="f69163b5-52e0-4723-b622-bb4bf4dbab8f" providerId="ADAL" clId="{9C4DCC31-7F4A-443F-B381-47FA02E13DF9}" dt="2022-11-14T14:18:21.538" v="25294" actId="20577"/>
          <ac:spMkLst>
            <pc:docMk/>
            <pc:sldMk cId="960550006" sldId="337"/>
            <ac:spMk id="5" creationId="{7FA0D3A1-7316-4678-9D30-1AD38CE42F67}"/>
          </ac:spMkLst>
        </pc:spChg>
        <pc:spChg chg="mod">
          <ac:chgData name="Margot Janssens" userId="f69163b5-52e0-4723-b622-bb4bf4dbab8f" providerId="ADAL" clId="{9C4DCC31-7F4A-443F-B381-47FA02E13DF9}" dt="2022-11-09T12:38:31.809" v="7485"/>
          <ac:spMkLst>
            <pc:docMk/>
            <pc:sldMk cId="960550006" sldId="337"/>
            <ac:spMk id="10" creationId="{956FC7F6-826D-4437-B417-5BD1EFBAE263}"/>
          </ac:spMkLst>
        </pc:spChg>
      </pc:sldChg>
      <pc:sldChg chg="modSp mod">
        <pc:chgData name="Margot Janssens" userId="f69163b5-52e0-4723-b622-bb4bf4dbab8f" providerId="ADAL" clId="{9C4DCC31-7F4A-443F-B381-47FA02E13DF9}" dt="2022-11-14T14:18:28.769" v="25296"/>
        <pc:sldMkLst>
          <pc:docMk/>
          <pc:sldMk cId="2031924290" sldId="338"/>
        </pc:sldMkLst>
        <pc:spChg chg="mod">
          <ac:chgData name="Margot Janssens" userId="f69163b5-52e0-4723-b622-bb4bf4dbab8f" providerId="ADAL" clId="{9C4DCC31-7F4A-443F-B381-47FA02E13DF9}" dt="2022-11-14T14:18:28.769" v="25296"/>
          <ac:spMkLst>
            <pc:docMk/>
            <pc:sldMk cId="2031924290" sldId="338"/>
            <ac:spMk id="3" creationId="{672066D8-1003-4104-9004-C7C1D57DBB55}"/>
          </ac:spMkLst>
        </pc:spChg>
        <pc:spChg chg="mod">
          <ac:chgData name="Margot Janssens" userId="f69163b5-52e0-4723-b622-bb4bf4dbab8f" providerId="ADAL" clId="{9C4DCC31-7F4A-443F-B381-47FA02E13DF9}" dt="2022-11-09T12:47:17.535" v="7991" actId="20577"/>
          <ac:spMkLst>
            <pc:docMk/>
            <pc:sldMk cId="2031924290" sldId="338"/>
            <ac:spMk id="5" creationId="{7FA0D3A1-7316-4678-9D30-1AD38CE42F67}"/>
          </ac:spMkLst>
        </pc:spChg>
        <pc:spChg chg="mod">
          <ac:chgData name="Margot Janssens" userId="f69163b5-52e0-4723-b622-bb4bf4dbab8f" providerId="ADAL" clId="{9C4DCC31-7F4A-443F-B381-47FA02E13DF9}" dt="2022-11-09T12:45:18.418" v="7762"/>
          <ac:spMkLst>
            <pc:docMk/>
            <pc:sldMk cId="2031924290" sldId="338"/>
            <ac:spMk id="10" creationId="{956FC7F6-826D-4437-B417-5BD1EFBAE263}"/>
          </ac:spMkLst>
        </pc:spChg>
      </pc:sldChg>
      <pc:sldChg chg="modSp mod">
        <pc:chgData name="Margot Janssens" userId="f69163b5-52e0-4723-b622-bb4bf4dbab8f" providerId="ADAL" clId="{9C4DCC31-7F4A-443F-B381-47FA02E13DF9}" dt="2022-11-14T14:18:46.370" v="25308"/>
        <pc:sldMkLst>
          <pc:docMk/>
          <pc:sldMk cId="3880803108" sldId="339"/>
        </pc:sldMkLst>
        <pc:spChg chg="mod">
          <ac:chgData name="Margot Janssens" userId="f69163b5-52e0-4723-b622-bb4bf4dbab8f" providerId="ADAL" clId="{9C4DCC31-7F4A-443F-B381-47FA02E13DF9}" dt="2022-11-14T14:18:46.370" v="25308"/>
          <ac:spMkLst>
            <pc:docMk/>
            <pc:sldMk cId="3880803108" sldId="339"/>
            <ac:spMk id="3" creationId="{672066D8-1003-4104-9004-C7C1D57DBB55}"/>
          </ac:spMkLst>
        </pc:spChg>
        <pc:spChg chg="mod">
          <ac:chgData name="Margot Janssens" userId="f69163b5-52e0-4723-b622-bb4bf4dbab8f" providerId="ADAL" clId="{9C4DCC31-7F4A-443F-B381-47FA02E13DF9}" dt="2022-11-14T14:18:44.119" v="25307" actId="20577"/>
          <ac:spMkLst>
            <pc:docMk/>
            <pc:sldMk cId="3880803108" sldId="339"/>
            <ac:spMk id="5" creationId="{7FA0D3A1-7316-4678-9D30-1AD38CE42F67}"/>
          </ac:spMkLst>
        </pc:spChg>
        <pc:spChg chg="mod">
          <ac:chgData name="Margot Janssens" userId="f69163b5-52e0-4723-b622-bb4bf4dbab8f" providerId="ADAL" clId="{9C4DCC31-7F4A-443F-B381-47FA02E13DF9}" dt="2022-11-09T12:49:44.619" v="8078"/>
          <ac:spMkLst>
            <pc:docMk/>
            <pc:sldMk cId="3880803108" sldId="339"/>
            <ac:spMk id="10" creationId="{956FC7F6-826D-4437-B417-5BD1EFBAE263}"/>
          </ac:spMkLst>
        </pc:spChg>
      </pc:sldChg>
      <pc:sldChg chg="modSp mod">
        <pc:chgData name="Margot Janssens" userId="f69163b5-52e0-4723-b622-bb4bf4dbab8f" providerId="ADAL" clId="{9C4DCC31-7F4A-443F-B381-47FA02E13DF9}" dt="2022-11-14T14:19:51.373" v="25373"/>
        <pc:sldMkLst>
          <pc:docMk/>
          <pc:sldMk cId="1464128250" sldId="340"/>
        </pc:sldMkLst>
        <pc:spChg chg="mod">
          <ac:chgData name="Margot Janssens" userId="f69163b5-52e0-4723-b622-bb4bf4dbab8f" providerId="ADAL" clId="{9C4DCC31-7F4A-443F-B381-47FA02E13DF9}" dt="2022-11-14T14:19:51.373" v="25373"/>
          <ac:spMkLst>
            <pc:docMk/>
            <pc:sldMk cId="1464128250" sldId="340"/>
            <ac:spMk id="3" creationId="{672066D8-1003-4104-9004-C7C1D57DBB55}"/>
          </ac:spMkLst>
        </pc:spChg>
        <pc:spChg chg="mod">
          <ac:chgData name="Margot Janssens" userId="f69163b5-52e0-4723-b622-bb4bf4dbab8f" providerId="ADAL" clId="{9C4DCC31-7F4A-443F-B381-47FA02E13DF9}" dt="2022-11-14T14:19:48.717" v="25372" actId="20577"/>
          <ac:spMkLst>
            <pc:docMk/>
            <pc:sldMk cId="1464128250" sldId="340"/>
            <ac:spMk id="5" creationId="{7FA0D3A1-7316-4678-9D30-1AD38CE42F67}"/>
          </ac:spMkLst>
        </pc:spChg>
        <pc:spChg chg="mod">
          <ac:chgData name="Margot Janssens" userId="f69163b5-52e0-4723-b622-bb4bf4dbab8f" providerId="ADAL" clId="{9C4DCC31-7F4A-443F-B381-47FA02E13DF9}" dt="2022-11-10T08:25:30.389" v="10890" actId="20577"/>
          <ac:spMkLst>
            <pc:docMk/>
            <pc:sldMk cId="1464128250" sldId="340"/>
            <ac:spMk id="6" creationId="{9F2781AE-C1C4-4CD8-86DC-80310D1355F1}"/>
          </ac:spMkLst>
        </pc:spChg>
        <pc:spChg chg="mod">
          <ac:chgData name="Margot Janssens" userId="f69163b5-52e0-4723-b622-bb4bf4dbab8f" providerId="ADAL" clId="{9C4DCC31-7F4A-443F-B381-47FA02E13DF9}" dt="2022-11-10T08:16:12.541" v="10000"/>
          <ac:spMkLst>
            <pc:docMk/>
            <pc:sldMk cId="1464128250" sldId="340"/>
            <ac:spMk id="10" creationId="{956FC7F6-826D-4437-B417-5BD1EFBAE263}"/>
          </ac:spMkLst>
        </pc:spChg>
      </pc:sldChg>
      <pc:sldChg chg="modSp mod">
        <pc:chgData name="Margot Janssens" userId="f69163b5-52e0-4723-b622-bb4bf4dbab8f" providerId="ADAL" clId="{9C4DCC31-7F4A-443F-B381-47FA02E13DF9}" dt="2022-11-14T14:19:03.268" v="25329"/>
        <pc:sldMkLst>
          <pc:docMk/>
          <pc:sldMk cId="521023040" sldId="341"/>
        </pc:sldMkLst>
        <pc:spChg chg="mod">
          <ac:chgData name="Margot Janssens" userId="f69163b5-52e0-4723-b622-bb4bf4dbab8f" providerId="ADAL" clId="{9C4DCC31-7F4A-443F-B381-47FA02E13DF9}" dt="2022-11-14T14:19:03.268" v="25329"/>
          <ac:spMkLst>
            <pc:docMk/>
            <pc:sldMk cId="521023040" sldId="341"/>
            <ac:spMk id="3" creationId="{672066D8-1003-4104-9004-C7C1D57DBB55}"/>
          </ac:spMkLst>
        </pc:spChg>
        <pc:spChg chg="mod">
          <ac:chgData name="Margot Janssens" userId="f69163b5-52e0-4723-b622-bb4bf4dbab8f" providerId="ADAL" clId="{9C4DCC31-7F4A-443F-B381-47FA02E13DF9}" dt="2022-11-14T14:18:59.309" v="25328" actId="20577"/>
          <ac:spMkLst>
            <pc:docMk/>
            <pc:sldMk cId="521023040" sldId="341"/>
            <ac:spMk id="5" creationId="{7FA0D3A1-7316-4678-9D30-1AD38CE42F67}"/>
          </ac:spMkLst>
        </pc:spChg>
        <pc:spChg chg="mod">
          <ac:chgData name="Margot Janssens" userId="f69163b5-52e0-4723-b622-bb4bf4dbab8f" providerId="ADAL" clId="{9C4DCC31-7F4A-443F-B381-47FA02E13DF9}" dt="2022-11-09T12:53:59.559" v="8361"/>
          <ac:spMkLst>
            <pc:docMk/>
            <pc:sldMk cId="521023040" sldId="341"/>
            <ac:spMk id="10" creationId="{956FC7F6-826D-4437-B417-5BD1EFBAE263}"/>
          </ac:spMkLst>
        </pc:spChg>
      </pc:sldChg>
      <pc:sldChg chg="modSp mod">
        <pc:chgData name="Margot Janssens" userId="f69163b5-52e0-4723-b622-bb4bf4dbab8f" providerId="ADAL" clId="{9C4DCC31-7F4A-443F-B381-47FA02E13DF9}" dt="2022-11-14T14:19:39.618" v="25364"/>
        <pc:sldMkLst>
          <pc:docMk/>
          <pc:sldMk cId="2279648986" sldId="342"/>
        </pc:sldMkLst>
        <pc:spChg chg="mod">
          <ac:chgData name="Margot Janssens" userId="f69163b5-52e0-4723-b622-bb4bf4dbab8f" providerId="ADAL" clId="{9C4DCC31-7F4A-443F-B381-47FA02E13DF9}" dt="2022-11-14T14:19:39.618" v="25364"/>
          <ac:spMkLst>
            <pc:docMk/>
            <pc:sldMk cId="2279648986" sldId="342"/>
            <ac:spMk id="3" creationId="{672066D8-1003-4104-9004-C7C1D57DBB55}"/>
          </ac:spMkLst>
        </pc:spChg>
        <pc:spChg chg="mod">
          <ac:chgData name="Margot Janssens" userId="f69163b5-52e0-4723-b622-bb4bf4dbab8f" providerId="ADAL" clId="{9C4DCC31-7F4A-443F-B381-47FA02E13DF9}" dt="2022-11-14T14:19:36.813" v="25363" actId="20577"/>
          <ac:spMkLst>
            <pc:docMk/>
            <pc:sldMk cId="2279648986" sldId="342"/>
            <ac:spMk id="5" creationId="{7FA0D3A1-7316-4678-9D30-1AD38CE42F67}"/>
          </ac:spMkLst>
        </pc:spChg>
        <pc:spChg chg="mod">
          <ac:chgData name="Margot Janssens" userId="f69163b5-52e0-4723-b622-bb4bf4dbab8f" providerId="ADAL" clId="{9C4DCC31-7F4A-443F-B381-47FA02E13DF9}" dt="2022-11-10T08:10:05.606" v="9406"/>
          <ac:spMkLst>
            <pc:docMk/>
            <pc:sldMk cId="2279648986" sldId="342"/>
            <ac:spMk id="10" creationId="{956FC7F6-826D-4437-B417-5BD1EFBAE263}"/>
          </ac:spMkLst>
        </pc:spChg>
      </pc:sldChg>
      <pc:sldChg chg="modSp mod">
        <pc:chgData name="Margot Janssens" userId="f69163b5-52e0-4723-b622-bb4bf4dbab8f" providerId="ADAL" clId="{9C4DCC31-7F4A-443F-B381-47FA02E13DF9}" dt="2022-11-14T14:19:26.658" v="25351"/>
        <pc:sldMkLst>
          <pc:docMk/>
          <pc:sldMk cId="2547324120" sldId="343"/>
        </pc:sldMkLst>
        <pc:spChg chg="mod">
          <ac:chgData name="Margot Janssens" userId="f69163b5-52e0-4723-b622-bb4bf4dbab8f" providerId="ADAL" clId="{9C4DCC31-7F4A-443F-B381-47FA02E13DF9}" dt="2022-11-14T14:19:26.658" v="25351"/>
          <ac:spMkLst>
            <pc:docMk/>
            <pc:sldMk cId="2547324120" sldId="343"/>
            <ac:spMk id="3" creationId="{672066D8-1003-4104-9004-C7C1D57DBB55}"/>
          </ac:spMkLst>
        </pc:spChg>
        <pc:spChg chg="mod">
          <ac:chgData name="Margot Janssens" userId="f69163b5-52e0-4723-b622-bb4bf4dbab8f" providerId="ADAL" clId="{9C4DCC31-7F4A-443F-B381-47FA02E13DF9}" dt="2022-11-14T14:19:23.415" v="25350" actId="20577"/>
          <ac:spMkLst>
            <pc:docMk/>
            <pc:sldMk cId="2547324120" sldId="343"/>
            <ac:spMk id="5" creationId="{7FA0D3A1-7316-4678-9D30-1AD38CE42F67}"/>
          </ac:spMkLst>
        </pc:spChg>
        <pc:spChg chg="mod">
          <ac:chgData name="Margot Janssens" userId="f69163b5-52e0-4723-b622-bb4bf4dbab8f" providerId="ADAL" clId="{9C4DCC31-7F4A-443F-B381-47FA02E13DF9}" dt="2022-11-10T07:53:43.781" v="8855"/>
          <ac:spMkLst>
            <pc:docMk/>
            <pc:sldMk cId="2547324120" sldId="343"/>
            <ac:spMk id="10" creationId="{956FC7F6-826D-4437-B417-5BD1EFBAE263}"/>
          </ac:spMkLst>
        </pc:spChg>
      </pc:sldChg>
      <pc:sldChg chg="modSp mod">
        <pc:chgData name="Margot Janssens" userId="f69163b5-52e0-4723-b622-bb4bf4dbab8f" providerId="ADAL" clId="{9C4DCC31-7F4A-443F-B381-47FA02E13DF9}" dt="2022-11-14T14:19:55.053" v="25374"/>
        <pc:sldMkLst>
          <pc:docMk/>
          <pc:sldMk cId="2640392436" sldId="344"/>
        </pc:sldMkLst>
        <pc:spChg chg="mod">
          <ac:chgData name="Margot Janssens" userId="f69163b5-52e0-4723-b622-bb4bf4dbab8f" providerId="ADAL" clId="{9C4DCC31-7F4A-443F-B381-47FA02E13DF9}" dt="2022-11-14T14:19:55.053" v="25374"/>
          <ac:spMkLst>
            <pc:docMk/>
            <pc:sldMk cId="2640392436" sldId="344"/>
            <ac:spMk id="3" creationId="{672066D8-1003-4104-9004-C7C1D57DBB55}"/>
          </ac:spMkLst>
        </pc:spChg>
        <pc:spChg chg="mod">
          <ac:chgData name="Margot Janssens" userId="f69163b5-52e0-4723-b622-bb4bf4dbab8f" providerId="ADAL" clId="{9C4DCC31-7F4A-443F-B381-47FA02E13DF9}" dt="2022-11-10T08:25:48.145" v="10911" actId="20577"/>
          <ac:spMkLst>
            <pc:docMk/>
            <pc:sldMk cId="2640392436" sldId="344"/>
            <ac:spMk id="5" creationId="{7FA0D3A1-7316-4678-9D30-1AD38CE42F67}"/>
          </ac:spMkLst>
        </pc:spChg>
        <pc:spChg chg="mod">
          <ac:chgData name="Margot Janssens" userId="f69163b5-52e0-4723-b622-bb4bf4dbab8f" providerId="ADAL" clId="{9C4DCC31-7F4A-443F-B381-47FA02E13DF9}" dt="2022-11-10T08:25:40.948" v="10891"/>
          <ac:spMkLst>
            <pc:docMk/>
            <pc:sldMk cId="2640392436" sldId="344"/>
            <ac:spMk id="10" creationId="{956FC7F6-826D-4437-B417-5BD1EFBAE263}"/>
          </ac:spMkLst>
        </pc:spChg>
      </pc:sldChg>
      <pc:sldChg chg="modSp mod">
        <pc:chgData name="Margot Janssens" userId="f69163b5-52e0-4723-b622-bb4bf4dbab8f" providerId="ADAL" clId="{9C4DCC31-7F4A-443F-B381-47FA02E13DF9}" dt="2022-11-14T14:20:02.598" v="25376"/>
        <pc:sldMkLst>
          <pc:docMk/>
          <pc:sldMk cId="3488016751" sldId="352"/>
        </pc:sldMkLst>
        <pc:spChg chg="mod">
          <ac:chgData name="Margot Janssens" userId="f69163b5-52e0-4723-b622-bb4bf4dbab8f" providerId="ADAL" clId="{9C4DCC31-7F4A-443F-B381-47FA02E13DF9}" dt="2022-11-14T14:20:02.598" v="25376"/>
          <ac:spMkLst>
            <pc:docMk/>
            <pc:sldMk cId="3488016751" sldId="352"/>
            <ac:spMk id="3" creationId="{672066D8-1003-4104-9004-C7C1D57DBB55}"/>
          </ac:spMkLst>
        </pc:spChg>
        <pc:spChg chg="mod">
          <ac:chgData name="Margot Janssens" userId="f69163b5-52e0-4723-b622-bb4bf4dbab8f" providerId="ADAL" clId="{9C4DCC31-7F4A-443F-B381-47FA02E13DF9}" dt="2022-11-10T08:37:12.439" v="11037" actId="20577"/>
          <ac:spMkLst>
            <pc:docMk/>
            <pc:sldMk cId="3488016751" sldId="352"/>
            <ac:spMk id="5" creationId="{24FC9A08-2D67-406F-95EE-16537E4D7F51}"/>
          </ac:spMkLst>
        </pc:spChg>
        <pc:spChg chg="mod">
          <ac:chgData name="Margot Janssens" userId="f69163b5-52e0-4723-b622-bb4bf4dbab8f" providerId="ADAL" clId="{9C4DCC31-7F4A-443F-B381-47FA02E13DF9}" dt="2022-11-10T08:34:12.623" v="11004" actId="20577"/>
          <ac:spMkLst>
            <pc:docMk/>
            <pc:sldMk cId="3488016751" sldId="352"/>
            <ac:spMk id="10" creationId="{956FC7F6-826D-4437-B417-5BD1EFBAE263}"/>
          </ac:spMkLst>
        </pc:spChg>
        <pc:spChg chg="mod">
          <ac:chgData name="Margot Janssens" userId="f69163b5-52e0-4723-b622-bb4bf4dbab8f" providerId="ADAL" clId="{9C4DCC31-7F4A-443F-B381-47FA02E13DF9}" dt="2022-11-10T08:36:59.324" v="11012"/>
          <ac:spMkLst>
            <pc:docMk/>
            <pc:sldMk cId="3488016751" sldId="352"/>
            <ac:spMk id="27" creationId="{F9A12529-BE3F-4CB7-B639-95AC5B398091}"/>
          </ac:spMkLst>
        </pc:spChg>
        <pc:graphicFrameChg chg="mod">
          <ac:chgData name="Margot Janssens" userId="f69163b5-52e0-4723-b622-bb4bf4dbab8f" providerId="ADAL" clId="{9C4DCC31-7F4A-443F-B381-47FA02E13DF9}" dt="2022-11-10T08:36:11.056" v="11010"/>
          <ac:graphicFrameMkLst>
            <pc:docMk/>
            <pc:sldMk cId="3488016751" sldId="352"/>
            <ac:graphicFrameMk id="9" creationId="{D3D81A9E-9E63-41E0-895C-70B2335F89D7}"/>
          </ac:graphicFrameMkLst>
        </pc:graphicFrameChg>
      </pc:sldChg>
      <pc:sldChg chg="modSp mod">
        <pc:chgData name="Margot Janssens" userId="f69163b5-52e0-4723-b622-bb4bf4dbab8f" providerId="ADAL" clId="{9C4DCC31-7F4A-443F-B381-47FA02E13DF9}" dt="2022-11-14T14:19:58.786" v="25375"/>
        <pc:sldMkLst>
          <pc:docMk/>
          <pc:sldMk cId="2984318943" sldId="353"/>
        </pc:sldMkLst>
        <pc:spChg chg="mod">
          <ac:chgData name="Margot Janssens" userId="f69163b5-52e0-4723-b622-bb4bf4dbab8f" providerId="ADAL" clId="{9C4DCC31-7F4A-443F-B381-47FA02E13DF9}" dt="2022-11-10T08:31:32.670" v="10921" actId="20577"/>
          <ac:spMkLst>
            <pc:docMk/>
            <pc:sldMk cId="2984318943" sldId="353"/>
            <ac:spMk id="4" creationId="{84FBBEED-D701-4CE2-9857-396BC4DE898F}"/>
          </ac:spMkLst>
        </pc:spChg>
        <pc:spChg chg="mod">
          <ac:chgData name="Margot Janssens" userId="f69163b5-52e0-4723-b622-bb4bf4dbab8f" providerId="ADAL" clId="{9C4DCC31-7F4A-443F-B381-47FA02E13DF9}" dt="2022-11-14T14:19:58.786" v="25375"/>
          <ac:spMkLst>
            <pc:docMk/>
            <pc:sldMk cId="2984318943" sldId="353"/>
            <ac:spMk id="6" creationId="{4D0DE0AE-E33B-4EE4-B4B9-D07EC908C058}"/>
          </ac:spMkLst>
        </pc:spChg>
        <pc:spChg chg="mod">
          <ac:chgData name="Margot Janssens" userId="f69163b5-52e0-4723-b622-bb4bf4dbab8f" providerId="ADAL" clId="{9C4DCC31-7F4A-443F-B381-47FA02E13DF9}" dt="2022-11-10T08:31:49.490" v="10922"/>
          <ac:spMkLst>
            <pc:docMk/>
            <pc:sldMk cId="2984318943" sldId="353"/>
            <ac:spMk id="8" creationId="{01D2985B-C9FD-4D44-9E14-58BB38013CA1}"/>
          </ac:spMkLst>
        </pc:spChg>
        <pc:spChg chg="mod">
          <ac:chgData name="Margot Janssens" userId="f69163b5-52e0-4723-b622-bb4bf4dbab8f" providerId="ADAL" clId="{9C4DCC31-7F4A-443F-B381-47FA02E13DF9}" dt="2022-11-10T08:31:57.743" v="10923"/>
          <ac:spMkLst>
            <pc:docMk/>
            <pc:sldMk cId="2984318943" sldId="353"/>
            <ac:spMk id="24" creationId="{E353339A-F1EE-4751-AA1A-9A5B9F7BEE07}"/>
          </ac:spMkLst>
        </pc:spChg>
        <pc:spChg chg="mod">
          <ac:chgData name="Margot Janssens" userId="f69163b5-52e0-4723-b622-bb4bf4dbab8f" providerId="ADAL" clId="{9C4DCC31-7F4A-443F-B381-47FA02E13DF9}" dt="2022-11-10T08:32:06.377" v="10924"/>
          <ac:spMkLst>
            <pc:docMk/>
            <pc:sldMk cId="2984318943" sldId="353"/>
            <ac:spMk id="27" creationId="{9E36DA20-5468-4E26-B121-10601EB89E48}"/>
          </ac:spMkLst>
        </pc:spChg>
        <pc:spChg chg="mod">
          <ac:chgData name="Margot Janssens" userId="f69163b5-52e0-4723-b622-bb4bf4dbab8f" providerId="ADAL" clId="{9C4DCC31-7F4A-443F-B381-47FA02E13DF9}" dt="2022-11-10T08:32:15.730" v="10926" actId="20577"/>
          <ac:spMkLst>
            <pc:docMk/>
            <pc:sldMk cId="2984318943" sldId="353"/>
            <ac:spMk id="28" creationId="{5321FA54-D726-4698-92DD-27CFCCEB4D98}"/>
          </ac:spMkLst>
        </pc:spChg>
        <pc:spChg chg="mod">
          <ac:chgData name="Margot Janssens" userId="f69163b5-52e0-4723-b622-bb4bf4dbab8f" providerId="ADAL" clId="{9C4DCC31-7F4A-443F-B381-47FA02E13DF9}" dt="2022-11-10T08:32:23.965" v="10927"/>
          <ac:spMkLst>
            <pc:docMk/>
            <pc:sldMk cId="2984318943" sldId="353"/>
            <ac:spMk id="42" creationId="{C78A17AF-CFA6-4041-8FC8-4D5E45ACF4C9}"/>
          </ac:spMkLst>
        </pc:spChg>
        <pc:spChg chg="mod">
          <ac:chgData name="Margot Janssens" userId="f69163b5-52e0-4723-b622-bb4bf4dbab8f" providerId="ADAL" clId="{9C4DCC31-7F4A-443F-B381-47FA02E13DF9}" dt="2022-11-10T08:33:44.278" v="10969" actId="20577"/>
          <ac:spMkLst>
            <pc:docMk/>
            <pc:sldMk cId="2984318943" sldId="353"/>
            <ac:spMk id="43" creationId="{E7496319-3B4B-4F55-AB95-310FA18ACA0F}"/>
          </ac:spMkLst>
        </pc:spChg>
        <pc:spChg chg="mod">
          <ac:chgData name="Margot Janssens" userId="f69163b5-52e0-4723-b622-bb4bf4dbab8f" providerId="ADAL" clId="{9C4DCC31-7F4A-443F-B381-47FA02E13DF9}" dt="2022-11-10T08:32:45.080" v="10930" actId="20577"/>
          <ac:spMkLst>
            <pc:docMk/>
            <pc:sldMk cId="2984318943" sldId="353"/>
            <ac:spMk id="44" creationId="{B427FBF6-A802-44E2-B29C-5108F930155F}"/>
          </ac:spMkLst>
        </pc:spChg>
        <pc:spChg chg="mod">
          <ac:chgData name="Margot Janssens" userId="f69163b5-52e0-4723-b622-bb4bf4dbab8f" providerId="ADAL" clId="{9C4DCC31-7F4A-443F-B381-47FA02E13DF9}" dt="2022-11-10T08:33:02.582" v="10933" actId="207"/>
          <ac:spMkLst>
            <pc:docMk/>
            <pc:sldMk cId="2984318943" sldId="353"/>
            <ac:spMk id="45" creationId="{88F2404C-498E-490A-9467-B96A3DD50762}"/>
          </ac:spMkLst>
        </pc:spChg>
        <pc:spChg chg="mod">
          <ac:chgData name="Margot Janssens" userId="f69163b5-52e0-4723-b622-bb4bf4dbab8f" providerId="ADAL" clId="{9C4DCC31-7F4A-443F-B381-47FA02E13DF9}" dt="2022-11-10T08:32:34.761" v="10928"/>
          <ac:spMkLst>
            <pc:docMk/>
            <pc:sldMk cId="2984318943" sldId="353"/>
            <ac:spMk id="46" creationId="{5E578BB4-7EE2-41EA-B623-9A96D7481F6F}"/>
          </ac:spMkLst>
        </pc:spChg>
      </pc:sldChg>
      <pc:sldChg chg="modSp mod">
        <pc:chgData name="Margot Janssens" userId="f69163b5-52e0-4723-b622-bb4bf4dbab8f" providerId="ADAL" clId="{9C4DCC31-7F4A-443F-B381-47FA02E13DF9}" dt="2022-11-14T14:20:16.866" v="25387"/>
        <pc:sldMkLst>
          <pc:docMk/>
          <pc:sldMk cId="7911983" sldId="354"/>
        </pc:sldMkLst>
        <pc:spChg chg="mod">
          <ac:chgData name="Margot Janssens" userId="f69163b5-52e0-4723-b622-bb4bf4dbab8f" providerId="ADAL" clId="{9C4DCC31-7F4A-443F-B381-47FA02E13DF9}" dt="2022-11-14T14:20:16.866" v="25387"/>
          <ac:spMkLst>
            <pc:docMk/>
            <pc:sldMk cId="7911983" sldId="354"/>
            <ac:spMk id="3" creationId="{672066D8-1003-4104-9004-C7C1D57DBB55}"/>
          </ac:spMkLst>
        </pc:spChg>
        <pc:spChg chg="mod">
          <ac:chgData name="Margot Janssens" userId="f69163b5-52e0-4723-b622-bb4bf4dbab8f" providerId="ADAL" clId="{9C4DCC31-7F4A-443F-B381-47FA02E13DF9}" dt="2022-11-14T14:20:13.819" v="25386" actId="20577"/>
          <ac:spMkLst>
            <pc:docMk/>
            <pc:sldMk cId="7911983" sldId="354"/>
            <ac:spMk id="5" creationId="{7FA0D3A1-7316-4678-9D30-1AD38CE42F67}"/>
          </ac:spMkLst>
        </pc:spChg>
        <pc:spChg chg="mod">
          <ac:chgData name="Margot Janssens" userId="f69163b5-52e0-4723-b622-bb4bf4dbab8f" providerId="ADAL" clId="{9C4DCC31-7F4A-443F-B381-47FA02E13DF9}" dt="2022-11-10T08:42:47.695" v="11093" actId="20577"/>
          <ac:spMkLst>
            <pc:docMk/>
            <pc:sldMk cId="7911983" sldId="354"/>
            <ac:spMk id="10" creationId="{956FC7F6-826D-4437-B417-5BD1EFBAE263}"/>
          </ac:spMkLst>
        </pc:spChg>
        <pc:graphicFrameChg chg="modGraphic">
          <ac:chgData name="Margot Janssens" userId="f69163b5-52e0-4723-b622-bb4bf4dbab8f" providerId="ADAL" clId="{9C4DCC31-7F4A-443F-B381-47FA02E13DF9}" dt="2022-11-10T08:46:17.602" v="11478" actId="20577"/>
          <ac:graphicFrameMkLst>
            <pc:docMk/>
            <pc:sldMk cId="7911983" sldId="354"/>
            <ac:graphicFrameMk id="6" creationId="{9C316715-150E-41AB-90F6-3E3F956542C9}"/>
          </ac:graphicFrameMkLst>
        </pc:graphicFrameChg>
      </pc:sldChg>
      <pc:sldChg chg="modSp mod">
        <pc:chgData name="Margot Janssens" userId="f69163b5-52e0-4723-b622-bb4bf4dbab8f" providerId="ADAL" clId="{9C4DCC31-7F4A-443F-B381-47FA02E13DF9}" dt="2022-11-14T14:20:49.411" v="25410"/>
        <pc:sldMkLst>
          <pc:docMk/>
          <pc:sldMk cId="3977647955" sldId="356"/>
        </pc:sldMkLst>
        <pc:spChg chg="mod">
          <ac:chgData name="Margot Janssens" userId="f69163b5-52e0-4723-b622-bb4bf4dbab8f" providerId="ADAL" clId="{9C4DCC31-7F4A-443F-B381-47FA02E13DF9}" dt="2022-11-14T14:20:49.411" v="25410"/>
          <ac:spMkLst>
            <pc:docMk/>
            <pc:sldMk cId="3977647955" sldId="356"/>
            <ac:spMk id="3" creationId="{672066D8-1003-4104-9004-C7C1D57DBB55}"/>
          </ac:spMkLst>
        </pc:spChg>
        <pc:spChg chg="mod">
          <ac:chgData name="Margot Janssens" userId="f69163b5-52e0-4723-b622-bb4bf4dbab8f" providerId="ADAL" clId="{9C4DCC31-7F4A-443F-B381-47FA02E13DF9}" dt="2022-11-10T14:28:33.632" v="12455"/>
          <ac:spMkLst>
            <pc:docMk/>
            <pc:sldMk cId="3977647955" sldId="356"/>
            <ac:spMk id="10" creationId="{956FC7F6-826D-4437-B417-5BD1EFBAE263}"/>
          </ac:spMkLst>
        </pc:spChg>
        <pc:graphicFrameChg chg="modGraphic">
          <ac:chgData name="Margot Janssens" userId="f69163b5-52e0-4723-b622-bb4bf4dbab8f" providerId="ADAL" clId="{9C4DCC31-7F4A-443F-B381-47FA02E13DF9}" dt="2022-11-10T14:35:08.372" v="13172" actId="20577"/>
          <ac:graphicFrameMkLst>
            <pc:docMk/>
            <pc:sldMk cId="3977647955" sldId="356"/>
            <ac:graphicFrameMk id="4" creationId="{67C19C27-26B7-4465-ADEF-15E22B1F1B57}"/>
          </ac:graphicFrameMkLst>
        </pc:graphicFrameChg>
      </pc:sldChg>
      <pc:sldChg chg="modSp mod">
        <pc:chgData name="Margot Janssens" userId="f69163b5-52e0-4723-b622-bb4bf4dbab8f" providerId="ADAL" clId="{9C4DCC31-7F4A-443F-B381-47FA02E13DF9}" dt="2022-11-14T14:21:03.587" v="25423"/>
        <pc:sldMkLst>
          <pc:docMk/>
          <pc:sldMk cId="1708984593" sldId="357"/>
        </pc:sldMkLst>
        <pc:spChg chg="mod">
          <ac:chgData name="Margot Janssens" userId="f69163b5-52e0-4723-b622-bb4bf4dbab8f" providerId="ADAL" clId="{9C4DCC31-7F4A-443F-B381-47FA02E13DF9}" dt="2022-11-14T14:21:03.587" v="25423"/>
          <ac:spMkLst>
            <pc:docMk/>
            <pc:sldMk cId="1708984593" sldId="357"/>
            <ac:spMk id="3" creationId="{672066D8-1003-4104-9004-C7C1D57DBB55}"/>
          </ac:spMkLst>
        </pc:spChg>
        <pc:spChg chg="mod">
          <ac:chgData name="Margot Janssens" userId="f69163b5-52e0-4723-b622-bb4bf4dbab8f" providerId="ADAL" clId="{9C4DCC31-7F4A-443F-B381-47FA02E13DF9}" dt="2022-11-14T14:21:00.871" v="25422" actId="20577"/>
          <ac:spMkLst>
            <pc:docMk/>
            <pc:sldMk cId="1708984593" sldId="357"/>
            <ac:spMk id="5" creationId="{7FA0D3A1-7316-4678-9D30-1AD38CE42F67}"/>
          </ac:spMkLst>
        </pc:spChg>
        <pc:spChg chg="mod">
          <ac:chgData name="Margot Janssens" userId="f69163b5-52e0-4723-b622-bb4bf4dbab8f" providerId="ADAL" clId="{9C4DCC31-7F4A-443F-B381-47FA02E13DF9}" dt="2022-11-10T14:35:22.353" v="13173"/>
          <ac:spMkLst>
            <pc:docMk/>
            <pc:sldMk cId="1708984593" sldId="357"/>
            <ac:spMk id="10" creationId="{956FC7F6-826D-4437-B417-5BD1EFBAE263}"/>
          </ac:spMkLst>
        </pc:spChg>
      </pc:sldChg>
      <pc:sldChg chg="modSp mod">
        <pc:chgData name="Margot Janssens" userId="f69163b5-52e0-4723-b622-bb4bf4dbab8f" providerId="ADAL" clId="{9C4DCC31-7F4A-443F-B381-47FA02E13DF9}" dt="2022-11-10T14:44:52.621" v="14278" actId="20577"/>
        <pc:sldMkLst>
          <pc:docMk/>
          <pc:sldMk cId="1483733061" sldId="358"/>
        </pc:sldMkLst>
        <pc:spChg chg="mod">
          <ac:chgData name="Margot Janssens" userId="f69163b5-52e0-4723-b622-bb4bf4dbab8f" providerId="ADAL" clId="{9C4DCC31-7F4A-443F-B381-47FA02E13DF9}" dt="2022-11-10T14:36:21.643" v="13267"/>
          <ac:spMkLst>
            <pc:docMk/>
            <pc:sldMk cId="1483733061" sldId="358"/>
            <ac:spMk id="10" creationId="{956FC7F6-826D-4437-B417-5BD1EFBAE263}"/>
          </ac:spMkLst>
        </pc:spChg>
        <pc:graphicFrameChg chg="modGraphic">
          <ac:chgData name="Margot Janssens" userId="f69163b5-52e0-4723-b622-bb4bf4dbab8f" providerId="ADAL" clId="{9C4DCC31-7F4A-443F-B381-47FA02E13DF9}" dt="2022-11-10T14:44:52.621" v="14278" actId="20577"/>
          <ac:graphicFrameMkLst>
            <pc:docMk/>
            <pc:sldMk cId="1483733061" sldId="358"/>
            <ac:graphicFrameMk id="7" creationId="{A0DAFA50-4EA0-415E-AB73-0DB6CCB4C8F3}"/>
          </ac:graphicFrameMkLst>
        </pc:graphicFrameChg>
      </pc:sldChg>
      <pc:sldChg chg="modSp mod">
        <pc:chgData name="Margot Janssens" userId="f69163b5-52e0-4723-b622-bb4bf4dbab8f" providerId="ADAL" clId="{9C4DCC31-7F4A-443F-B381-47FA02E13DF9}" dt="2022-11-14T14:21:09.848" v="25424"/>
        <pc:sldMkLst>
          <pc:docMk/>
          <pc:sldMk cId="2197906386" sldId="359"/>
        </pc:sldMkLst>
        <pc:spChg chg="mod">
          <ac:chgData name="Margot Janssens" userId="f69163b5-52e0-4723-b622-bb4bf4dbab8f" providerId="ADAL" clId="{9C4DCC31-7F4A-443F-B381-47FA02E13DF9}" dt="2022-11-14T14:21:09.848" v="25424"/>
          <ac:spMkLst>
            <pc:docMk/>
            <pc:sldMk cId="2197906386" sldId="359"/>
            <ac:spMk id="3" creationId="{672066D8-1003-4104-9004-C7C1D57DBB55}"/>
          </ac:spMkLst>
        </pc:spChg>
        <pc:graphicFrameChg chg="mod modGraphic">
          <ac:chgData name="Margot Janssens" userId="f69163b5-52e0-4723-b622-bb4bf4dbab8f" providerId="ADAL" clId="{9C4DCC31-7F4A-443F-B381-47FA02E13DF9}" dt="2022-11-10T14:53:32.728" v="15389" actId="20577"/>
          <ac:graphicFrameMkLst>
            <pc:docMk/>
            <pc:sldMk cId="2197906386" sldId="359"/>
            <ac:graphicFrameMk id="7" creationId="{A0DAFA50-4EA0-415E-AB73-0DB6CCB4C8F3}"/>
          </ac:graphicFrameMkLst>
        </pc:graphicFrameChg>
      </pc:sldChg>
      <pc:sldChg chg="modSp mod">
        <pc:chgData name="Margot Janssens" userId="f69163b5-52e0-4723-b622-bb4bf4dbab8f" providerId="ADAL" clId="{9C4DCC31-7F4A-443F-B381-47FA02E13DF9}" dt="2022-11-14T14:21:14.051" v="25425"/>
        <pc:sldMkLst>
          <pc:docMk/>
          <pc:sldMk cId="352869090" sldId="360"/>
        </pc:sldMkLst>
        <pc:spChg chg="mod">
          <ac:chgData name="Margot Janssens" userId="f69163b5-52e0-4723-b622-bb4bf4dbab8f" providerId="ADAL" clId="{9C4DCC31-7F4A-443F-B381-47FA02E13DF9}" dt="2022-11-14T14:21:14.051" v="25425"/>
          <ac:spMkLst>
            <pc:docMk/>
            <pc:sldMk cId="352869090" sldId="360"/>
            <ac:spMk id="3" creationId="{672066D8-1003-4104-9004-C7C1D57DBB55}"/>
          </ac:spMkLst>
        </pc:spChg>
        <pc:graphicFrameChg chg="mod modGraphic">
          <ac:chgData name="Margot Janssens" userId="f69163b5-52e0-4723-b622-bb4bf4dbab8f" providerId="ADAL" clId="{9C4DCC31-7F4A-443F-B381-47FA02E13DF9}" dt="2022-11-10T15:02:03.975" v="16580" actId="5793"/>
          <ac:graphicFrameMkLst>
            <pc:docMk/>
            <pc:sldMk cId="352869090" sldId="360"/>
            <ac:graphicFrameMk id="7" creationId="{A0DAFA50-4EA0-415E-AB73-0DB6CCB4C8F3}"/>
          </ac:graphicFrameMkLst>
        </pc:graphicFrameChg>
      </pc:sldChg>
      <pc:sldChg chg="modSp mod">
        <pc:chgData name="Margot Janssens" userId="f69163b5-52e0-4723-b622-bb4bf4dbab8f" providerId="ADAL" clId="{9C4DCC31-7F4A-443F-B381-47FA02E13DF9}" dt="2022-11-14T14:21:18.371" v="25426"/>
        <pc:sldMkLst>
          <pc:docMk/>
          <pc:sldMk cId="362662237" sldId="361"/>
        </pc:sldMkLst>
        <pc:spChg chg="mod">
          <ac:chgData name="Margot Janssens" userId="f69163b5-52e0-4723-b622-bb4bf4dbab8f" providerId="ADAL" clId="{9C4DCC31-7F4A-443F-B381-47FA02E13DF9}" dt="2022-11-14T14:21:18.371" v="25426"/>
          <ac:spMkLst>
            <pc:docMk/>
            <pc:sldMk cId="362662237" sldId="361"/>
            <ac:spMk id="3" creationId="{672066D8-1003-4104-9004-C7C1D57DBB55}"/>
          </ac:spMkLst>
        </pc:spChg>
        <pc:graphicFrameChg chg="mod modGraphic">
          <ac:chgData name="Margot Janssens" userId="f69163b5-52e0-4723-b622-bb4bf4dbab8f" providerId="ADAL" clId="{9C4DCC31-7F4A-443F-B381-47FA02E13DF9}" dt="2022-11-10T15:24:06.572" v="16795" actId="20577"/>
          <ac:graphicFrameMkLst>
            <pc:docMk/>
            <pc:sldMk cId="362662237" sldId="361"/>
            <ac:graphicFrameMk id="7" creationId="{A0DAFA50-4EA0-415E-AB73-0DB6CCB4C8F3}"/>
          </ac:graphicFrameMkLst>
        </pc:graphicFrameChg>
      </pc:sldChg>
      <pc:sldChg chg="modSp mod">
        <pc:chgData name="Margot Janssens" userId="f69163b5-52e0-4723-b622-bb4bf4dbab8f" providerId="ADAL" clId="{9C4DCC31-7F4A-443F-B381-47FA02E13DF9}" dt="2022-11-14T14:20:35.810" v="25408"/>
        <pc:sldMkLst>
          <pc:docMk/>
          <pc:sldMk cId="2962277800" sldId="362"/>
        </pc:sldMkLst>
        <pc:spChg chg="mod">
          <ac:chgData name="Margot Janssens" userId="f69163b5-52e0-4723-b622-bb4bf4dbab8f" providerId="ADAL" clId="{9C4DCC31-7F4A-443F-B381-47FA02E13DF9}" dt="2022-11-14T14:20:35.810" v="25408"/>
          <ac:spMkLst>
            <pc:docMk/>
            <pc:sldMk cId="2962277800" sldId="362"/>
            <ac:spMk id="3" creationId="{672066D8-1003-4104-9004-C7C1D57DBB55}"/>
          </ac:spMkLst>
        </pc:spChg>
        <pc:spChg chg="mod">
          <ac:chgData name="Margot Janssens" userId="f69163b5-52e0-4723-b622-bb4bf4dbab8f" providerId="ADAL" clId="{9C4DCC31-7F4A-443F-B381-47FA02E13DF9}" dt="2022-11-14T14:20:32.557" v="25407" actId="20577"/>
          <ac:spMkLst>
            <pc:docMk/>
            <pc:sldMk cId="2962277800" sldId="362"/>
            <ac:spMk id="5" creationId="{7FA0D3A1-7316-4678-9D30-1AD38CE42F67}"/>
          </ac:spMkLst>
        </pc:spChg>
        <pc:spChg chg="mod">
          <ac:chgData name="Margot Janssens" userId="f69163b5-52e0-4723-b622-bb4bf4dbab8f" providerId="ADAL" clId="{9C4DCC31-7F4A-443F-B381-47FA02E13DF9}" dt="2022-11-10T08:47:14.875" v="11543"/>
          <ac:spMkLst>
            <pc:docMk/>
            <pc:sldMk cId="2962277800" sldId="362"/>
            <ac:spMk id="10" creationId="{956FC7F6-826D-4437-B417-5BD1EFBAE263}"/>
          </ac:spMkLst>
        </pc:spChg>
      </pc:sldChg>
      <pc:sldChg chg="modSp mod">
        <pc:chgData name="Margot Janssens" userId="f69163b5-52e0-4723-b622-bb4bf4dbab8f" providerId="ADAL" clId="{9C4DCC31-7F4A-443F-B381-47FA02E13DF9}" dt="2022-11-14T14:21:43.106" v="25432"/>
        <pc:sldMkLst>
          <pc:docMk/>
          <pc:sldMk cId="3182119239" sldId="363"/>
        </pc:sldMkLst>
        <pc:spChg chg="mod">
          <ac:chgData name="Margot Janssens" userId="f69163b5-52e0-4723-b622-bb4bf4dbab8f" providerId="ADAL" clId="{9C4DCC31-7F4A-443F-B381-47FA02E13DF9}" dt="2022-11-14T14:21:43.106" v="25432"/>
          <ac:spMkLst>
            <pc:docMk/>
            <pc:sldMk cId="3182119239" sldId="363"/>
            <ac:spMk id="3" creationId="{672066D8-1003-4104-9004-C7C1D57DBB55}"/>
          </ac:spMkLst>
        </pc:spChg>
        <pc:spChg chg="mod">
          <ac:chgData name="Margot Janssens" userId="f69163b5-52e0-4723-b622-bb4bf4dbab8f" providerId="ADAL" clId="{9C4DCC31-7F4A-443F-B381-47FA02E13DF9}" dt="2022-11-14T12:50:42.001" v="19028" actId="20577"/>
          <ac:spMkLst>
            <pc:docMk/>
            <pc:sldMk cId="3182119239" sldId="363"/>
            <ac:spMk id="5" creationId="{39D5B513-1072-46B7-8A74-1107256C4647}"/>
          </ac:spMkLst>
        </pc:spChg>
        <pc:spChg chg="mod">
          <ac:chgData name="Margot Janssens" userId="f69163b5-52e0-4723-b622-bb4bf4dbab8f" providerId="ADAL" clId="{9C4DCC31-7F4A-443F-B381-47FA02E13DF9}" dt="2022-11-14T12:45:16.978" v="18816"/>
          <ac:spMkLst>
            <pc:docMk/>
            <pc:sldMk cId="3182119239" sldId="363"/>
            <ac:spMk id="10" creationId="{956FC7F6-826D-4437-B417-5BD1EFBAE263}"/>
          </ac:spMkLst>
        </pc:spChg>
        <pc:graphicFrameChg chg="modGraphic">
          <ac:chgData name="Margot Janssens" userId="f69163b5-52e0-4723-b622-bb4bf4dbab8f" providerId="ADAL" clId="{9C4DCC31-7F4A-443F-B381-47FA02E13DF9}" dt="2022-11-14T12:58:49.629" v="19555" actId="20577"/>
          <ac:graphicFrameMkLst>
            <pc:docMk/>
            <pc:sldMk cId="3182119239" sldId="363"/>
            <ac:graphicFrameMk id="6" creationId="{DBF7E266-23B9-44E2-A096-4CD501305338}"/>
          </ac:graphicFrameMkLst>
        </pc:graphicFrameChg>
      </pc:sldChg>
      <pc:sldChg chg="modSp mod">
        <pc:chgData name="Margot Janssens" userId="f69163b5-52e0-4723-b622-bb4bf4dbab8f" providerId="ADAL" clId="{9C4DCC31-7F4A-443F-B381-47FA02E13DF9}" dt="2022-11-14T14:22:26.372" v="25442"/>
        <pc:sldMkLst>
          <pc:docMk/>
          <pc:sldMk cId="4085170871" sldId="364"/>
        </pc:sldMkLst>
        <pc:spChg chg="mod">
          <ac:chgData name="Margot Janssens" userId="f69163b5-52e0-4723-b622-bb4bf4dbab8f" providerId="ADAL" clId="{9C4DCC31-7F4A-443F-B381-47FA02E13DF9}" dt="2022-11-14T14:22:26.372" v="25442"/>
          <ac:spMkLst>
            <pc:docMk/>
            <pc:sldMk cId="4085170871" sldId="364"/>
            <ac:spMk id="3" creationId="{672066D8-1003-4104-9004-C7C1D57DBB55}"/>
          </ac:spMkLst>
        </pc:spChg>
        <pc:spChg chg="mod">
          <ac:chgData name="Margot Janssens" userId="f69163b5-52e0-4723-b622-bb4bf4dbab8f" providerId="ADAL" clId="{9C4DCC31-7F4A-443F-B381-47FA02E13DF9}" dt="2022-11-14T13:50:45.360" v="23028"/>
          <ac:spMkLst>
            <pc:docMk/>
            <pc:sldMk cId="4085170871" sldId="364"/>
            <ac:spMk id="10" creationId="{956FC7F6-826D-4437-B417-5BD1EFBAE263}"/>
          </ac:spMkLst>
        </pc:spChg>
        <pc:spChg chg="mod">
          <ac:chgData name="Margot Janssens" userId="f69163b5-52e0-4723-b622-bb4bf4dbab8f" providerId="ADAL" clId="{9C4DCC31-7F4A-443F-B381-47FA02E13DF9}" dt="2022-11-14T13:54:13.942" v="23525" actId="20577"/>
          <ac:spMkLst>
            <pc:docMk/>
            <pc:sldMk cId="4085170871" sldId="364"/>
            <ac:spMk id="11" creationId="{C1F8FAB9-C210-4F78-8D67-15FD08C3A7B1}"/>
          </ac:spMkLst>
        </pc:spChg>
      </pc:sldChg>
      <pc:sldChg chg="modSp mod">
        <pc:chgData name="Margot Janssens" userId="f69163b5-52e0-4723-b622-bb4bf4dbab8f" providerId="ADAL" clId="{9C4DCC31-7F4A-443F-B381-47FA02E13DF9}" dt="2022-11-14T14:21:46.979" v="25433"/>
        <pc:sldMkLst>
          <pc:docMk/>
          <pc:sldMk cId="1694254392" sldId="365"/>
        </pc:sldMkLst>
        <pc:spChg chg="mod">
          <ac:chgData name="Margot Janssens" userId="f69163b5-52e0-4723-b622-bb4bf4dbab8f" providerId="ADAL" clId="{9C4DCC31-7F4A-443F-B381-47FA02E13DF9}" dt="2022-11-14T14:21:46.979" v="25433"/>
          <ac:spMkLst>
            <pc:docMk/>
            <pc:sldMk cId="1694254392" sldId="365"/>
            <ac:spMk id="3" creationId="{672066D8-1003-4104-9004-C7C1D57DBB55}"/>
          </ac:spMkLst>
        </pc:spChg>
        <pc:spChg chg="mod">
          <ac:chgData name="Margot Janssens" userId="f69163b5-52e0-4723-b622-bb4bf4dbab8f" providerId="ADAL" clId="{9C4DCC31-7F4A-443F-B381-47FA02E13DF9}" dt="2022-11-14T12:58:59.486" v="19556"/>
          <ac:spMkLst>
            <pc:docMk/>
            <pc:sldMk cId="1694254392" sldId="365"/>
            <ac:spMk id="10" creationId="{956FC7F6-826D-4437-B417-5BD1EFBAE263}"/>
          </ac:spMkLst>
        </pc:spChg>
        <pc:spChg chg="mod">
          <ac:chgData name="Margot Janssens" userId="f69163b5-52e0-4723-b622-bb4bf4dbab8f" providerId="ADAL" clId="{9C4DCC31-7F4A-443F-B381-47FA02E13DF9}" dt="2022-11-14T13:04:34.828" v="19948" actId="20577"/>
          <ac:spMkLst>
            <pc:docMk/>
            <pc:sldMk cId="1694254392" sldId="365"/>
            <ac:spMk id="11" creationId="{C1F8FAB9-C210-4F78-8D67-15FD08C3A7B1}"/>
          </ac:spMkLst>
        </pc:spChg>
      </pc:sldChg>
      <pc:sldChg chg="modSp mod">
        <pc:chgData name="Margot Janssens" userId="f69163b5-52e0-4723-b622-bb4bf4dbab8f" providerId="ADAL" clId="{9C4DCC31-7F4A-443F-B381-47FA02E13DF9}" dt="2022-11-14T14:22:10.456" v="25439"/>
        <pc:sldMkLst>
          <pc:docMk/>
          <pc:sldMk cId="2436559800" sldId="366"/>
        </pc:sldMkLst>
        <pc:spChg chg="mod">
          <ac:chgData name="Margot Janssens" userId="f69163b5-52e0-4723-b622-bb4bf4dbab8f" providerId="ADAL" clId="{9C4DCC31-7F4A-443F-B381-47FA02E13DF9}" dt="2022-11-14T14:22:10.456" v="25439"/>
          <ac:spMkLst>
            <pc:docMk/>
            <pc:sldMk cId="2436559800" sldId="366"/>
            <ac:spMk id="3" creationId="{672066D8-1003-4104-9004-C7C1D57DBB55}"/>
          </ac:spMkLst>
        </pc:spChg>
        <pc:spChg chg="mod">
          <ac:chgData name="Margot Janssens" userId="f69163b5-52e0-4723-b622-bb4bf4dbab8f" providerId="ADAL" clId="{9C4DCC31-7F4A-443F-B381-47FA02E13DF9}" dt="2022-11-14T13:41:44.926" v="21874"/>
          <ac:spMkLst>
            <pc:docMk/>
            <pc:sldMk cId="2436559800" sldId="366"/>
            <ac:spMk id="10" creationId="{956FC7F6-826D-4437-B417-5BD1EFBAE263}"/>
          </ac:spMkLst>
        </pc:spChg>
        <pc:spChg chg="mod">
          <ac:chgData name="Margot Janssens" userId="f69163b5-52e0-4723-b622-bb4bf4dbab8f" providerId="ADAL" clId="{9C4DCC31-7F4A-443F-B381-47FA02E13DF9}" dt="2022-11-14T13:46:12.725" v="22468" actId="5793"/>
          <ac:spMkLst>
            <pc:docMk/>
            <pc:sldMk cId="2436559800" sldId="366"/>
            <ac:spMk id="11" creationId="{C1F8FAB9-C210-4F78-8D67-15FD08C3A7B1}"/>
          </ac:spMkLst>
        </pc:spChg>
      </pc:sldChg>
      <pc:sldChg chg="modSp mod">
        <pc:chgData name="Margot Janssens" userId="f69163b5-52e0-4723-b622-bb4bf4dbab8f" providerId="ADAL" clId="{9C4DCC31-7F4A-443F-B381-47FA02E13DF9}" dt="2022-11-14T14:21:26.072" v="25428"/>
        <pc:sldMkLst>
          <pc:docMk/>
          <pc:sldMk cId="4102734272" sldId="367"/>
        </pc:sldMkLst>
        <pc:spChg chg="mod">
          <ac:chgData name="Margot Janssens" userId="f69163b5-52e0-4723-b622-bb4bf4dbab8f" providerId="ADAL" clId="{9C4DCC31-7F4A-443F-B381-47FA02E13DF9}" dt="2022-11-14T14:21:26.072" v="25428"/>
          <ac:spMkLst>
            <pc:docMk/>
            <pc:sldMk cId="4102734272" sldId="367"/>
            <ac:spMk id="3" creationId="{672066D8-1003-4104-9004-C7C1D57DBB55}"/>
          </ac:spMkLst>
        </pc:spChg>
        <pc:spChg chg="mod">
          <ac:chgData name="Margot Janssens" userId="f69163b5-52e0-4723-b622-bb4bf4dbab8f" providerId="ADAL" clId="{9C4DCC31-7F4A-443F-B381-47FA02E13DF9}" dt="2022-11-10T15:26:58.142" v="17116"/>
          <ac:spMkLst>
            <pc:docMk/>
            <pc:sldMk cId="4102734272" sldId="367"/>
            <ac:spMk id="10" creationId="{956FC7F6-826D-4437-B417-5BD1EFBAE263}"/>
          </ac:spMkLst>
        </pc:spChg>
        <pc:spChg chg="mod">
          <ac:chgData name="Margot Janssens" userId="f69163b5-52e0-4723-b622-bb4bf4dbab8f" providerId="ADAL" clId="{9C4DCC31-7F4A-443F-B381-47FA02E13DF9}" dt="2022-11-10T15:30:57.145" v="17678" actId="20577"/>
          <ac:spMkLst>
            <pc:docMk/>
            <pc:sldMk cId="4102734272" sldId="367"/>
            <ac:spMk id="11" creationId="{C1F8FAB9-C210-4F78-8D67-15FD08C3A7B1}"/>
          </ac:spMkLst>
        </pc:spChg>
      </pc:sldChg>
      <pc:sldChg chg="modSp mod">
        <pc:chgData name="Margot Janssens" userId="f69163b5-52e0-4723-b622-bb4bf4dbab8f" providerId="ADAL" clId="{9C4DCC31-7F4A-443F-B381-47FA02E13DF9}" dt="2022-11-14T14:21:29.709" v="25429"/>
        <pc:sldMkLst>
          <pc:docMk/>
          <pc:sldMk cId="1271631845" sldId="368"/>
        </pc:sldMkLst>
        <pc:spChg chg="mod">
          <ac:chgData name="Margot Janssens" userId="f69163b5-52e0-4723-b622-bb4bf4dbab8f" providerId="ADAL" clId="{9C4DCC31-7F4A-443F-B381-47FA02E13DF9}" dt="2022-11-14T14:21:29.709" v="25429"/>
          <ac:spMkLst>
            <pc:docMk/>
            <pc:sldMk cId="1271631845" sldId="368"/>
            <ac:spMk id="3" creationId="{672066D8-1003-4104-9004-C7C1D57DBB55}"/>
          </ac:spMkLst>
        </pc:spChg>
        <pc:spChg chg="mod">
          <ac:chgData name="Margot Janssens" userId="f69163b5-52e0-4723-b622-bb4bf4dbab8f" providerId="ADAL" clId="{9C4DCC31-7F4A-443F-B381-47FA02E13DF9}" dt="2022-11-14T12:36:20.080" v="17679"/>
          <ac:spMkLst>
            <pc:docMk/>
            <pc:sldMk cId="1271631845" sldId="368"/>
            <ac:spMk id="10" creationId="{956FC7F6-826D-4437-B417-5BD1EFBAE263}"/>
          </ac:spMkLst>
        </pc:spChg>
        <pc:spChg chg="mod">
          <ac:chgData name="Margot Janssens" userId="f69163b5-52e0-4723-b622-bb4bf4dbab8f" providerId="ADAL" clId="{9C4DCC31-7F4A-443F-B381-47FA02E13DF9}" dt="2022-11-14T12:36:39.111" v="17683" actId="20577"/>
          <ac:spMkLst>
            <pc:docMk/>
            <pc:sldMk cId="1271631845" sldId="368"/>
            <ac:spMk id="11" creationId="{C1F8FAB9-C210-4F78-8D67-15FD08C3A7B1}"/>
          </ac:spMkLst>
        </pc:spChg>
        <pc:graphicFrameChg chg="modGraphic">
          <ac:chgData name="Margot Janssens" userId="f69163b5-52e0-4723-b622-bb4bf4dbab8f" providerId="ADAL" clId="{9C4DCC31-7F4A-443F-B381-47FA02E13DF9}" dt="2022-11-14T12:40:34.983" v="18386" actId="20577"/>
          <ac:graphicFrameMkLst>
            <pc:docMk/>
            <pc:sldMk cId="1271631845" sldId="368"/>
            <ac:graphicFrameMk id="4" creationId="{9629C593-F6DB-424C-A5D2-2FA30110E47F}"/>
          </ac:graphicFrameMkLst>
        </pc:graphicFrameChg>
      </pc:sldChg>
      <pc:sldChg chg="modSp mod">
        <pc:chgData name="Margot Janssens" userId="f69163b5-52e0-4723-b622-bb4bf4dbab8f" providerId="ADAL" clId="{9C4DCC31-7F4A-443F-B381-47FA02E13DF9}" dt="2022-11-14T14:21:34.595" v="25430"/>
        <pc:sldMkLst>
          <pc:docMk/>
          <pc:sldMk cId="1167136543" sldId="369"/>
        </pc:sldMkLst>
        <pc:spChg chg="mod">
          <ac:chgData name="Margot Janssens" userId="f69163b5-52e0-4723-b622-bb4bf4dbab8f" providerId="ADAL" clId="{9C4DCC31-7F4A-443F-B381-47FA02E13DF9}" dt="2022-11-14T14:21:34.595" v="25430"/>
          <ac:spMkLst>
            <pc:docMk/>
            <pc:sldMk cId="1167136543" sldId="369"/>
            <ac:spMk id="3" creationId="{672066D8-1003-4104-9004-C7C1D57DBB55}"/>
          </ac:spMkLst>
        </pc:spChg>
        <pc:spChg chg="mod">
          <ac:chgData name="Margot Janssens" userId="f69163b5-52e0-4723-b622-bb4bf4dbab8f" providerId="ADAL" clId="{9C4DCC31-7F4A-443F-B381-47FA02E13DF9}" dt="2022-11-14T12:40:47.596" v="18387"/>
          <ac:spMkLst>
            <pc:docMk/>
            <pc:sldMk cId="1167136543" sldId="369"/>
            <ac:spMk id="10" creationId="{956FC7F6-826D-4437-B417-5BD1EFBAE263}"/>
          </ac:spMkLst>
        </pc:spChg>
        <pc:spChg chg="mod">
          <ac:chgData name="Margot Janssens" userId="f69163b5-52e0-4723-b622-bb4bf4dbab8f" providerId="ADAL" clId="{9C4DCC31-7F4A-443F-B381-47FA02E13DF9}" dt="2022-11-14T12:42:23.527" v="18526" actId="20577"/>
          <ac:spMkLst>
            <pc:docMk/>
            <pc:sldMk cId="1167136543" sldId="369"/>
            <ac:spMk id="11" creationId="{C1F8FAB9-C210-4F78-8D67-15FD08C3A7B1}"/>
          </ac:spMkLst>
        </pc:spChg>
        <pc:graphicFrameChg chg="mod modGraphic">
          <ac:chgData name="Margot Janssens" userId="f69163b5-52e0-4723-b622-bb4bf4dbab8f" providerId="ADAL" clId="{9C4DCC31-7F4A-443F-B381-47FA02E13DF9}" dt="2022-11-14T12:41:36.845" v="18431" actId="20577"/>
          <ac:graphicFrameMkLst>
            <pc:docMk/>
            <pc:sldMk cId="1167136543" sldId="369"/>
            <ac:graphicFrameMk id="4" creationId="{9629C593-F6DB-424C-A5D2-2FA30110E47F}"/>
          </ac:graphicFrameMkLst>
        </pc:graphicFrameChg>
      </pc:sldChg>
      <pc:sldChg chg="modSp mod">
        <pc:chgData name="Margot Janssens" userId="f69163b5-52e0-4723-b622-bb4bf4dbab8f" providerId="ADAL" clId="{9C4DCC31-7F4A-443F-B381-47FA02E13DF9}" dt="2022-11-14T14:21:50.866" v="25434"/>
        <pc:sldMkLst>
          <pc:docMk/>
          <pc:sldMk cId="3321505141" sldId="370"/>
        </pc:sldMkLst>
        <pc:spChg chg="mod">
          <ac:chgData name="Margot Janssens" userId="f69163b5-52e0-4723-b622-bb4bf4dbab8f" providerId="ADAL" clId="{9C4DCC31-7F4A-443F-B381-47FA02E13DF9}" dt="2022-11-14T14:21:50.866" v="25434"/>
          <ac:spMkLst>
            <pc:docMk/>
            <pc:sldMk cId="3321505141" sldId="370"/>
            <ac:spMk id="3" creationId="{672066D8-1003-4104-9004-C7C1D57DBB55}"/>
          </ac:spMkLst>
        </pc:spChg>
        <pc:spChg chg="mod">
          <ac:chgData name="Margot Janssens" userId="f69163b5-52e0-4723-b622-bb4bf4dbab8f" providerId="ADAL" clId="{9C4DCC31-7F4A-443F-B381-47FA02E13DF9}" dt="2022-11-14T13:04:48.064" v="19949"/>
          <ac:spMkLst>
            <pc:docMk/>
            <pc:sldMk cId="3321505141" sldId="370"/>
            <ac:spMk id="10" creationId="{956FC7F6-826D-4437-B417-5BD1EFBAE263}"/>
          </ac:spMkLst>
        </pc:spChg>
        <pc:spChg chg="mod">
          <ac:chgData name="Margot Janssens" userId="f69163b5-52e0-4723-b622-bb4bf4dbab8f" providerId="ADAL" clId="{9C4DCC31-7F4A-443F-B381-47FA02E13DF9}" dt="2022-11-14T13:10:51.192" v="20536" actId="20577"/>
          <ac:spMkLst>
            <pc:docMk/>
            <pc:sldMk cId="3321505141" sldId="370"/>
            <ac:spMk id="11" creationId="{C1F8FAB9-C210-4F78-8D67-15FD08C3A7B1}"/>
          </ac:spMkLst>
        </pc:spChg>
      </pc:sldChg>
      <pc:sldChg chg="modSp mod">
        <pc:chgData name="Margot Janssens" userId="f69163b5-52e0-4723-b622-bb4bf4dbab8f" providerId="ADAL" clId="{9C4DCC31-7F4A-443F-B381-47FA02E13DF9}" dt="2022-11-14T14:21:55.139" v="25435"/>
        <pc:sldMkLst>
          <pc:docMk/>
          <pc:sldMk cId="2003341512" sldId="371"/>
        </pc:sldMkLst>
        <pc:spChg chg="mod">
          <ac:chgData name="Margot Janssens" userId="f69163b5-52e0-4723-b622-bb4bf4dbab8f" providerId="ADAL" clId="{9C4DCC31-7F4A-443F-B381-47FA02E13DF9}" dt="2022-11-14T14:21:55.139" v="25435"/>
          <ac:spMkLst>
            <pc:docMk/>
            <pc:sldMk cId="2003341512" sldId="371"/>
            <ac:spMk id="3" creationId="{672066D8-1003-4104-9004-C7C1D57DBB55}"/>
          </ac:spMkLst>
        </pc:spChg>
        <pc:spChg chg="mod">
          <ac:chgData name="Margot Janssens" userId="f69163b5-52e0-4723-b622-bb4bf4dbab8f" providerId="ADAL" clId="{9C4DCC31-7F4A-443F-B381-47FA02E13DF9}" dt="2022-11-14T13:11:04.069" v="20537"/>
          <ac:spMkLst>
            <pc:docMk/>
            <pc:sldMk cId="2003341512" sldId="371"/>
            <ac:spMk id="10" creationId="{956FC7F6-826D-4437-B417-5BD1EFBAE263}"/>
          </ac:spMkLst>
        </pc:spChg>
        <pc:spChg chg="mod">
          <ac:chgData name="Margot Janssens" userId="f69163b5-52e0-4723-b622-bb4bf4dbab8f" providerId="ADAL" clId="{9C4DCC31-7F4A-443F-B381-47FA02E13DF9}" dt="2022-11-14T13:11:19.042" v="20562" actId="20577"/>
          <ac:spMkLst>
            <pc:docMk/>
            <pc:sldMk cId="2003341512" sldId="371"/>
            <ac:spMk id="11" creationId="{C1F8FAB9-C210-4F78-8D67-15FD08C3A7B1}"/>
          </ac:spMkLst>
        </pc:spChg>
      </pc:sldChg>
      <pc:sldChg chg="modSp mod">
        <pc:chgData name="Margot Janssens" userId="f69163b5-52e0-4723-b622-bb4bf4dbab8f" providerId="ADAL" clId="{9C4DCC31-7F4A-443F-B381-47FA02E13DF9}" dt="2022-11-14T14:22:03.043" v="25437"/>
        <pc:sldMkLst>
          <pc:docMk/>
          <pc:sldMk cId="658944415" sldId="372"/>
        </pc:sldMkLst>
        <pc:spChg chg="mod">
          <ac:chgData name="Margot Janssens" userId="f69163b5-52e0-4723-b622-bb4bf4dbab8f" providerId="ADAL" clId="{9C4DCC31-7F4A-443F-B381-47FA02E13DF9}" dt="2022-11-14T14:22:03.043" v="25437"/>
          <ac:spMkLst>
            <pc:docMk/>
            <pc:sldMk cId="658944415" sldId="372"/>
            <ac:spMk id="3" creationId="{672066D8-1003-4104-9004-C7C1D57DBB55}"/>
          </ac:spMkLst>
        </pc:spChg>
        <pc:spChg chg="mod">
          <ac:chgData name="Margot Janssens" userId="f69163b5-52e0-4723-b622-bb4bf4dbab8f" providerId="ADAL" clId="{9C4DCC31-7F4A-443F-B381-47FA02E13DF9}" dt="2022-11-14T13:16:33.409" v="20857" actId="207"/>
          <ac:spMkLst>
            <pc:docMk/>
            <pc:sldMk cId="658944415" sldId="372"/>
            <ac:spMk id="5" creationId="{24FC9A08-2D67-406F-95EE-16537E4D7F51}"/>
          </ac:spMkLst>
        </pc:spChg>
        <pc:spChg chg="mod">
          <ac:chgData name="Margot Janssens" userId="f69163b5-52e0-4723-b622-bb4bf4dbab8f" providerId="ADAL" clId="{9C4DCC31-7F4A-443F-B381-47FA02E13DF9}" dt="2022-11-14T13:14:09.511" v="20845" actId="20577"/>
          <ac:spMkLst>
            <pc:docMk/>
            <pc:sldMk cId="658944415" sldId="372"/>
            <ac:spMk id="10" creationId="{956FC7F6-826D-4437-B417-5BD1EFBAE263}"/>
          </ac:spMkLst>
        </pc:spChg>
        <pc:spChg chg="mod">
          <ac:chgData name="Margot Janssens" userId="f69163b5-52e0-4723-b622-bb4bf4dbab8f" providerId="ADAL" clId="{9C4DCC31-7F4A-443F-B381-47FA02E13DF9}" dt="2022-11-14T13:16:09.273" v="20853"/>
          <ac:spMkLst>
            <pc:docMk/>
            <pc:sldMk cId="658944415" sldId="372"/>
            <ac:spMk id="27" creationId="{F9A12529-BE3F-4CB7-B639-95AC5B398091}"/>
          </ac:spMkLst>
        </pc:spChg>
        <pc:graphicFrameChg chg="mod">
          <ac:chgData name="Margot Janssens" userId="f69163b5-52e0-4723-b622-bb4bf4dbab8f" providerId="ADAL" clId="{9C4DCC31-7F4A-443F-B381-47FA02E13DF9}" dt="2022-11-14T13:15:39.214" v="20851"/>
          <ac:graphicFrameMkLst>
            <pc:docMk/>
            <pc:sldMk cId="658944415" sldId="372"/>
            <ac:graphicFrameMk id="9" creationId="{D3D81A9E-9E63-41E0-895C-70B2335F89D7}"/>
          </ac:graphicFrameMkLst>
        </pc:graphicFrameChg>
      </pc:sldChg>
      <pc:sldChg chg="modSp mod">
        <pc:chgData name="Margot Janssens" userId="f69163b5-52e0-4723-b622-bb4bf4dbab8f" providerId="ADAL" clId="{9C4DCC31-7F4A-443F-B381-47FA02E13DF9}" dt="2022-11-14T14:22:14.136" v="25440"/>
        <pc:sldMkLst>
          <pc:docMk/>
          <pc:sldMk cId="727899542" sldId="374"/>
        </pc:sldMkLst>
        <pc:spChg chg="mod">
          <ac:chgData name="Margot Janssens" userId="f69163b5-52e0-4723-b622-bb4bf4dbab8f" providerId="ADAL" clId="{9C4DCC31-7F4A-443F-B381-47FA02E13DF9}" dt="2022-11-14T14:22:14.136" v="25440"/>
          <ac:spMkLst>
            <pc:docMk/>
            <pc:sldMk cId="727899542" sldId="374"/>
            <ac:spMk id="3" creationId="{672066D8-1003-4104-9004-C7C1D57DBB55}"/>
          </ac:spMkLst>
        </pc:spChg>
        <pc:spChg chg="mod">
          <ac:chgData name="Margot Janssens" userId="f69163b5-52e0-4723-b622-bb4bf4dbab8f" providerId="ADAL" clId="{9C4DCC31-7F4A-443F-B381-47FA02E13DF9}" dt="2022-11-14T13:46:22.692" v="22469"/>
          <ac:spMkLst>
            <pc:docMk/>
            <pc:sldMk cId="727899542" sldId="374"/>
            <ac:spMk id="10" creationId="{956FC7F6-826D-4437-B417-5BD1EFBAE263}"/>
          </ac:spMkLst>
        </pc:spChg>
        <pc:spChg chg="mod">
          <ac:chgData name="Margot Janssens" userId="f69163b5-52e0-4723-b622-bb4bf4dbab8f" providerId="ADAL" clId="{9C4DCC31-7F4A-443F-B381-47FA02E13DF9}" dt="2022-11-14T13:48:44.576" v="22772" actId="20577"/>
          <ac:spMkLst>
            <pc:docMk/>
            <pc:sldMk cId="727899542" sldId="374"/>
            <ac:spMk id="11" creationId="{C1F8FAB9-C210-4F78-8D67-15FD08C3A7B1}"/>
          </ac:spMkLst>
        </pc:spChg>
      </pc:sldChg>
      <pc:sldChg chg="modSp mod">
        <pc:chgData name="Margot Janssens" userId="f69163b5-52e0-4723-b622-bb4bf4dbab8f" providerId="ADAL" clId="{9C4DCC31-7F4A-443F-B381-47FA02E13DF9}" dt="2022-11-14T14:22:22.222" v="25441"/>
        <pc:sldMkLst>
          <pc:docMk/>
          <pc:sldMk cId="2735161407" sldId="375"/>
        </pc:sldMkLst>
        <pc:spChg chg="mod">
          <ac:chgData name="Margot Janssens" userId="f69163b5-52e0-4723-b622-bb4bf4dbab8f" providerId="ADAL" clId="{9C4DCC31-7F4A-443F-B381-47FA02E13DF9}" dt="2022-11-14T14:22:22.222" v="25441"/>
          <ac:spMkLst>
            <pc:docMk/>
            <pc:sldMk cId="2735161407" sldId="375"/>
            <ac:spMk id="3" creationId="{672066D8-1003-4104-9004-C7C1D57DBB55}"/>
          </ac:spMkLst>
        </pc:spChg>
        <pc:spChg chg="mod">
          <ac:chgData name="Margot Janssens" userId="f69163b5-52e0-4723-b622-bb4bf4dbab8f" providerId="ADAL" clId="{9C4DCC31-7F4A-443F-B381-47FA02E13DF9}" dt="2022-11-14T13:48:55.744" v="22773"/>
          <ac:spMkLst>
            <pc:docMk/>
            <pc:sldMk cId="2735161407" sldId="375"/>
            <ac:spMk id="10" creationId="{956FC7F6-826D-4437-B417-5BD1EFBAE263}"/>
          </ac:spMkLst>
        </pc:spChg>
        <pc:spChg chg="mod">
          <ac:chgData name="Margot Janssens" userId="f69163b5-52e0-4723-b622-bb4bf4dbab8f" providerId="ADAL" clId="{9C4DCC31-7F4A-443F-B381-47FA02E13DF9}" dt="2022-11-14T13:50:35.925" v="23027" actId="5793"/>
          <ac:spMkLst>
            <pc:docMk/>
            <pc:sldMk cId="2735161407" sldId="375"/>
            <ac:spMk id="11" creationId="{C1F8FAB9-C210-4F78-8D67-15FD08C3A7B1}"/>
          </ac:spMkLst>
        </pc:spChg>
      </pc:sldChg>
      <pc:sldChg chg="modSp mod">
        <pc:chgData name="Margot Janssens" userId="f69163b5-52e0-4723-b622-bb4bf4dbab8f" providerId="ADAL" clId="{9C4DCC31-7F4A-443F-B381-47FA02E13DF9}" dt="2022-11-14T14:22:29.795" v="25443"/>
        <pc:sldMkLst>
          <pc:docMk/>
          <pc:sldMk cId="1080276418" sldId="376"/>
        </pc:sldMkLst>
        <pc:spChg chg="mod">
          <ac:chgData name="Margot Janssens" userId="f69163b5-52e0-4723-b622-bb4bf4dbab8f" providerId="ADAL" clId="{9C4DCC31-7F4A-443F-B381-47FA02E13DF9}" dt="2022-11-14T14:22:29.795" v="25443"/>
          <ac:spMkLst>
            <pc:docMk/>
            <pc:sldMk cId="1080276418" sldId="376"/>
            <ac:spMk id="3" creationId="{672066D8-1003-4104-9004-C7C1D57DBB55}"/>
          </ac:spMkLst>
        </pc:spChg>
        <pc:spChg chg="mod">
          <ac:chgData name="Margot Janssens" userId="f69163b5-52e0-4723-b622-bb4bf4dbab8f" providerId="ADAL" clId="{9C4DCC31-7F4A-443F-B381-47FA02E13DF9}" dt="2022-11-14T13:56:31.939" v="23526"/>
          <ac:spMkLst>
            <pc:docMk/>
            <pc:sldMk cId="1080276418" sldId="376"/>
            <ac:spMk id="10" creationId="{956FC7F6-826D-4437-B417-5BD1EFBAE263}"/>
          </ac:spMkLst>
        </pc:spChg>
        <pc:spChg chg="mod">
          <ac:chgData name="Margot Janssens" userId="f69163b5-52e0-4723-b622-bb4bf4dbab8f" providerId="ADAL" clId="{9C4DCC31-7F4A-443F-B381-47FA02E13DF9}" dt="2022-11-14T14:00:23.941" v="23974" actId="20577"/>
          <ac:spMkLst>
            <pc:docMk/>
            <pc:sldMk cId="1080276418" sldId="376"/>
            <ac:spMk id="11" creationId="{C1F8FAB9-C210-4F78-8D67-15FD08C3A7B1}"/>
          </ac:spMkLst>
        </pc:spChg>
      </pc:sldChg>
      <pc:sldChg chg="modSp mod">
        <pc:chgData name="Margot Janssens" userId="f69163b5-52e0-4723-b622-bb4bf4dbab8f" providerId="ADAL" clId="{9C4DCC31-7F4A-443F-B381-47FA02E13DF9}" dt="2022-11-14T14:22:33.571" v="25444"/>
        <pc:sldMkLst>
          <pc:docMk/>
          <pc:sldMk cId="3285318049" sldId="377"/>
        </pc:sldMkLst>
        <pc:spChg chg="mod">
          <ac:chgData name="Margot Janssens" userId="f69163b5-52e0-4723-b622-bb4bf4dbab8f" providerId="ADAL" clId="{9C4DCC31-7F4A-443F-B381-47FA02E13DF9}" dt="2022-11-14T14:22:33.571" v="25444"/>
          <ac:spMkLst>
            <pc:docMk/>
            <pc:sldMk cId="3285318049" sldId="377"/>
            <ac:spMk id="3" creationId="{672066D8-1003-4104-9004-C7C1D57DBB55}"/>
          </ac:spMkLst>
        </pc:spChg>
        <pc:spChg chg="mod">
          <ac:chgData name="Margot Janssens" userId="f69163b5-52e0-4723-b622-bb4bf4dbab8f" providerId="ADAL" clId="{9C4DCC31-7F4A-443F-B381-47FA02E13DF9}" dt="2022-11-14T14:00:48.869" v="23975"/>
          <ac:spMkLst>
            <pc:docMk/>
            <pc:sldMk cId="3285318049" sldId="377"/>
            <ac:spMk id="10" creationId="{956FC7F6-826D-4437-B417-5BD1EFBAE263}"/>
          </ac:spMkLst>
        </pc:spChg>
        <pc:spChg chg="mod">
          <ac:chgData name="Margot Janssens" userId="f69163b5-52e0-4723-b622-bb4bf4dbab8f" providerId="ADAL" clId="{9C4DCC31-7F4A-443F-B381-47FA02E13DF9}" dt="2022-11-14T14:01:15.274" v="24016" actId="20577"/>
          <ac:spMkLst>
            <pc:docMk/>
            <pc:sldMk cId="3285318049" sldId="377"/>
            <ac:spMk id="11" creationId="{C1F8FAB9-C210-4F78-8D67-15FD08C3A7B1}"/>
          </ac:spMkLst>
        </pc:spChg>
      </pc:sldChg>
      <pc:sldChg chg="modSp mod">
        <pc:chgData name="Margot Janssens" userId="f69163b5-52e0-4723-b622-bb4bf4dbab8f" providerId="ADAL" clId="{9C4DCC31-7F4A-443F-B381-47FA02E13DF9}" dt="2022-11-14T14:22:36.980" v="25445"/>
        <pc:sldMkLst>
          <pc:docMk/>
          <pc:sldMk cId="3293305357" sldId="378"/>
        </pc:sldMkLst>
        <pc:spChg chg="mod">
          <ac:chgData name="Margot Janssens" userId="f69163b5-52e0-4723-b622-bb4bf4dbab8f" providerId="ADAL" clId="{9C4DCC31-7F4A-443F-B381-47FA02E13DF9}" dt="2022-11-14T14:22:36.980" v="25445"/>
          <ac:spMkLst>
            <pc:docMk/>
            <pc:sldMk cId="3293305357" sldId="378"/>
            <ac:spMk id="3" creationId="{672066D8-1003-4104-9004-C7C1D57DBB55}"/>
          </ac:spMkLst>
        </pc:spChg>
        <pc:spChg chg="mod">
          <ac:chgData name="Margot Janssens" userId="f69163b5-52e0-4723-b622-bb4bf4dbab8f" providerId="ADAL" clId="{9C4DCC31-7F4A-443F-B381-47FA02E13DF9}" dt="2022-11-14T14:01:24.294" v="24017"/>
          <ac:spMkLst>
            <pc:docMk/>
            <pc:sldMk cId="3293305357" sldId="378"/>
            <ac:spMk id="10" creationId="{956FC7F6-826D-4437-B417-5BD1EFBAE263}"/>
          </ac:spMkLst>
        </pc:spChg>
        <pc:spChg chg="mod">
          <ac:chgData name="Margot Janssens" userId="f69163b5-52e0-4723-b622-bb4bf4dbab8f" providerId="ADAL" clId="{9C4DCC31-7F4A-443F-B381-47FA02E13DF9}" dt="2022-11-14T14:03:24.966" v="24111" actId="20577"/>
          <ac:spMkLst>
            <pc:docMk/>
            <pc:sldMk cId="3293305357" sldId="378"/>
            <ac:spMk id="11" creationId="{C1F8FAB9-C210-4F78-8D67-15FD08C3A7B1}"/>
          </ac:spMkLst>
        </pc:spChg>
      </pc:sldChg>
      <pc:sldChg chg="modSp mod">
        <pc:chgData name="Margot Janssens" userId="f69163b5-52e0-4723-b622-bb4bf4dbab8f" providerId="ADAL" clId="{9C4DCC31-7F4A-443F-B381-47FA02E13DF9}" dt="2022-11-14T14:22:48.184" v="25448"/>
        <pc:sldMkLst>
          <pc:docMk/>
          <pc:sldMk cId="3956384694" sldId="379"/>
        </pc:sldMkLst>
        <pc:spChg chg="mod">
          <ac:chgData name="Margot Janssens" userId="f69163b5-52e0-4723-b622-bb4bf4dbab8f" providerId="ADAL" clId="{9C4DCC31-7F4A-443F-B381-47FA02E13DF9}" dt="2022-11-14T14:22:48.184" v="25448"/>
          <ac:spMkLst>
            <pc:docMk/>
            <pc:sldMk cId="3956384694" sldId="379"/>
            <ac:spMk id="3" creationId="{672066D8-1003-4104-9004-C7C1D57DBB55}"/>
          </ac:spMkLst>
        </pc:spChg>
        <pc:spChg chg="mod">
          <ac:chgData name="Margot Janssens" userId="f69163b5-52e0-4723-b622-bb4bf4dbab8f" providerId="ADAL" clId="{9C4DCC31-7F4A-443F-B381-47FA02E13DF9}" dt="2022-11-14T14:08:00.007" v="24432" actId="20577"/>
          <ac:spMkLst>
            <pc:docMk/>
            <pc:sldMk cId="3956384694" sldId="379"/>
            <ac:spMk id="10" creationId="{956FC7F6-826D-4437-B417-5BD1EFBAE263}"/>
          </ac:spMkLst>
        </pc:spChg>
        <pc:spChg chg="mod">
          <ac:chgData name="Margot Janssens" userId="f69163b5-52e0-4723-b622-bb4bf4dbab8f" providerId="ADAL" clId="{9C4DCC31-7F4A-443F-B381-47FA02E13DF9}" dt="2022-11-14T14:09:10.727" v="24596" actId="20577"/>
          <ac:spMkLst>
            <pc:docMk/>
            <pc:sldMk cId="3956384694" sldId="379"/>
            <ac:spMk id="11" creationId="{C1F8FAB9-C210-4F78-8D67-15FD08C3A7B1}"/>
          </ac:spMkLst>
        </pc:spChg>
      </pc:sldChg>
      <pc:sldChg chg="modSp mod">
        <pc:chgData name="Margot Janssens" userId="f69163b5-52e0-4723-b622-bb4bf4dbab8f" providerId="ADAL" clId="{9C4DCC31-7F4A-443F-B381-47FA02E13DF9}" dt="2022-11-14T14:22:44.473" v="25447"/>
        <pc:sldMkLst>
          <pc:docMk/>
          <pc:sldMk cId="4146504385" sldId="380"/>
        </pc:sldMkLst>
        <pc:spChg chg="mod">
          <ac:chgData name="Margot Janssens" userId="f69163b5-52e0-4723-b622-bb4bf4dbab8f" providerId="ADAL" clId="{9C4DCC31-7F4A-443F-B381-47FA02E13DF9}" dt="2022-11-14T14:22:44.473" v="25447"/>
          <ac:spMkLst>
            <pc:docMk/>
            <pc:sldMk cId="4146504385" sldId="380"/>
            <ac:spMk id="3" creationId="{672066D8-1003-4104-9004-C7C1D57DBB55}"/>
          </ac:spMkLst>
        </pc:spChg>
        <pc:spChg chg="mod">
          <ac:chgData name="Margot Janssens" userId="f69163b5-52e0-4723-b622-bb4bf4dbab8f" providerId="ADAL" clId="{9C4DCC31-7F4A-443F-B381-47FA02E13DF9}" dt="2022-11-14T14:07:28.035" v="24379" actId="207"/>
          <ac:spMkLst>
            <pc:docMk/>
            <pc:sldMk cId="4146504385" sldId="380"/>
            <ac:spMk id="5" creationId="{24FC9A08-2D67-406F-95EE-16537E4D7F51}"/>
          </ac:spMkLst>
        </pc:spChg>
        <pc:spChg chg="mod">
          <ac:chgData name="Margot Janssens" userId="f69163b5-52e0-4723-b622-bb4bf4dbab8f" providerId="ADAL" clId="{9C4DCC31-7F4A-443F-B381-47FA02E13DF9}" dt="2022-11-14T14:05:33.703" v="24365" actId="20577"/>
          <ac:spMkLst>
            <pc:docMk/>
            <pc:sldMk cId="4146504385" sldId="380"/>
            <ac:spMk id="10" creationId="{956FC7F6-826D-4437-B417-5BD1EFBAE263}"/>
          </ac:spMkLst>
        </pc:spChg>
        <pc:spChg chg="mod">
          <ac:chgData name="Margot Janssens" userId="f69163b5-52e0-4723-b622-bb4bf4dbab8f" providerId="ADAL" clId="{9C4DCC31-7F4A-443F-B381-47FA02E13DF9}" dt="2022-11-14T14:07:12.391" v="24377" actId="113"/>
          <ac:spMkLst>
            <pc:docMk/>
            <pc:sldMk cId="4146504385" sldId="380"/>
            <ac:spMk id="27" creationId="{F9A12529-BE3F-4CB7-B639-95AC5B398091}"/>
          </ac:spMkLst>
        </pc:spChg>
        <pc:graphicFrameChg chg="mod">
          <ac:chgData name="Margot Janssens" userId="f69163b5-52e0-4723-b622-bb4bf4dbab8f" providerId="ADAL" clId="{9C4DCC31-7F4A-443F-B381-47FA02E13DF9}" dt="2022-11-14T14:06:21.425" v="24371"/>
          <ac:graphicFrameMkLst>
            <pc:docMk/>
            <pc:sldMk cId="4146504385" sldId="380"/>
            <ac:graphicFrameMk id="9" creationId="{D3D81A9E-9E63-41E0-895C-70B2335F89D7}"/>
          </ac:graphicFrameMkLst>
        </pc:graphicFrameChg>
      </pc:sldChg>
      <pc:sldChg chg="modSp mod">
        <pc:chgData name="Margot Janssens" userId="f69163b5-52e0-4723-b622-bb4bf4dbab8f" providerId="ADAL" clId="{9C4DCC31-7F4A-443F-B381-47FA02E13DF9}" dt="2022-11-14T14:22:51.637" v="25449"/>
        <pc:sldMkLst>
          <pc:docMk/>
          <pc:sldMk cId="3287503521" sldId="381"/>
        </pc:sldMkLst>
        <pc:spChg chg="mod">
          <ac:chgData name="Margot Janssens" userId="f69163b5-52e0-4723-b622-bb4bf4dbab8f" providerId="ADAL" clId="{9C4DCC31-7F4A-443F-B381-47FA02E13DF9}" dt="2022-11-14T14:22:51.637" v="25449"/>
          <ac:spMkLst>
            <pc:docMk/>
            <pc:sldMk cId="3287503521" sldId="381"/>
            <ac:spMk id="3" creationId="{672066D8-1003-4104-9004-C7C1D57DBB55}"/>
          </ac:spMkLst>
        </pc:spChg>
        <pc:spChg chg="mod">
          <ac:chgData name="Margot Janssens" userId="f69163b5-52e0-4723-b622-bb4bf4dbab8f" providerId="ADAL" clId="{9C4DCC31-7F4A-443F-B381-47FA02E13DF9}" dt="2022-11-14T14:09:33.282" v="24597"/>
          <ac:spMkLst>
            <pc:docMk/>
            <pc:sldMk cId="3287503521" sldId="381"/>
            <ac:spMk id="10" creationId="{956FC7F6-826D-4437-B417-5BD1EFBAE263}"/>
          </ac:spMkLst>
        </pc:spChg>
        <pc:spChg chg="mod">
          <ac:chgData name="Margot Janssens" userId="f69163b5-52e0-4723-b622-bb4bf4dbab8f" providerId="ADAL" clId="{9C4DCC31-7F4A-443F-B381-47FA02E13DF9}" dt="2022-11-14T14:13:06.531" v="25112" actId="20577"/>
          <ac:spMkLst>
            <pc:docMk/>
            <pc:sldMk cId="3287503521" sldId="381"/>
            <ac:spMk id="11" creationId="{C1F8FAB9-C210-4F78-8D67-15FD08C3A7B1}"/>
          </ac:spMkLst>
        </pc:spChg>
      </pc:sldChg>
      <pc:sldChg chg="modSp mod">
        <pc:chgData name="Margot Janssens" userId="f69163b5-52e0-4723-b622-bb4bf4dbab8f" providerId="ADAL" clId="{9C4DCC31-7F4A-443F-B381-47FA02E13DF9}" dt="2022-11-14T14:22:55.384" v="25450"/>
        <pc:sldMkLst>
          <pc:docMk/>
          <pc:sldMk cId="959974156" sldId="382"/>
        </pc:sldMkLst>
        <pc:spChg chg="mod">
          <ac:chgData name="Margot Janssens" userId="f69163b5-52e0-4723-b622-bb4bf4dbab8f" providerId="ADAL" clId="{9C4DCC31-7F4A-443F-B381-47FA02E13DF9}" dt="2022-11-14T14:22:55.384" v="25450"/>
          <ac:spMkLst>
            <pc:docMk/>
            <pc:sldMk cId="959974156" sldId="382"/>
            <ac:spMk id="3" creationId="{672066D8-1003-4104-9004-C7C1D57DBB55}"/>
          </ac:spMkLst>
        </pc:spChg>
        <pc:spChg chg="mod">
          <ac:chgData name="Margot Janssens" userId="f69163b5-52e0-4723-b622-bb4bf4dbab8f" providerId="ADAL" clId="{9C4DCC31-7F4A-443F-B381-47FA02E13DF9}" dt="2022-11-14T14:13:27.615" v="25152" actId="20577"/>
          <ac:spMkLst>
            <pc:docMk/>
            <pc:sldMk cId="959974156" sldId="382"/>
            <ac:spMk id="10" creationId="{956FC7F6-826D-4437-B417-5BD1EFBAE263}"/>
          </ac:spMkLst>
        </pc:spChg>
        <pc:graphicFrameChg chg="mod">
          <ac:chgData name="Margot Janssens" userId="f69163b5-52e0-4723-b622-bb4bf4dbab8f" providerId="ADAL" clId="{9C4DCC31-7F4A-443F-B381-47FA02E13DF9}" dt="2022-11-14T14:14:21.013" v="25158"/>
          <ac:graphicFrameMkLst>
            <pc:docMk/>
            <pc:sldMk cId="959974156" sldId="382"/>
            <ac:graphicFrameMk id="9" creationId="{D3D81A9E-9E63-41E0-895C-70B2335F89D7}"/>
          </ac:graphicFrameMkLst>
        </pc:graphicFrameChg>
      </pc:sldChg>
      <pc:sldChg chg="modSp mod">
        <pc:chgData name="Margot Janssens" userId="f69163b5-52e0-4723-b622-bb4bf4dbab8f" providerId="ADAL" clId="{9C4DCC31-7F4A-443F-B381-47FA02E13DF9}" dt="2022-11-14T14:17:12.075" v="25254"/>
        <pc:sldMkLst>
          <pc:docMk/>
          <pc:sldMk cId="137134552" sldId="383"/>
        </pc:sldMkLst>
        <pc:spChg chg="mod">
          <ac:chgData name="Margot Janssens" userId="f69163b5-52e0-4723-b622-bb4bf4dbab8f" providerId="ADAL" clId="{9C4DCC31-7F4A-443F-B381-47FA02E13DF9}" dt="2022-11-14T14:17:12.075" v="25254"/>
          <ac:spMkLst>
            <pc:docMk/>
            <pc:sldMk cId="137134552" sldId="383"/>
            <ac:spMk id="3" creationId="{672066D8-1003-4104-9004-C7C1D57DBB55}"/>
          </ac:spMkLst>
        </pc:spChg>
        <pc:spChg chg="mod">
          <ac:chgData name="Margot Janssens" userId="f69163b5-52e0-4723-b622-bb4bf4dbab8f" providerId="ADAL" clId="{9C4DCC31-7F4A-443F-B381-47FA02E13DF9}" dt="2022-11-09T11:57:26.741" v="3627"/>
          <ac:spMkLst>
            <pc:docMk/>
            <pc:sldMk cId="137134552" sldId="383"/>
            <ac:spMk id="7" creationId="{D159DFA3-BCF5-425E-8BE3-3032B17D08C0}"/>
          </ac:spMkLst>
        </pc:spChg>
        <pc:spChg chg="mod">
          <ac:chgData name="Margot Janssens" userId="f69163b5-52e0-4723-b622-bb4bf4dbab8f" providerId="ADAL" clId="{9C4DCC31-7F4A-443F-B381-47FA02E13DF9}" dt="2022-11-09T11:57:15.875" v="3626"/>
          <ac:spMkLst>
            <pc:docMk/>
            <pc:sldMk cId="137134552" sldId="383"/>
            <ac:spMk id="10" creationId="{956FC7F6-826D-4437-B417-5BD1EFBAE263}"/>
          </ac:spMkLst>
        </pc:spChg>
        <pc:graphicFrameChg chg="modGraphic">
          <ac:chgData name="Margot Janssens" userId="f69163b5-52e0-4723-b622-bb4bf4dbab8f" providerId="ADAL" clId="{9C4DCC31-7F4A-443F-B381-47FA02E13DF9}" dt="2022-11-09T12:02:54.575" v="4148" actId="20577"/>
          <ac:graphicFrameMkLst>
            <pc:docMk/>
            <pc:sldMk cId="137134552" sldId="383"/>
            <ac:graphicFrameMk id="5" creationId="{71BC9DD8-CBB5-4706-81C4-D5B6F4ABF53B}"/>
          </ac:graphicFrameMkLst>
        </pc:graphicFrameChg>
      </pc:sldChg>
      <pc:sldChg chg="modSp mod">
        <pc:chgData name="Margot Janssens" userId="f69163b5-52e0-4723-b622-bb4bf4dbab8f" providerId="ADAL" clId="{9C4DCC31-7F4A-443F-B381-47FA02E13DF9}" dt="2022-11-14T14:17:20.161" v="25256"/>
        <pc:sldMkLst>
          <pc:docMk/>
          <pc:sldMk cId="967159045" sldId="385"/>
        </pc:sldMkLst>
        <pc:spChg chg="mod">
          <ac:chgData name="Margot Janssens" userId="f69163b5-52e0-4723-b622-bb4bf4dbab8f" providerId="ADAL" clId="{9C4DCC31-7F4A-443F-B381-47FA02E13DF9}" dt="2022-11-09T12:08:45.989" v="4578" actId="20577"/>
          <ac:spMkLst>
            <pc:docMk/>
            <pc:sldMk cId="967159045" sldId="385"/>
            <ac:spMk id="4" creationId="{84FBBEED-D701-4CE2-9857-396BC4DE898F}"/>
          </ac:spMkLst>
        </pc:spChg>
        <pc:spChg chg="mod">
          <ac:chgData name="Margot Janssens" userId="f69163b5-52e0-4723-b622-bb4bf4dbab8f" providerId="ADAL" clId="{9C4DCC31-7F4A-443F-B381-47FA02E13DF9}" dt="2022-11-14T14:17:20.161" v="25256"/>
          <ac:spMkLst>
            <pc:docMk/>
            <pc:sldMk cId="967159045" sldId="385"/>
            <ac:spMk id="6" creationId="{4D0DE0AE-E33B-4EE4-B4B9-D07EC908C058}"/>
          </ac:spMkLst>
        </pc:spChg>
        <pc:spChg chg="mod">
          <ac:chgData name="Margot Janssens" userId="f69163b5-52e0-4723-b622-bb4bf4dbab8f" providerId="ADAL" clId="{9C4DCC31-7F4A-443F-B381-47FA02E13DF9}" dt="2022-11-09T12:10:45.125" v="4696" actId="20577"/>
          <ac:spMkLst>
            <pc:docMk/>
            <pc:sldMk cId="967159045" sldId="385"/>
            <ac:spMk id="7" creationId="{97704538-42EE-4A1B-9354-34F2777B7F5A}"/>
          </ac:spMkLst>
        </pc:spChg>
        <pc:spChg chg="mod">
          <ac:chgData name="Margot Janssens" userId="f69163b5-52e0-4723-b622-bb4bf4dbab8f" providerId="ADAL" clId="{9C4DCC31-7F4A-443F-B381-47FA02E13DF9}" dt="2022-11-09T12:09:06.454" v="4623" actId="20577"/>
          <ac:spMkLst>
            <pc:docMk/>
            <pc:sldMk cId="967159045" sldId="385"/>
            <ac:spMk id="8" creationId="{01D2985B-C9FD-4D44-9E14-58BB38013CA1}"/>
          </ac:spMkLst>
        </pc:spChg>
        <pc:spChg chg="mod">
          <ac:chgData name="Margot Janssens" userId="f69163b5-52e0-4723-b622-bb4bf4dbab8f" providerId="ADAL" clId="{9C4DCC31-7F4A-443F-B381-47FA02E13DF9}" dt="2022-11-09T12:09:57.586" v="4638" actId="20577"/>
          <ac:spMkLst>
            <pc:docMk/>
            <pc:sldMk cId="967159045" sldId="385"/>
            <ac:spMk id="24" creationId="{E353339A-F1EE-4751-AA1A-9A5B9F7BEE07}"/>
          </ac:spMkLst>
        </pc:spChg>
        <pc:spChg chg="mod">
          <ac:chgData name="Margot Janssens" userId="f69163b5-52e0-4723-b622-bb4bf4dbab8f" providerId="ADAL" clId="{9C4DCC31-7F4A-443F-B381-47FA02E13DF9}" dt="2022-11-09T12:10:10.282" v="4660" actId="20577"/>
          <ac:spMkLst>
            <pc:docMk/>
            <pc:sldMk cId="967159045" sldId="385"/>
            <ac:spMk id="27" creationId="{9E36DA20-5468-4E26-B121-10601EB89E48}"/>
          </ac:spMkLst>
        </pc:spChg>
        <pc:spChg chg="mod">
          <ac:chgData name="Margot Janssens" userId="f69163b5-52e0-4723-b622-bb4bf4dbab8f" providerId="ADAL" clId="{9C4DCC31-7F4A-443F-B381-47FA02E13DF9}" dt="2022-11-09T12:10:21.883" v="4678" actId="20577"/>
          <ac:spMkLst>
            <pc:docMk/>
            <pc:sldMk cId="967159045" sldId="385"/>
            <ac:spMk id="28" creationId="{5321FA54-D726-4698-92DD-27CFCCEB4D98}"/>
          </ac:spMkLst>
        </pc:spChg>
        <pc:spChg chg="mod">
          <ac:chgData name="Margot Janssens" userId="f69163b5-52e0-4723-b622-bb4bf4dbab8f" providerId="ADAL" clId="{9C4DCC31-7F4A-443F-B381-47FA02E13DF9}" dt="2022-11-09T12:10:57.380" v="4721" actId="20577"/>
          <ac:spMkLst>
            <pc:docMk/>
            <pc:sldMk cId="967159045" sldId="385"/>
            <ac:spMk id="42" creationId="{C78A17AF-CFA6-4041-8FC8-4D5E45ACF4C9}"/>
          </ac:spMkLst>
        </pc:spChg>
        <pc:spChg chg="mod">
          <ac:chgData name="Margot Janssens" userId="f69163b5-52e0-4723-b622-bb4bf4dbab8f" providerId="ADAL" clId="{9C4DCC31-7F4A-443F-B381-47FA02E13DF9}" dt="2022-11-09T12:11:08.268" v="4733" actId="20577"/>
          <ac:spMkLst>
            <pc:docMk/>
            <pc:sldMk cId="967159045" sldId="385"/>
            <ac:spMk id="44" creationId="{B427FBF6-A802-44E2-B29C-5108F930155F}"/>
          </ac:spMkLst>
        </pc:spChg>
        <pc:spChg chg="mod">
          <ac:chgData name="Margot Janssens" userId="f69163b5-52e0-4723-b622-bb4bf4dbab8f" providerId="ADAL" clId="{9C4DCC31-7F4A-443F-B381-47FA02E13DF9}" dt="2022-11-09T12:11:20.102" v="4751" actId="20577"/>
          <ac:spMkLst>
            <pc:docMk/>
            <pc:sldMk cId="967159045" sldId="385"/>
            <ac:spMk id="45" creationId="{88F2404C-498E-490A-9467-B96A3DD50762}"/>
          </ac:spMkLst>
        </pc:spChg>
      </pc:sldChg>
      <pc:sldChg chg="modSp mod">
        <pc:chgData name="Margot Janssens" userId="f69163b5-52e0-4723-b622-bb4bf4dbab8f" providerId="ADAL" clId="{9C4DCC31-7F4A-443F-B381-47FA02E13DF9}" dt="2022-11-14T14:17:52.497" v="25279"/>
        <pc:sldMkLst>
          <pc:docMk/>
          <pc:sldMk cId="1916480138" sldId="386"/>
        </pc:sldMkLst>
        <pc:spChg chg="mod">
          <ac:chgData name="Margot Janssens" userId="f69163b5-52e0-4723-b622-bb4bf4dbab8f" providerId="ADAL" clId="{9C4DCC31-7F4A-443F-B381-47FA02E13DF9}" dt="2022-11-09T12:21:30.970" v="5709" actId="20577"/>
          <ac:spMkLst>
            <pc:docMk/>
            <pc:sldMk cId="1916480138" sldId="386"/>
            <ac:spMk id="4" creationId="{84FBBEED-D701-4CE2-9857-396BC4DE898F}"/>
          </ac:spMkLst>
        </pc:spChg>
        <pc:spChg chg="mod">
          <ac:chgData name="Margot Janssens" userId="f69163b5-52e0-4723-b622-bb4bf4dbab8f" providerId="ADAL" clId="{9C4DCC31-7F4A-443F-B381-47FA02E13DF9}" dt="2022-11-14T14:17:52.497" v="25279"/>
          <ac:spMkLst>
            <pc:docMk/>
            <pc:sldMk cId="1916480138" sldId="386"/>
            <ac:spMk id="6" creationId="{4D0DE0AE-E33B-4EE4-B4B9-D07EC908C058}"/>
          </ac:spMkLst>
        </pc:spChg>
        <pc:spChg chg="mod">
          <ac:chgData name="Margot Janssens" userId="f69163b5-52e0-4723-b622-bb4bf4dbab8f" providerId="ADAL" clId="{9C4DCC31-7F4A-443F-B381-47FA02E13DF9}" dt="2022-11-09T12:21:45.481" v="5711" actId="20577"/>
          <ac:spMkLst>
            <pc:docMk/>
            <pc:sldMk cId="1916480138" sldId="386"/>
            <ac:spMk id="8" creationId="{01D2985B-C9FD-4D44-9E14-58BB38013CA1}"/>
          </ac:spMkLst>
        </pc:spChg>
        <pc:spChg chg="mod">
          <ac:chgData name="Margot Janssens" userId="f69163b5-52e0-4723-b622-bb4bf4dbab8f" providerId="ADAL" clId="{9C4DCC31-7F4A-443F-B381-47FA02E13DF9}" dt="2022-11-09T12:21:56.530" v="5712"/>
          <ac:spMkLst>
            <pc:docMk/>
            <pc:sldMk cId="1916480138" sldId="386"/>
            <ac:spMk id="24" creationId="{E353339A-F1EE-4751-AA1A-9A5B9F7BEE07}"/>
          </ac:spMkLst>
        </pc:spChg>
        <pc:spChg chg="mod">
          <ac:chgData name="Margot Janssens" userId="f69163b5-52e0-4723-b622-bb4bf4dbab8f" providerId="ADAL" clId="{9C4DCC31-7F4A-443F-B381-47FA02E13DF9}" dt="2022-11-09T12:22:06.549" v="5713"/>
          <ac:spMkLst>
            <pc:docMk/>
            <pc:sldMk cId="1916480138" sldId="386"/>
            <ac:spMk id="27" creationId="{9E36DA20-5468-4E26-B121-10601EB89E48}"/>
          </ac:spMkLst>
        </pc:spChg>
        <pc:spChg chg="mod">
          <ac:chgData name="Margot Janssens" userId="f69163b5-52e0-4723-b622-bb4bf4dbab8f" providerId="ADAL" clId="{9C4DCC31-7F4A-443F-B381-47FA02E13DF9}" dt="2022-11-09T12:22:24.354" v="5716" actId="207"/>
          <ac:spMkLst>
            <pc:docMk/>
            <pc:sldMk cId="1916480138" sldId="386"/>
            <ac:spMk id="28" creationId="{5321FA54-D726-4698-92DD-27CFCCEB4D98}"/>
          </ac:spMkLst>
        </pc:spChg>
        <pc:spChg chg="mod">
          <ac:chgData name="Margot Janssens" userId="f69163b5-52e0-4723-b622-bb4bf4dbab8f" providerId="ADAL" clId="{9C4DCC31-7F4A-443F-B381-47FA02E13DF9}" dt="2022-11-09T12:22:38.115" v="5718" actId="20577"/>
          <ac:spMkLst>
            <pc:docMk/>
            <pc:sldMk cId="1916480138" sldId="386"/>
            <ac:spMk id="42" creationId="{C78A17AF-CFA6-4041-8FC8-4D5E45ACF4C9}"/>
          </ac:spMkLst>
        </pc:spChg>
        <pc:spChg chg="mod">
          <ac:chgData name="Margot Janssens" userId="f69163b5-52e0-4723-b622-bb4bf4dbab8f" providerId="ADAL" clId="{9C4DCC31-7F4A-443F-B381-47FA02E13DF9}" dt="2022-11-09T12:23:06.434" v="5725" actId="207"/>
          <ac:spMkLst>
            <pc:docMk/>
            <pc:sldMk cId="1916480138" sldId="386"/>
            <ac:spMk id="44" creationId="{B427FBF6-A802-44E2-B29C-5108F930155F}"/>
          </ac:spMkLst>
        </pc:spChg>
        <pc:spChg chg="mod">
          <ac:chgData name="Margot Janssens" userId="f69163b5-52e0-4723-b622-bb4bf4dbab8f" providerId="ADAL" clId="{9C4DCC31-7F4A-443F-B381-47FA02E13DF9}" dt="2022-11-09T12:23:19.175" v="5728" actId="20577"/>
          <ac:spMkLst>
            <pc:docMk/>
            <pc:sldMk cId="1916480138" sldId="386"/>
            <ac:spMk id="45" creationId="{88F2404C-498E-490A-9467-B96A3DD50762}"/>
          </ac:spMkLst>
        </pc:spChg>
        <pc:spChg chg="mod">
          <ac:chgData name="Margot Janssens" userId="f69163b5-52e0-4723-b622-bb4bf4dbab8f" providerId="ADAL" clId="{9C4DCC31-7F4A-443F-B381-47FA02E13DF9}" dt="2022-11-09T12:23:56.672" v="5783" actId="20577"/>
          <ac:spMkLst>
            <pc:docMk/>
            <pc:sldMk cId="1916480138" sldId="386"/>
            <ac:spMk id="46" creationId="{5E578BB4-7EE2-41EA-B623-9A96D7481F6F}"/>
          </ac:spMkLst>
        </pc:spChg>
      </pc:sldChg>
      <pc:sldChg chg="modSp mod">
        <pc:chgData name="Margot Janssens" userId="f69163b5-52e0-4723-b622-bb4bf4dbab8f" providerId="ADAL" clId="{9C4DCC31-7F4A-443F-B381-47FA02E13DF9}" dt="2022-11-14T14:18:33.068" v="25297"/>
        <pc:sldMkLst>
          <pc:docMk/>
          <pc:sldMk cId="2843034459" sldId="388"/>
        </pc:sldMkLst>
        <pc:spChg chg="mod">
          <ac:chgData name="Margot Janssens" userId="f69163b5-52e0-4723-b622-bb4bf4dbab8f" providerId="ADAL" clId="{9C4DCC31-7F4A-443F-B381-47FA02E13DF9}" dt="2022-11-09T12:47:25.911" v="7999" actId="20577"/>
          <ac:spMkLst>
            <pc:docMk/>
            <pc:sldMk cId="2843034459" sldId="388"/>
            <ac:spMk id="4" creationId="{84FBBEED-D701-4CE2-9857-396BC4DE898F}"/>
          </ac:spMkLst>
        </pc:spChg>
        <pc:spChg chg="mod">
          <ac:chgData name="Margot Janssens" userId="f69163b5-52e0-4723-b622-bb4bf4dbab8f" providerId="ADAL" clId="{9C4DCC31-7F4A-443F-B381-47FA02E13DF9}" dt="2022-11-14T14:18:33.068" v="25297"/>
          <ac:spMkLst>
            <pc:docMk/>
            <pc:sldMk cId="2843034459" sldId="388"/>
            <ac:spMk id="6" creationId="{4D0DE0AE-E33B-4EE4-B4B9-D07EC908C058}"/>
          </ac:spMkLst>
        </pc:spChg>
        <pc:spChg chg="mod">
          <ac:chgData name="Margot Janssens" userId="f69163b5-52e0-4723-b622-bb4bf4dbab8f" providerId="ADAL" clId="{9C4DCC31-7F4A-443F-B381-47FA02E13DF9}" dt="2022-11-09T12:47:41.611" v="8000"/>
          <ac:spMkLst>
            <pc:docMk/>
            <pc:sldMk cId="2843034459" sldId="388"/>
            <ac:spMk id="8" creationId="{01D2985B-C9FD-4D44-9E14-58BB38013CA1}"/>
          </ac:spMkLst>
        </pc:spChg>
        <pc:spChg chg="mod">
          <ac:chgData name="Margot Janssens" userId="f69163b5-52e0-4723-b622-bb4bf4dbab8f" providerId="ADAL" clId="{9C4DCC31-7F4A-443F-B381-47FA02E13DF9}" dt="2022-11-09T12:47:50.994" v="8001"/>
          <ac:spMkLst>
            <pc:docMk/>
            <pc:sldMk cId="2843034459" sldId="388"/>
            <ac:spMk id="24" creationId="{E353339A-F1EE-4751-AA1A-9A5B9F7BEE07}"/>
          </ac:spMkLst>
        </pc:spChg>
        <pc:spChg chg="mod">
          <ac:chgData name="Margot Janssens" userId="f69163b5-52e0-4723-b622-bb4bf4dbab8f" providerId="ADAL" clId="{9C4DCC31-7F4A-443F-B381-47FA02E13DF9}" dt="2022-11-09T12:47:56.984" v="8002"/>
          <ac:spMkLst>
            <pc:docMk/>
            <pc:sldMk cId="2843034459" sldId="388"/>
            <ac:spMk id="27" creationId="{9E36DA20-5468-4E26-B121-10601EB89E48}"/>
          </ac:spMkLst>
        </pc:spChg>
        <pc:spChg chg="mod">
          <ac:chgData name="Margot Janssens" userId="f69163b5-52e0-4723-b622-bb4bf4dbab8f" providerId="ADAL" clId="{9C4DCC31-7F4A-443F-B381-47FA02E13DF9}" dt="2022-11-09T12:48:05.425" v="8003"/>
          <ac:spMkLst>
            <pc:docMk/>
            <pc:sldMk cId="2843034459" sldId="388"/>
            <ac:spMk id="28" creationId="{5321FA54-D726-4698-92DD-27CFCCEB4D98}"/>
          </ac:spMkLst>
        </pc:spChg>
        <pc:spChg chg="mod">
          <ac:chgData name="Margot Janssens" userId="f69163b5-52e0-4723-b622-bb4bf4dbab8f" providerId="ADAL" clId="{9C4DCC31-7F4A-443F-B381-47FA02E13DF9}" dt="2022-11-09T12:48:13.100" v="8004"/>
          <ac:spMkLst>
            <pc:docMk/>
            <pc:sldMk cId="2843034459" sldId="388"/>
            <ac:spMk id="42" creationId="{C78A17AF-CFA6-4041-8FC8-4D5E45ACF4C9}"/>
          </ac:spMkLst>
        </pc:spChg>
        <pc:spChg chg="mod">
          <ac:chgData name="Margot Janssens" userId="f69163b5-52e0-4723-b622-bb4bf4dbab8f" providerId="ADAL" clId="{9C4DCC31-7F4A-443F-B381-47FA02E13DF9}" dt="2022-11-09T12:49:33.103" v="8077" actId="20577"/>
          <ac:spMkLst>
            <pc:docMk/>
            <pc:sldMk cId="2843034459" sldId="388"/>
            <ac:spMk id="43" creationId="{E7496319-3B4B-4F55-AB95-310FA18ACA0F}"/>
          </ac:spMkLst>
        </pc:spChg>
        <pc:spChg chg="mod">
          <ac:chgData name="Margot Janssens" userId="f69163b5-52e0-4723-b622-bb4bf4dbab8f" providerId="ADAL" clId="{9C4DCC31-7F4A-443F-B381-47FA02E13DF9}" dt="2022-11-09T12:48:38.789" v="8009" actId="207"/>
          <ac:spMkLst>
            <pc:docMk/>
            <pc:sldMk cId="2843034459" sldId="388"/>
            <ac:spMk id="44" creationId="{B427FBF6-A802-44E2-B29C-5108F930155F}"/>
          </ac:spMkLst>
        </pc:spChg>
        <pc:spChg chg="mod">
          <ac:chgData name="Margot Janssens" userId="f69163b5-52e0-4723-b622-bb4bf4dbab8f" providerId="ADAL" clId="{9C4DCC31-7F4A-443F-B381-47FA02E13DF9}" dt="2022-11-09T12:48:50.758" v="8012" actId="20577"/>
          <ac:spMkLst>
            <pc:docMk/>
            <pc:sldMk cId="2843034459" sldId="388"/>
            <ac:spMk id="45" creationId="{88F2404C-498E-490A-9467-B96A3DD50762}"/>
          </ac:spMkLst>
        </pc:spChg>
        <pc:spChg chg="mod">
          <ac:chgData name="Margot Janssens" userId="f69163b5-52e0-4723-b622-bb4bf4dbab8f" providerId="ADAL" clId="{9C4DCC31-7F4A-443F-B381-47FA02E13DF9}" dt="2022-11-09T12:48:23.172" v="8005"/>
          <ac:spMkLst>
            <pc:docMk/>
            <pc:sldMk cId="2843034459" sldId="388"/>
            <ac:spMk id="46" creationId="{5E578BB4-7EE2-41EA-B623-9A96D7481F6F}"/>
          </ac:spMkLst>
        </pc:spChg>
      </pc:sldChg>
      <pc:sldChg chg="modSp mod">
        <pc:chgData name="Margot Janssens" userId="f69163b5-52e0-4723-b622-bb4bf4dbab8f" providerId="ADAL" clId="{9C4DCC31-7F4A-443F-B381-47FA02E13DF9}" dt="2022-11-14T14:21:59.160" v="25436"/>
        <pc:sldMkLst>
          <pc:docMk/>
          <pc:sldMk cId="258922012" sldId="389"/>
        </pc:sldMkLst>
        <pc:spChg chg="mod">
          <ac:chgData name="Margot Janssens" userId="f69163b5-52e0-4723-b622-bb4bf4dbab8f" providerId="ADAL" clId="{9C4DCC31-7F4A-443F-B381-47FA02E13DF9}" dt="2022-11-14T13:11:24.397" v="20570" actId="20577"/>
          <ac:spMkLst>
            <pc:docMk/>
            <pc:sldMk cId="258922012" sldId="389"/>
            <ac:spMk id="4" creationId="{84FBBEED-D701-4CE2-9857-396BC4DE898F}"/>
          </ac:spMkLst>
        </pc:spChg>
        <pc:spChg chg="mod">
          <ac:chgData name="Margot Janssens" userId="f69163b5-52e0-4723-b622-bb4bf4dbab8f" providerId="ADAL" clId="{9C4DCC31-7F4A-443F-B381-47FA02E13DF9}" dt="2022-11-14T14:21:59.160" v="25436"/>
          <ac:spMkLst>
            <pc:docMk/>
            <pc:sldMk cId="258922012" sldId="389"/>
            <ac:spMk id="6" creationId="{4D0DE0AE-E33B-4EE4-B4B9-D07EC908C058}"/>
          </ac:spMkLst>
        </pc:spChg>
        <pc:spChg chg="mod">
          <ac:chgData name="Margot Janssens" userId="f69163b5-52e0-4723-b622-bb4bf4dbab8f" providerId="ADAL" clId="{9C4DCC31-7F4A-443F-B381-47FA02E13DF9}" dt="2022-11-14T13:11:48.003" v="20615" actId="20577"/>
          <ac:spMkLst>
            <pc:docMk/>
            <pc:sldMk cId="258922012" sldId="389"/>
            <ac:spMk id="8" creationId="{01D2985B-C9FD-4D44-9E14-58BB38013CA1}"/>
          </ac:spMkLst>
        </pc:spChg>
        <pc:spChg chg="mod">
          <ac:chgData name="Margot Janssens" userId="f69163b5-52e0-4723-b622-bb4bf4dbab8f" providerId="ADAL" clId="{9C4DCC31-7F4A-443F-B381-47FA02E13DF9}" dt="2022-11-14T13:12:04.728" v="20651" actId="20577"/>
          <ac:spMkLst>
            <pc:docMk/>
            <pc:sldMk cId="258922012" sldId="389"/>
            <ac:spMk id="24" creationId="{E353339A-F1EE-4751-AA1A-9A5B9F7BEE07}"/>
          </ac:spMkLst>
        </pc:spChg>
        <pc:spChg chg="mod">
          <ac:chgData name="Margot Janssens" userId="f69163b5-52e0-4723-b622-bb4bf4dbab8f" providerId="ADAL" clId="{9C4DCC31-7F4A-443F-B381-47FA02E13DF9}" dt="2022-11-14T13:13:05.379" v="20748" actId="404"/>
          <ac:spMkLst>
            <pc:docMk/>
            <pc:sldMk cId="258922012" sldId="389"/>
            <ac:spMk id="25" creationId="{A73687F8-B9F4-4C86-81F4-D337AA8BAEAE}"/>
          </ac:spMkLst>
        </pc:spChg>
        <pc:spChg chg="mod">
          <ac:chgData name="Margot Janssens" userId="f69163b5-52e0-4723-b622-bb4bf4dbab8f" providerId="ADAL" clId="{9C4DCC31-7F4A-443F-B381-47FA02E13DF9}" dt="2022-11-14T13:13:09.767" v="20755" actId="20577"/>
          <ac:spMkLst>
            <pc:docMk/>
            <pc:sldMk cId="258922012" sldId="389"/>
            <ac:spMk id="26" creationId="{B3DD248F-5806-4A4C-8C0A-A9147D49B23B}"/>
          </ac:spMkLst>
        </pc:spChg>
        <pc:spChg chg="mod">
          <ac:chgData name="Margot Janssens" userId="f69163b5-52e0-4723-b622-bb4bf4dbab8f" providerId="ADAL" clId="{9C4DCC31-7F4A-443F-B381-47FA02E13DF9}" dt="2022-11-14T13:12:19.021" v="20672" actId="20577"/>
          <ac:spMkLst>
            <pc:docMk/>
            <pc:sldMk cId="258922012" sldId="389"/>
            <ac:spMk id="27" creationId="{9E36DA20-5468-4E26-B121-10601EB89E48}"/>
          </ac:spMkLst>
        </pc:spChg>
        <pc:spChg chg="mod">
          <ac:chgData name="Margot Janssens" userId="f69163b5-52e0-4723-b622-bb4bf4dbab8f" providerId="ADAL" clId="{9C4DCC31-7F4A-443F-B381-47FA02E13DF9}" dt="2022-11-14T13:12:42.328" v="20705" actId="20577"/>
          <ac:spMkLst>
            <pc:docMk/>
            <pc:sldMk cId="258922012" sldId="389"/>
            <ac:spMk id="28" creationId="{5321FA54-D726-4698-92DD-27CFCCEB4D98}"/>
          </ac:spMkLst>
        </pc:spChg>
        <pc:spChg chg="mod">
          <ac:chgData name="Margot Janssens" userId="f69163b5-52e0-4723-b622-bb4bf4dbab8f" providerId="ADAL" clId="{9C4DCC31-7F4A-443F-B381-47FA02E13DF9}" dt="2022-11-14T13:13:51.064" v="20810" actId="20577"/>
          <ac:spMkLst>
            <pc:docMk/>
            <pc:sldMk cId="258922012" sldId="389"/>
            <ac:spMk id="42" creationId="{C78A17AF-CFA6-4041-8FC8-4D5E45ACF4C9}"/>
          </ac:spMkLst>
        </pc:spChg>
        <pc:spChg chg="mod">
          <ac:chgData name="Margot Janssens" userId="f69163b5-52e0-4723-b622-bb4bf4dbab8f" providerId="ADAL" clId="{9C4DCC31-7F4A-443F-B381-47FA02E13DF9}" dt="2022-11-14T13:13:30.744" v="20778" actId="20577"/>
          <ac:spMkLst>
            <pc:docMk/>
            <pc:sldMk cId="258922012" sldId="389"/>
            <ac:spMk id="44" creationId="{B427FBF6-A802-44E2-B29C-5108F930155F}"/>
          </ac:spMkLst>
        </pc:spChg>
      </pc:sldChg>
      <pc:sldChg chg="modSp mod">
        <pc:chgData name="Margot Janssens" userId="f69163b5-52e0-4723-b622-bb4bf4dbab8f" providerId="ADAL" clId="{9C4DCC31-7F4A-443F-B381-47FA02E13DF9}" dt="2022-11-14T14:21:39.149" v="25431"/>
        <pc:sldMkLst>
          <pc:docMk/>
          <pc:sldMk cId="245256520" sldId="390"/>
        </pc:sldMkLst>
        <pc:spChg chg="mod">
          <ac:chgData name="Margot Janssens" userId="f69163b5-52e0-4723-b622-bb4bf4dbab8f" providerId="ADAL" clId="{9C4DCC31-7F4A-443F-B381-47FA02E13DF9}" dt="2022-11-14T12:42:29.021" v="18534" actId="20577"/>
          <ac:spMkLst>
            <pc:docMk/>
            <pc:sldMk cId="245256520" sldId="390"/>
            <ac:spMk id="4" creationId="{84FBBEED-D701-4CE2-9857-396BC4DE898F}"/>
          </ac:spMkLst>
        </pc:spChg>
        <pc:spChg chg="mod">
          <ac:chgData name="Margot Janssens" userId="f69163b5-52e0-4723-b622-bb4bf4dbab8f" providerId="ADAL" clId="{9C4DCC31-7F4A-443F-B381-47FA02E13DF9}" dt="2022-11-14T14:21:39.149" v="25431"/>
          <ac:spMkLst>
            <pc:docMk/>
            <pc:sldMk cId="245256520" sldId="390"/>
            <ac:spMk id="6" creationId="{4D0DE0AE-E33B-4EE4-B4B9-D07EC908C058}"/>
          </ac:spMkLst>
        </pc:spChg>
        <pc:spChg chg="mod">
          <ac:chgData name="Margot Janssens" userId="f69163b5-52e0-4723-b622-bb4bf4dbab8f" providerId="ADAL" clId="{9C4DCC31-7F4A-443F-B381-47FA02E13DF9}" dt="2022-11-14T12:42:51.422" v="18583" actId="20577"/>
          <ac:spMkLst>
            <pc:docMk/>
            <pc:sldMk cId="245256520" sldId="390"/>
            <ac:spMk id="8" creationId="{01D2985B-C9FD-4D44-9E14-58BB38013CA1}"/>
          </ac:spMkLst>
        </pc:spChg>
        <pc:spChg chg="mod">
          <ac:chgData name="Margot Janssens" userId="f69163b5-52e0-4723-b622-bb4bf4dbab8f" providerId="ADAL" clId="{9C4DCC31-7F4A-443F-B381-47FA02E13DF9}" dt="2022-11-14T12:43:10.770" v="18620" actId="20577"/>
          <ac:spMkLst>
            <pc:docMk/>
            <pc:sldMk cId="245256520" sldId="390"/>
            <ac:spMk id="24" creationId="{E353339A-F1EE-4751-AA1A-9A5B9F7BEE07}"/>
          </ac:spMkLst>
        </pc:spChg>
        <pc:spChg chg="mod">
          <ac:chgData name="Margot Janssens" userId="f69163b5-52e0-4723-b622-bb4bf4dbab8f" providerId="ADAL" clId="{9C4DCC31-7F4A-443F-B381-47FA02E13DF9}" dt="2022-11-14T12:44:12.536" v="18746" actId="404"/>
          <ac:spMkLst>
            <pc:docMk/>
            <pc:sldMk cId="245256520" sldId="390"/>
            <ac:spMk id="25" creationId="{A73687F8-B9F4-4C86-81F4-D337AA8BAEAE}"/>
          </ac:spMkLst>
        </pc:spChg>
        <pc:spChg chg="mod">
          <ac:chgData name="Margot Janssens" userId="f69163b5-52e0-4723-b622-bb4bf4dbab8f" providerId="ADAL" clId="{9C4DCC31-7F4A-443F-B381-47FA02E13DF9}" dt="2022-11-14T12:43:22.013" v="18636" actId="20577"/>
          <ac:spMkLst>
            <pc:docMk/>
            <pc:sldMk cId="245256520" sldId="390"/>
            <ac:spMk id="27" creationId="{9E36DA20-5468-4E26-B121-10601EB89E48}"/>
          </ac:spMkLst>
        </pc:spChg>
        <pc:spChg chg="mod">
          <ac:chgData name="Margot Janssens" userId="f69163b5-52e0-4723-b622-bb4bf4dbab8f" providerId="ADAL" clId="{9C4DCC31-7F4A-443F-B381-47FA02E13DF9}" dt="2022-11-14T12:43:42.610" v="18680" actId="20577"/>
          <ac:spMkLst>
            <pc:docMk/>
            <pc:sldMk cId="245256520" sldId="390"/>
            <ac:spMk id="28" creationId="{5321FA54-D726-4698-92DD-27CFCCEB4D98}"/>
          </ac:spMkLst>
        </pc:spChg>
        <pc:spChg chg="mod">
          <ac:chgData name="Margot Janssens" userId="f69163b5-52e0-4723-b622-bb4bf4dbab8f" providerId="ADAL" clId="{9C4DCC31-7F4A-443F-B381-47FA02E13DF9}" dt="2022-11-14T12:45:05.289" v="18815" actId="20577"/>
          <ac:spMkLst>
            <pc:docMk/>
            <pc:sldMk cId="245256520" sldId="390"/>
            <ac:spMk id="42" creationId="{C78A17AF-CFA6-4041-8FC8-4D5E45ACF4C9}"/>
          </ac:spMkLst>
        </pc:spChg>
        <pc:spChg chg="mod">
          <ac:chgData name="Margot Janssens" userId="f69163b5-52e0-4723-b622-bb4bf4dbab8f" providerId="ADAL" clId="{9C4DCC31-7F4A-443F-B381-47FA02E13DF9}" dt="2022-11-14T12:44:54.002" v="18783" actId="20577"/>
          <ac:spMkLst>
            <pc:docMk/>
            <pc:sldMk cId="245256520" sldId="390"/>
            <ac:spMk id="44" creationId="{B427FBF6-A802-44E2-B29C-5108F930155F}"/>
          </ac:spMkLst>
        </pc:spChg>
      </pc:sldChg>
      <pc:sldChg chg="modSp mod">
        <pc:chgData name="Margot Janssens" userId="f69163b5-52e0-4723-b622-bb4bf4dbab8f" providerId="ADAL" clId="{9C4DCC31-7F4A-443F-B381-47FA02E13DF9}" dt="2022-11-14T14:20:45.208" v="25409"/>
        <pc:sldMkLst>
          <pc:docMk/>
          <pc:sldMk cId="3395324138" sldId="391"/>
        </pc:sldMkLst>
        <pc:spChg chg="mod">
          <ac:chgData name="Margot Janssens" userId="f69163b5-52e0-4723-b622-bb4bf4dbab8f" providerId="ADAL" clId="{9C4DCC31-7F4A-443F-B381-47FA02E13DF9}" dt="2022-11-10T14:24:32.195" v="12307" actId="20577"/>
          <ac:spMkLst>
            <pc:docMk/>
            <pc:sldMk cId="3395324138" sldId="391"/>
            <ac:spMk id="4" creationId="{84FBBEED-D701-4CE2-9857-396BC4DE898F}"/>
          </ac:spMkLst>
        </pc:spChg>
        <pc:spChg chg="mod">
          <ac:chgData name="Margot Janssens" userId="f69163b5-52e0-4723-b622-bb4bf4dbab8f" providerId="ADAL" clId="{9C4DCC31-7F4A-443F-B381-47FA02E13DF9}" dt="2022-11-14T14:20:45.208" v="25409"/>
          <ac:spMkLst>
            <pc:docMk/>
            <pc:sldMk cId="3395324138" sldId="391"/>
            <ac:spMk id="6" creationId="{4D0DE0AE-E33B-4EE4-B4B9-D07EC908C058}"/>
          </ac:spMkLst>
        </pc:spChg>
        <pc:spChg chg="mod">
          <ac:chgData name="Margot Janssens" userId="f69163b5-52e0-4723-b622-bb4bf4dbab8f" providerId="ADAL" clId="{9C4DCC31-7F4A-443F-B381-47FA02E13DF9}" dt="2022-11-10T14:24:57.428" v="12362" actId="20577"/>
          <ac:spMkLst>
            <pc:docMk/>
            <pc:sldMk cId="3395324138" sldId="391"/>
            <ac:spMk id="8" creationId="{01D2985B-C9FD-4D44-9E14-58BB38013CA1}"/>
          </ac:spMkLst>
        </pc:spChg>
        <pc:spChg chg="mod">
          <ac:chgData name="Margot Janssens" userId="f69163b5-52e0-4723-b622-bb4bf4dbab8f" providerId="ADAL" clId="{9C4DCC31-7F4A-443F-B381-47FA02E13DF9}" dt="2022-11-10T14:25:12.996" v="12399" actId="20577"/>
          <ac:spMkLst>
            <pc:docMk/>
            <pc:sldMk cId="3395324138" sldId="391"/>
            <ac:spMk id="24" creationId="{E353339A-F1EE-4751-AA1A-9A5B9F7BEE07}"/>
          </ac:spMkLst>
        </pc:spChg>
        <pc:spChg chg="mod">
          <ac:chgData name="Margot Janssens" userId="f69163b5-52e0-4723-b622-bb4bf4dbab8f" providerId="ADAL" clId="{9C4DCC31-7F4A-443F-B381-47FA02E13DF9}" dt="2022-11-10T14:25:25.352" v="12416" actId="20577"/>
          <ac:spMkLst>
            <pc:docMk/>
            <pc:sldMk cId="3395324138" sldId="391"/>
            <ac:spMk id="27" creationId="{9E36DA20-5468-4E26-B121-10601EB89E48}"/>
          </ac:spMkLst>
        </pc:spChg>
        <pc:spChg chg="mod">
          <ac:chgData name="Margot Janssens" userId="f69163b5-52e0-4723-b622-bb4bf4dbab8f" providerId="ADAL" clId="{9C4DCC31-7F4A-443F-B381-47FA02E13DF9}" dt="2022-11-10T14:26:56.240" v="12454" actId="20577"/>
          <ac:spMkLst>
            <pc:docMk/>
            <pc:sldMk cId="3395324138" sldId="391"/>
            <ac:spMk id="28" creationId="{5321FA54-D726-4698-92DD-27CFCCEB4D98}"/>
          </ac:spMkLst>
        </pc:spChg>
      </pc:sldChg>
      <pc:sldChg chg="modSp mod">
        <pc:chgData name="Margot Janssens" userId="f69163b5-52e0-4723-b622-bb4bf4dbab8f" providerId="ADAL" clId="{9C4DCC31-7F4A-443F-B381-47FA02E13DF9}" dt="2022-11-14T14:22:40.867" v="25446"/>
        <pc:sldMkLst>
          <pc:docMk/>
          <pc:sldMk cId="3893597904" sldId="392"/>
        </pc:sldMkLst>
        <pc:spChg chg="mod">
          <ac:chgData name="Margot Janssens" userId="f69163b5-52e0-4723-b622-bb4bf4dbab8f" providerId="ADAL" clId="{9C4DCC31-7F4A-443F-B381-47FA02E13DF9}" dt="2022-11-14T14:03:36.909" v="24119" actId="20577"/>
          <ac:spMkLst>
            <pc:docMk/>
            <pc:sldMk cId="3893597904" sldId="392"/>
            <ac:spMk id="4" creationId="{84FBBEED-D701-4CE2-9857-396BC4DE898F}"/>
          </ac:spMkLst>
        </pc:spChg>
        <pc:spChg chg="mod">
          <ac:chgData name="Margot Janssens" userId="f69163b5-52e0-4723-b622-bb4bf4dbab8f" providerId="ADAL" clId="{9C4DCC31-7F4A-443F-B381-47FA02E13DF9}" dt="2022-11-14T14:22:40.867" v="25446"/>
          <ac:spMkLst>
            <pc:docMk/>
            <pc:sldMk cId="3893597904" sldId="392"/>
            <ac:spMk id="6" creationId="{4D0DE0AE-E33B-4EE4-B4B9-D07EC908C058}"/>
          </ac:spMkLst>
        </pc:spChg>
        <pc:spChg chg="mod">
          <ac:chgData name="Margot Janssens" userId="f69163b5-52e0-4723-b622-bb4bf4dbab8f" providerId="ADAL" clId="{9C4DCC31-7F4A-443F-B381-47FA02E13DF9}" dt="2022-11-14T14:03:59.613" v="24164" actId="20577"/>
          <ac:spMkLst>
            <pc:docMk/>
            <pc:sldMk cId="3893597904" sldId="392"/>
            <ac:spMk id="8" creationId="{01D2985B-C9FD-4D44-9E14-58BB38013CA1}"/>
          </ac:spMkLst>
        </pc:spChg>
        <pc:spChg chg="mod">
          <ac:chgData name="Margot Janssens" userId="f69163b5-52e0-4723-b622-bb4bf4dbab8f" providerId="ADAL" clId="{9C4DCC31-7F4A-443F-B381-47FA02E13DF9}" dt="2022-11-14T14:04:16.508" v="24200" actId="20577"/>
          <ac:spMkLst>
            <pc:docMk/>
            <pc:sldMk cId="3893597904" sldId="392"/>
            <ac:spMk id="24" creationId="{E353339A-F1EE-4751-AA1A-9A5B9F7BEE07}"/>
          </ac:spMkLst>
        </pc:spChg>
        <pc:spChg chg="mod">
          <ac:chgData name="Margot Janssens" userId="f69163b5-52e0-4723-b622-bb4bf4dbab8f" providerId="ADAL" clId="{9C4DCC31-7F4A-443F-B381-47FA02E13DF9}" dt="2022-11-14T14:05:14.055" v="24325" actId="20577"/>
          <ac:spMkLst>
            <pc:docMk/>
            <pc:sldMk cId="3893597904" sldId="392"/>
            <ac:spMk id="25" creationId="{A73687F8-B9F4-4C86-81F4-D337AA8BAEAE}"/>
          </ac:spMkLst>
        </pc:spChg>
        <pc:spChg chg="mod">
          <ac:chgData name="Margot Janssens" userId="f69163b5-52e0-4723-b622-bb4bf4dbab8f" providerId="ADAL" clId="{9C4DCC31-7F4A-443F-B381-47FA02E13DF9}" dt="2022-11-14T14:04:34.108" v="24233" actId="20577"/>
          <ac:spMkLst>
            <pc:docMk/>
            <pc:sldMk cId="3893597904" sldId="392"/>
            <ac:spMk id="27" creationId="{9E36DA20-5468-4E26-B121-10601EB89E48}"/>
          </ac:spMkLst>
        </pc:spChg>
        <pc:spChg chg="mod">
          <ac:chgData name="Margot Janssens" userId="f69163b5-52e0-4723-b622-bb4bf4dbab8f" providerId="ADAL" clId="{9C4DCC31-7F4A-443F-B381-47FA02E13DF9}" dt="2022-11-14T14:04:50.924" v="24271" actId="20577"/>
          <ac:spMkLst>
            <pc:docMk/>
            <pc:sldMk cId="3893597904" sldId="392"/>
            <ac:spMk id="28" creationId="{5321FA54-D726-4698-92DD-27CFCCEB4D98}"/>
          </ac:spMkLst>
        </pc:spChg>
      </pc:sldChg>
      <pc:sldChg chg="modSp mod">
        <pc:chgData name="Margot Janssens" userId="f69163b5-52e0-4723-b622-bb4bf4dbab8f" providerId="ADAL" clId="{9C4DCC31-7F4A-443F-B381-47FA02E13DF9}" dt="2022-11-14T14:17:08.524" v="25253"/>
        <pc:sldMkLst>
          <pc:docMk/>
          <pc:sldMk cId="1259528761" sldId="425"/>
        </pc:sldMkLst>
        <pc:spChg chg="mod">
          <ac:chgData name="Margot Janssens" userId="f69163b5-52e0-4723-b622-bb4bf4dbab8f" providerId="ADAL" clId="{9C4DCC31-7F4A-443F-B381-47FA02E13DF9}" dt="2022-11-14T14:17:08.524" v="25253"/>
          <ac:spMkLst>
            <pc:docMk/>
            <pc:sldMk cId="1259528761" sldId="425"/>
            <ac:spMk id="3" creationId="{672066D8-1003-4104-9004-C7C1D57DBB55}"/>
          </ac:spMkLst>
        </pc:spChg>
        <pc:spChg chg="mod">
          <ac:chgData name="Margot Janssens" userId="f69163b5-52e0-4723-b622-bb4bf4dbab8f" providerId="ADAL" clId="{9C4DCC31-7F4A-443F-B381-47FA02E13DF9}" dt="2022-11-14T14:17:05.996" v="25252" actId="20577"/>
          <ac:spMkLst>
            <pc:docMk/>
            <pc:sldMk cId="1259528761" sldId="425"/>
            <ac:spMk id="7" creationId="{D159DFA3-BCF5-425E-8BE3-3032B17D08C0}"/>
          </ac:spMkLst>
        </pc:spChg>
        <pc:spChg chg="mod">
          <ac:chgData name="Margot Janssens" userId="f69163b5-52e0-4723-b622-bb4bf4dbab8f" providerId="ADAL" clId="{9C4DCC31-7F4A-443F-B381-47FA02E13DF9}" dt="2022-11-09T12:09:39.801" v="4625" actId="20577"/>
          <ac:spMkLst>
            <pc:docMk/>
            <pc:sldMk cId="1259528761" sldId="425"/>
            <ac:spMk id="10" creationId="{956FC7F6-826D-4437-B417-5BD1EFBAE263}"/>
          </ac:spMkLst>
        </pc:spChg>
      </pc:sldChg>
      <pc:sldChg chg="modSp mod">
        <pc:chgData name="Margot Janssens" userId="f69163b5-52e0-4723-b622-bb4bf4dbab8f" providerId="ADAL" clId="{9C4DCC31-7F4A-443F-B381-47FA02E13DF9}" dt="2022-11-14T14:14:59.915" v="25208" actId="20577"/>
        <pc:sldMkLst>
          <pc:docMk/>
          <pc:sldMk cId="852621347" sldId="428"/>
        </pc:sldMkLst>
        <pc:spChg chg="mod">
          <ac:chgData name="Margot Janssens" userId="f69163b5-52e0-4723-b622-bb4bf4dbab8f" providerId="ADAL" clId="{9C4DCC31-7F4A-443F-B381-47FA02E13DF9}" dt="2022-11-14T14:14:59.915" v="25208" actId="20577"/>
          <ac:spMkLst>
            <pc:docMk/>
            <pc:sldMk cId="852621347" sldId="428"/>
            <ac:spMk id="3" creationId="{672066D8-1003-4104-9004-C7C1D57DBB55}"/>
          </ac:spMkLst>
        </pc:spChg>
      </pc:sldChg>
      <pc:sldChg chg="modSp mod">
        <pc:chgData name="Margot Janssens" userId="f69163b5-52e0-4723-b622-bb4bf4dbab8f" providerId="ADAL" clId="{9C4DCC31-7F4A-443F-B381-47FA02E13DF9}" dt="2022-11-14T14:15:09.397" v="25209"/>
        <pc:sldMkLst>
          <pc:docMk/>
          <pc:sldMk cId="3300277568" sldId="429"/>
        </pc:sldMkLst>
        <pc:spChg chg="mod">
          <ac:chgData name="Margot Janssens" userId="f69163b5-52e0-4723-b622-bb4bf4dbab8f" providerId="ADAL" clId="{9C4DCC31-7F4A-443F-B381-47FA02E13DF9}" dt="2022-11-14T14:15:09.397" v="25209"/>
          <ac:spMkLst>
            <pc:docMk/>
            <pc:sldMk cId="3300277568" sldId="429"/>
            <ac:spMk id="3" creationId="{672066D8-1003-4104-9004-C7C1D57DBB55}"/>
          </ac:spMkLst>
        </pc:spChg>
      </pc:sldChg>
      <pc:sldChg chg="modSp mod">
        <pc:chgData name="Margot Janssens" userId="f69163b5-52e0-4723-b622-bb4bf4dbab8f" providerId="ADAL" clId="{9C4DCC31-7F4A-443F-B381-47FA02E13DF9}" dt="2022-11-14T14:15:13.194" v="25210"/>
        <pc:sldMkLst>
          <pc:docMk/>
          <pc:sldMk cId="2542834403" sldId="432"/>
        </pc:sldMkLst>
        <pc:spChg chg="mod">
          <ac:chgData name="Margot Janssens" userId="f69163b5-52e0-4723-b622-bb4bf4dbab8f" providerId="ADAL" clId="{9C4DCC31-7F4A-443F-B381-47FA02E13DF9}" dt="2022-11-14T14:15:13.194" v="25210"/>
          <ac:spMkLst>
            <pc:docMk/>
            <pc:sldMk cId="2542834403" sldId="432"/>
            <ac:spMk id="3" creationId="{672066D8-1003-4104-9004-C7C1D57DBB55}"/>
          </ac:spMkLst>
        </pc:spChg>
      </pc:sldChg>
      <pc:sldChg chg="modSp mod">
        <pc:chgData name="Margot Janssens" userId="f69163b5-52e0-4723-b622-bb4bf4dbab8f" providerId="ADAL" clId="{9C4DCC31-7F4A-443F-B381-47FA02E13DF9}" dt="2022-11-14T14:15:17.038" v="25211"/>
        <pc:sldMkLst>
          <pc:docMk/>
          <pc:sldMk cId="869730860" sldId="433"/>
        </pc:sldMkLst>
        <pc:spChg chg="mod">
          <ac:chgData name="Margot Janssens" userId="f69163b5-52e0-4723-b622-bb4bf4dbab8f" providerId="ADAL" clId="{9C4DCC31-7F4A-443F-B381-47FA02E13DF9}" dt="2022-11-14T14:15:17.038" v="25211"/>
          <ac:spMkLst>
            <pc:docMk/>
            <pc:sldMk cId="869730860" sldId="433"/>
            <ac:spMk id="3" creationId="{672066D8-1003-4104-9004-C7C1D57DBB55}"/>
          </ac:spMkLst>
        </pc:spChg>
      </pc:sldChg>
      <pc:sldChg chg="modSp mod">
        <pc:chgData name="Margot Janssens" userId="f69163b5-52e0-4723-b622-bb4bf4dbab8f" providerId="ADAL" clId="{9C4DCC31-7F4A-443F-B381-47FA02E13DF9}" dt="2022-11-14T14:15:21.051" v="25212"/>
        <pc:sldMkLst>
          <pc:docMk/>
          <pc:sldMk cId="2144517220" sldId="434"/>
        </pc:sldMkLst>
        <pc:spChg chg="mod">
          <ac:chgData name="Margot Janssens" userId="f69163b5-52e0-4723-b622-bb4bf4dbab8f" providerId="ADAL" clId="{9C4DCC31-7F4A-443F-B381-47FA02E13DF9}" dt="2022-11-14T14:15:21.051" v="25212"/>
          <ac:spMkLst>
            <pc:docMk/>
            <pc:sldMk cId="2144517220" sldId="434"/>
            <ac:spMk id="3" creationId="{672066D8-1003-4104-9004-C7C1D57DBB55}"/>
          </ac:spMkLst>
        </pc:spChg>
      </pc:sldChg>
      <pc:sldChg chg="modSp mod">
        <pc:chgData name="Margot Janssens" userId="f69163b5-52e0-4723-b622-bb4bf4dbab8f" providerId="ADAL" clId="{9C4DCC31-7F4A-443F-B381-47FA02E13DF9}" dt="2022-11-14T14:15:25.323" v="25213"/>
        <pc:sldMkLst>
          <pc:docMk/>
          <pc:sldMk cId="1727869518" sldId="435"/>
        </pc:sldMkLst>
        <pc:spChg chg="mod">
          <ac:chgData name="Margot Janssens" userId="f69163b5-52e0-4723-b622-bb4bf4dbab8f" providerId="ADAL" clId="{9C4DCC31-7F4A-443F-B381-47FA02E13DF9}" dt="2022-11-14T14:15:25.323" v="25213"/>
          <ac:spMkLst>
            <pc:docMk/>
            <pc:sldMk cId="1727869518" sldId="435"/>
            <ac:spMk id="3" creationId="{672066D8-1003-4104-9004-C7C1D57DBB55}"/>
          </ac:spMkLst>
        </pc:spChg>
      </pc:sldChg>
      <pc:sldChg chg="modSp mod">
        <pc:chgData name="Margot Janssens" userId="f69163b5-52e0-4723-b622-bb4bf4dbab8f" providerId="ADAL" clId="{9C4DCC31-7F4A-443F-B381-47FA02E13DF9}" dt="2022-11-14T14:15:29.467" v="25214"/>
        <pc:sldMkLst>
          <pc:docMk/>
          <pc:sldMk cId="509333181" sldId="436"/>
        </pc:sldMkLst>
        <pc:spChg chg="mod">
          <ac:chgData name="Margot Janssens" userId="f69163b5-52e0-4723-b622-bb4bf4dbab8f" providerId="ADAL" clId="{9C4DCC31-7F4A-443F-B381-47FA02E13DF9}" dt="2022-11-14T14:15:29.467" v="25214"/>
          <ac:spMkLst>
            <pc:docMk/>
            <pc:sldMk cId="509333181" sldId="436"/>
            <ac:spMk id="3" creationId="{672066D8-1003-4104-9004-C7C1D57DBB55}"/>
          </ac:spMkLst>
        </pc:spChg>
      </pc:sldChg>
      <pc:sldChg chg="modSp mod">
        <pc:chgData name="Margot Janssens" userId="f69163b5-52e0-4723-b622-bb4bf4dbab8f" providerId="ADAL" clId="{9C4DCC31-7F4A-443F-B381-47FA02E13DF9}" dt="2022-11-14T14:15:33.878" v="25215"/>
        <pc:sldMkLst>
          <pc:docMk/>
          <pc:sldMk cId="3684214185" sldId="437"/>
        </pc:sldMkLst>
        <pc:spChg chg="mod">
          <ac:chgData name="Margot Janssens" userId="f69163b5-52e0-4723-b622-bb4bf4dbab8f" providerId="ADAL" clId="{9C4DCC31-7F4A-443F-B381-47FA02E13DF9}" dt="2022-11-14T14:15:33.878" v="25215"/>
          <ac:spMkLst>
            <pc:docMk/>
            <pc:sldMk cId="3684214185" sldId="437"/>
            <ac:spMk id="3" creationId="{672066D8-1003-4104-9004-C7C1D57DBB55}"/>
          </ac:spMkLst>
        </pc:spChg>
      </pc:sldChg>
      <pc:sldChg chg="modSp mod">
        <pc:chgData name="Margot Janssens" userId="f69163b5-52e0-4723-b622-bb4bf4dbab8f" providerId="ADAL" clId="{9C4DCC31-7F4A-443F-B381-47FA02E13DF9}" dt="2022-11-14T14:15:37.760" v="25216"/>
        <pc:sldMkLst>
          <pc:docMk/>
          <pc:sldMk cId="1726274862" sldId="438"/>
        </pc:sldMkLst>
        <pc:spChg chg="mod">
          <ac:chgData name="Margot Janssens" userId="f69163b5-52e0-4723-b622-bb4bf4dbab8f" providerId="ADAL" clId="{9C4DCC31-7F4A-443F-B381-47FA02E13DF9}" dt="2022-11-14T14:15:37.760" v="25216"/>
          <ac:spMkLst>
            <pc:docMk/>
            <pc:sldMk cId="1726274862" sldId="438"/>
            <ac:spMk id="3" creationId="{672066D8-1003-4104-9004-C7C1D57DBB55}"/>
          </ac:spMkLst>
        </pc:spChg>
      </pc:sldChg>
      <pc:sldChg chg="addSp delSp modSp mod">
        <pc:chgData name="Margot Janssens" userId="f69163b5-52e0-4723-b622-bb4bf4dbab8f" providerId="ADAL" clId="{9C4DCC31-7F4A-443F-B381-47FA02E13DF9}" dt="2022-11-14T14:15:46.400" v="25217"/>
        <pc:sldMkLst>
          <pc:docMk/>
          <pc:sldMk cId="4240447097" sldId="439"/>
        </pc:sldMkLst>
        <pc:spChg chg="mod">
          <ac:chgData name="Margot Janssens" userId="f69163b5-52e0-4723-b622-bb4bf4dbab8f" providerId="ADAL" clId="{9C4DCC31-7F4A-443F-B381-47FA02E13DF9}" dt="2022-11-14T14:15:46.400" v="25217"/>
          <ac:spMkLst>
            <pc:docMk/>
            <pc:sldMk cId="4240447097" sldId="439"/>
            <ac:spMk id="3" creationId="{672066D8-1003-4104-9004-C7C1D57DBB55}"/>
          </ac:spMkLst>
        </pc:spChg>
        <pc:picChg chg="del">
          <ac:chgData name="Margot Janssens" userId="f69163b5-52e0-4723-b622-bb4bf4dbab8f" providerId="ADAL" clId="{9C4DCC31-7F4A-443F-B381-47FA02E13DF9}" dt="2022-11-09T09:58:09.377" v="0" actId="478"/>
          <ac:picMkLst>
            <pc:docMk/>
            <pc:sldMk cId="4240447097" sldId="439"/>
            <ac:picMk id="4" creationId="{51224928-AC31-4B7C-9920-F90E04CFA146}"/>
          </ac:picMkLst>
        </pc:picChg>
        <pc:picChg chg="add mod">
          <ac:chgData name="Margot Janssens" userId="f69163b5-52e0-4723-b622-bb4bf4dbab8f" providerId="ADAL" clId="{9C4DCC31-7F4A-443F-B381-47FA02E13DF9}" dt="2022-11-09T09:58:46.224" v="6" actId="1076"/>
          <ac:picMkLst>
            <pc:docMk/>
            <pc:sldMk cId="4240447097" sldId="439"/>
            <ac:picMk id="5" creationId="{D2C29143-4B72-E16B-CDA7-CCEDA9C572FF}"/>
          </ac:picMkLst>
        </pc:picChg>
      </pc:sldChg>
      <pc:sldChg chg="modSp mod">
        <pc:chgData name="Margot Janssens" userId="f69163b5-52e0-4723-b622-bb4bf4dbab8f" providerId="ADAL" clId="{9C4DCC31-7F4A-443F-B381-47FA02E13DF9}" dt="2022-11-14T14:15:51.339" v="25218"/>
        <pc:sldMkLst>
          <pc:docMk/>
          <pc:sldMk cId="1928416317" sldId="440"/>
        </pc:sldMkLst>
        <pc:spChg chg="mod">
          <ac:chgData name="Margot Janssens" userId="f69163b5-52e0-4723-b622-bb4bf4dbab8f" providerId="ADAL" clId="{9C4DCC31-7F4A-443F-B381-47FA02E13DF9}" dt="2022-11-14T14:15:51.339" v="25218"/>
          <ac:spMkLst>
            <pc:docMk/>
            <pc:sldMk cId="1928416317" sldId="440"/>
            <ac:spMk id="3" creationId="{672066D8-1003-4104-9004-C7C1D57DBB55}"/>
          </ac:spMkLst>
        </pc:spChg>
      </pc:sldChg>
      <pc:sldChg chg="modSp mod">
        <pc:chgData name="Margot Janssens" userId="f69163b5-52e0-4723-b622-bb4bf4dbab8f" providerId="ADAL" clId="{9C4DCC31-7F4A-443F-B381-47FA02E13DF9}" dt="2022-11-14T14:15:55.979" v="25219"/>
        <pc:sldMkLst>
          <pc:docMk/>
          <pc:sldMk cId="908714371" sldId="441"/>
        </pc:sldMkLst>
        <pc:spChg chg="mod">
          <ac:chgData name="Margot Janssens" userId="f69163b5-52e0-4723-b622-bb4bf4dbab8f" providerId="ADAL" clId="{9C4DCC31-7F4A-443F-B381-47FA02E13DF9}" dt="2022-11-14T14:15:55.979" v="25219"/>
          <ac:spMkLst>
            <pc:docMk/>
            <pc:sldMk cId="908714371" sldId="441"/>
            <ac:spMk id="3" creationId="{672066D8-1003-4104-9004-C7C1D57DBB55}"/>
          </ac:spMkLst>
        </pc:spChg>
      </pc:sldChg>
      <pc:sldChg chg="modSp mod">
        <pc:chgData name="Margot Janssens" userId="f69163b5-52e0-4723-b622-bb4bf4dbab8f" providerId="ADAL" clId="{9C4DCC31-7F4A-443F-B381-47FA02E13DF9}" dt="2022-11-14T14:15:59.691" v="25220"/>
        <pc:sldMkLst>
          <pc:docMk/>
          <pc:sldMk cId="2148846274" sldId="442"/>
        </pc:sldMkLst>
        <pc:spChg chg="mod">
          <ac:chgData name="Margot Janssens" userId="f69163b5-52e0-4723-b622-bb4bf4dbab8f" providerId="ADAL" clId="{9C4DCC31-7F4A-443F-B381-47FA02E13DF9}" dt="2022-11-14T14:15:59.691" v="25220"/>
          <ac:spMkLst>
            <pc:docMk/>
            <pc:sldMk cId="2148846274" sldId="442"/>
            <ac:spMk id="3" creationId="{672066D8-1003-4104-9004-C7C1D57DBB55}"/>
          </ac:spMkLst>
        </pc:spChg>
      </pc:sldChg>
      <pc:sldChg chg="modSp mod">
        <pc:chgData name="Margot Janssens" userId="f69163b5-52e0-4723-b622-bb4bf4dbab8f" providerId="ADAL" clId="{9C4DCC31-7F4A-443F-B381-47FA02E13DF9}" dt="2022-11-14T14:16:03.683" v="25221"/>
        <pc:sldMkLst>
          <pc:docMk/>
          <pc:sldMk cId="2193388960" sldId="443"/>
        </pc:sldMkLst>
        <pc:spChg chg="mod">
          <ac:chgData name="Margot Janssens" userId="f69163b5-52e0-4723-b622-bb4bf4dbab8f" providerId="ADAL" clId="{9C4DCC31-7F4A-443F-B381-47FA02E13DF9}" dt="2022-11-14T14:16:03.683" v="25221"/>
          <ac:spMkLst>
            <pc:docMk/>
            <pc:sldMk cId="2193388960" sldId="443"/>
            <ac:spMk id="3" creationId="{672066D8-1003-4104-9004-C7C1D57DBB55}"/>
          </ac:spMkLst>
        </pc:spChg>
        <pc:spChg chg="mod">
          <ac:chgData name="Margot Janssens" userId="f69163b5-52e0-4723-b622-bb4bf4dbab8f" providerId="ADAL" clId="{9C4DCC31-7F4A-443F-B381-47FA02E13DF9}" dt="2022-11-09T09:59:05.359" v="7"/>
          <ac:spMkLst>
            <pc:docMk/>
            <pc:sldMk cId="2193388960" sldId="443"/>
            <ac:spMk id="10" creationId="{956FC7F6-826D-4437-B417-5BD1EFBAE263}"/>
          </ac:spMkLst>
        </pc:spChg>
        <pc:spChg chg="mod">
          <ac:chgData name="Margot Janssens" userId="f69163b5-52e0-4723-b622-bb4bf4dbab8f" providerId="ADAL" clId="{9C4DCC31-7F4A-443F-B381-47FA02E13DF9}" dt="2022-11-09T10:07:33.298" v="1044" actId="20577"/>
          <ac:spMkLst>
            <pc:docMk/>
            <pc:sldMk cId="2193388960" sldId="443"/>
            <ac:spMk id="11" creationId="{C1F8FAB9-C210-4F78-8D67-15FD08C3A7B1}"/>
          </ac:spMkLst>
        </pc:spChg>
      </pc:sldChg>
      <pc:sldChg chg="modSp mod">
        <pc:chgData name="Margot Janssens" userId="f69163b5-52e0-4723-b622-bb4bf4dbab8f" providerId="ADAL" clId="{9C4DCC31-7F4A-443F-B381-47FA02E13DF9}" dt="2022-11-14T14:16:07.577" v="25222"/>
        <pc:sldMkLst>
          <pc:docMk/>
          <pc:sldMk cId="3228737986" sldId="444"/>
        </pc:sldMkLst>
        <pc:spChg chg="mod">
          <ac:chgData name="Margot Janssens" userId="f69163b5-52e0-4723-b622-bb4bf4dbab8f" providerId="ADAL" clId="{9C4DCC31-7F4A-443F-B381-47FA02E13DF9}" dt="2022-11-14T14:16:07.577" v="25222"/>
          <ac:spMkLst>
            <pc:docMk/>
            <pc:sldMk cId="3228737986" sldId="444"/>
            <ac:spMk id="3" creationId="{672066D8-1003-4104-9004-C7C1D57DBB55}"/>
          </ac:spMkLst>
        </pc:spChg>
        <pc:spChg chg="mod">
          <ac:chgData name="Margot Janssens" userId="f69163b5-52e0-4723-b622-bb4bf4dbab8f" providerId="ADAL" clId="{9C4DCC31-7F4A-443F-B381-47FA02E13DF9}" dt="2022-11-09T10:07:47.861" v="1045"/>
          <ac:spMkLst>
            <pc:docMk/>
            <pc:sldMk cId="3228737986" sldId="444"/>
            <ac:spMk id="10" creationId="{956FC7F6-826D-4437-B417-5BD1EFBAE263}"/>
          </ac:spMkLst>
        </pc:spChg>
        <pc:spChg chg="mod">
          <ac:chgData name="Margot Janssens" userId="f69163b5-52e0-4723-b622-bb4bf4dbab8f" providerId="ADAL" clId="{9C4DCC31-7F4A-443F-B381-47FA02E13DF9}" dt="2022-11-09T10:08:21.736" v="1095" actId="20577"/>
          <ac:spMkLst>
            <pc:docMk/>
            <pc:sldMk cId="3228737986" sldId="444"/>
            <ac:spMk id="11" creationId="{C1F8FAB9-C210-4F78-8D67-15FD08C3A7B1}"/>
          </ac:spMkLst>
        </pc:spChg>
      </pc:sldChg>
      <pc:sldChg chg="addSp modSp mod">
        <pc:chgData name="Margot Janssens" userId="f69163b5-52e0-4723-b622-bb4bf4dbab8f" providerId="ADAL" clId="{9C4DCC31-7F4A-443F-B381-47FA02E13DF9}" dt="2022-11-14T14:16:11.745" v="25223"/>
        <pc:sldMkLst>
          <pc:docMk/>
          <pc:sldMk cId="2849839053" sldId="445"/>
        </pc:sldMkLst>
        <pc:spChg chg="add mod">
          <ac:chgData name="Margot Janssens" userId="f69163b5-52e0-4723-b622-bb4bf4dbab8f" providerId="ADAL" clId="{9C4DCC31-7F4A-443F-B381-47FA02E13DF9}" dt="2022-11-09T10:12:44.639" v="1130" actId="1076"/>
          <ac:spMkLst>
            <pc:docMk/>
            <pc:sldMk cId="2849839053" sldId="445"/>
            <ac:spMk id="2" creationId="{5F1F2362-14D2-DD8D-C16C-5C5287F13104}"/>
          </ac:spMkLst>
        </pc:spChg>
        <pc:spChg chg="mod">
          <ac:chgData name="Margot Janssens" userId="f69163b5-52e0-4723-b622-bb4bf4dbab8f" providerId="ADAL" clId="{9C4DCC31-7F4A-443F-B381-47FA02E13DF9}" dt="2022-11-14T14:16:11.745" v="25223"/>
          <ac:spMkLst>
            <pc:docMk/>
            <pc:sldMk cId="2849839053" sldId="445"/>
            <ac:spMk id="3" creationId="{672066D8-1003-4104-9004-C7C1D57DBB55}"/>
          </ac:spMkLst>
        </pc:spChg>
        <pc:spChg chg="add mod">
          <ac:chgData name="Margot Janssens" userId="f69163b5-52e0-4723-b622-bb4bf4dbab8f" providerId="ADAL" clId="{9C4DCC31-7F4A-443F-B381-47FA02E13DF9}" dt="2022-11-09T10:10:35.097" v="1108" actId="122"/>
          <ac:spMkLst>
            <pc:docMk/>
            <pc:sldMk cId="2849839053" sldId="445"/>
            <ac:spMk id="5" creationId="{DC489996-D4E5-9883-73E8-DE8D97DBCC4A}"/>
          </ac:spMkLst>
        </pc:spChg>
        <pc:spChg chg="mod">
          <ac:chgData name="Margot Janssens" userId="f69163b5-52e0-4723-b622-bb4bf4dbab8f" providerId="ADAL" clId="{9C4DCC31-7F4A-443F-B381-47FA02E13DF9}" dt="2022-11-09T10:08:53.133" v="1096"/>
          <ac:spMkLst>
            <pc:docMk/>
            <pc:sldMk cId="2849839053" sldId="445"/>
            <ac:spMk id="10" creationId="{956FC7F6-826D-4437-B417-5BD1EFBAE263}"/>
          </ac:spMkLst>
        </pc:spChg>
        <pc:spChg chg="add mod">
          <ac:chgData name="Margot Janssens" userId="f69163b5-52e0-4723-b622-bb4bf4dbab8f" providerId="ADAL" clId="{9C4DCC31-7F4A-443F-B381-47FA02E13DF9}" dt="2022-11-09T10:12:40.515" v="1128" actId="1076"/>
          <ac:spMkLst>
            <pc:docMk/>
            <pc:sldMk cId="2849839053" sldId="445"/>
            <ac:spMk id="11" creationId="{DD928038-FC54-EFF3-9581-B9629250F31D}"/>
          </ac:spMkLst>
        </pc:spChg>
        <pc:spChg chg="add mod">
          <ac:chgData name="Margot Janssens" userId="f69163b5-52e0-4723-b622-bb4bf4dbab8f" providerId="ADAL" clId="{9C4DCC31-7F4A-443F-B381-47FA02E13DF9}" dt="2022-11-09T10:11:53.003" v="1120" actId="14100"/>
          <ac:spMkLst>
            <pc:docMk/>
            <pc:sldMk cId="2849839053" sldId="445"/>
            <ac:spMk id="13" creationId="{1D01CB0C-CF16-85AB-2A3C-C6E4B7720269}"/>
          </ac:spMkLst>
        </pc:spChg>
        <pc:spChg chg="add mod">
          <ac:chgData name="Margot Janssens" userId="f69163b5-52e0-4723-b622-bb4bf4dbab8f" providerId="ADAL" clId="{9C4DCC31-7F4A-443F-B381-47FA02E13DF9}" dt="2022-11-09T10:12:56.273" v="1132" actId="1076"/>
          <ac:spMkLst>
            <pc:docMk/>
            <pc:sldMk cId="2849839053" sldId="445"/>
            <ac:spMk id="15" creationId="{084208D4-D4C3-BEC8-7F3F-FDC30ED70FC9}"/>
          </ac:spMkLst>
        </pc:spChg>
        <pc:spChg chg="add mod">
          <ac:chgData name="Margot Janssens" userId="f69163b5-52e0-4723-b622-bb4bf4dbab8f" providerId="ADAL" clId="{9C4DCC31-7F4A-443F-B381-47FA02E13DF9}" dt="2022-11-09T10:14:11.491" v="1138" actId="122"/>
          <ac:spMkLst>
            <pc:docMk/>
            <pc:sldMk cId="2849839053" sldId="445"/>
            <ac:spMk id="17" creationId="{5800A455-BC20-22E3-EF41-0AE424FCC9F9}"/>
          </ac:spMkLst>
        </pc:spChg>
        <pc:spChg chg="mod">
          <ac:chgData name="Margot Janssens" userId="f69163b5-52e0-4723-b622-bb4bf4dbab8f" providerId="ADAL" clId="{9C4DCC31-7F4A-443F-B381-47FA02E13DF9}" dt="2022-11-09T10:17:14.587" v="1227" actId="20577"/>
          <ac:spMkLst>
            <pc:docMk/>
            <pc:sldMk cId="2849839053" sldId="445"/>
            <ac:spMk id="27" creationId="{F9A12529-BE3F-4CB7-B639-95AC5B398091}"/>
          </ac:spMkLst>
        </pc:spChg>
      </pc:sldChg>
      <pc:sldChg chg="addSp modSp mod">
        <pc:chgData name="Margot Janssens" userId="f69163b5-52e0-4723-b622-bb4bf4dbab8f" providerId="ADAL" clId="{9C4DCC31-7F4A-443F-B381-47FA02E13DF9}" dt="2022-11-14T14:16:16.247" v="25224"/>
        <pc:sldMkLst>
          <pc:docMk/>
          <pc:sldMk cId="689573975" sldId="446"/>
        </pc:sldMkLst>
        <pc:spChg chg="add mod">
          <ac:chgData name="Margot Janssens" userId="f69163b5-52e0-4723-b622-bb4bf4dbab8f" providerId="ADAL" clId="{9C4DCC31-7F4A-443F-B381-47FA02E13DF9}" dt="2022-11-09T10:24:30.213" v="1346" actId="122"/>
          <ac:spMkLst>
            <pc:docMk/>
            <pc:sldMk cId="689573975" sldId="446"/>
            <ac:spMk id="2" creationId="{9F8F0773-8691-EA2A-BE3F-8E98542B22A4}"/>
          </ac:spMkLst>
        </pc:spChg>
        <pc:spChg chg="mod">
          <ac:chgData name="Margot Janssens" userId="f69163b5-52e0-4723-b622-bb4bf4dbab8f" providerId="ADAL" clId="{9C4DCC31-7F4A-443F-B381-47FA02E13DF9}" dt="2022-11-14T14:16:16.247" v="25224"/>
          <ac:spMkLst>
            <pc:docMk/>
            <pc:sldMk cId="689573975" sldId="446"/>
            <ac:spMk id="3" creationId="{672066D8-1003-4104-9004-C7C1D57DBB55}"/>
          </ac:spMkLst>
        </pc:spChg>
        <pc:spChg chg="add mod">
          <ac:chgData name="Margot Janssens" userId="f69163b5-52e0-4723-b622-bb4bf4dbab8f" providerId="ADAL" clId="{9C4DCC31-7F4A-443F-B381-47FA02E13DF9}" dt="2022-11-09T10:25:36.710" v="1356" actId="1076"/>
          <ac:spMkLst>
            <pc:docMk/>
            <pc:sldMk cId="689573975" sldId="446"/>
            <ac:spMk id="5" creationId="{F94CB81A-CBCF-1C30-BA4B-78999C9474CF}"/>
          </ac:spMkLst>
        </pc:spChg>
        <pc:spChg chg="add mod">
          <ac:chgData name="Margot Janssens" userId="f69163b5-52e0-4723-b622-bb4bf4dbab8f" providerId="ADAL" clId="{9C4DCC31-7F4A-443F-B381-47FA02E13DF9}" dt="2022-11-09T10:27:10.238" v="1422" actId="403"/>
          <ac:spMkLst>
            <pc:docMk/>
            <pc:sldMk cId="689573975" sldId="446"/>
            <ac:spMk id="6" creationId="{779D58B3-684C-82FA-26A5-C52E8E7DF2CD}"/>
          </ac:spMkLst>
        </pc:spChg>
        <pc:spChg chg="add mod">
          <ac:chgData name="Margot Janssens" userId="f69163b5-52e0-4723-b622-bb4bf4dbab8f" providerId="ADAL" clId="{9C4DCC31-7F4A-443F-B381-47FA02E13DF9}" dt="2022-11-09T10:28:15.224" v="1495" actId="403"/>
          <ac:spMkLst>
            <pc:docMk/>
            <pc:sldMk cId="689573975" sldId="446"/>
            <ac:spMk id="7" creationId="{86A058A9-D3CA-7818-4583-4C132A7DD27C}"/>
          </ac:spMkLst>
        </pc:spChg>
        <pc:spChg chg="add mod">
          <ac:chgData name="Margot Janssens" userId="f69163b5-52e0-4723-b622-bb4bf4dbab8f" providerId="ADAL" clId="{9C4DCC31-7F4A-443F-B381-47FA02E13DF9}" dt="2022-11-09T10:29:55.783" v="1547" actId="1076"/>
          <ac:spMkLst>
            <pc:docMk/>
            <pc:sldMk cId="689573975" sldId="446"/>
            <ac:spMk id="9" creationId="{1861A7EF-141F-6E91-53FF-7C7F5B87B9D2}"/>
          </ac:spMkLst>
        </pc:spChg>
        <pc:spChg chg="mod">
          <ac:chgData name="Margot Janssens" userId="f69163b5-52e0-4723-b622-bb4bf4dbab8f" providerId="ADAL" clId="{9C4DCC31-7F4A-443F-B381-47FA02E13DF9}" dt="2022-11-09T10:17:46.390" v="1295" actId="20577"/>
          <ac:spMkLst>
            <pc:docMk/>
            <pc:sldMk cId="689573975" sldId="446"/>
            <ac:spMk id="10" creationId="{956FC7F6-826D-4437-B417-5BD1EFBAE263}"/>
          </ac:spMkLst>
        </pc:spChg>
        <pc:spChg chg="mod">
          <ac:chgData name="Margot Janssens" userId="f69163b5-52e0-4723-b622-bb4bf4dbab8f" providerId="ADAL" clId="{9C4DCC31-7F4A-443F-B381-47FA02E13DF9}" dt="2022-11-09T10:18:07.192" v="1338" actId="20577"/>
          <ac:spMkLst>
            <pc:docMk/>
            <pc:sldMk cId="689573975" sldId="446"/>
            <ac:spMk id="11" creationId="{C1F8FAB9-C210-4F78-8D67-15FD08C3A7B1}"/>
          </ac:spMkLst>
        </pc:spChg>
      </pc:sldChg>
      <pc:sldChg chg="addSp modSp mod">
        <pc:chgData name="Margot Janssens" userId="f69163b5-52e0-4723-b622-bb4bf4dbab8f" providerId="ADAL" clId="{9C4DCC31-7F4A-443F-B381-47FA02E13DF9}" dt="2022-11-14T14:16:22.993" v="25225"/>
        <pc:sldMkLst>
          <pc:docMk/>
          <pc:sldMk cId="3695854630" sldId="447"/>
        </pc:sldMkLst>
        <pc:spChg chg="mod">
          <ac:chgData name="Margot Janssens" userId="f69163b5-52e0-4723-b622-bb4bf4dbab8f" providerId="ADAL" clId="{9C4DCC31-7F4A-443F-B381-47FA02E13DF9}" dt="2022-11-14T14:16:22.993" v="25225"/>
          <ac:spMkLst>
            <pc:docMk/>
            <pc:sldMk cId="3695854630" sldId="447"/>
            <ac:spMk id="3" creationId="{672066D8-1003-4104-9004-C7C1D57DBB55}"/>
          </ac:spMkLst>
        </pc:spChg>
        <pc:spChg chg="add mod">
          <ac:chgData name="Margot Janssens" userId="f69163b5-52e0-4723-b622-bb4bf4dbab8f" providerId="ADAL" clId="{9C4DCC31-7F4A-443F-B381-47FA02E13DF9}" dt="2022-11-09T10:32:19.280" v="1594" actId="122"/>
          <ac:spMkLst>
            <pc:docMk/>
            <pc:sldMk cId="3695854630" sldId="447"/>
            <ac:spMk id="6" creationId="{52F58F0E-EA7C-F05D-2317-0E913D9E944F}"/>
          </ac:spMkLst>
        </pc:spChg>
        <pc:spChg chg="add mod">
          <ac:chgData name="Margot Janssens" userId="f69163b5-52e0-4723-b622-bb4bf4dbab8f" providerId="ADAL" clId="{9C4DCC31-7F4A-443F-B381-47FA02E13DF9}" dt="2022-11-09T10:33:05.034" v="1633" actId="122"/>
          <ac:spMkLst>
            <pc:docMk/>
            <pc:sldMk cId="3695854630" sldId="447"/>
            <ac:spMk id="7" creationId="{69E7837F-25B9-CF15-A081-D1B5EAE00B7A}"/>
          </ac:spMkLst>
        </pc:spChg>
        <pc:spChg chg="add mod">
          <ac:chgData name="Margot Janssens" userId="f69163b5-52e0-4723-b622-bb4bf4dbab8f" providerId="ADAL" clId="{9C4DCC31-7F4A-443F-B381-47FA02E13DF9}" dt="2022-11-09T10:35:01.791" v="1674" actId="122"/>
          <ac:spMkLst>
            <pc:docMk/>
            <pc:sldMk cId="3695854630" sldId="447"/>
            <ac:spMk id="9" creationId="{FF74ED56-7C21-817D-1BDB-582CE3695EEF}"/>
          </ac:spMkLst>
        </pc:spChg>
        <pc:spChg chg="mod">
          <ac:chgData name="Margot Janssens" userId="f69163b5-52e0-4723-b622-bb4bf4dbab8f" providerId="ADAL" clId="{9C4DCC31-7F4A-443F-B381-47FA02E13DF9}" dt="2022-11-09T10:30:27.582" v="1548"/>
          <ac:spMkLst>
            <pc:docMk/>
            <pc:sldMk cId="3695854630" sldId="447"/>
            <ac:spMk id="10" creationId="{956FC7F6-826D-4437-B417-5BD1EFBAE263}"/>
          </ac:spMkLst>
        </pc:spChg>
        <pc:spChg chg="add mod">
          <ac:chgData name="Margot Janssens" userId="f69163b5-52e0-4723-b622-bb4bf4dbab8f" providerId="ADAL" clId="{9C4DCC31-7F4A-443F-B381-47FA02E13DF9}" dt="2022-11-09T10:37:20.707" v="1704" actId="122"/>
          <ac:spMkLst>
            <pc:docMk/>
            <pc:sldMk cId="3695854630" sldId="447"/>
            <ac:spMk id="12" creationId="{D7A3013B-8CF8-CF5F-0142-E9F589B3FCAA}"/>
          </ac:spMkLst>
        </pc:spChg>
        <pc:spChg chg="add mod">
          <ac:chgData name="Margot Janssens" userId="f69163b5-52e0-4723-b622-bb4bf4dbab8f" providerId="ADAL" clId="{9C4DCC31-7F4A-443F-B381-47FA02E13DF9}" dt="2022-11-09T10:38:46.454" v="1748" actId="122"/>
          <ac:spMkLst>
            <pc:docMk/>
            <pc:sldMk cId="3695854630" sldId="447"/>
            <ac:spMk id="13" creationId="{834C4F38-08AF-7AD4-5AD7-10E2376866D2}"/>
          </ac:spMkLst>
        </pc:spChg>
        <pc:spChg chg="add mod">
          <ac:chgData name="Margot Janssens" userId="f69163b5-52e0-4723-b622-bb4bf4dbab8f" providerId="ADAL" clId="{9C4DCC31-7F4A-443F-B381-47FA02E13DF9}" dt="2022-11-09T10:39:26.659" v="1771" actId="122"/>
          <ac:spMkLst>
            <pc:docMk/>
            <pc:sldMk cId="3695854630" sldId="447"/>
            <ac:spMk id="14" creationId="{5A3727B3-128B-FB76-61C5-1741D6AB4344}"/>
          </ac:spMkLst>
        </pc:spChg>
        <pc:spChg chg="add mod">
          <ac:chgData name="Margot Janssens" userId="f69163b5-52e0-4723-b622-bb4bf4dbab8f" providerId="ADAL" clId="{9C4DCC31-7F4A-443F-B381-47FA02E13DF9}" dt="2022-11-09T10:40:16.269" v="1812" actId="122"/>
          <ac:spMkLst>
            <pc:docMk/>
            <pc:sldMk cId="3695854630" sldId="447"/>
            <ac:spMk id="15" creationId="{BF055E8E-EF09-15C6-220F-DC1196D6A5F1}"/>
          </ac:spMkLst>
        </pc:spChg>
        <pc:spChg chg="add mod">
          <ac:chgData name="Margot Janssens" userId="f69163b5-52e0-4723-b622-bb4bf4dbab8f" providerId="ADAL" clId="{9C4DCC31-7F4A-443F-B381-47FA02E13DF9}" dt="2022-11-09T10:41:11.195" v="1843" actId="122"/>
          <ac:spMkLst>
            <pc:docMk/>
            <pc:sldMk cId="3695854630" sldId="447"/>
            <ac:spMk id="16" creationId="{C3994B1F-744B-048C-085C-835A075AB649}"/>
          </ac:spMkLst>
        </pc:spChg>
        <pc:picChg chg="add mod modCrop">
          <ac:chgData name="Margot Janssens" userId="f69163b5-52e0-4723-b622-bb4bf4dbab8f" providerId="ADAL" clId="{9C4DCC31-7F4A-443F-B381-47FA02E13DF9}" dt="2022-11-09T10:31:21.634" v="1556" actId="1076"/>
          <ac:picMkLst>
            <pc:docMk/>
            <pc:sldMk cId="3695854630" sldId="447"/>
            <ac:picMk id="5" creationId="{1EFA045B-4B61-5D8A-942B-D529001CCDCD}"/>
          </ac:picMkLst>
        </pc:picChg>
      </pc:sldChg>
      <pc:sldChg chg="addSp modSp mod">
        <pc:chgData name="Margot Janssens" userId="f69163b5-52e0-4723-b622-bb4bf4dbab8f" providerId="ADAL" clId="{9C4DCC31-7F4A-443F-B381-47FA02E13DF9}" dt="2022-11-14T14:16:27.361" v="25226"/>
        <pc:sldMkLst>
          <pc:docMk/>
          <pc:sldMk cId="3401921595" sldId="448"/>
        </pc:sldMkLst>
        <pc:spChg chg="mod">
          <ac:chgData name="Margot Janssens" userId="f69163b5-52e0-4723-b622-bb4bf4dbab8f" providerId="ADAL" clId="{9C4DCC31-7F4A-443F-B381-47FA02E13DF9}" dt="2022-11-14T14:16:27.361" v="25226"/>
          <ac:spMkLst>
            <pc:docMk/>
            <pc:sldMk cId="3401921595" sldId="448"/>
            <ac:spMk id="3" creationId="{672066D8-1003-4104-9004-C7C1D57DBB55}"/>
          </ac:spMkLst>
        </pc:spChg>
        <pc:spChg chg="mod">
          <ac:chgData name="Margot Janssens" userId="f69163b5-52e0-4723-b622-bb4bf4dbab8f" providerId="ADAL" clId="{9C4DCC31-7F4A-443F-B381-47FA02E13DF9}" dt="2022-11-09T10:41:33.585" v="1844"/>
          <ac:spMkLst>
            <pc:docMk/>
            <pc:sldMk cId="3401921595" sldId="448"/>
            <ac:spMk id="10" creationId="{956FC7F6-826D-4437-B417-5BD1EFBAE263}"/>
          </ac:spMkLst>
        </pc:spChg>
        <pc:spChg chg="mod">
          <ac:chgData name="Margot Janssens" userId="f69163b5-52e0-4723-b622-bb4bf4dbab8f" providerId="ADAL" clId="{9C4DCC31-7F4A-443F-B381-47FA02E13DF9}" dt="2022-11-09T10:46:41.001" v="1852" actId="113"/>
          <ac:spMkLst>
            <pc:docMk/>
            <pc:sldMk cId="3401921595" sldId="448"/>
            <ac:spMk id="27" creationId="{F9A12529-BE3F-4CB7-B639-95AC5B398091}"/>
          </ac:spMkLst>
        </pc:spChg>
        <pc:picChg chg="add mod">
          <ac:chgData name="Margot Janssens" userId="f69163b5-52e0-4723-b622-bb4bf4dbab8f" providerId="ADAL" clId="{9C4DCC31-7F4A-443F-B381-47FA02E13DF9}" dt="2022-11-09T10:42:09.589" v="1848" actId="1076"/>
          <ac:picMkLst>
            <pc:docMk/>
            <pc:sldMk cId="3401921595" sldId="448"/>
            <ac:picMk id="5" creationId="{7ECA5F94-E6B6-532B-1CFF-7C3933123663}"/>
          </ac:picMkLst>
        </pc:picChg>
      </pc:sldChg>
      <pc:sldChg chg="modSp mod">
        <pc:chgData name="Margot Janssens" userId="f69163b5-52e0-4723-b622-bb4bf4dbab8f" providerId="ADAL" clId="{9C4DCC31-7F4A-443F-B381-47FA02E13DF9}" dt="2022-11-14T14:16:38.870" v="25233"/>
        <pc:sldMkLst>
          <pc:docMk/>
          <pc:sldMk cId="3174253634" sldId="449"/>
        </pc:sldMkLst>
        <pc:spChg chg="mod">
          <ac:chgData name="Margot Janssens" userId="f69163b5-52e0-4723-b622-bb4bf4dbab8f" providerId="ADAL" clId="{9C4DCC31-7F4A-443F-B381-47FA02E13DF9}" dt="2022-11-14T14:16:38.870" v="25233"/>
          <ac:spMkLst>
            <pc:docMk/>
            <pc:sldMk cId="3174253634" sldId="449"/>
            <ac:spMk id="3" creationId="{672066D8-1003-4104-9004-C7C1D57DBB55}"/>
          </ac:spMkLst>
        </pc:spChg>
        <pc:spChg chg="mod">
          <ac:chgData name="Margot Janssens" userId="f69163b5-52e0-4723-b622-bb4bf4dbab8f" providerId="ADAL" clId="{9C4DCC31-7F4A-443F-B381-47FA02E13DF9}" dt="2022-11-14T14:16:36.790" v="25232" actId="20577"/>
          <ac:spMkLst>
            <pc:docMk/>
            <pc:sldMk cId="3174253634" sldId="449"/>
            <ac:spMk id="7" creationId="{2197CD11-CAF8-4146-9D9B-0CBA37EA1E8D}"/>
          </ac:spMkLst>
        </pc:spChg>
        <pc:spChg chg="mod">
          <ac:chgData name="Margot Janssens" userId="f69163b5-52e0-4723-b622-bb4bf4dbab8f" providerId="ADAL" clId="{9C4DCC31-7F4A-443F-B381-47FA02E13DF9}" dt="2022-11-09T10:47:27.793" v="1901" actId="20577"/>
          <ac:spMkLst>
            <pc:docMk/>
            <pc:sldMk cId="3174253634" sldId="449"/>
            <ac:spMk id="10" creationId="{956FC7F6-826D-4437-B417-5BD1EFBAE263}"/>
          </ac:spMkLst>
        </pc:spChg>
      </pc:sldChg>
      <pc:sldChg chg="modSp mod">
        <pc:chgData name="Margot Janssens" userId="f69163b5-52e0-4723-b622-bb4bf4dbab8f" providerId="ADAL" clId="{9C4DCC31-7F4A-443F-B381-47FA02E13DF9}" dt="2022-11-14T14:16:42.518" v="25234"/>
        <pc:sldMkLst>
          <pc:docMk/>
          <pc:sldMk cId="4012161016" sldId="450"/>
        </pc:sldMkLst>
        <pc:spChg chg="mod">
          <ac:chgData name="Margot Janssens" userId="f69163b5-52e0-4723-b622-bb4bf4dbab8f" providerId="ADAL" clId="{9C4DCC31-7F4A-443F-B381-47FA02E13DF9}" dt="2022-11-14T14:16:42.518" v="25234"/>
          <ac:spMkLst>
            <pc:docMk/>
            <pc:sldMk cId="4012161016" sldId="450"/>
            <ac:spMk id="3" creationId="{672066D8-1003-4104-9004-C7C1D57DBB55}"/>
          </ac:spMkLst>
        </pc:spChg>
        <pc:spChg chg="mod">
          <ac:chgData name="Margot Janssens" userId="f69163b5-52e0-4723-b622-bb4bf4dbab8f" providerId="ADAL" clId="{9C4DCC31-7F4A-443F-B381-47FA02E13DF9}" dt="2022-11-09T10:53:15.619" v="2672" actId="20577"/>
          <ac:spMkLst>
            <pc:docMk/>
            <pc:sldMk cId="4012161016" sldId="450"/>
            <ac:spMk id="7" creationId="{3B08E2F0-C8F7-4454-AC19-05088EBB2E05}"/>
          </ac:spMkLst>
        </pc:spChg>
        <pc:spChg chg="mod">
          <ac:chgData name="Margot Janssens" userId="f69163b5-52e0-4723-b622-bb4bf4dbab8f" providerId="ADAL" clId="{9C4DCC31-7F4A-443F-B381-47FA02E13DF9}" dt="2022-11-09T10:52:57.064" v="2645"/>
          <ac:spMkLst>
            <pc:docMk/>
            <pc:sldMk cId="4012161016" sldId="450"/>
            <ac:spMk id="10" creationId="{956FC7F6-826D-4437-B417-5BD1EFBAE263}"/>
          </ac:spMkLst>
        </pc:spChg>
      </pc:sldChg>
      <pc:sldChg chg="addSp modSp mod">
        <pc:chgData name="Margot Janssens" userId="f69163b5-52e0-4723-b622-bb4bf4dbab8f" providerId="ADAL" clId="{9C4DCC31-7F4A-443F-B381-47FA02E13DF9}" dt="2022-11-14T14:16:46.220" v="25235"/>
        <pc:sldMkLst>
          <pc:docMk/>
          <pc:sldMk cId="3094568186" sldId="451"/>
        </pc:sldMkLst>
        <pc:spChg chg="mod">
          <ac:chgData name="Margot Janssens" userId="f69163b5-52e0-4723-b622-bb4bf4dbab8f" providerId="ADAL" clId="{9C4DCC31-7F4A-443F-B381-47FA02E13DF9}" dt="2022-11-14T14:16:46.220" v="25235"/>
          <ac:spMkLst>
            <pc:docMk/>
            <pc:sldMk cId="3094568186" sldId="451"/>
            <ac:spMk id="3" creationId="{672066D8-1003-4104-9004-C7C1D57DBB55}"/>
          </ac:spMkLst>
        </pc:spChg>
        <pc:spChg chg="mod">
          <ac:chgData name="Margot Janssens" userId="f69163b5-52e0-4723-b622-bb4bf4dbab8f" providerId="ADAL" clId="{9C4DCC31-7F4A-443F-B381-47FA02E13DF9}" dt="2022-11-09T12:09:29.411" v="4624" actId="20577"/>
          <ac:spMkLst>
            <pc:docMk/>
            <pc:sldMk cId="3094568186" sldId="451"/>
            <ac:spMk id="5" creationId="{24FC9A08-2D67-406F-95EE-16537E4D7F51}"/>
          </ac:spMkLst>
        </pc:spChg>
        <pc:spChg chg="mod">
          <ac:chgData name="Margot Janssens" userId="f69163b5-52e0-4723-b622-bb4bf4dbab8f" providerId="ADAL" clId="{9C4DCC31-7F4A-443F-B381-47FA02E13DF9}" dt="2022-11-09T11:46:26.427" v="2713" actId="20577"/>
          <ac:spMkLst>
            <pc:docMk/>
            <pc:sldMk cId="3094568186" sldId="451"/>
            <ac:spMk id="10" creationId="{956FC7F6-826D-4437-B417-5BD1EFBAE263}"/>
          </ac:spMkLst>
        </pc:spChg>
        <pc:spChg chg="mod">
          <ac:chgData name="Margot Janssens" userId="f69163b5-52e0-4723-b622-bb4bf4dbab8f" providerId="ADAL" clId="{9C4DCC31-7F4A-443F-B381-47FA02E13DF9}" dt="2022-11-09T11:47:14.796" v="2723" actId="113"/>
          <ac:spMkLst>
            <pc:docMk/>
            <pc:sldMk cId="3094568186" sldId="451"/>
            <ac:spMk id="27" creationId="{F9A12529-BE3F-4CB7-B639-95AC5B398091}"/>
          </ac:spMkLst>
        </pc:spChg>
        <pc:picChg chg="add mod">
          <ac:chgData name="Margot Janssens" userId="f69163b5-52e0-4723-b622-bb4bf4dbab8f" providerId="ADAL" clId="{9C4DCC31-7F4A-443F-B381-47FA02E13DF9}" dt="2022-11-09T11:46:01.992" v="2678" actId="1076"/>
          <ac:picMkLst>
            <pc:docMk/>
            <pc:sldMk cId="3094568186" sldId="451"/>
            <ac:picMk id="7" creationId="{89AC5D62-414B-A6F3-E09E-73EA653FFD8E}"/>
          </ac:picMkLst>
        </pc:picChg>
      </pc:sldChg>
      <pc:sldChg chg="modSp mod">
        <pc:chgData name="Margot Janssens" userId="f69163b5-52e0-4723-b622-bb4bf4dbab8f" providerId="ADAL" clId="{9C4DCC31-7F4A-443F-B381-47FA02E13DF9}" dt="2022-11-14T14:16:55.233" v="25244"/>
        <pc:sldMkLst>
          <pc:docMk/>
          <pc:sldMk cId="2298124043" sldId="452"/>
        </pc:sldMkLst>
        <pc:spChg chg="mod">
          <ac:chgData name="Margot Janssens" userId="f69163b5-52e0-4723-b622-bb4bf4dbab8f" providerId="ADAL" clId="{9C4DCC31-7F4A-443F-B381-47FA02E13DF9}" dt="2022-11-14T14:16:55.233" v="25244"/>
          <ac:spMkLst>
            <pc:docMk/>
            <pc:sldMk cId="2298124043" sldId="452"/>
            <ac:spMk id="3" creationId="{672066D8-1003-4104-9004-C7C1D57DBB55}"/>
          </ac:spMkLst>
        </pc:spChg>
        <pc:spChg chg="mod">
          <ac:chgData name="Margot Janssens" userId="f69163b5-52e0-4723-b622-bb4bf4dbab8f" providerId="ADAL" clId="{9C4DCC31-7F4A-443F-B381-47FA02E13DF9}" dt="2022-11-14T14:16:53.110" v="25243" actId="20577"/>
          <ac:spMkLst>
            <pc:docMk/>
            <pc:sldMk cId="2298124043" sldId="452"/>
            <ac:spMk id="9" creationId="{3DA42321-4703-4AD8-ABBD-3E290EBFDDA1}"/>
          </ac:spMkLst>
        </pc:spChg>
        <pc:spChg chg="mod">
          <ac:chgData name="Margot Janssens" userId="f69163b5-52e0-4723-b622-bb4bf4dbab8f" providerId="ADAL" clId="{9C4DCC31-7F4A-443F-B381-47FA02E13DF9}" dt="2022-11-09T11:48:40.935" v="2776" actId="20577"/>
          <ac:spMkLst>
            <pc:docMk/>
            <pc:sldMk cId="2298124043" sldId="452"/>
            <ac:spMk id="10" creationId="{956FC7F6-826D-4437-B417-5BD1EFBAE263}"/>
          </ac:spMkLst>
        </pc:spChg>
        <pc:spChg chg="mod">
          <ac:chgData name="Margot Janssens" userId="f69163b5-52e0-4723-b622-bb4bf4dbab8f" providerId="ADAL" clId="{9C4DCC31-7F4A-443F-B381-47FA02E13DF9}" dt="2022-11-09T11:49:09.215" v="2792" actId="20577"/>
          <ac:spMkLst>
            <pc:docMk/>
            <pc:sldMk cId="2298124043" sldId="452"/>
            <ac:spMk id="11" creationId="{C1F8FAB9-C210-4F78-8D67-15FD08C3A7B1}"/>
          </ac:spMkLst>
        </pc:spChg>
      </pc:sldChg>
      <pc:sldChg chg="modSp mod">
        <pc:chgData name="Margot Janssens" userId="f69163b5-52e0-4723-b622-bb4bf4dbab8f" providerId="ADAL" clId="{9C4DCC31-7F4A-443F-B381-47FA02E13DF9}" dt="2022-11-14T14:22:06.579" v="25438"/>
        <pc:sldMkLst>
          <pc:docMk/>
          <pc:sldMk cId="270832141" sldId="458"/>
        </pc:sldMkLst>
        <pc:spChg chg="mod">
          <ac:chgData name="Margot Janssens" userId="f69163b5-52e0-4723-b622-bb4bf4dbab8f" providerId="ADAL" clId="{9C4DCC31-7F4A-443F-B381-47FA02E13DF9}" dt="2022-11-14T14:22:06.579" v="25438"/>
          <ac:spMkLst>
            <pc:docMk/>
            <pc:sldMk cId="270832141" sldId="458"/>
            <ac:spMk id="3" creationId="{672066D8-1003-4104-9004-C7C1D57DBB55}"/>
          </ac:spMkLst>
        </pc:spChg>
        <pc:spChg chg="mod">
          <ac:chgData name="Margot Janssens" userId="f69163b5-52e0-4723-b622-bb4bf4dbab8f" providerId="ADAL" clId="{9C4DCC31-7F4A-443F-B381-47FA02E13DF9}" dt="2022-11-14T13:20:35.608" v="20911" actId="20577"/>
          <ac:spMkLst>
            <pc:docMk/>
            <pc:sldMk cId="270832141" sldId="458"/>
            <ac:spMk id="10" creationId="{956FC7F6-826D-4437-B417-5BD1EFBAE263}"/>
          </ac:spMkLst>
        </pc:spChg>
        <pc:spChg chg="mod">
          <ac:chgData name="Margot Janssens" userId="f69163b5-52e0-4723-b622-bb4bf4dbab8f" providerId="ADAL" clId="{9C4DCC31-7F4A-443F-B381-47FA02E13DF9}" dt="2022-11-14T13:40:44.179" v="21873" actId="20577"/>
          <ac:spMkLst>
            <pc:docMk/>
            <pc:sldMk cId="270832141" sldId="458"/>
            <ac:spMk id="11" creationId="{C1F8FAB9-C210-4F78-8D67-15FD08C3A7B1}"/>
          </ac:spMkLst>
        </pc:spChg>
        <pc:graphicFrameChg chg="modGraphic">
          <ac:chgData name="Margot Janssens" userId="f69163b5-52e0-4723-b622-bb4bf4dbab8f" providerId="ADAL" clId="{9C4DCC31-7F4A-443F-B381-47FA02E13DF9}" dt="2022-11-14T13:33:13.274" v="21605" actId="14734"/>
          <ac:graphicFrameMkLst>
            <pc:docMk/>
            <pc:sldMk cId="270832141" sldId="458"/>
            <ac:graphicFrameMk id="4" creationId="{1A4CED11-F630-494F-B356-1406E85DD482}"/>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err="1"/>
            <a:t>What</a:t>
          </a:r>
          <a:r>
            <a:rPr lang="nl-BE" sz="1800" dirty="0"/>
            <a:t> is </a:t>
          </a:r>
          <a:r>
            <a:rPr lang="nl-BE" sz="1800" dirty="0" err="1"/>
            <a:t>problematic</a:t>
          </a:r>
          <a:r>
            <a:rPr lang="nl-BE" sz="1800" dirty="0"/>
            <a:t> </a:t>
          </a:r>
          <a:r>
            <a:rPr lang="nl-BE" sz="1800" dirty="0" err="1"/>
            <a:t>procrastination</a:t>
          </a:r>
          <a:r>
            <a:rPr lang="nl-BE" sz="1800" dirty="0"/>
            <a:t>?</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How does </a:t>
          </a:r>
          <a:r>
            <a:rPr lang="nl-BE" sz="1800" dirty="0" err="1"/>
            <a:t>procrastination</a:t>
          </a:r>
          <a:r>
            <a:rPr lang="nl-BE" sz="1800" dirty="0"/>
            <a:t> affect me?</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err="1"/>
            <a:t>What</a:t>
          </a:r>
          <a:r>
            <a:rPr lang="nl-BE" sz="1800" dirty="0"/>
            <a:t> </a:t>
          </a:r>
          <a:r>
            <a:rPr lang="nl-BE" sz="1800" dirty="0" err="1"/>
            <a:t>can</a:t>
          </a:r>
          <a:r>
            <a:rPr lang="nl-BE" sz="1800" dirty="0"/>
            <a:t> </a:t>
          </a:r>
          <a:r>
            <a:rPr lang="nl-BE" sz="1800" dirty="0" err="1"/>
            <a:t>and</a:t>
          </a:r>
          <a:r>
            <a:rPr lang="nl-BE" sz="1800" dirty="0"/>
            <a:t> </a:t>
          </a:r>
          <a:r>
            <a:rPr lang="nl-BE" sz="1800" dirty="0" err="1"/>
            <a:t>cannot</a:t>
          </a:r>
          <a:r>
            <a:rPr lang="nl-BE" sz="1800" dirty="0"/>
            <a:t> I tackle?</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err="1"/>
            <a:t>What</a:t>
          </a:r>
          <a:r>
            <a:rPr lang="nl-BE" sz="1800" dirty="0"/>
            <a:t> </a:t>
          </a:r>
          <a:r>
            <a:rPr lang="nl-BE" sz="1800" dirty="0" err="1"/>
            <a:t>works</a:t>
          </a:r>
          <a:r>
            <a:rPr lang="nl-BE" sz="1800" dirty="0"/>
            <a:t>, </a:t>
          </a:r>
          <a:r>
            <a:rPr lang="nl-BE" sz="1800" dirty="0" err="1"/>
            <a:t>what</a:t>
          </a:r>
          <a:r>
            <a:rPr lang="nl-BE" sz="1800" dirty="0"/>
            <a:t> </a:t>
          </a:r>
          <a:r>
            <a:rPr lang="nl-BE" sz="1800" dirty="0" err="1"/>
            <a:t>doesn’t</a:t>
          </a:r>
          <a:r>
            <a:rPr lang="nl-BE" sz="1800" dirty="0"/>
            <a: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tackle </a:t>
          </a:r>
          <a:r>
            <a:rPr lang="nl-BE" sz="1800" dirty="0" err="1"/>
            <a:t>procrastination</a:t>
          </a:r>
          <a:r>
            <a:rPr lang="nl-BE" sz="1800" dirty="0"/>
            <a:t>!</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Make </a:t>
          </a:r>
          <a:r>
            <a:rPr lang="nl-BE" sz="1800" dirty="0" err="1"/>
            <a:t>timely</a:t>
          </a:r>
          <a:r>
            <a:rPr lang="nl-BE" sz="1800" dirty="0"/>
            <a:t> </a:t>
          </a:r>
          <a:r>
            <a:rPr lang="nl-BE" sz="1800" dirty="0" err="1"/>
            <a:t>adjustments</a:t>
          </a:r>
          <a:endParaRPr lang="nl-BE" sz="1800" dirty="0"/>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err="1"/>
            <a:t>What</a:t>
          </a:r>
          <a:r>
            <a:rPr lang="nl-BE" sz="1800" dirty="0"/>
            <a:t> is </a:t>
          </a:r>
          <a:r>
            <a:rPr lang="nl-BE" sz="1800" dirty="0" err="1"/>
            <a:t>problematic</a:t>
          </a:r>
          <a:r>
            <a:rPr lang="nl-BE" sz="1800" dirty="0"/>
            <a:t> </a:t>
          </a:r>
          <a:r>
            <a:rPr lang="nl-BE" sz="1800" dirty="0" err="1"/>
            <a:t>procrastination</a:t>
          </a:r>
          <a:r>
            <a:rPr lang="nl-BE" sz="1800" dirty="0"/>
            <a:t>?</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How does </a:t>
          </a:r>
          <a:r>
            <a:rPr lang="nl-BE" sz="1800" dirty="0" err="1"/>
            <a:t>procrastination</a:t>
          </a:r>
          <a:r>
            <a:rPr lang="nl-BE" sz="1800" dirty="0"/>
            <a:t> affect me?</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err="1"/>
            <a:t>What</a:t>
          </a:r>
          <a:r>
            <a:rPr lang="nl-BE" sz="1800" dirty="0"/>
            <a:t> </a:t>
          </a:r>
          <a:r>
            <a:rPr lang="nl-BE" sz="1800" dirty="0" err="1"/>
            <a:t>can</a:t>
          </a:r>
          <a:r>
            <a:rPr lang="nl-BE" sz="1800" dirty="0"/>
            <a:t> </a:t>
          </a:r>
          <a:r>
            <a:rPr lang="nl-BE" sz="1800" dirty="0" err="1"/>
            <a:t>and</a:t>
          </a:r>
          <a:r>
            <a:rPr lang="nl-BE" sz="1800" dirty="0"/>
            <a:t> </a:t>
          </a:r>
          <a:r>
            <a:rPr lang="nl-BE" sz="1800" dirty="0" err="1"/>
            <a:t>cannot</a:t>
          </a:r>
          <a:r>
            <a:rPr lang="nl-BE" sz="1800" dirty="0"/>
            <a:t> I tackle?</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err="1"/>
            <a:t>What</a:t>
          </a:r>
          <a:r>
            <a:rPr lang="nl-BE" sz="1800" dirty="0"/>
            <a:t> </a:t>
          </a:r>
          <a:r>
            <a:rPr lang="nl-BE" sz="1800" dirty="0" err="1"/>
            <a:t>works</a:t>
          </a:r>
          <a:r>
            <a:rPr lang="nl-BE" sz="1800" dirty="0"/>
            <a:t>, </a:t>
          </a:r>
          <a:r>
            <a:rPr lang="nl-BE" sz="1800" dirty="0" err="1"/>
            <a:t>what</a:t>
          </a:r>
          <a:r>
            <a:rPr lang="nl-BE" sz="1800" dirty="0"/>
            <a:t> </a:t>
          </a:r>
          <a:r>
            <a:rPr lang="nl-BE" sz="1800" dirty="0" err="1"/>
            <a:t>doesn’t</a:t>
          </a:r>
          <a:r>
            <a:rPr lang="nl-BE" sz="1800" dirty="0"/>
            <a: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tackle </a:t>
          </a:r>
          <a:r>
            <a:rPr lang="nl-BE" sz="1800" dirty="0" err="1"/>
            <a:t>procrastination</a:t>
          </a:r>
          <a:r>
            <a:rPr lang="nl-BE" sz="1800" dirty="0"/>
            <a:t>!</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Make </a:t>
          </a:r>
          <a:r>
            <a:rPr lang="nl-BE" sz="1800" dirty="0" err="1"/>
            <a:t>timely</a:t>
          </a:r>
          <a:r>
            <a:rPr lang="nl-BE" sz="1800" dirty="0"/>
            <a:t> </a:t>
          </a:r>
          <a:r>
            <a:rPr lang="nl-BE" sz="1800" dirty="0" err="1"/>
            <a:t>adjustments</a:t>
          </a:r>
          <a:endParaRPr lang="nl-BE" sz="1800" dirty="0"/>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err="1"/>
            <a:t>What</a:t>
          </a:r>
          <a:r>
            <a:rPr lang="nl-BE" sz="1800" dirty="0"/>
            <a:t> is </a:t>
          </a:r>
          <a:r>
            <a:rPr lang="nl-BE" sz="1800" dirty="0" err="1"/>
            <a:t>problematic</a:t>
          </a:r>
          <a:r>
            <a:rPr lang="nl-BE" sz="1800" dirty="0"/>
            <a:t> </a:t>
          </a:r>
          <a:r>
            <a:rPr lang="nl-BE" sz="1800" dirty="0" err="1"/>
            <a:t>procrastination</a:t>
          </a:r>
          <a:r>
            <a:rPr lang="nl-BE" sz="1800" dirty="0"/>
            <a:t>?</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How does </a:t>
          </a:r>
          <a:r>
            <a:rPr lang="nl-BE" sz="1800" dirty="0" err="1"/>
            <a:t>procrastination</a:t>
          </a:r>
          <a:r>
            <a:rPr lang="nl-BE" sz="1800" dirty="0"/>
            <a:t> affect me?</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err="1"/>
            <a:t>What</a:t>
          </a:r>
          <a:r>
            <a:rPr lang="nl-BE" sz="1800" dirty="0"/>
            <a:t> </a:t>
          </a:r>
          <a:r>
            <a:rPr lang="nl-BE" sz="1800" dirty="0" err="1"/>
            <a:t>can</a:t>
          </a:r>
          <a:r>
            <a:rPr lang="nl-BE" sz="1800" dirty="0"/>
            <a:t> </a:t>
          </a:r>
          <a:r>
            <a:rPr lang="nl-BE" sz="1800" dirty="0" err="1"/>
            <a:t>and</a:t>
          </a:r>
          <a:r>
            <a:rPr lang="nl-BE" sz="1800" dirty="0"/>
            <a:t> </a:t>
          </a:r>
          <a:r>
            <a:rPr lang="nl-BE" sz="1800" dirty="0" err="1"/>
            <a:t>cannot</a:t>
          </a:r>
          <a:r>
            <a:rPr lang="nl-BE" sz="1800" dirty="0"/>
            <a:t> I tackle?</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err="1"/>
            <a:t>What</a:t>
          </a:r>
          <a:r>
            <a:rPr lang="nl-BE" sz="1800" dirty="0"/>
            <a:t> </a:t>
          </a:r>
          <a:r>
            <a:rPr lang="nl-BE" sz="1800" dirty="0" err="1"/>
            <a:t>works</a:t>
          </a:r>
          <a:r>
            <a:rPr lang="nl-BE" sz="1800" dirty="0"/>
            <a:t>, </a:t>
          </a:r>
          <a:r>
            <a:rPr lang="nl-BE" sz="1800" dirty="0" err="1"/>
            <a:t>what</a:t>
          </a:r>
          <a:r>
            <a:rPr lang="nl-BE" sz="1800" dirty="0"/>
            <a:t> </a:t>
          </a:r>
          <a:r>
            <a:rPr lang="nl-BE" sz="1800" dirty="0" err="1"/>
            <a:t>doesn’t</a:t>
          </a:r>
          <a:r>
            <a:rPr lang="nl-BE" sz="1800" dirty="0"/>
            <a: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tackle </a:t>
          </a:r>
          <a:r>
            <a:rPr lang="nl-BE" sz="1800" dirty="0" err="1"/>
            <a:t>procrastination</a:t>
          </a:r>
          <a:r>
            <a:rPr lang="nl-BE" sz="1800" dirty="0"/>
            <a:t>!</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Make </a:t>
          </a:r>
          <a:r>
            <a:rPr lang="nl-BE" sz="1800" dirty="0" err="1"/>
            <a:t>timely</a:t>
          </a:r>
          <a:r>
            <a:rPr lang="nl-BE" sz="1800" dirty="0"/>
            <a:t> </a:t>
          </a:r>
          <a:r>
            <a:rPr lang="nl-BE" sz="1800" dirty="0" err="1"/>
            <a:t>adjustments</a:t>
          </a:r>
          <a:endParaRPr lang="nl-BE" sz="1800" dirty="0"/>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err="1"/>
            <a:t>What</a:t>
          </a:r>
          <a:r>
            <a:rPr lang="nl-BE" sz="1800" dirty="0"/>
            <a:t> is </a:t>
          </a:r>
          <a:r>
            <a:rPr lang="nl-BE" sz="1800" dirty="0" err="1"/>
            <a:t>problematic</a:t>
          </a:r>
          <a:r>
            <a:rPr lang="nl-BE" sz="1800" dirty="0"/>
            <a:t> </a:t>
          </a:r>
          <a:r>
            <a:rPr lang="nl-BE" sz="1800" dirty="0" err="1"/>
            <a:t>procrastination</a:t>
          </a:r>
          <a:r>
            <a:rPr lang="nl-BE" sz="1800" dirty="0"/>
            <a:t>?</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How does </a:t>
          </a:r>
          <a:r>
            <a:rPr lang="nl-BE" sz="1800" dirty="0" err="1"/>
            <a:t>procrastination</a:t>
          </a:r>
          <a:r>
            <a:rPr lang="nl-BE" sz="1800" dirty="0"/>
            <a:t> affect me?</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err="1"/>
            <a:t>What</a:t>
          </a:r>
          <a:r>
            <a:rPr lang="nl-BE" sz="1800" dirty="0"/>
            <a:t> </a:t>
          </a:r>
          <a:r>
            <a:rPr lang="nl-BE" sz="1800" dirty="0" err="1"/>
            <a:t>can</a:t>
          </a:r>
          <a:r>
            <a:rPr lang="nl-BE" sz="1800" dirty="0"/>
            <a:t> </a:t>
          </a:r>
          <a:r>
            <a:rPr lang="nl-BE" sz="1800" dirty="0" err="1"/>
            <a:t>and</a:t>
          </a:r>
          <a:r>
            <a:rPr lang="nl-BE" sz="1800" dirty="0"/>
            <a:t> </a:t>
          </a:r>
          <a:r>
            <a:rPr lang="nl-BE" sz="1800" dirty="0" err="1"/>
            <a:t>cannot</a:t>
          </a:r>
          <a:r>
            <a:rPr lang="nl-BE" sz="1800" dirty="0"/>
            <a:t> I tackle?</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err="1"/>
            <a:t>What</a:t>
          </a:r>
          <a:r>
            <a:rPr lang="nl-BE" sz="1800" dirty="0"/>
            <a:t> </a:t>
          </a:r>
          <a:r>
            <a:rPr lang="nl-BE" sz="1800" dirty="0" err="1"/>
            <a:t>works</a:t>
          </a:r>
          <a:r>
            <a:rPr lang="nl-BE" sz="1800" dirty="0"/>
            <a:t>, </a:t>
          </a:r>
          <a:r>
            <a:rPr lang="nl-BE" sz="1800" dirty="0" err="1"/>
            <a:t>what</a:t>
          </a:r>
          <a:r>
            <a:rPr lang="nl-BE" sz="1800" dirty="0"/>
            <a:t> </a:t>
          </a:r>
          <a:r>
            <a:rPr lang="nl-BE" sz="1800" dirty="0" err="1"/>
            <a:t>doesn’t</a:t>
          </a:r>
          <a:r>
            <a:rPr lang="nl-BE" sz="1800" dirty="0"/>
            <a: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tackle </a:t>
          </a:r>
          <a:r>
            <a:rPr lang="nl-BE" sz="1800" dirty="0" err="1"/>
            <a:t>procrastination</a:t>
          </a:r>
          <a:r>
            <a:rPr lang="nl-BE" sz="1800" dirty="0"/>
            <a:t>!</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Make </a:t>
          </a:r>
          <a:r>
            <a:rPr lang="nl-BE" sz="1800" dirty="0" err="1"/>
            <a:t>timely</a:t>
          </a:r>
          <a:r>
            <a:rPr lang="nl-BE" sz="1800" dirty="0"/>
            <a:t> </a:t>
          </a:r>
          <a:r>
            <a:rPr lang="nl-BE" sz="1800" dirty="0" err="1"/>
            <a:t>adjustments</a:t>
          </a:r>
          <a:endParaRPr lang="nl-BE" sz="1800" dirty="0"/>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err="1"/>
            <a:t>What</a:t>
          </a:r>
          <a:r>
            <a:rPr lang="nl-BE" sz="1800" dirty="0"/>
            <a:t> is </a:t>
          </a:r>
          <a:r>
            <a:rPr lang="nl-BE" sz="1800" dirty="0" err="1"/>
            <a:t>problematic</a:t>
          </a:r>
          <a:r>
            <a:rPr lang="nl-BE" sz="1800" dirty="0"/>
            <a:t> </a:t>
          </a:r>
          <a:r>
            <a:rPr lang="nl-BE" sz="1800" dirty="0" err="1"/>
            <a:t>procrastination</a:t>
          </a:r>
          <a:r>
            <a:rPr lang="nl-BE" sz="1800" dirty="0"/>
            <a:t>?</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How does </a:t>
          </a:r>
          <a:r>
            <a:rPr lang="nl-BE" sz="1800" dirty="0" err="1"/>
            <a:t>procrastination</a:t>
          </a:r>
          <a:r>
            <a:rPr lang="nl-BE" sz="1800" dirty="0"/>
            <a:t> affect me?</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err="1"/>
            <a:t>What</a:t>
          </a:r>
          <a:r>
            <a:rPr lang="nl-BE" sz="1800" dirty="0"/>
            <a:t> </a:t>
          </a:r>
          <a:r>
            <a:rPr lang="nl-BE" sz="1800" dirty="0" err="1"/>
            <a:t>can</a:t>
          </a:r>
          <a:r>
            <a:rPr lang="nl-BE" sz="1800" dirty="0"/>
            <a:t> </a:t>
          </a:r>
          <a:r>
            <a:rPr lang="nl-BE" sz="1800" dirty="0" err="1"/>
            <a:t>and</a:t>
          </a:r>
          <a:r>
            <a:rPr lang="nl-BE" sz="1800" dirty="0"/>
            <a:t> </a:t>
          </a:r>
          <a:r>
            <a:rPr lang="nl-BE" sz="1800" dirty="0" err="1"/>
            <a:t>cannot</a:t>
          </a:r>
          <a:r>
            <a:rPr lang="nl-BE" sz="1800" dirty="0"/>
            <a:t> I tackle?</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err="1"/>
            <a:t>What</a:t>
          </a:r>
          <a:r>
            <a:rPr lang="nl-BE" sz="1800" dirty="0"/>
            <a:t> </a:t>
          </a:r>
          <a:r>
            <a:rPr lang="nl-BE" sz="1800" dirty="0" err="1"/>
            <a:t>works</a:t>
          </a:r>
          <a:r>
            <a:rPr lang="nl-BE" sz="1800" dirty="0"/>
            <a:t>, </a:t>
          </a:r>
          <a:r>
            <a:rPr lang="nl-BE" sz="1800" dirty="0" err="1"/>
            <a:t>what</a:t>
          </a:r>
          <a:r>
            <a:rPr lang="nl-BE" sz="1800" dirty="0"/>
            <a:t> </a:t>
          </a:r>
          <a:r>
            <a:rPr lang="nl-BE" sz="1800" dirty="0" err="1"/>
            <a:t>doesn’t</a:t>
          </a:r>
          <a:r>
            <a:rPr lang="nl-BE" sz="1800" dirty="0"/>
            <a: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tackle </a:t>
          </a:r>
          <a:r>
            <a:rPr lang="nl-BE" sz="1800" dirty="0" err="1"/>
            <a:t>procrastination</a:t>
          </a:r>
          <a:r>
            <a:rPr lang="nl-BE" sz="1800" dirty="0"/>
            <a:t>!</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Make </a:t>
          </a:r>
          <a:r>
            <a:rPr lang="nl-BE" sz="1800" dirty="0" err="1"/>
            <a:t>timely</a:t>
          </a:r>
          <a:r>
            <a:rPr lang="nl-BE" sz="1800" dirty="0"/>
            <a:t> </a:t>
          </a:r>
          <a:r>
            <a:rPr lang="nl-BE" sz="1800" dirty="0" err="1"/>
            <a:t>adjustments</a:t>
          </a:r>
          <a:endParaRPr lang="nl-BE" sz="1800" dirty="0"/>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err="1"/>
            <a:t>What</a:t>
          </a:r>
          <a:r>
            <a:rPr lang="nl-BE" sz="1800" dirty="0"/>
            <a:t> is </a:t>
          </a:r>
          <a:r>
            <a:rPr lang="nl-BE" sz="1800" dirty="0" err="1"/>
            <a:t>problematic</a:t>
          </a:r>
          <a:r>
            <a:rPr lang="nl-BE" sz="1800" dirty="0"/>
            <a:t> </a:t>
          </a:r>
          <a:r>
            <a:rPr lang="nl-BE" sz="1800" dirty="0" err="1"/>
            <a:t>procrastination</a:t>
          </a:r>
          <a:r>
            <a:rPr lang="nl-BE" sz="1800" dirty="0"/>
            <a:t>?</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How does </a:t>
          </a:r>
          <a:r>
            <a:rPr lang="nl-BE" sz="1800" dirty="0" err="1"/>
            <a:t>procrastination</a:t>
          </a:r>
          <a:r>
            <a:rPr lang="nl-BE" sz="1800" dirty="0"/>
            <a:t> affect me?</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err="1"/>
            <a:t>What</a:t>
          </a:r>
          <a:r>
            <a:rPr lang="nl-BE" sz="1800" dirty="0"/>
            <a:t> </a:t>
          </a:r>
          <a:r>
            <a:rPr lang="nl-BE" sz="1800" dirty="0" err="1"/>
            <a:t>can</a:t>
          </a:r>
          <a:r>
            <a:rPr lang="nl-BE" sz="1800" dirty="0"/>
            <a:t> </a:t>
          </a:r>
          <a:r>
            <a:rPr lang="nl-BE" sz="1800" dirty="0" err="1"/>
            <a:t>and</a:t>
          </a:r>
          <a:r>
            <a:rPr lang="nl-BE" sz="1800" dirty="0"/>
            <a:t> </a:t>
          </a:r>
          <a:r>
            <a:rPr lang="nl-BE" sz="1800" dirty="0" err="1"/>
            <a:t>cannot</a:t>
          </a:r>
          <a:r>
            <a:rPr lang="nl-BE" sz="1800" dirty="0"/>
            <a:t> I tackle?</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err="1"/>
            <a:t>What</a:t>
          </a:r>
          <a:r>
            <a:rPr lang="nl-BE" sz="1800" dirty="0"/>
            <a:t> </a:t>
          </a:r>
          <a:r>
            <a:rPr lang="nl-BE" sz="1800" dirty="0" err="1"/>
            <a:t>works</a:t>
          </a:r>
          <a:r>
            <a:rPr lang="nl-BE" sz="1800" dirty="0"/>
            <a:t>, </a:t>
          </a:r>
          <a:r>
            <a:rPr lang="nl-BE" sz="1800" dirty="0" err="1"/>
            <a:t>what</a:t>
          </a:r>
          <a:r>
            <a:rPr lang="nl-BE" sz="1800" dirty="0"/>
            <a:t> </a:t>
          </a:r>
          <a:r>
            <a:rPr lang="nl-BE" sz="1800" dirty="0" err="1"/>
            <a:t>doesn’t</a:t>
          </a:r>
          <a:r>
            <a:rPr lang="nl-BE" sz="1800" dirty="0"/>
            <a: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tackle </a:t>
          </a:r>
          <a:r>
            <a:rPr lang="nl-BE" sz="1800" dirty="0" err="1"/>
            <a:t>procrastination</a:t>
          </a:r>
          <a:r>
            <a:rPr lang="nl-BE" sz="1800" dirty="0"/>
            <a:t>!</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Make </a:t>
          </a:r>
          <a:r>
            <a:rPr lang="nl-BE" sz="1800" dirty="0" err="1"/>
            <a:t>timely</a:t>
          </a:r>
          <a:r>
            <a:rPr lang="nl-BE" sz="1800" dirty="0"/>
            <a:t> </a:t>
          </a:r>
          <a:r>
            <a:rPr lang="nl-BE" sz="1800" dirty="0" err="1"/>
            <a:t>adjustments</a:t>
          </a:r>
          <a:endParaRPr lang="nl-BE" sz="1800" dirty="0"/>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err="1"/>
            <a:t>What</a:t>
          </a:r>
          <a:r>
            <a:rPr lang="nl-BE" sz="1800" dirty="0"/>
            <a:t> is </a:t>
          </a:r>
          <a:r>
            <a:rPr lang="nl-BE" sz="1800" dirty="0" err="1"/>
            <a:t>problematic</a:t>
          </a:r>
          <a:r>
            <a:rPr lang="nl-BE" sz="1800" dirty="0"/>
            <a:t> </a:t>
          </a:r>
          <a:r>
            <a:rPr lang="nl-BE" sz="1800" dirty="0" err="1"/>
            <a:t>procrastination</a:t>
          </a:r>
          <a:r>
            <a:rPr lang="nl-BE" sz="1800" dirty="0"/>
            <a:t>?</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How does </a:t>
          </a:r>
          <a:r>
            <a:rPr lang="nl-BE" sz="1800" dirty="0" err="1"/>
            <a:t>procrastination</a:t>
          </a:r>
          <a:r>
            <a:rPr lang="nl-BE" sz="1800" dirty="0"/>
            <a:t> affect me?</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err="1"/>
            <a:t>What</a:t>
          </a:r>
          <a:r>
            <a:rPr lang="nl-BE" sz="1800" dirty="0"/>
            <a:t> </a:t>
          </a:r>
          <a:r>
            <a:rPr lang="nl-BE" sz="1800" dirty="0" err="1"/>
            <a:t>can</a:t>
          </a:r>
          <a:r>
            <a:rPr lang="nl-BE" sz="1800" dirty="0"/>
            <a:t> </a:t>
          </a:r>
          <a:r>
            <a:rPr lang="nl-BE" sz="1800" dirty="0" err="1"/>
            <a:t>and</a:t>
          </a:r>
          <a:r>
            <a:rPr lang="nl-BE" sz="1800" dirty="0"/>
            <a:t> </a:t>
          </a:r>
          <a:r>
            <a:rPr lang="nl-BE" sz="1800" dirty="0" err="1"/>
            <a:t>cannot</a:t>
          </a:r>
          <a:r>
            <a:rPr lang="nl-BE" sz="1800" dirty="0"/>
            <a:t> I tackle?</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err="1"/>
            <a:t>What</a:t>
          </a:r>
          <a:r>
            <a:rPr lang="nl-BE" sz="1800" dirty="0"/>
            <a:t> </a:t>
          </a:r>
          <a:r>
            <a:rPr lang="nl-BE" sz="1800" dirty="0" err="1"/>
            <a:t>works</a:t>
          </a:r>
          <a:r>
            <a:rPr lang="nl-BE" sz="1800" dirty="0"/>
            <a:t>, </a:t>
          </a:r>
          <a:r>
            <a:rPr lang="nl-BE" sz="1800" dirty="0" err="1"/>
            <a:t>what</a:t>
          </a:r>
          <a:r>
            <a:rPr lang="nl-BE" sz="1800" dirty="0"/>
            <a:t> </a:t>
          </a:r>
          <a:r>
            <a:rPr lang="nl-BE" sz="1800" dirty="0" err="1"/>
            <a:t>doesn’t</a:t>
          </a:r>
          <a:r>
            <a:rPr lang="nl-BE" sz="1800" dirty="0"/>
            <a: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tackle </a:t>
          </a:r>
          <a:r>
            <a:rPr lang="nl-BE" sz="1800" dirty="0" err="1"/>
            <a:t>procrastination</a:t>
          </a:r>
          <a:r>
            <a:rPr lang="nl-BE" sz="1800" dirty="0"/>
            <a:t>!</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Make </a:t>
          </a:r>
          <a:r>
            <a:rPr lang="nl-BE" sz="1800" dirty="0" err="1"/>
            <a:t>timely</a:t>
          </a:r>
          <a:r>
            <a:rPr lang="nl-BE" sz="1800" dirty="0"/>
            <a:t> </a:t>
          </a:r>
          <a:r>
            <a:rPr lang="nl-BE" sz="1800" dirty="0" err="1"/>
            <a:t>adjustments</a:t>
          </a:r>
          <a:endParaRPr lang="nl-BE" sz="1800" dirty="0"/>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err="1"/>
            <a:t>What</a:t>
          </a:r>
          <a:r>
            <a:rPr lang="nl-BE" sz="1800" dirty="0"/>
            <a:t> is </a:t>
          </a:r>
          <a:r>
            <a:rPr lang="nl-BE" sz="1800" dirty="0" err="1"/>
            <a:t>problematic</a:t>
          </a:r>
          <a:r>
            <a:rPr lang="nl-BE" sz="1800" dirty="0"/>
            <a:t> </a:t>
          </a:r>
          <a:r>
            <a:rPr lang="nl-BE" sz="1800" dirty="0" err="1"/>
            <a:t>procrastination</a:t>
          </a:r>
          <a:r>
            <a:rPr lang="nl-BE" sz="1800" dirty="0"/>
            <a:t>?</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How does </a:t>
          </a:r>
          <a:r>
            <a:rPr lang="nl-BE" sz="1800" dirty="0" err="1"/>
            <a:t>procrastination</a:t>
          </a:r>
          <a:r>
            <a:rPr lang="nl-BE" sz="1800" dirty="0"/>
            <a:t> affect me?</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err="1"/>
            <a:t>What</a:t>
          </a:r>
          <a:r>
            <a:rPr lang="nl-BE" sz="1800" dirty="0"/>
            <a:t> </a:t>
          </a:r>
          <a:r>
            <a:rPr lang="nl-BE" sz="1800" dirty="0" err="1"/>
            <a:t>can</a:t>
          </a:r>
          <a:r>
            <a:rPr lang="nl-BE" sz="1800" dirty="0"/>
            <a:t> </a:t>
          </a:r>
          <a:r>
            <a:rPr lang="nl-BE" sz="1800" dirty="0" err="1"/>
            <a:t>and</a:t>
          </a:r>
          <a:r>
            <a:rPr lang="nl-BE" sz="1800" dirty="0"/>
            <a:t> </a:t>
          </a:r>
          <a:r>
            <a:rPr lang="nl-BE" sz="1800" dirty="0" err="1"/>
            <a:t>cannot</a:t>
          </a:r>
          <a:r>
            <a:rPr lang="nl-BE" sz="1800" dirty="0"/>
            <a:t> I tackle?</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err="1"/>
            <a:t>What</a:t>
          </a:r>
          <a:r>
            <a:rPr lang="nl-BE" sz="1800" dirty="0"/>
            <a:t> </a:t>
          </a:r>
          <a:r>
            <a:rPr lang="nl-BE" sz="1800" dirty="0" err="1"/>
            <a:t>works</a:t>
          </a:r>
          <a:r>
            <a:rPr lang="nl-BE" sz="1800" dirty="0"/>
            <a:t>, </a:t>
          </a:r>
          <a:r>
            <a:rPr lang="nl-BE" sz="1800" dirty="0" err="1"/>
            <a:t>what</a:t>
          </a:r>
          <a:r>
            <a:rPr lang="nl-BE" sz="1800" dirty="0"/>
            <a:t> </a:t>
          </a:r>
          <a:r>
            <a:rPr lang="nl-BE" sz="1800" dirty="0" err="1"/>
            <a:t>doesn’t</a:t>
          </a:r>
          <a:r>
            <a:rPr lang="nl-BE" sz="1800" dirty="0"/>
            <a: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tackle </a:t>
          </a:r>
          <a:r>
            <a:rPr lang="nl-BE" sz="1800" dirty="0" err="1"/>
            <a:t>procrastination</a:t>
          </a:r>
          <a:r>
            <a:rPr lang="nl-BE" sz="1800" dirty="0"/>
            <a:t>!</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Make </a:t>
          </a:r>
          <a:r>
            <a:rPr lang="nl-BE" sz="1800" dirty="0" err="1"/>
            <a:t>timely</a:t>
          </a:r>
          <a:r>
            <a:rPr lang="nl-BE" sz="1800" dirty="0"/>
            <a:t> </a:t>
          </a:r>
          <a:r>
            <a:rPr lang="nl-BE" sz="1800" dirty="0" err="1"/>
            <a:t>adjustments</a:t>
          </a:r>
          <a:endParaRPr lang="nl-BE" sz="1800" dirty="0"/>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is </a:t>
          </a:r>
          <a:r>
            <a:rPr lang="nl-BE" sz="1800" kern="1200" dirty="0" err="1"/>
            <a:t>problematic</a:t>
          </a:r>
          <a:r>
            <a:rPr lang="nl-BE" sz="1800" kern="1200" dirty="0"/>
            <a:t> </a:t>
          </a:r>
          <a:r>
            <a:rPr lang="nl-BE" sz="1800" kern="1200" dirty="0" err="1"/>
            <a:t>procrastination</a:t>
          </a:r>
          <a:r>
            <a:rPr lang="nl-BE" sz="1800" kern="1200" dirty="0"/>
            <a:t>?</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How does </a:t>
          </a:r>
          <a:r>
            <a:rPr lang="nl-BE" sz="1800" kern="1200" dirty="0" err="1"/>
            <a:t>procrastination</a:t>
          </a:r>
          <a:r>
            <a:rPr lang="nl-BE" sz="1800" kern="1200" dirty="0"/>
            <a:t> affect me?</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can</a:t>
          </a:r>
          <a:r>
            <a:rPr lang="nl-BE" sz="1800" kern="1200" dirty="0"/>
            <a:t> </a:t>
          </a:r>
          <a:r>
            <a:rPr lang="nl-BE" sz="1800" kern="1200" dirty="0" err="1"/>
            <a:t>and</a:t>
          </a:r>
          <a:r>
            <a:rPr lang="nl-BE" sz="1800" kern="1200" dirty="0"/>
            <a:t> </a:t>
          </a:r>
          <a:r>
            <a:rPr lang="nl-BE" sz="1800" kern="1200" dirty="0" err="1"/>
            <a:t>cannot</a:t>
          </a:r>
          <a:r>
            <a:rPr lang="nl-BE" sz="1800" kern="1200" dirty="0"/>
            <a:t> I tackle?</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works</a:t>
          </a:r>
          <a:r>
            <a:rPr lang="nl-BE" sz="1800" kern="1200" dirty="0"/>
            <a:t>, </a:t>
          </a:r>
          <a:r>
            <a:rPr lang="nl-BE" sz="1800" kern="1200" dirty="0" err="1"/>
            <a:t>what</a:t>
          </a:r>
          <a:r>
            <a:rPr lang="nl-BE" sz="1800" kern="1200" dirty="0"/>
            <a:t> </a:t>
          </a:r>
          <a:r>
            <a:rPr lang="nl-BE" sz="1800" kern="1200" dirty="0" err="1"/>
            <a:t>doesn’t</a:t>
          </a:r>
          <a:r>
            <a:rPr lang="nl-BE" sz="1800" kern="1200" dirty="0"/>
            <a: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tackle </a:t>
          </a:r>
          <a:r>
            <a:rPr lang="nl-BE" sz="1800" kern="1200" dirty="0" err="1"/>
            <a:t>procrastination</a:t>
          </a:r>
          <a:r>
            <a:rPr lang="nl-BE" sz="1800" kern="1200" dirty="0"/>
            <a:t>!</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Make </a:t>
          </a:r>
          <a:r>
            <a:rPr lang="nl-BE" sz="1800" kern="1200" dirty="0" err="1"/>
            <a:t>timely</a:t>
          </a:r>
          <a:r>
            <a:rPr lang="nl-BE" sz="1800" kern="1200" dirty="0"/>
            <a:t> </a:t>
          </a:r>
          <a:r>
            <a:rPr lang="nl-BE" sz="1800" kern="1200" dirty="0" err="1"/>
            <a:t>adjustments</a:t>
          </a:r>
          <a:endParaRPr lang="nl-BE" sz="1800" kern="1200" dirty="0"/>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is </a:t>
          </a:r>
          <a:r>
            <a:rPr lang="nl-BE" sz="1800" kern="1200" dirty="0" err="1"/>
            <a:t>problematic</a:t>
          </a:r>
          <a:r>
            <a:rPr lang="nl-BE" sz="1800" kern="1200" dirty="0"/>
            <a:t> </a:t>
          </a:r>
          <a:r>
            <a:rPr lang="nl-BE" sz="1800" kern="1200" dirty="0" err="1"/>
            <a:t>procrastination</a:t>
          </a:r>
          <a:r>
            <a:rPr lang="nl-BE" sz="1800" kern="1200" dirty="0"/>
            <a:t>?</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How does </a:t>
          </a:r>
          <a:r>
            <a:rPr lang="nl-BE" sz="1800" kern="1200" dirty="0" err="1"/>
            <a:t>procrastination</a:t>
          </a:r>
          <a:r>
            <a:rPr lang="nl-BE" sz="1800" kern="1200" dirty="0"/>
            <a:t> affect me?</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can</a:t>
          </a:r>
          <a:r>
            <a:rPr lang="nl-BE" sz="1800" kern="1200" dirty="0"/>
            <a:t> </a:t>
          </a:r>
          <a:r>
            <a:rPr lang="nl-BE" sz="1800" kern="1200" dirty="0" err="1"/>
            <a:t>and</a:t>
          </a:r>
          <a:r>
            <a:rPr lang="nl-BE" sz="1800" kern="1200" dirty="0"/>
            <a:t> </a:t>
          </a:r>
          <a:r>
            <a:rPr lang="nl-BE" sz="1800" kern="1200" dirty="0" err="1"/>
            <a:t>cannot</a:t>
          </a:r>
          <a:r>
            <a:rPr lang="nl-BE" sz="1800" kern="1200" dirty="0"/>
            <a:t> I tackle?</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works</a:t>
          </a:r>
          <a:r>
            <a:rPr lang="nl-BE" sz="1800" kern="1200" dirty="0"/>
            <a:t>, </a:t>
          </a:r>
          <a:r>
            <a:rPr lang="nl-BE" sz="1800" kern="1200" dirty="0" err="1"/>
            <a:t>what</a:t>
          </a:r>
          <a:r>
            <a:rPr lang="nl-BE" sz="1800" kern="1200" dirty="0"/>
            <a:t> </a:t>
          </a:r>
          <a:r>
            <a:rPr lang="nl-BE" sz="1800" kern="1200" dirty="0" err="1"/>
            <a:t>doesn’t</a:t>
          </a:r>
          <a:r>
            <a:rPr lang="nl-BE" sz="1800" kern="1200" dirty="0"/>
            <a: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tackle </a:t>
          </a:r>
          <a:r>
            <a:rPr lang="nl-BE" sz="1800" kern="1200" dirty="0" err="1"/>
            <a:t>procrastination</a:t>
          </a:r>
          <a:r>
            <a:rPr lang="nl-BE" sz="1800" kern="1200" dirty="0"/>
            <a:t>!</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Make </a:t>
          </a:r>
          <a:r>
            <a:rPr lang="nl-BE" sz="1800" kern="1200" dirty="0" err="1"/>
            <a:t>timely</a:t>
          </a:r>
          <a:r>
            <a:rPr lang="nl-BE" sz="1800" kern="1200" dirty="0"/>
            <a:t> </a:t>
          </a:r>
          <a:r>
            <a:rPr lang="nl-BE" sz="1800" kern="1200" dirty="0" err="1"/>
            <a:t>adjustments</a:t>
          </a:r>
          <a:endParaRPr lang="nl-BE" sz="1800" kern="1200" dirty="0"/>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is </a:t>
          </a:r>
          <a:r>
            <a:rPr lang="nl-BE" sz="1800" kern="1200" dirty="0" err="1"/>
            <a:t>problematic</a:t>
          </a:r>
          <a:r>
            <a:rPr lang="nl-BE" sz="1800" kern="1200" dirty="0"/>
            <a:t> </a:t>
          </a:r>
          <a:r>
            <a:rPr lang="nl-BE" sz="1800" kern="1200" dirty="0" err="1"/>
            <a:t>procrastination</a:t>
          </a:r>
          <a:r>
            <a:rPr lang="nl-BE" sz="1800" kern="1200" dirty="0"/>
            <a:t>?</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How does </a:t>
          </a:r>
          <a:r>
            <a:rPr lang="nl-BE" sz="1800" kern="1200" dirty="0" err="1"/>
            <a:t>procrastination</a:t>
          </a:r>
          <a:r>
            <a:rPr lang="nl-BE" sz="1800" kern="1200" dirty="0"/>
            <a:t> affect me?</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can</a:t>
          </a:r>
          <a:r>
            <a:rPr lang="nl-BE" sz="1800" kern="1200" dirty="0"/>
            <a:t> </a:t>
          </a:r>
          <a:r>
            <a:rPr lang="nl-BE" sz="1800" kern="1200" dirty="0" err="1"/>
            <a:t>and</a:t>
          </a:r>
          <a:r>
            <a:rPr lang="nl-BE" sz="1800" kern="1200" dirty="0"/>
            <a:t> </a:t>
          </a:r>
          <a:r>
            <a:rPr lang="nl-BE" sz="1800" kern="1200" dirty="0" err="1"/>
            <a:t>cannot</a:t>
          </a:r>
          <a:r>
            <a:rPr lang="nl-BE" sz="1800" kern="1200" dirty="0"/>
            <a:t> I tackle?</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works</a:t>
          </a:r>
          <a:r>
            <a:rPr lang="nl-BE" sz="1800" kern="1200" dirty="0"/>
            <a:t>, </a:t>
          </a:r>
          <a:r>
            <a:rPr lang="nl-BE" sz="1800" kern="1200" dirty="0" err="1"/>
            <a:t>what</a:t>
          </a:r>
          <a:r>
            <a:rPr lang="nl-BE" sz="1800" kern="1200" dirty="0"/>
            <a:t> </a:t>
          </a:r>
          <a:r>
            <a:rPr lang="nl-BE" sz="1800" kern="1200" dirty="0" err="1"/>
            <a:t>doesn’t</a:t>
          </a:r>
          <a:r>
            <a:rPr lang="nl-BE" sz="1800" kern="1200" dirty="0"/>
            <a: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tackle </a:t>
          </a:r>
          <a:r>
            <a:rPr lang="nl-BE" sz="1800" kern="1200" dirty="0" err="1"/>
            <a:t>procrastination</a:t>
          </a:r>
          <a:r>
            <a:rPr lang="nl-BE" sz="1800" kern="1200" dirty="0"/>
            <a:t>!</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Make </a:t>
          </a:r>
          <a:r>
            <a:rPr lang="nl-BE" sz="1800" kern="1200" dirty="0" err="1"/>
            <a:t>timely</a:t>
          </a:r>
          <a:r>
            <a:rPr lang="nl-BE" sz="1800" kern="1200" dirty="0"/>
            <a:t> </a:t>
          </a:r>
          <a:r>
            <a:rPr lang="nl-BE" sz="1800" kern="1200" dirty="0" err="1"/>
            <a:t>adjustments</a:t>
          </a:r>
          <a:endParaRPr lang="nl-BE" sz="1800" kern="1200" dirty="0"/>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is </a:t>
          </a:r>
          <a:r>
            <a:rPr lang="nl-BE" sz="1800" kern="1200" dirty="0" err="1"/>
            <a:t>problematic</a:t>
          </a:r>
          <a:r>
            <a:rPr lang="nl-BE" sz="1800" kern="1200" dirty="0"/>
            <a:t> </a:t>
          </a:r>
          <a:r>
            <a:rPr lang="nl-BE" sz="1800" kern="1200" dirty="0" err="1"/>
            <a:t>procrastination</a:t>
          </a:r>
          <a:r>
            <a:rPr lang="nl-BE" sz="1800" kern="1200" dirty="0"/>
            <a:t>?</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How does </a:t>
          </a:r>
          <a:r>
            <a:rPr lang="nl-BE" sz="1800" kern="1200" dirty="0" err="1"/>
            <a:t>procrastination</a:t>
          </a:r>
          <a:r>
            <a:rPr lang="nl-BE" sz="1800" kern="1200" dirty="0"/>
            <a:t> affect me?</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can</a:t>
          </a:r>
          <a:r>
            <a:rPr lang="nl-BE" sz="1800" kern="1200" dirty="0"/>
            <a:t> </a:t>
          </a:r>
          <a:r>
            <a:rPr lang="nl-BE" sz="1800" kern="1200" dirty="0" err="1"/>
            <a:t>and</a:t>
          </a:r>
          <a:r>
            <a:rPr lang="nl-BE" sz="1800" kern="1200" dirty="0"/>
            <a:t> </a:t>
          </a:r>
          <a:r>
            <a:rPr lang="nl-BE" sz="1800" kern="1200" dirty="0" err="1"/>
            <a:t>cannot</a:t>
          </a:r>
          <a:r>
            <a:rPr lang="nl-BE" sz="1800" kern="1200" dirty="0"/>
            <a:t> I tackle?</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works</a:t>
          </a:r>
          <a:r>
            <a:rPr lang="nl-BE" sz="1800" kern="1200" dirty="0"/>
            <a:t>, </a:t>
          </a:r>
          <a:r>
            <a:rPr lang="nl-BE" sz="1800" kern="1200" dirty="0" err="1"/>
            <a:t>what</a:t>
          </a:r>
          <a:r>
            <a:rPr lang="nl-BE" sz="1800" kern="1200" dirty="0"/>
            <a:t> </a:t>
          </a:r>
          <a:r>
            <a:rPr lang="nl-BE" sz="1800" kern="1200" dirty="0" err="1"/>
            <a:t>doesn’t</a:t>
          </a:r>
          <a:r>
            <a:rPr lang="nl-BE" sz="1800" kern="1200" dirty="0"/>
            <a: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tackle </a:t>
          </a:r>
          <a:r>
            <a:rPr lang="nl-BE" sz="1800" kern="1200" dirty="0" err="1"/>
            <a:t>procrastination</a:t>
          </a:r>
          <a:r>
            <a:rPr lang="nl-BE" sz="1800" kern="1200" dirty="0"/>
            <a:t>!</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Make </a:t>
          </a:r>
          <a:r>
            <a:rPr lang="nl-BE" sz="1800" kern="1200" dirty="0" err="1"/>
            <a:t>timely</a:t>
          </a:r>
          <a:r>
            <a:rPr lang="nl-BE" sz="1800" kern="1200" dirty="0"/>
            <a:t> </a:t>
          </a:r>
          <a:r>
            <a:rPr lang="nl-BE" sz="1800" kern="1200" dirty="0" err="1"/>
            <a:t>adjustments</a:t>
          </a:r>
          <a:endParaRPr lang="nl-BE" sz="1800" kern="1200" dirty="0"/>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is </a:t>
          </a:r>
          <a:r>
            <a:rPr lang="nl-BE" sz="1800" kern="1200" dirty="0" err="1"/>
            <a:t>problematic</a:t>
          </a:r>
          <a:r>
            <a:rPr lang="nl-BE" sz="1800" kern="1200" dirty="0"/>
            <a:t> </a:t>
          </a:r>
          <a:r>
            <a:rPr lang="nl-BE" sz="1800" kern="1200" dirty="0" err="1"/>
            <a:t>procrastination</a:t>
          </a:r>
          <a:r>
            <a:rPr lang="nl-BE" sz="1800" kern="1200" dirty="0"/>
            <a:t>?</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How does </a:t>
          </a:r>
          <a:r>
            <a:rPr lang="nl-BE" sz="1800" kern="1200" dirty="0" err="1"/>
            <a:t>procrastination</a:t>
          </a:r>
          <a:r>
            <a:rPr lang="nl-BE" sz="1800" kern="1200" dirty="0"/>
            <a:t> affect me?</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can</a:t>
          </a:r>
          <a:r>
            <a:rPr lang="nl-BE" sz="1800" kern="1200" dirty="0"/>
            <a:t> </a:t>
          </a:r>
          <a:r>
            <a:rPr lang="nl-BE" sz="1800" kern="1200" dirty="0" err="1"/>
            <a:t>and</a:t>
          </a:r>
          <a:r>
            <a:rPr lang="nl-BE" sz="1800" kern="1200" dirty="0"/>
            <a:t> </a:t>
          </a:r>
          <a:r>
            <a:rPr lang="nl-BE" sz="1800" kern="1200" dirty="0" err="1"/>
            <a:t>cannot</a:t>
          </a:r>
          <a:r>
            <a:rPr lang="nl-BE" sz="1800" kern="1200" dirty="0"/>
            <a:t> I tackle?</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works</a:t>
          </a:r>
          <a:r>
            <a:rPr lang="nl-BE" sz="1800" kern="1200" dirty="0"/>
            <a:t>, </a:t>
          </a:r>
          <a:r>
            <a:rPr lang="nl-BE" sz="1800" kern="1200" dirty="0" err="1"/>
            <a:t>what</a:t>
          </a:r>
          <a:r>
            <a:rPr lang="nl-BE" sz="1800" kern="1200" dirty="0"/>
            <a:t> </a:t>
          </a:r>
          <a:r>
            <a:rPr lang="nl-BE" sz="1800" kern="1200" dirty="0" err="1"/>
            <a:t>doesn’t</a:t>
          </a:r>
          <a:r>
            <a:rPr lang="nl-BE" sz="1800" kern="1200" dirty="0"/>
            <a: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tackle </a:t>
          </a:r>
          <a:r>
            <a:rPr lang="nl-BE" sz="1800" kern="1200" dirty="0" err="1"/>
            <a:t>procrastination</a:t>
          </a:r>
          <a:r>
            <a:rPr lang="nl-BE" sz="1800" kern="1200" dirty="0"/>
            <a:t>!</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Make </a:t>
          </a:r>
          <a:r>
            <a:rPr lang="nl-BE" sz="1800" kern="1200" dirty="0" err="1"/>
            <a:t>timely</a:t>
          </a:r>
          <a:r>
            <a:rPr lang="nl-BE" sz="1800" kern="1200" dirty="0"/>
            <a:t> </a:t>
          </a:r>
          <a:r>
            <a:rPr lang="nl-BE" sz="1800" kern="1200" dirty="0" err="1"/>
            <a:t>adjustments</a:t>
          </a:r>
          <a:endParaRPr lang="nl-BE" sz="1800" kern="1200" dirty="0"/>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is </a:t>
          </a:r>
          <a:r>
            <a:rPr lang="nl-BE" sz="1800" kern="1200" dirty="0" err="1"/>
            <a:t>problematic</a:t>
          </a:r>
          <a:r>
            <a:rPr lang="nl-BE" sz="1800" kern="1200" dirty="0"/>
            <a:t> </a:t>
          </a:r>
          <a:r>
            <a:rPr lang="nl-BE" sz="1800" kern="1200" dirty="0" err="1"/>
            <a:t>procrastination</a:t>
          </a:r>
          <a:r>
            <a:rPr lang="nl-BE" sz="1800" kern="1200" dirty="0"/>
            <a:t>?</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How does </a:t>
          </a:r>
          <a:r>
            <a:rPr lang="nl-BE" sz="1800" kern="1200" dirty="0" err="1"/>
            <a:t>procrastination</a:t>
          </a:r>
          <a:r>
            <a:rPr lang="nl-BE" sz="1800" kern="1200" dirty="0"/>
            <a:t> affect me?</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can</a:t>
          </a:r>
          <a:r>
            <a:rPr lang="nl-BE" sz="1800" kern="1200" dirty="0"/>
            <a:t> </a:t>
          </a:r>
          <a:r>
            <a:rPr lang="nl-BE" sz="1800" kern="1200" dirty="0" err="1"/>
            <a:t>and</a:t>
          </a:r>
          <a:r>
            <a:rPr lang="nl-BE" sz="1800" kern="1200" dirty="0"/>
            <a:t> </a:t>
          </a:r>
          <a:r>
            <a:rPr lang="nl-BE" sz="1800" kern="1200" dirty="0" err="1"/>
            <a:t>cannot</a:t>
          </a:r>
          <a:r>
            <a:rPr lang="nl-BE" sz="1800" kern="1200" dirty="0"/>
            <a:t> I tackle?</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works</a:t>
          </a:r>
          <a:r>
            <a:rPr lang="nl-BE" sz="1800" kern="1200" dirty="0"/>
            <a:t>, </a:t>
          </a:r>
          <a:r>
            <a:rPr lang="nl-BE" sz="1800" kern="1200" dirty="0" err="1"/>
            <a:t>what</a:t>
          </a:r>
          <a:r>
            <a:rPr lang="nl-BE" sz="1800" kern="1200" dirty="0"/>
            <a:t> </a:t>
          </a:r>
          <a:r>
            <a:rPr lang="nl-BE" sz="1800" kern="1200" dirty="0" err="1"/>
            <a:t>doesn’t</a:t>
          </a:r>
          <a:r>
            <a:rPr lang="nl-BE" sz="1800" kern="1200" dirty="0"/>
            <a: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tackle </a:t>
          </a:r>
          <a:r>
            <a:rPr lang="nl-BE" sz="1800" kern="1200" dirty="0" err="1"/>
            <a:t>procrastination</a:t>
          </a:r>
          <a:r>
            <a:rPr lang="nl-BE" sz="1800" kern="1200" dirty="0"/>
            <a:t>!</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Make </a:t>
          </a:r>
          <a:r>
            <a:rPr lang="nl-BE" sz="1800" kern="1200" dirty="0" err="1"/>
            <a:t>timely</a:t>
          </a:r>
          <a:r>
            <a:rPr lang="nl-BE" sz="1800" kern="1200" dirty="0"/>
            <a:t> </a:t>
          </a:r>
          <a:r>
            <a:rPr lang="nl-BE" sz="1800" kern="1200" dirty="0" err="1"/>
            <a:t>adjustments</a:t>
          </a:r>
          <a:endParaRPr lang="nl-BE" sz="1800" kern="1200" dirty="0"/>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is </a:t>
          </a:r>
          <a:r>
            <a:rPr lang="nl-BE" sz="1800" kern="1200" dirty="0" err="1"/>
            <a:t>problematic</a:t>
          </a:r>
          <a:r>
            <a:rPr lang="nl-BE" sz="1800" kern="1200" dirty="0"/>
            <a:t> </a:t>
          </a:r>
          <a:r>
            <a:rPr lang="nl-BE" sz="1800" kern="1200" dirty="0" err="1"/>
            <a:t>procrastination</a:t>
          </a:r>
          <a:r>
            <a:rPr lang="nl-BE" sz="1800" kern="1200" dirty="0"/>
            <a:t>?</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How does </a:t>
          </a:r>
          <a:r>
            <a:rPr lang="nl-BE" sz="1800" kern="1200" dirty="0" err="1"/>
            <a:t>procrastination</a:t>
          </a:r>
          <a:r>
            <a:rPr lang="nl-BE" sz="1800" kern="1200" dirty="0"/>
            <a:t> affect me?</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can</a:t>
          </a:r>
          <a:r>
            <a:rPr lang="nl-BE" sz="1800" kern="1200" dirty="0"/>
            <a:t> </a:t>
          </a:r>
          <a:r>
            <a:rPr lang="nl-BE" sz="1800" kern="1200" dirty="0" err="1"/>
            <a:t>and</a:t>
          </a:r>
          <a:r>
            <a:rPr lang="nl-BE" sz="1800" kern="1200" dirty="0"/>
            <a:t> </a:t>
          </a:r>
          <a:r>
            <a:rPr lang="nl-BE" sz="1800" kern="1200" dirty="0" err="1"/>
            <a:t>cannot</a:t>
          </a:r>
          <a:r>
            <a:rPr lang="nl-BE" sz="1800" kern="1200" dirty="0"/>
            <a:t> I tackle?</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works</a:t>
          </a:r>
          <a:r>
            <a:rPr lang="nl-BE" sz="1800" kern="1200" dirty="0"/>
            <a:t>, </a:t>
          </a:r>
          <a:r>
            <a:rPr lang="nl-BE" sz="1800" kern="1200" dirty="0" err="1"/>
            <a:t>what</a:t>
          </a:r>
          <a:r>
            <a:rPr lang="nl-BE" sz="1800" kern="1200" dirty="0"/>
            <a:t> </a:t>
          </a:r>
          <a:r>
            <a:rPr lang="nl-BE" sz="1800" kern="1200" dirty="0" err="1"/>
            <a:t>doesn’t</a:t>
          </a:r>
          <a:r>
            <a:rPr lang="nl-BE" sz="1800" kern="1200" dirty="0"/>
            <a: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tackle </a:t>
          </a:r>
          <a:r>
            <a:rPr lang="nl-BE" sz="1800" kern="1200" dirty="0" err="1"/>
            <a:t>procrastination</a:t>
          </a:r>
          <a:r>
            <a:rPr lang="nl-BE" sz="1800" kern="1200" dirty="0"/>
            <a:t>!</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Make </a:t>
          </a:r>
          <a:r>
            <a:rPr lang="nl-BE" sz="1800" kern="1200" dirty="0" err="1"/>
            <a:t>timely</a:t>
          </a:r>
          <a:r>
            <a:rPr lang="nl-BE" sz="1800" kern="1200" dirty="0"/>
            <a:t> </a:t>
          </a:r>
          <a:r>
            <a:rPr lang="nl-BE" sz="1800" kern="1200" dirty="0" err="1"/>
            <a:t>adjustments</a:t>
          </a:r>
          <a:endParaRPr lang="nl-BE" sz="1800" kern="1200" dirty="0"/>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is </a:t>
          </a:r>
          <a:r>
            <a:rPr lang="nl-BE" sz="1800" kern="1200" dirty="0" err="1"/>
            <a:t>problematic</a:t>
          </a:r>
          <a:r>
            <a:rPr lang="nl-BE" sz="1800" kern="1200" dirty="0"/>
            <a:t> </a:t>
          </a:r>
          <a:r>
            <a:rPr lang="nl-BE" sz="1800" kern="1200" dirty="0" err="1"/>
            <a:t>procrastination</a:t>
          </a:r>
          <a:r>
            <a:rPr lang="nl-BE" sz="1800" kern="1200" dirty="0"/>
            <a:t>?</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How does </a:t>
          </a:r>
          <a:r>
            <a:rPr lang="nl-BE" sz="1800" kern="1200" dirty="0" err="1"/>
            <a:t>procrastination</a:t>
          </a:r>
          <a:r>
            <a:rPr lang="nl-BE" sz="1800" kern="1200" dirty="0"/>
            <a:t> affect me?</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can</a:t>
          </a:r>
          <a:r>
            <a:rPr lang="nl-BE" sz="1800" kern="1200" dirty="0"/>
            <a:t> </a:t>
          </a:r>
          <a:r>
            <a:rPr lang="nl-BE" sz="1800" kern="1200" dirty="0" err="1"/>
            <a:t>and</a:t>
          </a:r>
          <a:r>
            <a:rPr lang="nl-BE" sz="1800" kern="1200" dirty="0"/>
            <a:t> </a:t>
          </a:r>
          <a:r>
            <a:rPr lang="nl-BE" sz="1800" kern="1200" dirty="0" err="1"/>
            <a:t>cannot</a:t>
          </a:r>
          <a:r>
            <a:rPr lang="nl-BE" sz="1800" kern="1200" dirty="0"/>
            <a:t> I tackle?</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err="1"/>
            <a:t>What</a:t>
          </a:r>
          <a:r>
            <a:rPr lang="nl-BE" sz="1800" kern="1200" dirty="0"/>
            <a:t> </a:t>
          </a:r>
          <a:r>
            <a:rPr lang="nl-BE" sz="1800" kern="1200" dirty="0" err="1"/>
            <a:t>works</a:t>
          </a:r>
          <a:r>
            <a:rPr lang="nl-BE" sz="1800" kern="1200" dirty="0"/>
            <a:t>, </a:t>
          </a:r>
          <a:r>
            <a:rPr lang="nl-BE" sz="1800" kern="1200" dirty="0" err="1"/>
            <a:t>what</a:t>
          </a:r>
          <a:r>
            <a:rPr lang="nl-BE" sz="1800" kern="1200" dirty="0"/>
            <a:t> </a:t>
          </a:r>
          <a:r>
            <a:rPr lang="nl-BE" sz="1800" kern="1200" dirty="0" err="1"/>
            <a:t>doesn’t</a:t>
          </a:r>
          <a:r>
            <a:rPr lang="nl-BE" sz="1800" kern="1200" dirty="0"/>
            <a: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tackle </a:t>
          </a:r>
          <a:r>
            <a:rPr lang="nl-BE" sz="1800" kern="1200" dirty="0" err="1"/>
            <a:t>procrastination</a:t>
          </a:r>
          <a:r>
            <a:rPr lang="nl-BE" sz="1800" kern="1200" dirty="0"/>
            <a:t>!</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Make </a:t>
          </a:r>
          <a:r>
            <a:rPr lang="nl-BE" sz="1800" kern="1200" dirty="0" err="1"/>
            <a:t>timely</a:t>
          </a:r>
          <a:r>
            <a:rPr lang="nl-BE" sz="1800" kern="1200" dirty="0"/>
            <a:t> </a:t>
          </a:r>
          <a:r>
            <a:rPr lang="nl-BE" sz="1800" kern="1200" dirty="0" err="1"/>
            <a:t>adjustments</a:t>
          </a:r>
          <a:endParaRPr lang="nl-BE" sz="1800" kern="1200" dirty="0"/>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9550E8D-2687-4B55-AC6F-1FBD87CF06BB}"/>
              </a:ext>
            </a:extLst>
          </p:cNvPr>
          <p:cNvSpPr>
            <a:spLocks noGrp="1"/>
          </p:cNvSpPr>
          <p:nvPr>
            <p:ph type="hdr" sz="quarter"/>
          </p:nvPr>
        </p:nvSpPr>
        <p:spPr>
          <a:xfrm>
            <a:off x="1634453" y="107548"/>
            <a:ext cx="6013722" cy="214848"/>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a:extLst>
              <a:ext uri="{FF2B5EF4-FFF2-40B4-BE49-F238E27FC236}">
                <a16:creationId xmlns:a16="http://schemas.microsoft.com/office/drawing/2014/main" id="{62C4A80C-7EC9-478E-BFC2-BEAEB6355605}"/>
              </a:ext>
            </a:extLst>
          </p:cNvPr>
          <p:cNvSpPr>
            <a:spLocks noGrp="1"/>
          </p:cNvSpPr>
          <p:nvPr>
            <p:ph type="dt" sz="quarter" idx="1"/>
          </p:nvPr>
        </p:nvSpPr>
        <p:spPr>
          <a:xfrm>
            <a:off x="5029863" y="107548"/>
            <a:ext cx="4301543" cy="214848"/>
          </a:xfrm>
          <a:prstGeom prst="rect">
            <a:avLst/>
          </a:prstGeom>
        </p:spPr>
        <p:txBody>
          <a:bodyPr vert="horz" lIns="91440" tIns="45720" rIns="91440" bIns="45720" rtlCol="0"/>
          <a:lstStyle>
            <a:lvl1pPr algn="r">
              <a:defRPr sz="1200"/>
            </a:lvl1pPr>
          </a:lstStyle>
          <a:p>
            <a:fld id="{B851D6B0-C309-4360-AADA-E0100A701C51}" type="datetimeFigureOut">
              <a:rPr lang="nl-BE" smtClean="0"/>
              <a:t>14/11/2022</a:t>
            </a:fld>
            <a:endParaRPr lang="nl-BE"/>
          </a:p>
        </p:txBody>
      </p:sp>
      <p:sp>
        <p:nvSpPr>
          <p:cNvPr id="4" name="Tijdelijke aanduiding voor voettekst 3">
            <a:extLst>
              <a:ext uri="{FF2B5EF4-FFF2-40B4-BE49-F238E27FC236}">
                <a16:creationId xmlns:a16="http://schemas.microsoft.com/office/drawing/2014/main" id="{EEAA731C-3B25-44FC-ABC1-2A77BCFD587A}"/>
              </a:ext>
            </a:extLst>
          </p:cNvPr>
          <p:cNvSpPr>
            <a:spLocks noGrp="1"/>
          </p:cNvSpPr>
          <p:nvPr>
            <p:ph type="ftr" sz="quarter" idx="2"/>
          </p:nvPr>
        </p:nvSpPr>
        <p:spPr>
          <a:xfrm>
            <a:off x="567814" y="6164213"/>
            <a:ext cx="7646645" cy="214848"/>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509BC4C9-5927-4A4C-9D62-F4FCB8CB3205}"/>
              </a:ext>
            </a:extLst>
          </p:cNvPr>
          <p:cNvSpPr>
            <a:spLocks noGrp="1"/>
          </p:cNvSpPr>
          <p:nvPr>
            <p:ph type="sldNum" sz="quarter" idx="3"/>
          </p:nvPr>
        </p:nvSpPr>
        <p:spPr>
          <a:xfrm>
            <a:off x="8738473" y="6182462"/>
            <a:ext cx="592935" cy="196600"/>
          </a:xfrm>
          <a:prstGeom prst="rect">
            <a:avLst/>
          </a:prstGeom>
        </p:spPr>
        <p:txBody>
          <a:bodyPr vert="horz" lIns="91440" tIns="45720" rIns="91440" bIns="45720" rtlCol="0" anchor="b"/>
          <a:lstStyle>
            <a:lvl1pPr algn="r">
              <a:defRPr sz="1200"/>
            </a:lvl1pPr>
          </a:lstStyle>
          <a:p>
            <a:fld id="{08C79EED-929D-483E-9007-D3F59A4C8C3F}" type="slidenum">
              <a:rPr lang="nl-BE" smtClean="0"/>
              <a:t>‹nr.›</a:t>
            </a:fld>
            <a:endParaRPr lang="nl-BE"/>
          </a:p>
        </p:txBody>
      </p:sp>
      <p:pic>
        <p:nvPicPr>
          <p:cNvPr id="7" name="Afbeelding 6">
            <a:extLst>
              <a:ext uri="{FF2B5EF4-FFF2-40B4-BE49-F238E27FC236}">
                <a16:creationId xmlns:a16="http://schemas.microsoft.com/office/drawing/2014/main" id="{41A637C1-C271-414F-B837-89650030A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42" y="-12164"/>
            <a:ext cx="1110533" cy="519663"/>
          </a:xfrm>
          <a:prstGeom prst="rect">
            <a:avLst/>
          </a:prstGeom>
        </p:spPr>
      </p:pic>
      <p:cxnSp>
        <p:nvCxnSpPr>
          <p:cNvPr id="8" name="Rechte verbindingslijn 7">
            <a:extLst>
              <a:ext uri="{FF2B5EF4-FFF2-40B4-BE49-F238E27FC236}">
                <a16:creationId xmlns:a16="http://schemas.microsoft.com/office/drawing/2014/main" id="{2EAA0E41-0FD2-4F96-9F26-A36EB18A8771}"/>
              </a:ext>
            </a:extLst>
          </p:cNvPr>
          <p:cNvCxnSpPr>
            <a:cxnSpLocks/>
          </p:cNvCxnSpPr>
          <p:nvPr/>
        </p:nvCxnSpPr>
        <p:spPr>
          <a:xfrm>
            <a:off x="667809" y="473846"/>
            <a:ext cx="8562586"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02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2"/>
            <a:ext cx="4301543" cy="341064"/>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p:cNvSpPr>
            <a:spLocks noGrp="1"/>
          </p:cNvSpPr>
          <p:nvPr>
            <p:ph type="dt" idx="1"/>
          </p:nvPr>
        </p:nvSpPr>
        <p:spPr>
          <a:xfrm>
            <a:off x="5622799" y="2"/>
            <a:ext cx="4301543" cy="341064"/>
          </a:xfrm>
          <a:prstGeom prst="rect">
            <a:avLst/>
          </a:prstGeom>
        </p:spPr>
        <p:txBody>
          <a:bodyPr vert="horz" lIns="91440" tIns="45720" rIns="91440" bIns="45720" rtlCol="0"/>
          <a:lstStyle>
            <a:lvl1pPr algn="r">
              <a:defRPr sz="1200"/>
            </a:lvl1pPr>
          </a:lstStyle>
          <a:p>
            <a:fld id="{01C07673-66AC-46B1-89BD-061114F0C338}" type="datetimeFigureOut">
              <a:rPr lang="nl-BE" smtClean="0"/>
              <a:t>14/11/2022</a:t>
            </a:fld>
            <a:endParaRPr lang="nl-BE"/>
          </a:p>
        </p:txBody>
      </p:sp>
      <p:sp>
        <p:nvSpPr>
          <p:cNvPr id="4" name="Tijdelijke aanduiding voor dia-afbeelding 3"/>
          <p:cNvSpPr>
            <a:spLocks noGrp="1" noRot="1" noChangeAspect="1"/>
          </p:cNvSpPr>
          <p:nvPr>
            <p:ph type="sldImg" idx="2"/>
          </p:nvPr>
        </p:nvSpPr>
        <p:spPr>
          <a:xfrm>
            <a:off x="857250" y="696913"/>
            <a:ext cx="3960813" cy="2227262"/>
          </a:xfrm>
          <a:prstGeom prst="rect">
            <a:avLst/>
          </a:prstGeom>
          <a:noFill/>
          <a:ln w="12700">
            <a:solidFill>
              <a:prstClr val="black"/>
            </a:solidFill>
          </a:ln>
        </p:spPr>
        <p:txBody>
          <a:bodyPr vert="horz" lIns="91440" tIns="45720" rIns="91440" bIns="45720" rtlCol="0" anchor="ctr"/>
          <a:lstStyle/>
          <a:p>
            <a:endParaRPr lang="nl-BE"/>
          </a:p>
        </p:txBody>
      </p:sp>
      <p:sp>
        <p:nvSpPr>
          <p:cNvPr id="6" name="Tijdelijke aanduiding voor voettekst 5"/>
          <p:cNvSpPr>
            <a:spLocks noGrp="1"/>
          </p:cNvSpPr>
          <p:nvPr>
            <p:ph type="ftr" sz="quarter" idx="4"/>
          </p:nvPr>
        </p:nvSpPr>
        <p:spPr>
          <a:xfrm>
            <a:off x="1" y="6456613"/>
            <a:ext cx="4301543" cy="34106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622799" y="6456613"/>
            <a:ext cx="4301543" cy="341063"/>
          </a:xfrm>
          <a:prstGeom prst="rect">
            <a:avLst/>
          </a:prstGeom>
        </p:spPr>
        <p:txBody>
          <a:bodyPr vert="horz" lIns="91440" tIns="45720" rIns="91440" bIns="45720" rtlCol="0" anchor="b"/>
          <a:lstStyle>
            <a:lvl1pPr algn="r">
              <a:defRPr sz="1200"/>
            </a:lvl1pPr>
          </a:lstStyle>
          <a:p>
            <a:fld id="{6C23E295-A1A5-4488-BC09-D942F81F4A15}" type="slidenum">
              <a:rPr lang="nl-BE" smtClean="0"/>
              <a:t>‹nr.›</a:t>
            </a:fld>
            <a:endParaRPr lang="nl-BE"/>
          </a:p>
        </p:txBody>
      </p:sp>
      <p:sp>
        <p:nvSpPr>
          <p:cNvPr id="8" name="Tijdelijke aanduiding voor datum 2">
            <a:extLst>
              <a:ext uri="{FF2B5EF4-FFF2-40B4-BE49-F238E27FC236}">
                <a16:creationId xmlns:a16="http://schemas.microsoft.com/office/drawing/2014/main" id="{944846E0-E852-40C1-B969-83476F3B76F7}"/>
              </a:ext>
            </a:extLst>
          </p:cNvPr>
          <p:cNvSpPr txBox="1">
            <a:spLocks/>
          </p:cNvSpPr>
          <p:nvPr/>
        </p:nvSpPr>
        <p:spPr>
          <a:xfrm>
            <a:off x="5029863" y="107548"/>
            <a:ext cx="4301543" cy="214848"/>
          </a:xfrm>
          <a:prstGeom prst="rect">
            <a:avLst/>
          </a:prstGeom>
        </p:spPr>
        <p:txBody>
          <a:bodyPr vert="horz" lIns="91440" tIns="45720" rIns="91440" bIns="45720" rtlCol="0"/>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851D6B0-C309-4360-AADA-E0100A701C51}" type="datetimeFigureOut">
              <a:rPr lang="nl-BE" smtClean="0"/>
              <a:pPr/>
              <a:t>14/11/2022</a:t>
            </a:fld>
            <a:endParaRPr lang="nl-BE"/>
          </a:p>
        </p:txBody>
      </p:sp>
      <p:pic>
        <p:nvPicPr>
          <p:cNvPr id="10" name="Afbeelding 9">
            <a:extLst>
              <a:ext uri="{FF2B5EF4-FFF2-40B4-BE49-F238E27FC236}">
                <a16:creationId xmlns:a16="http://schemas.microsoft.com/office/drawing/2014/main" id="{CABF7A55-6C0F-4E87-AFC0-BB240FFF9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42" y="-12164"/>
            <a:ext cx="1110533" cy="519663"/>
          </a:xfrm>
          <a:prstGeom prst="rect">
            <a:avLst/>
          </a:prstGeom>
        </p:spPr>
      </p:pic>
      <p:cxnSp>
        <p:nvCxnSpPr>
          <p:cNvPr id="11" name="Rechte verbindingslijn 10">
            <a:extLst>
              <a:ext uri="{FF2B5EF4-FFF2-40B4-BE49-F238E27FC236}">
                <a16:creationId xmlns:a16="http://schemas.microsoft.com/office/drawing/2014/main" id="{0778B21D-7FB4-4703-A374-CC34AE860216}"/>
              </a:ext>
            </a:extLst>
          </p:cNvPr>
          <p:cNvCxnSpPr>
            <a:cxnSpLocks/>
          </p:cNvCxnSpPr>
          <p:nvPr/>
        </p:nvCxnSpPr>
        <p:spPr>
          <a:xfrm>
            <a:off x="667809" y="473846"/>
            <a:ext cx="8562586"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ijdelijke aanduiding voor notities 4">
            <a:extLst>
              <a:ext uri="{FF2B5EF4-FFF2-40B4-BE49-F238E27FC236}">
                <a16:creationId xmlns:a16="http://schemas.microsoft.com/office/drawing/2014/main" id="{CC94D0D5-1E80-4534-99C4-6E80E3027CAD}"/>
              </a:ext>
            </a:extLst>
          </p:cNvPr>
          <p:cNvSpPr>
            <a:spLocks noGrp="1"/>
          </p:cNvSpPr>
          <p:nvPr>
            <p:ph type="body" sz="quarter" idx="3"/>
          </p:nvPr>
        </p:nvSpPr>
        <p:spPr>
          <a:xfrm>
            <a:off x="667808" y="3016502"/>
            <a:ext cx="8989983" cy="3254993"/>
          </a:xfrm>
          <a:prstGeom prst="rect">
            <a:avLst/>
          </a:prstGeom>
        </p:spPr>
        <p:txBody>
          <a:bodyPr vert="horz" lIns="91440" tIns="45720" rIns="91440" bIns="45720" rtlCol="0"/>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42333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a:t>
            </a:fld>
            <a:endParaRPr lang="nl-BE" dirty="0"/>
          </a:p>
        </p:txBody>
      </p:sp>
    </p:spTree>
    <p:extLst>
      <p:ext uri="{BB962C8B-B14F-4D97-AF65-F5344CB8AC3E}">
        <p14:creationId xmlns:p14="http://schemas.microsoft.com/office/powerpoint/2010/main" val="238360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10</a:t>
            </a:fld>
            <a:endParaRPr lang="nl-BE"/>
          </a:p>
        </p:txBody>
      </p:sp>
    </p:spTree>
    <p:extLst>
      <p:ext uri="{BB962C8B-B14F-4D97-AF65-F5344CB8AC3E}">
        <p14:creationId xmlns:p14="http://schemas.microsoft.com/office/powerpoint/2010/main" val="3566202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11</a:t>
            </a:fld>
            <a:endParaRPr lang="nl-BE"/>
          </a:p>
        </p:txBody>
      </p:sp>
    </p:spTree>
    <p:extLst>
      <p:ext uri="{BB962C8B-B14F-4D97-AF65-F5344CB8AC3E}">
        <p14:creationId xmlns:p14="http://schemas.microsoft.com/office/powerpoint/2010/main" val="56177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12</a:t>
            </a:fld>
            <a:endParaRPr lang="nl-BE"/>
          </a:p>
        </p:txBody>
      </p:sp>
    </p:spTree>
    <p:extLst>
      <p:ext uri="{BB962C8B-B14F-4D97-AF65-F5344CB8AC3E}">
        <p14:creationId xmlns:p14="http://schemas.microsoft.com/office/powerpoint/2010/main" val="2788807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13</a:t>
            </a:fld>
            <a:endParaRPr lang="nl-BE"/>
          </a:p>
        </p:txBody>
      </p:sp>
    </p:spTree>
    <p:extLst>
      <p:ext uri="{BB962C8B-B14F-4D97-AF65-F5344CB8AC3E}">
        <p14:creationId xmlns:p14="http://schemas.microsoft.com/office/powerpoint/2010/main" val="3411591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14</a:t>
            </a:fld>
            <a:endParaRPr lang="nl-BE"/>
          </a:p>
        </p:txBody>
      </p:sp>
    </p:spTree>
    <p:extLst>
      <p:ext uri="{BB962C8B-B14F-4D97-AF65-F5344CB8AC3E}">
        <p14:creationId xmlns:p14="http://schemas.microsoft.com/office/powerpoint/2010/main" val="2312949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15</a:t>
            </a:fld>
            <a:endParaRPr lang="nl-BE"/>
          </a:p>
        </p:txBody>
      </p:sp>
    </p:spTree>
    <p:extLst>
      <p:ext uri="{BB962C8B-B14F-4D97-AF65-F5344CB8AC3E}">
        <p14:creationId xmlns:p14="http://schemas.microsoft.com/office/powerpoint/2010/main" val="3081290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16</a:t>
            </a:fld>
            <a:endParaRPr lang="nl-BE"/>
          </a:p>
        </p:txBody>
      </p:sp>
    </p:spTree>
    <p:extLst>
      <p:ext uri="{BB962C8B-B14F-4D97-AF65-F5344CB8AC3E}">
        <p14:creationId xmlns:p14="http://schemas.microsoft.com/office/powerpoint/2010/main" val="81387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17</a:t>
            </a:fld>
            <a:endParaRPr lang="nl-BE"/>
          </a:p>
        </p:txBody>
      </p:sp>
    </p:spTree>
    <p:extLst>
      <p:ext uri="{BB962C8B-B14F-4D97-AF65-F5344CB8AC3E}">
        <p14:creationId xmlns:p14="http://schemas.microsoft.com/office/powerpoint/2010/main" val="2934098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18</a:t>
            </a:fld>
            <a:endParaRPr lang="nl-BE"/>
          </a:p>
        </p:txBody>
      </p:sp>
    </p:spTree>
    <p:extLst>
      <p:ext uri="{BB962C8B-B14F-4D97-AF65-F5344CB8AC3E}">
        <p14:creationId xmlns:p14="http://schemas.microsoft.com/office/powerpoint/2010/main" val="2032510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19</a:t>
            </a:fld>
            <a:endParaRPr lang="nl-BE"/>
          </a:p>
        </p:txBody>
      </p:sp>
    </p:spTree>
    <p:extLst>
      <p:ext uri="{BB962C8B-B14F-4D97-AF65-F5344CB8AC3E}">
        <p14:creationId xmlns:p14="http://schemas.microsoft.com/office/powerpoint/2010/main" val="408215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a:t>
            </a:fld>
            <a:endParaRPr lang="nl-BE"/>
          </a:p>
        </p:txBody>
      </p:sp>
    </p:spTree>
    <p:extLst>
      <p:ext uri="{BB962C8B-B14F-4D97-AF65-F5344CB8AC3E}">
        <p14:creationId xmlns:p14="http://schemas.microsoft.com/office/powerpoint/2010/main" val="3758270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20</a:t>
            </a:fld>
            <a:endParaRPr lang="nl-BE"/>
          </a:p>
        </p:txBody>
      </p:sp>
    </p:spTree>
    <p:extLst>
      <p:ext uri="{BB962C8B-B14F-4D97-AF65-F5344CB8AC3E}">
        <p14:creationId xmlns:p14="http://schemas.microsoft.com/office/powerpoint/2010/main" val="636997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21</a:t>
            </a:fld>
            <a:endParaRPr lang="nl-BE"/>
          </a:p>
        </p:txBody>
      </p:sp>
    </p:spTree>
    <p:extLst>
      <p:ext uri="{BB962C8B-B14F-4D97-AF65-F5344CB8AC3E}">
        <p14:creationId xmlns:p14="http://schemas.microsoft.com/office/powerpoint/2010/main" val="721121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22</a:t>
            </a:fld>
            <a:endParaRPr lang="nl-BE"/>
          </a:p>
        </p:txBody>
      </p:sp>
    </p:spTree>
    <p:extLst>
      <p:ext uri="{BB962C8B-B14F-4D97-AF65-F5344CB8AC3E}">
        <p14:creationId xmlns:p14="http://schemas.microsoft.com/office/powerpoint/2010/main" val="3431174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23</a:t>
            </a:fld>
            <a:endParaRPr lang="nl-BE"/>
          </a:p>
        </p:txBody>
      </p:sp>
    </p:spTree>
    <p:extLst>
      <p:ext uri="{BB962C8B-B14F-4D97-AF65-F5344CB8AC3E}">
        <p14:creationId xmlns:p14="http://schemas.microsoft.com/office/powerpoint/2010/main" val="1506500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24</a:t>
            </a:fld>
            <a:endParaRPr lang="nl-BE"/>
          </a:p>
        </p:txBody>
      </p:sp>
    </p:spTree>
    <p:extLst>
      <p:ext uri="{BB962C8B-B14F-4D97-AF65-F5344CB8AC3E}">
        <p14:creationId xmlns:p14="http://schemas.microsoft.com/office/powerpoint/2010/main" val="319237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25</a:t>
            </a:fld>
            <a:endParaRPr lang="nl-BE"/>
          </a:p>
        </p:txBody>
      </p:sp>
    </p:spTree>
    <p:extLst>
      <p:ext uri="{BB962C8B-B14F-4D97-AF65-F5344CB8AC3E}">
        <p14:creationId xmlns:p14="http://schemas.microsoft.com/office/powerpoint/2010/main" val="3128539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26</a:t>
            </a:fld>
            <a:endParaRPr lang="nl-BE"/>
          </a:p>
        </p:txBody>
      </p:sp>
    </p:spTree>
    <p:extLst>
      <p:ext uri="{BB962C8B-B14F-4D97-AF65-F5344CB8AC3E}">
        <p14:creationId xmlns:p14="http://schemas.microsoft.com/office/powerpoint/2010/main" val="3408501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27</a:t>
            </a:fld>
            <a:endParaRPr lang="nl-BE"/>
          </a:p>
        </p:txBody>
      </p:sp>
    </p:spTree>
    <p:extLst>
      <p:ext uri="{BB962C8B-B14F-4D97-AF65-F5344CB8AC3E}">
        <p14:creationId xmlns:p14="http://schemas.microsoft.com/office/powerpoint/2010/main" val="3651069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28</a:t>
            </a:fld>
            <a:endParaRPr lang="nl-BE"/>
          </a:p>
        </p:txBody>
      </p:sp>
    </p:spTree>
    <p:extLst>
      <p:ext uri="{BB962C8B-B14F-4D97-AF65-F5344CB8AC3E}">
        <p14:creationId xmlns:p14="http://schemas.microsoft.com/office/powerpoint/2010/main" val="1688199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29</a:t>
            </a:fld>
            <a:endParaRPr lang="nl-BE"/>
          </a:p>
        </p:txBody>
      </p:sp>
    </p:spTree>
    <p:extLst>
      <p:ext uri="{BB962C8B-B14F-4D97-AF65-F5344CB8AC3E}">
        <p14:creationId xmlns:p14="http://schemas.microsoft.com/office/powerpoint/2010/main" val="1457436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a:t>
            </a:fld>
            <a:endParaRPr lang="nl-BE"/>
          </a:p>
        </p:txBody>
      </p:sp>
    </p:spTree>
    <p:extLst>
      <p:ext uri="{BB962C8B-B14F-4D97-AF65-F5344CB8AC3E}">
        <p14:creationId xmlns:p14="http://schemas.microsoft.com/office/powerpoint/2010/main" val="2043677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30</a:t>
            </a:fld>
            <a:endParaRPr lang="nl-BE"/>
          </a:p>
        </p:txBody>
      </p:sp>
    </p:spTree>
    <p:extLst>
      <p:ext uri="{BB962C8B-B14F-4D97-AF65-F5344CB8AC3E}">
        <p14:creationId xmlns:p14="http://schemas.microsoft.com/office/powerpoint/2010/main" val="3560732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31</a:t>
            </a:fld>
            <a:endParaRPr lang="nl-BE"/>
          </a:p>
        </p:txBody>
      </p:sp>
    </p:spTree>
    <p:extLst>
      <p:ext uri="{BB962C8B-B14F-4D97-AF65-F5344CB8AC3E}">
        <p14:creationId xmlns:p14="http://schemas.microsoft.com/office/powerpoint/2010/main" val="3872078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32</a:t>
            </a:fld>
            <a:endParaRPr lang="nl-BE"/>
          </a:p>
        </p:txBody>
      </p:sp>
    </p:spTree>
    <p:extLst>
      <p:ext uri="{BB962C8B-B14F-4D97-AF65-F5344CB8AC3E}">
        <p14:creationId xmlns:p14="http://schemas.microsoft.com/office/powerpoint/2010/main" val="227929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33</a:t>
            </a:fld>
            <a:endParaRPr lang="nl-BE"/>
          </a:p>
        </p:txBody>
      </p:sp>
    </p:spTree>
    <p:extLst>
      <p:ext uri="{BB962C8B-B14F-4D97-AF65-F5344CB8AC3E}">
        <p14:creationId xmlns:p14="http://schemas.microsoft.com/office/powerpoint/2010/main" val="2827555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34</a:t>
            </a:fld>
            <a:endParaRPr lang="nl-BE"/>
          </a:p>
        </p:txBody>
      </p:sp>
    </p:spTree>
    <p:extLst>
      <p:ext uri="{BB962C8B-B14F-4D97-AF65-F5344CB8AC3E}">
        <p14:creationId xmlns:p14="http://schemas.microsoft.com/office/powerpoint/2010/main" val="3469176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35</a:t>
            </a:fld>
            <a:endParaRPr lang="nl-BE"/>
          </a:p>
        </p:txBody>
      </p:sp>
    </p:spTree>
    <p:extLst>
      <p:ext uri="{BB962C8B-B14F-4D97-AF65-F5344CB8AC3E}">
        <p14:creationId xmlns:p14="http://schemas.microsoft.com/office/powerpoint/2010/main" val="1844168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36</a:t>
            </a:fld>
            <a:endParaRPr lang="nl-BE"/>
          </a:p>
        </p:txBody>
      </p:sp>
    </p:spTree>
    <p:extLst>
      <p:ext uri="{BB962C8B-B14F-4D97-AF65-F5344CB8AC3E}">
        <p14:creationId xmlns:p14="http://schemas.microsoft.com/office/powerpoint/2010/main" val="3562333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37</a:t>
            </a:fld>
            <a:endParaRPr lang="nl-BE"/>
          </a:p>
        </p:txBody>
      </p:sp>
    </p:spTree>
    <p:extLst>
      <p:ext uri="{BB962C8B-B14F-4D97-AF65-F5344CB8AC3E}">
        <p14:creationId xmlns:p14="http://schemas.microsoft.com/office/powerpoint/2010/main" val="83523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38</a:t>
            </a:fld>
            <a:endParaRPr lang="nl-BE"/>
          </a:p>
        </p:txBody>
      </p:sp>
    </p:spTree>
    <p:extLst>
      <p:ext uri="{BB962C8B-B14F-4D97-AF65-F5344CB8AC3E}">
        <p14:creationId xmlns:p14="http://schemas.microsoft.com/office/powerpoint/2010/main" val="915735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39</a:t>
            </a:fld>
            <a:endParaRPr lang="nl-BE"/>
          </a:p>
        </p:txBody>
      </p:sp>
    </p:spTree>
    <p:extLst>
      <p:ext uri="{BB962C8B-B14F-4D97-AF65-F5344CB8AC3E}">
        <p14:creationId xmlns:p14="http://schemas.microsoft.com/office/powerpoint/2010/main" val="189867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a:t>
            </a:fld>
            <a:endParaRPr lang="nl-BE"/>
          </a:p>
        </p:txBody>
      </p:sp>
    </p:spTree>
    <p:extLst>
      <p:ext uri="{BB962C8B-B14F-4D97-AF65-F5344CB8AC3E}">
        <p14:creationId xmlns:p14="http://schemas.microsoft.com/office/powerpoint/2010/main" val="35341009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40</a:t>
            </a:fld>
            <a:endParaRPr lang="nl-BE"/>
          </a:p>
        </p:txBody>
      </p:sp>
    </p:spTree>
    <p:extLst>
      <p:ext uri="{BB962C8B-B14F-4D97-AF65-F5344CB8AC3E}">
        <p14:creationId xmlns:p14="http://schemas.microsoft.com/office/powerpoint/2010/main" val="1375391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41</a:t>
            </a:fld>
            <a:endParaRPr lang="nl-BE"/>
          </a:p>
        </p:txBody>
      </p:sp>
    </p:spTree>
    <p:extLst>
      <p:ext uri="{BB962C8B-B14F-4D97-AF65-F5344CB8AC3E}">
        <p14:creationId xmlns:p14="http://schemas.microsoft.com/office/powerpoint/2010/main" val="2088507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42</a:t>
            </a:fld>
            <a:endParaRPr lang="nl-BE"/>
          </a:p>
        </p:txBody>
      </p:sp>
    </p:spTree>
    <p:extLst>
      <p:ext uri="{BB962C8B-B14F-4D97-AF65-F5344CB8AC3E}">
        <p14:creationId xmlns:p14="http://schemas.microsoft.com/office/powerpoint/2010/main" val="3126060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43</a:t>
            </a:fld>
            <a:endParaRPr lang="nl-BE"/>
          </a:p>
        </p:txBody>
      </p:sp>
    </p:spTree>
    <p:extLst>
      <p:ext uri="{BB962C8B-B14F-4D97-AF65-F5344CB8AC3E}">
        <p14:creationId xmlns:p14="http://schemas.microsoft.com/office/powerpoint/2010/main" val="4182645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44</a:t>
            </a:fld>
            <a:endParaRPr lang="nl-BE"/>
          </a:p>
        </p:txBody>
      </p:sp>
    </p:spTree>
    <p:extLst>
      <p:ext uri="{BB962C8B-B14F-4D97-AF65-F5344CB8AC3E}">
        <p14:creationId xmlns:p14="http://schemas.microsoft.com/office/powerpoint/2010/main" val="670004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45</a:t>
            </a:fld>
            <a:endParaRPr lang="nl-BE"/>
          </a:p>
        </p:txBody>
      </p:sp>
    </p:spTree>
    <p:extLst>
      <p:ext uri="{BB962C8B-B14F-4D97-AF65-F5344CB8AC3E}">
        <p14:creationId xmlns:p14="http://schemas.microsoft.com/office/powerpoint/2010/main" val="2296053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46</a:t>
            </a:fld>
            <a:endParaRPr lang="nl-BE"/>
          </a:p>
        </p:txBody>
      </p:sp>
    </p:spTree>
    <p:extLst>
      <p:ext uri="{BB962C8B-B14F-4D97-AF65-F5344CB8AC3E}">
        <p14:creationId xmlns:p14="http://schemas.microsoft.com/office/powerpoint/2010/main" val="10554684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47</a:t>
            </a:fld>
            <a:endParaRPr lang="nl-BE"/>
          </a:p>
        </p:txBody>
      </p:sp>
    </p:spTree>
    <p:extLst>
      <p:ext uri="{BB962C8B-B14F-4D97-AF65-F5344CB8AC3E}">
        <p14:creationId xmlns:p14="http://schemas.microsoft.com/office/powerpoint/2010/main" val="413412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48</a:t>
            </a:fld>
            <a:endParaRPr lang="nl-BE"/>
          </a:p>
        </p:txBody>
      </p:sp>
    </p:spTree>
    <p:extLst>
      <p:ext uri="{BB962C8B-B14F-4D97-AF65-F5344CB8AC3E}">
        <p14:creationId xmlns:p14="http://schemas.microsoft.com/office/powerpoint/2010/main" val="2934983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49</a:t>
            </a:fld>
            <a:endParaRPr lang="nl-BE"/>
          </a:p>
        </p:txBody>
      </p:sp>
    </p:spTree>
    <p:extLst>
      <p:ext uri="{BB962C8B-B14F-4D97-AF65-F5344CB8AC3E}">
        <p14:creationId xmlns:p14="http://schemas.microsoft.com/office/powerpoint/2010/main" val="1655830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a:t>
            </a:fld>
            <a:endParaRPr lang="nl-BE"/>
          </a:p>
        </p:txBody>
      </p:sp>
    </p:spTree>
    <p:extLst>
      <p:ext uri="{BB962C8B-B14F-4D97-AF65-F5344CB8AC3E}">
        <p14:creationId xmlns:p14="http://schemas.microsoft.com/office/powerpoint/2010/main" val="34654349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085850" lvl="2" indent="-171450">
              <a:buFont typeface="Arial" panose="020B0604020202020204" pitchFamily="34" charset="0"/>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50</a:t>
            </a:fld>
            <a:endParaRPr lang="nl-BE"/>
          </a:p>
        </p:txBody>
      </p:sp>
    </p:spTree>
    <p:extLst>
      <p:ext uri="{BB962C8B-B14F-4D97-AF65-F5344CB8AC3E}">
        <p14:creationId xmlns:p14="http://schemas.microsoft.com/office/powerpoint/2010/main" val="1087369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085850" lvl="2" indent="-171450">
              <a:buFont typeface="Arial" panose="020B0604020202020204" pitchFamily="34" charset="0"/>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51</a:t>
            </a:fld>
            <a:endParaRPr lang="nl-BE"/>
          </a:p>
        </p:txBody>
      </p:sp>
    </p:spTree>
    <p:extLst>
      <p:ext uri="{BB962C8B-B14F-4D97-AF65-F5344CB8AC3E}">
        <p14:creationId xmlns:p14="http://schemas.microsoft.com/office/powerpoint/2010/main" val="37398373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52</a:t>
            </a:fld>
            <a:endParaRPr lang="nl-BE"/>
          </a:p>
        </p:txBody>
      </p:sp>
    </p:spTree>
    <p:extLst>
      <p:ext uri="{BB962C8B-B14F-4D97-AF65-F5344CB8AC3E}">
        <p14:creationId xmlns:p14="http://schemas.microsoft.com/office/powerpoint/2010/main" val="33887873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53</a:t>
            </a:fld>
            <a:endParaRPr lang="nl-BE"/>
          </a:p>
        </p:txBody>
      </p:sp>
    </p:spTree>
    <p:extLst>
      <p:ext uri="{BB962C8B-B14F-4D97-AF65-F5344CB8AC3E}">
        <p14:creationId xmlns:p14="http://schemas.microsoft.com/office/powerpoint/2010/main" val="284401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54</a:t>
            </a:fld>
            <a:endParaRPr lang="nl-BE"/>
          </a:p>
        </p:txBody>
      </p:sp>
    </p:spTree>
    <p:extLst>
      <p:ext uri="{BB962C8B-B14F-4D97-AF65-F5344CB8AC3E}">
        <p14:creationId xmlns:p14="http://schemas.microsoft.com/office/powerpoint/2010/main" val="3979506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55</a:t>
            </a:fld>
            <a:endParaRPr lang="nl-BE"/>
          </a:p>
        </p:txBody>
      </p:sp>
    </p:spTree>
    <p:extLst>
      <p:ext uri="{BB962C8B-B14F-4D97-AF65-F5344CB8AC3E}">
        <p14:creationId xmlns:p14="http://schemas.microsoft.com/office/powerpoint/2010/main" val="27718022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56</a:t>
            </a:fld>
            <a:endParaRPr lang="nl-BE"/>
          </a:p>
        </p:txBody>
      </p:sp>
    </p:spTree>
    <p:extLst>
      <p:ext uri="{BB962C8B-B14F-4D97-AF65-F5344CB8AC3E}">
        <p14:creationId xmlns:p14="http://schemas.microsoft.com/office/powerpoint/2010/main" val="28403961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57</a:t>
            </a:fld>
            <a:endParaRPr lang="nl-BE"/>
          </a:p>
        </p:txBody>
      </p:sp>
    </p:spTree>
    <p:extLst>
      <p:ext uri="{BB962C8B-B14F-4D97-AF65-F5344CB8AC3E}">
        <p14:creationId xmlns:p14="http://schemas.microsoft.com/office/powerpoint/2010/main" val="33546705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58</a:t>
            </a:fld>
            <a:endParaRPr lang="nl-BE"/>
          </a:p>
        </p:txBody>
      </p:sp>
    </p:spTree>
    <p:extLst>
      <p:ext uri="{BB962C8B-B14F-4D97-AF65-F5344CB8AC3E}">
        <p14:creationId xmlns:p14="http://schemas.microsoft.com/office/powerpoint/2010/main" val="35935994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59</a:t>
            </a:fld>
            <a:endParaRPr lang="nl-BE"/>
          </a:p>
        </p:txBody>
      </p:sp>
    </p:spTree>
    <p:extLst>
      <p:ext uri="{BB962C8B-B14F-4D97-AF65-F5344CB8AC3E}">
        <p14:creationId xmlns:p14="http://schemas.microsoft.com/office/powerpoint/2010/main" val="3280370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a:t>
            </a:fld>
            <a:endParaRPr lang="nl-BE"/>
          </a:p>
        </p:txBody>
      </p:sp>
    </p:spTree>
    <p:extLst>
      <p:ext uri="{BB962C8B-B14F-4D97-AF65-F5344CB8AC3E}">
        <p14:creationId xmlns:p14="http://schemas.microsoft.com/office/powerpoint/2010/main" val="5114391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60</a:t>
            </a:fld>
            <a:endParaRPr lang="nl-BE"/>
          </a:p>
        </p:txBody>
      </p:sp>
    </p:spTree>
    <p:extLst>
      <p:ext uri="{BB962C8B-B14F-4D97-AF65-F5344CB8AC3E}">
        <p14:creationId xmlns:p14="http://schemas.microsoft.com/office/powerpoint/2010/main" val="10863808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61</a:t>
            </a:fld>
            <a:endParaRPr lang="nl-BE"/>
          </a:p>
        </p:txBody>
      </p:sp>
    </p:spTree>
    <p:extLst>
      <p:ext uri="{BB962C8B-B14F-4D97-AF65-F5344CB8AC3E}">
        <p14:creationId xmlns:p14="http://schemas.microsoft.com/office/powerpoint/2010/main" val="26928645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62</a:t>
            </a:fld>
            <a:endParaRPr lang="nl-BE"/>
          </a:p>
        </p:txBody>
      </p:sp>
    </p:spTree>
    <p:extLst>
      <p:ext uri="{BB962C8B-B14F-4D97-AF65-F5344CB8AC3E}">
        <p14:creationId xmlns:p14="http://schemas.microsoft.com/office/powerpoint/2010/main" val="39099100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63</a:t>
            </a:fld>
            <a:endParaRPr lang="nl-BE"/>
          </a:p>
        </p:txBody>
      </p:sp>
    </p:spTree>
    <p:extLst>
      <p:ext uri="{BB962C8B-B14F-4D97-AF65-F5344CB8AC3E}">
        <p14:creationId xmlns:p14="http://schemas.microsoft.com/office/powerpoint/2010/main" val="9060146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64</a:t>
            </a:fld>
            <a:endParaRPr lang="nl-BE"/>
          </a:p>
        </p:txBody>
      </p:sp>
    </p:spTree>
    <p:extLst>
      <p:ext uri="{BB962C8B-B14F-4D97-AF65-F5344CB8AC3E}">
        <p14:creationId xmlns:p14="http://schemas.microsoft.com/office/powerpoint/2010/main" val="5314775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65</a:t>
            </a:fld>
            <a:endParaRPr lang="nl-BE"/>
          </a:p>
        </p:txBody>
      </p:sp>
    </p:spTree>
    <p:extLst>
      <p:ext uri="{BB962C8B-B14F-4D97-AF65-F5344CB8AC3E}">
        <p14:creationId xmlns:p14="http://schemas.microsoft.com/office/powerpoint/2010/main" val="30246087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66</a:t>
            </a:fld>
            <a:endParaRPr lang="nl-BE"/>
          </a:p>
        </p:txBody>
      </p:sp>
    </p:spTree>
    <p:extLst>
      <p:ext uri="{BB962C8B-B14F-4D97-AF65-F5344CB8AC3E}">
        <p14:creationId xmlns:p14="http://schemas.microsoft.com/office/powerpoint/2010/main" val="35577621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67</a:t>
            </a:fld>
            <a:endParaRPr lang="nl-BE"/>
          </a:p>
        </p:txBody>
      </p:sp>
    </p:spTree>
    <p:extLst>
      <p:ext uri="{BB962C8B-B14F-4D97-AF65-F5344CB8AC3E}">
        <p14:creationId xmlns:p14="http://schemas.microsoft.com/office/powerpoint/2010/main" val="8922353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68</a:t>
            </a:fld>
            <a:endParaRPr lang="nl-BE"/>
          </a:p>
        </p:txBody>
      </p:sp>
    </p:spTree>
    <p:extLst>
      <p:ext uri="{BB962C8B-B14F-4D97-AF65-F5344CB8AC3E}">
        <p14:creationId xmlns:p14="http://schemas.microsoft.com/office/powerpoint/2010/main" val="9690603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69</a:t>
            </a:fld>
            <a:endParaRPr lang="nl-BE"/>
          </a:p>
        </p:txBody>
      </p:sp>
    </p:spTree>
    <p:extLst>
      <p:ext uri="{BB962C8B-B14F-4D97-AF65-F5344CB8AC3E}">
        <p14:creationId xmlns:p14="http://schemas.microsoft.com/office/powerpoint/2010/main" val="815717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a:t>
            </a:fld>
            <a:endParaRPr lang="nl-BE"/>
          </a:p>
        </p:txBody>
      </p:sp>
    </p:spTree>
    <p:extLst>
      <p:ext uri="{BB962C8B-B14F-4D97-AF65-F5344CB8AC3E}">
        <p14:creationId xmlns:p14="http://schemas.microsoft.com/office/powerpoint/2010/main" val="34215266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70</a:t>
            </a:fld>
            <a:endParaRPr lang="nl-BE"/>
          </a:p>
        </p:txBody>
      </p:sp>
    </p:spTree>
    <p:extLst>
      <p:ext uri="{BB962C8B-B14F-4D97-AF65-F5344CB8AC3E}">
        <p14:creationId xmlns:p14="http://schemas.microsoft.com/office/powerpoint/2010/main" val="13989775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71</a:t>
            </a:fld>
            <a:endParaRPr lang="nl-BE"/>
          </a:p>
        </p:txBody>
      </p:sp>
    </p:spTree>
    <p:extLst>
      <p:ext uri="{BB962C8B-B14F-4D97-AF65-F5344CB8AC3E}">
        <p14:creationId xmlns:p14="http://schemas.microsoft.com/office/powerpoint/2010/main" val="1651536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72</a:t>
            </a:fld>
            <a:endParaRPr lang="nl-BE"/>
          </a:p>
        </p:txBody>
      </p:sp>
    </p:spTree>
    <p:extLst>
      <p:ext uri="{BB962C8B-B14F-4D97-AF65-F5344CB8AC3E}">
        <p14:creationId xmlns:p14="http://schemas.microsoft.com/office/powerpoint/2010/main" val="31004331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73</a:t>
            </a:fld>
            <a:endParaRPr lang="nl-BE"/>
          </a:p>
        </p:txBody>
      </p:sp>
    </p:spTree>
    <p:extLst>
      <p:ext uri="{BB962C8B-B14F-4D97-AF65-F5344CB8AC3E}">
        <p14:creationId xmlns:p14="http://schemas.microsoft.com/office/powerpoint/2010/main" val="38358397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74</a:t>
            </a:fld>
            <a:endParaRPr lang="nl-BE"/>
          </a:p>
        </p:txBody>
      </p:sp>
    </p:spTree>
    <p:extLst>
      <p:ext uri="{BB962C8B-B14F-4D97-AF65-F5344CB8AC3E}">
        <p14:creationId xmlns:p14="http://schemas.microsoft.com/office/powerpoint/2010/main" val="35976827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75</a:t>
            </a:fld>
            <a:endParaRPr lang="nl-BE"/>
          </a:p>
        </p:txBody>
      </p:sp>
    </p:spTree>
    <p:extLst>
      <p:ext uri="{BB962C8B-B14F-4D97-AF65-F5344CB8AC3E}">
        <p14:creationId xmlns:p14="http://schemas.microsoft.com/office/powerpoint/2010/main" val="9651447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76</a:t>
            </a:fld>
            <a:endParaRPr lang="nl-BE"/>
          </a:p>
        </p:txBody>
      </p:sp>
    </p:spTree>
    <p:extLst>
      <p:ext uri="{BB962C8B-B14F-4D97-AF65-F5344CB8AC3E}">
        <p14:creationId xmlns:p14="http://schemas.microsoft.com/office/powerpoint/2010/main" val="24949620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77</a:t>
            </a:fld>
            <a:endParaRPr lang="nl-BE"/>
          </a:p>
        </p:txBody>
      </p:sp>
    </p:spTree>
    <p:extLst>
      <p:ext uri="{BB962C8B-B14F-4D97-AF65-F5344CB8AC3E}">
        <p14:creationId xmlns:p14="http://schemas.microsoft.com/office/powerpoint/2010/main" val="385436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78</a:t>
            </a:fld>
            <a:endParaRPr lang="nl-BE"/>
          </a:p>
        </p:txBody>
      </p:sp>
    </p:spTree>
    <p:extLst>
      <p:ext uri="{BB962C8B-B14F-4D97-AF65-F5344CB8AC3E}">
        <p14:creationId xmlns:p14="http://schemas.microsoft.com/office/powerpoint/2010/main" val="39178475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79</a:t>
            </a:fld>
            <a:endParaRPr lang="nl-BE"/>
          </a:p>
        </p:txBody>
      </p:sp>
    </p:spTree>
    <p:extLst>
      <p:ext uri="{BB962C8B-B14F-4D97-AF65-F5344CB8AC3E}">
        <p14:creationId xmlns:p14="http://schemas.microsoft.com/office/powerpoint/2010/main" val="3708582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a:t>
            </a:fld>
            <a:endParaRPr lang="nl-BE"/>
          </a:p>
        </p:txBody>
      </p:sp>
    </p:spTree>
    <p:extLst>
      <p:ext uri="{BB962C8B-B14F-4D97-AF65-F5344CB8AC3E}">
        <p14:creationId xmlns:p14="http://schemas.microsoft.com/office/powerpoint/2010/main" val="24370253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80</a:t>
            </a:fld>
            <a:endParaRPr lang="nl-BE"/>
          </a:p>
        </p:txBody>
      </p:sp>
    </p:spTree>
    <p:extLst>
      <p:ext uri="{BB962C8B-B14F-4D97-AF65-F5344CB8AC3E}">
        <p14:creationId xmlns:p14="http://schemas.microsoft.com/office/powerpoint/2010/main" val="2858332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81</a:t>
            </a:fld>
            <a:endParaRPr lang="nl-BE"/>
          </a:p>
        </p:txBody>
      </p:sp>
    </p:spTree>
    <p:extLst>
      <p:ext uri="{BB962C8B-B14F-4D97-AF65-F5344CB8AC3E}">
        <p14:creationId xmlns:p14="http://schemas.microsoft.com/office/powerpoint/2010/main" val="39071877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82</a:t>
            </a:fld>
            <a:endParaRPr lang="nl-BE"/>
          </a:p>
        </p:txBody>
      </p:sp>
    </p:spTree>
    <p:extLst>
      <p:ext uri="{BB962C8B-B14F-4D97-AF65-F5344CB8AC3E}">
        <p14:creationId xmlns:p14="http://schemas.microsoft.com/office/powerpoint/2010/main" val="20973111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83</a:t>
            </a:fld>
            <a:endParaRPr lang="nl-BE"/>
          </a:p>
        </p:txBody>
      </p:sp>
    </p:spTree>
    <p:extLst>
      <p:ext uri="{BB962C8B-B14F-4D97-AF65-F5344CB8AC3E}">
        <p14:creationId xmlns:p14="http://schemas.microsoft.com/office/powerpoint/2010/main" val="1935571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84</a:t>
            </a:fld>
            <a:endParaRPr lang="nl-BE"/>
          </a:p>
        </p:txBody>
      </p:sp>
    </p:spTree>
    <p:extLst>
      <p:ext uri="{BB962C8B-B14F-4D97-AF65-F5344CB8AC3E}">
        <p14:creationId xmlns:p14="http://schemas.microsoft.com/office/powerpoint/2010/main" val="1382677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9</a:t>
            </a:fld>
            <a:endParaRPr lang="nl-BE"/>
          </a:p>
        </p:txBody>
      </p:sp>
    </p:spTree>
    <p:extLst>
      <p:ext uri="{BB962C8B-B14F-4D97-AF65-F5344CB8AC3E}">
        <p14:creationId xmlns:p14="http://schemas.microsoft.com/office/powerpoint/2010/main" val="409014741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udenthowest.sharepoint.com/sites/staff/COMM/SitePages/Huisstijl.aspx"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art.howest.be/StrategieCommunicatie/Communicatie"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art.howest.be/StrategieCommunicatie/Communicatie"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Info slide</a:t>
            </a:r>
            <a:endParaRPr lang="en-US" sz="2000" b="1" dirty="0">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invoegen</a:t>
            </a:r>
            <a:endParaRPr lang="en-US" sz="1400" b="1" dirty="0">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dirty="0">
                <a:latin typeface="+mn-lt"/>
                <a:cs typeface="Arial" panose="020B0604020202020204" pitchFamily="34" charset="0"/>
              </a:rPr>
              <a:t>Klik op het pictogram dat vervolgens verschijnt om een afbeelding in te voegen.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Voor </a:t>
            </a:r>
            <a:r>
              <a:rPr lang="nl-NL" sz="1000" dirty="0" err="1">
                <a:latin typeface="+mn-lt"/>
                <a:cs typeface="Arial" panose="020B0604020202020204" pitchFamily="34" charset="0"/>
              </a:rPr>
              <a:t>copy+paste</a:t>
            </a:r>
            <a:r>
              <a:rPr lang="nl-NL" sz="1000" dirty="0">
                <a:latin typeface="+mn-lt"/>
                <a:cs typeface="Arial" panose="020B0604020202020204" pitchFamily="34" charset="0"/>
              </a:rPr>
              <a:t> commando:</a:t>
            </a:r>
          </a:p>
          <a:p>
            <a:r>
              <a:rPr lang="nl-NL" sz="1000" dirty="0">
                <a:latin typeface="+mn-lt"/>
                <a:cs typeface="Arial" panose="020B0604020202020204" pitchFamily="34" charset="0"/>
              </a:rPr>
              <a:t>Selecteer de </a:t>
            </a:r>
            <a:r>
              <a:rPr lang="nl-NL" sz="1000" dirty="0" err="1">
                <a:latin typeface="+mn-lt"/>
                <a:cs typeface="Arial" panose="020B0604020202020204" pitchFamily="34" charset="0"/>
              </a:rPr>
              <a:t>placeholder</a:t>
            </a:r>
            <a:r>
              <a:rPr lang="nl-NL" sz="1000" dirty="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dirty="0">
                <a:latin typeface="+mn-lt"/>
                <a:cs typeface="Arial" panose="020B0604020202020204" pitchFamily="34" charset="0"/>
              </a:rPr>
              <a:t>Wanneer je de afbeelding wilt schalen of verslepen, ga dan naar </a:t>
            </a:r>
          </a:p>
          <a:p>
            <a:r>
              <a:rPr lang="nl-NL" sz="1000" b="1" dirty="0">
                <a:latin typeface="+mn-lt"/>
                <a:cs typeface="Arial" panose="020B0604020202020204" pitchFamily="34" charset="0"/>
              </a:rPr>
              <a:t>‘Hulpmiddelen voor afbeeldingen’ </a:t>
            </a:r>
          </a:p>
          <a:p>
            <a:r>
              <a:rPr lang="nl-NL" sz="1000" dirty="0">
                <a:latin typeface="+mn-lt"/>
                <a:cs typeface="Arial" panose="020B0604020202020204" pitchFamily="34" charset="0"/>
              </a:rPr>
              <a:t>en klik op </a:t>
            </a:r>
            <a:r>
              <a:rPr lang="nl-NL" sz="1000" b="1" dirty="0">
                <a:latin typeface="+mn-lt"/>
                <a:cs typeface="Arial" panose="020B0604020202020204" pitchFamily="34" charset="0"/>
              </a:rPr>
              <a:t>‘Bijsnijden’. </a:t>
            </a:r>
            <a:r>
              <a:rPr lang="nl-NL" sz="1000" dirty="0">
                <a:latin typeface="+mn-lt"/>
                <a:cs typeface="Arial" panose="020B0604020202020204" pitchFamily="34" charset="0"/>
              </a:rPr>
              <a:t>Met de witte bolletjes schaal je de afbeelding, met de zwarte haakjes schaal je het afbeeldingskader. </a:t>
            </a:r>
            <a:endParaRPr lang="en-US" sz="1000" dirty="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dirty="0">
                <a:latin typeface="+mn-lt"/>
                <a:cs typeface="Arial" panose="020B0604020202020204" pitchFamily="34" charset="0"/>
              </a:rPr>
              <a:t>Howest stock Afbeeldingen kan je downloaden op</a:t>
            </a:r>
          </a:p>
          <a:p>
            <a:r>
              <a:rPr lang="nl-NL" sz="1000" dirty="0">
                <a:latin typeface="+mn-lt"/>
                <a:cs typeface="Arial" panose="020B0604020202020204" pitchFamily="34" charset="0"/>
              </a:rPr>
              <a:t> </a:t>
            </a:r>
            <a:r>
              <a:rPr lang="nl-BE" sz="1000" dirty="0">
                <a:latin typeface="+mn-lt"/>
                <a:hlinkClick r:id="rId4"/>
              </a:rPr>
              <a:t>https://www.flickr.com/photos/howestbe/albums</a:t>
            </a:r>
            <a:endParaRPr lang="nl-NL" sz="1000" dirty="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optimaliseren</a:t>
            </a:r>
            <a:endParaRPr lang="en-US" sz="1400" b="1" dirty="0">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dirty="0">
                <a:latin typeface="+mn-lt"/>
                <a:cs typeface="Arial" panose="020B0604020202020204" pitchFamily="34" charset="0"/>
              </a:rPr>
              <a:t>Afbeeldingen maken je PPT vaak heel groot, indien nodig kan je ze comprimeren door ze te selecteren naar </a:t>
            </a:r>
            <a:r>
              <a:rPr lang="nl-NL" sz="1000" b="1" dirty="0">
                <a:latin typeface="+mn-lt"/>
                <a:cs typeface="Arial" panose="020B0604020202020204" pitchFamily="34" charset="0"/>
              </a:rPr>
              <a:t>opmaak</a:t>
            </a:r>
            <a:r>
              <a:rPr lang="nl-NL" sz="1000" dirty="0">
                <a:latin typeface="+mn-lt"/>
                <a:cs typeface="Arial" panose="020B0604020202020204" pitchFamily="34" charset="0"/>
              </a:rPr>
              <a:t> te gaan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Daar kan je volgende optie vinden:</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Gebruik iconen /logo`s</a:t>
            </a:r>
            <a:endParaRPr lang="en-US" sz="1400" b="1" dirty="0">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dirty="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 </a:t>
            </a:r>
            <a:r>
              <a:rPr lang="nl-NL" sz="1000" b="1" dirty="0">
                <a:latin typeface="+mn-lt"/>
                <a:cs typeface="Arial" panose="020B0604020202020204" pitchFamily="34" charset="0"/>
              </a:rPr>
              <a:t>Sleep hiervoor aan de witte bolletjes op de hoeken maar hou SHIFT ingedrukt</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Aanpassen datum en voettekst</a:t>
            </a:r>
            <a:endParaRPr lang="en-US" sz="1400" b="1" dirty="0">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dirty="0">
                <a:latin typeface="+mn-lt"/>
                <a:cs typeface="Arial" panose="020B0604020202020204" pitchFamily="34" charset="0"/>
              </a:rPr>
              <a:t>Pas de voettekst niet rechtstreeks aan maar ga via invoegen en klik op:</a:t>
            </a: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r>
              <a:rPr lang="nl-NL" sz="1000" b="0" dirty="0">
                <a:latin typeface="+mn-lt"/>
                <a:cs typeface="Arial" panose="020B0604020202020204" pitchFamily="34" charset="0"/>
              </a:rPr>
              <a:t>Daar kan je deze aanpassen en toepassen op de slide of op alle slides.</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dirty="0">
                <a:latin typeface="+mn-lt"/>
                <a:cs typeface="Arial" panose="020B0604020202020204" pitchFamily="34" charset="0"/>
              </a:rPr>
              <a:t>Indien je per ongeluk elementen verschoven hebt in de </a:t>
            </a:r>
            <a:r>
              <a:rPr lang="nl-NL" sz="1000" dirty="0" err="1">
                <a:latin typeface="+mn-lt"/>
                <a:cs typeface="Arial" panose="020B0604020202020204" pitchFamily="34" charset="0"/>
              </a:rPr>
              <a:t>layout</a:t>
            </a:r>
            <a:r>
              <a:rPr lang="nl-NL" sz="1000" dirty="0">
                <a:latin typeface="+mn-lt"/>
                <a:cs typeface="Arial" panose="020B0604020202020204" pitchFamily="34" charset="0"/>
              </a:rPr>
              <a:t>, pas opnieuw de juiste template toe:</a:t>
            </a:r>
          </a:p>
          <a:p>
            <a:endParaRPr lang="nl-NL" sz="1000" b="1" dirty="0">
              <a:latin typeface="+mn-lt"/>
              <a:cs typeface="Arial" panose="020B0604020202020204" pitchFamily="34" charset="0"/>
            </a:endParaRPr>
          </a:p>
          <a:p>
            <a:r>
              <a:rPr lang="nl-NL" sz="1000" b="1" dirty="0">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Reset </a:t>
            </a:r>
            <a:r>
              <a:rPr lang="nl-NL" sz="1400" b="1" dirty="0" err="1">
                <a:solidFill>
                  <a:schemeClr val="tx2"/>
                </a:solidFill>
                <a:latin typeface="+mn-lt"/>
                <a:cs typeface="Arial" panose="020B0604020202020204" pitchFamily="34" charset="0"/>
              </a:rPr>
              <a:t>layout</a:t>
            </a:r>
            <a:endParaRPr lang="en-US" sz="1400" b="1" dirty="0">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dirty="0">
                <a:latin typeface="Arial Rounded MT Bold" panose="020F0704030504030204" pitchFamily="34" charset="0"/>
              </a:rPr>
              <a:t>Gebruik Howest template </a:t>
            </a:r>
            <a:r>
              <a:rPr lang="nl-NL" sz="1100" dirty="0">
                <a:latin typeface="Arial Rounded MT Bold" panose="020F0704030504030204" pitchFamily="34" charset="0"/>
              </a:rPr>
              <a:t>versie 2.0</a:t>
            </a:r>
            <a:endParaRPr lang="nl-BE" sz="1100" dirty="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Tekst niveaus</a:t>
            </a:r>
            <a:endParaRPr lang="en-US" sz="1400" b="1" dirty="0">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dirty="0"/>
              <a:t>Titelfont is </a:t>
            </a:r>
            <a:r>
              <a:rPr lang="nl-BE" sz="1000" dirty="0" err="1"/>
              <a:t>Arial</a:t>
            </a:r>
            <a:r>
              <a:rPr lang="nl-BE" sz="1000" dirty="0"/>
              <a:t> </a:t>
            </a:r>
            <a:r>
              <a:rPr lang="nl-BE" sz="1000" dirty="0" err="1"/>
              <a:t>Rounded</a:t>
            </a:r>
            <a:r>
              <a:rPr lang="nl-BE" sz="1000" dirty="0"/>
              <a:t> MT </a:t>
            </a:r>
            <a:r>
              <a:rPr lang="nl-BE" sz="1000" dirty="0" err="1"/>
              <a:t>Bold</a:t>
            </a:r>
            <a:endParaRPr lang="nl-BE" sz="1000" dirty="0"/>
          </a:p>
          <a:p>
            <a:r>
              <a:rPr lang="en-US" sz="1000" dirty="0" err="1"/>
              <a:t>Daarnaast</a:t>
            </a:r>
            <a:r>
              <a:rPr lang="en-US" sz="1000" dirty="0"/>
              <a:t> </a:t>
            </a:r>
            <a:r>
              <a:rPr lang="en-US" sz="1000" dirty="0" err="1"/>
              <a:t>voor</a:t>
            </a:r>
            <a:r>
              <a:rPr lang="en-US" sz="1000" dirty="0"/>
              <a:t> </a:t>
            </a:r>
            <a:r>
              <a:rPr lang="en-US" sz="1000" dirty="0" err="1"/>
              <a:t>tekst</a:t>
            </a:r>
            <a:r>
              <a:rPr lang="en-US" sz="1000" dirty="0"/>
              <a:t> Calibri </a:t>
            </a:r>
            <a:r>
              <a:rPr lang="en-US" sz="1000" dirty="0" err="1"/>
              <a:t>gebruiken</a:t>
            </a:r>
            <a:endParaRPr lang="en-US" sz="1000" dirty="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Tekstgroottes</a:t>
            </a:r>
            <a:endParaRPr lang="en-US" sz="1000" b="1" dirty="0">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dirty="0">
                <a:latin typeface="+mj-lt"/>
                <a:cs typeface="Arial" panose="020B0604020202020204" pitchFamily="34" charset="0"/>
              </a:rPr>
              <a:t>Platte tekst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err="1">
                <a:latin typeface="+mj-lt"/>
                <a:cs typeface="Arial" panose="020B0604020202020204" pitchFamily="34" charset="0"/>
              </a:rPr>
              <a:t>Bullet</a:t>
            </a:r>
            <a:r>
              <a:rPr lang="nl-NL" sz="1000" dirty="0">
                <a:latin typeface="+mj-lt"/>
                <a:cs typeface="Arial" panose="020B0604020202020204" pitchFamily="34" charset="0"/>
              </a:rPr>
              <a: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a:t>
            </a:r>
            <a:r>
              <a:rPr lang="nl-NL" sz="1000" dirty="0" err="1">
                <a:latin typeface="+mj-lt"/>
                <a:cs typeface="Arial" panose="020B0604020202020204" pitchFamily="34" charset="0"/>
              </a:rPr>
              <a:t>Bullet</a:t>
            </a:r>
            <a:r>
              <a:rPr lang="nl-NL" sz="1000" dirty="0">
                <a:latin typeface="+mj-lt"/>
                <a:cs typeface="Arial" panose="020B0604020202020204" pitchFamily="34" charset="0"/>
              </a:rPr>
              <a:t> (30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dirty="0">
                <a:solidFill>
                  <a:schemeClr val="tx2"/>
                </a:solidFill>
                <a:latin typeface="+mj-lt"/>
                <a:cs typeface="Arial" panose="020B0604020202020204" pitchFamily="34" charset="0"/>
              </a:rPr>
              <a:t>Kopje (24 </a:t>
            </a:r>
            <a:r>
              <a:rPr lang="nl-NL" sz="1000" b="1" dirty="0" err="1">
                <a:solidFill>
                  <a:schemeClr val="tx2"/>
                </a:solidFill>
                <a:latin typeface="+mj-lt"/>
                <a:cs typeface="Arial" panose="020B0604020202020204" pitchFamily="34" charset="0"/>
              </a:rPr>
              <a:t>pt</a:t>
            </a:r>
            <a:r>
              <a:rPr lang="nl-NL" sz="1000" b="1" dirty="0">
                <a:solidFill>
                  <a:schemeClr val="tx2"/>
                </a:solidFill>
                <a:latin typeface="+mj-lt"/>
                <a:cs typeface="Arial" panose="020B0604020202020204" pitchFamily="34" charset="0"/>
              </a:rPr>
              <a:t>)</a:t>
            </a:r>
            <a:endParaRPr lang="en-US" sz="1000" b="1" dirty="0">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dirty="0">
                <a:solidFill>
                  <a:schemeClr val="tx2"/>
                </a:solidFill>
                <a:latin typeface="+mj-lt"/>
                <a:cs typeface="Arial" panose="020B0604020202020204" pitchFamily="34" charset="0"/>
              </a:rPr>
              <a:t>Kopje (16 </a:t>
            </a:r>
            <a:r>
              <a:rPr lang="nl-NL" sz="1000" i="1" dirty="0" err="1">
                <a:solidFill>
                  <a:schemeClr val="tx2"/>
                </a:solidFill>
                <a:latin typeface="+mj-lt"/>
                <a:cs typeface="Arial" panose="020B0604020202020204" pitchFamily="34" charset="0"/>
              </a:rPr>
              <a:t>pt</a:t>
            </a:r>
            <a:r>
              <a:rPr lang="nl-NL" sz="1000" i="1" dirty="0">
                <a:solidFill>
                  <a:schemeClr val="tx2"/>
                </a:solidFill>
                <a:latin typeface="+mj-lt"/>
                <a:cs typeface="Arial" panose="020B0604020202020204" pitchFamily="34" charset="0"/>
              </a:rPr>
              <a:t>)</a:t>
            </a:r>
            <a:endParaRPr lang="en-US" sz="1000" i="1" dirty="0">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3</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5</a:t>
              </a:r>
              <a:endParaRPr lang="en-US" sz="1200" b="1" dirty="0">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Kaart aanpassen</a:t>
            </a:r>
            <a:endParaRPr lang="en-US" sz="1400" b="1" dirty="0">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dirty="0">
                <a:latin typeface="+mn-lt"/>
                <a:cs typeface="Arial" panose="020B0604020202020204" pitchFamily="34" charset="0"/>
              </a:rPr>
              <a:t>Selecteer eerst de kaart en vervolgens het deel dat je wenst te kleuren. Klik naast de kaart om deze weer te verlaten.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Copier de </a:t>
            </a:r>
            <a:r>
              <a:rPr lang="nl-NL" sz="1000" dirty="0" err="1">
                <a:latin typeface="+mn-lt"/>
                <a:cs typeface="Arial" panose="020B0604020202020204" pitchFamily="34" charset="0"/>
              </a:rPr>
              <a:t>pushpin</a:t>
            </a:r>
            <a:r>
              <a:rPr lang="nl-NL" sz="1000" dirty="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Grafieken aanpassen</a:t>
            </a:r>
            <a:endParaRPr lang="en-US" sz="1400" b="1" dirty="0">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dirty="0">
                <a:latin typeface="+mn-lt"/>
                <a:cs typeface="Arial" panose="020B0604020202020204" pitchFamily="34" charset="0"/>
              </a:rPr>
              <a:t>Klik rechts op de grafiek en kies voor:</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Vragen of hulp</a:t>
            </a:r>
            <a:endParaRPr lang="en-US" sz="1400" b="1" dirty="0">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dirty="0">
                <a:latin typeface="+mn-lt"/>
                <a:cs typeface="Arial" panose="020B0604020202020204" pitchFamily="34" charset="0"/>
              </a:rPr>
              <a:t>Contacteer de dienst communicatie of </a:t>
            </a:r>
            <a:r>
              <a:rPr lang="nl-NL" sz="1000" dirty="0">
                <a:latin typeface="+mn-lt"/>
                <a:cs typeface="Arial" panose="020B0604020202020204" pitchFamily="34" charset="0"/>
                <a:hlinkClick r:id="rId8"/>
              </a:rPr>
              <a:t>regis.le.roy@howest.be</a:t>
            </a:r>
            <a:r>
              <a:rPr lang="nl-NL" sz="1000" dirty="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dirty="0" err="1">
                <a:solidFill>
                  <a:schemeClr val="tx2"/>
                </a:solidFill>
                <a:latin typeface="+mn-lt"/>
                <a:cs typeface="Arial" panose="020B0604020202020204" pitchFamily="34" charset="0"/>
              </a:rPr>
              <a:t>SmartArt</a:t>
            </a:r>
            <a:r>
              <a:rPr lang="nl-NL" sz="1400" b="1" dirty="0">
                <a:solidFill>
                  <a:schemeClr val="tx2"/>
                </a:solidFill>
                <a:latin typeface="+mn-lt"/>
                <a:cs typeface="Arial" panose="020B0604020202020204" pitchFamily="34" charset="0"/>
              </a:rPr>
              <a:t> aanpassen</a:t>
            </a:r>
            <a:endParaRPr lang="en-US" sz="1400" b="1" dirty="0">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dirty="0">
                <a:latin typeface="+mn-lt"/>
                <a:cs typeface="Arial" panose="020B0604020202020204" pitchFamily="34" charset="0"/>
              </a:rPr>
              <a:t>Copier de </a:t>
            </a:r>
            <a:r>
              <a:rPr lang="nl-NL" sz="1000" dirty="0" err="1">
                <a:latin typeface="+mn-lt"/>
                <a:cs typeface="Arial" panose="020B0604020202020204" pitchFamily="34" charset="0"/>
              </a:rPr>
              <a:t>smartart</a:t>
            </a:r>
            <a:r>
              <a:rPr lang="nl-NL" sz="1000" dirty="0">
                <a:latin typeface="+mn-lt"/>
                <a:cs typeface="Arial" panose="020B0604020202020204" pitchFamily="34" charset="0"/>
              </a:rPr>
              <a:t> naar de template je slide.</a:t>
            </a:r>
          </a:p>
          <a:p>
            <a:endParaRPr lang="nl-NL" sz="1000" dirty="0">
              <a:latin typeface="+mn-lt"/>
              <a:cs typeface="Arial" panose="020B0604020202020204" pitchFamily="34" charset="0"/>
            </a:endParaRPr>
          </a:p>
          <a:p>
            <a:r>
              <a:rPr lang="nl-NL" sz="1000" dirty="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dirty="0">
                <a:latin typeface="+mn-lt"/>
                <a:cs typeface="Arial" panose="020B0604020202020204" pitchFamily="34" charset="0"/>
              </a:rPr>
              <a:t>Gelieve steeds de laatste versie af te halen van dit bestand! Via het intranet op </a:t>
            </a:r>
          </a:p>
          <a:p>
            <a:r>
              <a:rPr lang="nl-BE" sz="1000" dirty="0">
                <a:hlinkClick r:id="rId9"/>
              </a:rPr>
              <a:t>https://studenthowest.sharepoint.com/sites/staff/COMM/SitePages/Huisstijl.aspx</a:t>
            </a:r>
            <a:endParaRPr lang="nl-BE" sz="1000" dirty="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Over deze template</a:t>
            </a:r>
            <a:endParaRPr lang="en-US" sz="1400" b="1" dirty="0">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Kleuren</a:t>
            </a:r>
            <a:endParaRPr lang="en-US" sz="1400" b="1" dirty="0">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dirty="0"/>
                <a:t>H</a:t>
              </a:r>
              <a:r>
                <a:rPr lang="nl-BE" sz="1000" dirty="0" err="1"/>
                <a:t>oofdkleur</a:t>
              </a:r>
              <a:endParaRPr lang="nl-BE" sz="1000" dirty="0"/>
            </a:p>
            <a:p>
              <a:pPr marL="0" indent="0" algn="l">
                <a:buFontTx/>
                <a:buNone/>
              </a:pPr>
              <a:r>
                <a:rPr lang="nl-BE" sz="1000" dirty="0"/>
                <a:t>Blauw (RGB: 68,200,245)</a:t>
              </a:r>
            </a:p>
            <a:p>
              <a:pPr marL="0" indent="0">
                <a:buFontTx/>
                <a:buNone/>
              </a:pPr>
              <a:r>
                <a:rPr lang="en-US" sz="1000" dirty="0"/>
                <a:t>1</a:t>
              </a:r>
              <a:r>
                <a:rPr lang="en-US" sz="1000" baseline="30000" dirty="0"/>
                <a:t>ste </a:t>
              </a:r>
              <a:r>
                <a:rPr lang="nl-BE" sz="1000" dirty="0"/>
                <a:t> Tekstkleur </a:t>
              </a:r>
            </a:p>
            <a:p>
              <a:pPr marL="0" indent="0">
                <a:buFontTx/>
                <a:buNone/>
              </a:pPr>
              <a:r>
                <a:rPr lang="nl-BE" sz="1000" dirty="0"/>
                <a:t>Wit (RGB:255,255,255)</a:t>
              </a:r>
            </a:p>
            <a:p>
              <a:pPr marL="0" indent="0">
                <a:buFontTx/>
                <a:buNone/>
              </a:pPr>
              <a:r>
                <a:rPr lang="en-US" sz="1000" dirty="0"/>
                <a:t>2</a:t>
              </a:r>
              <a:r>
                <a:rPr lang="en-US" sz="1000" baseline="30000" dirty="0"/>
                <a:t>de</a:t>
              </a:r>
              <a:r>
                <a:rPr lang="en-US" sz="1000" dirty="0"/>
                <a:t>   </a:t>
              </a:r>
              <a:r>
                <a:rPr lang="en-US" sz="1000" dirty="0" err="1"/>
                <a:t>Tekstkleur</a:t>
              </a:r>
              <a:endParaRPr lang="en-US" sz="1000" dirty="0"/>
            </a:p>
            <a:p>
              <a:pPr marL="0" indent="0">
                <a:buFontTx/>
                <a:buNone/>
              </a:pPr>
              <a:r>
                <a:rPr lang="en-US" sz="1000" dirty="0"/>
                <a:t>Z</a:t>
              </a:r>
              <a:r>
                <a:rPr lang="nl-BE" sz="1000" dirty="0"/>
                <a:t>wart (RGB:0,0,0)</a:t>
              </a:r>
            </a:p>
            <a:p>
              <a:pPr marL="0" indent="0">
                <a:buFontTx/>
                <a:buNone/>
              </a:pPr>
              <a:r>
                <a:rPr lang="en-US" sz="1000" dirty="0"/>
                <a:t>Extra: </a:t>
              </a:r>
            </a:p>
            <a:p>
              <a:pPr marL="0" indent="0">
                <a:buFontTx/>
                <a:buNone/>
              </a:pPr>
              <a:r>
                <a:rPr lang="en-US" sz="1000" dirty="0"/>
                <a:t>Magenta</a:t>
              </a:r>
              <a:r>
                <a:rPr lang="nl-BE" sz="1000" dirty="0"/>
                <a:t> (RGB: 236,0,140)</a:t>
              </a:r>
            </a:p>
            <a:p>
              <a:pPr marL="0" indent="0">
                <a:buFontTx/>
                <a:buNone/>
              </a:pPr>
              <a:r>
                <a:rPr lang="nl-BE" sz="1000" dirty="0"/>
                <a:t>Extra:</a:t>
              </a:r>
            </a:p>
            <a:p>
              <a:pPr marL="0" indent="0">
                <a:buFontTx/>
                <a:buNone/>
              </a:pPr>
              <a:r>
                <a:rPr lang="nl-BE" sz="1000" dirty="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Hulplijnen tonen aanpassen</a:t>
            </a:r>
            <a:endParaRPr lang="en-US" sz="1400" b="1" dirty="0">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dirty="0">
                <a:latin typeface="+mn-lt"/>
                <a:cs typeface="Arial" panose="020B0604020202020204" pitchFamily="34" charset="0"/>
              </a:rPr>
              <a:t>In elke slide </a:t>
            </a:r>
            <a:r>
              <a:rPr lang="nl-NL" sz="1000" dirty="0" err="1">
                <a:latin typeface="+mn-lt"/>
                <a:cs typeface="Arial" panose="020B0604020202020204" pitchFamily="34" charset="0"/>
              </a:rPr>
              <a:t>layout</a:t>
            </a:r>
            <a:r>
              <a:rPr lang="nl-NL" sz="1000" dirty="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Tabellen aanpassen</a:t>
            </a:r>
            <a:endParaRPr lang="en-US" sz="1400" b="1" dirty="0">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dirty="0">
                <a:latin typeface="+mn-lt"/>
                <a:cs typeface="Arial" panose="020B0604020202020204" pitchFamily="34" charset="0"/>
              </a:rPr>
              <a:t>Tabellen werkt niet altijd even vlot in PowerPoint. </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dirty="0">
              <a:latin typeface="+mn-lt"/>
              <a:cs typeface="Arial" panose="020B0604020202020204" pitchFamily="34" charset="0"/>
            </a:endParaRPr>
          </a:p>
          <a:p>
            <a:r>
              <a:rPr lang="nl-NL" sz="1000" dirty="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4" name="Afbeelding 3">
            <a:extLst>
              <a:ext uri="{FF2B5EF4-FFF2-40B4-BE49-F238E27FC236}">
                <a16:creationId xmlns:a16="http://schemas.microsoft.com/office/drawing/2014/main" id="{5B39836E-004F-43A1-BAE3-C85C57A18D2C}"/>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00736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2C3C5B7A-C47F-4B34-8F9E-FF0C9448D55A}" type="datetime1">
              <a:rPr lang="nl-BE" smtClean="0"/>
              <a:t>14/11/2022</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Lege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41238711"/>
      </p:ext>
    </p:extLst>
  </p:cSld>
  <p:clrMapOvr>
    <a:masterClrMapping/>
  </p:clrMapOvr>
  <p:extLst>
    <p:ext uri="{DCECCB84-F9BA-43D5-87BE-67443E8EF086}">
      <p15:sldGuideLst xmlns:p15="http://schemas.microsoft.com/office/powerpoint/2012/main">
        <p15:guide id="4" pos="110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BADE6F37-69D7-4050-A27B-3796480C7E1A}" type="datetime1">
              <a:rPr lang="nl-BE" smtClean="0"/>
              <a:t>14/11/2022</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Leeg zonder 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915514383"/>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F950427A-BC13-45F4-A23D-5B910AAD867F}" type="datetime1">
              <a:rPr lang="nl-BE" smtClean="0"/>
              <a:t>14/11/2022</a:t>
            </a:fld>
            <a:endParaRPr lang="nl-BE" dirty="0"/>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1/2 Tekst en 1/2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21632732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60374353-022E-4DE8-B7B7-5530BA3320F7}"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2/3 Tekst en 1/3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2371907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F4151413-DA3D-4B3E-94C6-696F3A87A91C}"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Afbeelding en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9673714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3DF89886-7ABF-4A94-A8D9-B39149A89EEE}"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2 x 2 afbeeldingen slide</a:t>
            </a:r>
            <a:endParaRPr lang="en-US" sz="2000" b="1" dirty="0">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dirty="0"/>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dirty="0"/>
          </a:p>
        </p:txBody>
      </p:sp>
    </p:spTree>
    <p:extLst>
      <p:ext uri="{BB962C8B-B14F-4D97-AF65-F5344CB8AC3E}">
        <p14:creationId xmlns:p14="http://schemas.microsoft.com/office/powerpoint/2010/main" val="205112904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41C1C997-4B31-4BAD-9B92-8CC90DED83B4}"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3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75477018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C2740677-4297-44F6-8D65-13264D63B6F7}"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4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8680494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7364FD38-2996-49F3-8883-6CE96839F9D7}"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3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2811451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585E74C6-0D5C-4514-9EDF-50C4B4341004}"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3554308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BE" noProof="0" dirty="0"/>
            </a:br>
            <a:br>
              <a:rPr lang="nl-BE" noProof="0" dirty="0"/>
            </a:br>
            <a:r>
              <a:rPr lang="nl-BE" noProof="0" dirty="0"/>
              <a:t>Titel</a:t>
            </a:r>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7462994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591D0912-4272-4558-9E98-ACB9173E2D75}"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dirty="0"/>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Grafiek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1791551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3D828ADA-58E8-4CD8-BBD8-DE55A8C63816}" type="datetime1">
              <a:rPr lang="nl-BE" smtClean="0"/>
              <a:t>14/11/2022</a:t>
            </a:fld>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1/3 Tekst en 2/3 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9465612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55A0C000-20E1-45CF-865E-A0C4215B3252}" type="datetime1">
              <a:rPr lang="nl-BE" smtClean="0"/>
              <a:t>14/11/2022</a:t>
            </a:fld>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0323051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7A0FB25F-579F-4F98-A37F-06E5ADEC4804}" type="datetime1">
              <a:rPr lang="nl-BE" smtClean="0"/>
              <a:t>14/11/2022</a:t>
            </a:fld>
            <a:endParaRPr lang="nl-BE" dirty="0"/>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1/2 Tekst en 1/2 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51920761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ACDE6C0D-2D48-4CFA-9F63-97182FBD09CE}" type="datetime1">
              <a:rPr lang="nl-BE" smtClean="0"/>
              <a:t>14/11/2022</a:t>
            </a:fld>
            <a:endParaRPr lang="nl-BE" dirty="0"/>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797915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dirty="0"/>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D384DB96-582A-470A-B8A7-D0C35C96848E}" type="datetime1">
              <a:rPr lang="nl-BE" smtClean="0"/>
              <a:t>14/11/2022</a:t>
            </a:fld>
            <a:endParaRPr lang="nl-BE" dirty="0"/>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en 3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76262081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586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Info slide</a:t>
            </a:r>
            <a:endParaRPr lang="en-US" sz="2000" b="1" dirty="0">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invoegen</a:t>
            </a:r>
            <a:endParaRPr lang="en-US" sz="1400" b="1" dirty="0">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dirty="0">
                <a:latin typeface="+mn-lt"/>
                <a:cs typeface="Arial" panose="020B0604020202020204" pitchFamily="34" charset="0"/>
              </a:rPr>
              <a:t>Klik op het pictogram dat vervolgens verschijnt om een afbeelding in te voegen.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Voor </a:t>
            </a:r>
            <a:r>
              <a:rPr lang="nl-NL" sz="1000" dirty="0" err="1">
                <a:latin typeface="+mn-lt"/>
                <a:cs typeface="Arial" panose="020B0604020202020204" pitchFamily="34" charset="0"/>
              </a:rPr>
              <a:t>copy+paste</a:t>
            </a:r>
            <a:r>
              <a:rPr lang="nl-NL" sz="1000" dirty="0">
                <a:latin typeface="+mn-lt"/>
                <a:cs typeface="Arial" panose="020B0604020202020204" pitchFamily="34" charset="0"/>
              </a:rPr>
              <a:t> commando:</a:t>
            </a:r>
          </a:p>
          <a:p>
            <a:r>
              <a:rPr lang="nl-NL" sz="1000" dirty="0">
                <a:latin typeface="+mn-lt"/>
                <a:cs typeface="Arial" panose="020B0604020202020204" pitchFamily="34" charset="0"/>
              </a:rPr>
              <a:t>Selecteer de </a:t>
            </a:r>
            <a:r>
              <a:rPr lang="nl-NL" sz="1000" dirty="0" err="1">
                <a:latin typeface="+mn-lt"/>
                <a:cs typeface="Arial" panose="020B0604020202020204" pitchFamily="34" charset="0"/>
              </a:rPr>
              <a:t>placeholder</a:t>
            </a:r>
            <a:r>
              <a:rPr lang="nl-NL" sz="1000" dirty="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dirty="0">
                <a:latin typeface="+mn-lt"/>
                <a:cs typeface="Arial" panose="020B0604020202020204" pitchFamily="34" charset="0"/>
              </a:rPr>
              <a:t>Wanneer je de afbeelding wilt schalen of verslepen, ga dan naar </a:t>
            </a:r>
          </a:p>
          <a:p>
            <a:r>
              <a:rPr lang="nl-NL" sz="1000" b="1" dirty="0">
                <a:latin typeface="+mn-lt"/>
                <a:cs typeface="Arial" panose="020B0604020202020204" pitchFamily="34" charset="0"/>
              </a:rPr>
              <a:t>‘Hulpmiddelen voor afbeeldingen’ </a:t>
            </a:r>
          </a:p>
          <a:p>
            <a:r>
              <a:rPr lang="nl-NL" sz="1000" dirty="0">
                <a:latin typeface="+mn-lt"/>
                <a:cs typeface="Arial" panose="020B0604020202020204" pitchFamily="34" charset="0"/>
              </a:rPr>
              <a:t>en klik op </a:t>
            </a:r>
            <a:r>
              <a:rPr lang="nl-NL" sz="1000" b="1" dirty="0">
                <a:latin typeface="+mn-lt"/>
                <a:cs typeface="Arial" panose="020B0604020202020204" pitchFamily="34" charset="0"/>
              </a:rPr>
              <a:t>‘Bijsnijden’. </a:t>
            </a:r>
            <a:r>
              <a:rPr lang="nl-NL" sz="1000" dirty="0">
                <a:latin typeface="+mn-lt"/>
                <a:cs typeface="Arial" panose="020B0604020202020204" pitchFamily="34" charset="0"/>
              </a:rPr>
              <a:t>Met de witte bolletjes schaal je de afbeelding, met de zwarte haakjes schaal je het afbeeldingskader. </a:t>
            </a:r>
            <a:endParaRPr lang="en-US" sz="1000" dirty="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dirty="0">
                <a:latin typeface="+mn-lt"/>
                <a:cs typeface="Arial" panose="020B0604020202020204" pitchFamily="34" charset="0"/>
              </a:rPr>
              <a:t>Howest stock Afbeeldingen kan je downloaden op</a:t>
            </a:r>
          </a:p>
          <a:p>
            <a:r>
              <a:rPr lang="nl-NL" sz="1000" dirty="0">
                <a:latin typeface="+mn-lt"/>
                <a:cs typeface="Arial" panose="020B0604020202020204" pitchFamily="34" charset="0"/>
              </a:rPr>
              <a:t> </a:t>
            </a:r>
            <a:r>
              <a:rPr lang="nl-BE" sz="1000" dirty="0">
                <a:latin typeface="+mn-lt"/>
                <a:hlinkClick r:id="rId4"/>
              </a:rPr>
              <a:t>https://www.flickr.com/photos/howestbe/albums</a:t>
            </a:r>
            <a:endParaRPr lang="nl-NL" sz="1000" dirty="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optimaliseren</a:t>
            </a:r>
            <a:endParaRPr lang="en-US" sz="1400" b="1" dirty="0">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dirty="0">
                <a:latin typeface="+mn-lt"/>
                <a:cs typeface="Arial" panose="020B0604020202020204" pitchFamily="34" charset="0"/>
              </a:rPr>
              <a:t>Afbeeldingen maken je PPT vaak heel groot, indien nodig kan je ze comprimeren door ze te selecteren naar </a:t>
            </a:r>
            <a:r>
              <a:rPr lang="nl-NL" sz="1000" b="1" dirty="0">
                <a:latin typeface="+mn-lt"/>
                <a:cs typeface="Arial" panose="020B0604020202020204" pitchFamily="34" charset="0"/>
              </a:rPr>
              <a:t>opmaak</a:t>
            </a:r>
            <a:r>
              <a:rPr lang="nl-NL" sz="1000" dirty="0">
                <a:latin typeface="+mn-lt"/>
                <a:cs typeface="Arial" panose="020B0604020202020204" pitchFamily="34" charset="0"/>
              </a:rPr>
              <a:t> te gaan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Daar kan je volgende optie vinden:</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Gebruik iconen /logo`s</a:t>
            </a:r>
            <a:endParaRPr lang="en-US" sz="1400" b="1" dirty="0">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dirty="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 </a:t>
            </a:r>
            <a:r>
              <a:rPr lang="nl-NL" sz="1000" b="1" dirty="0">
                <a:latin typeface="+mn-lt"/>
                <a:cs typeface="Arial" panose="020B0604020202020204" pitchFamily="34" charset="0"/>
              </a:rPr>
              <a:t>Sleep hiervoor aan de witte bolletjes op de hoeken maar hou SHIFT ingedrukt</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Aanpassen datum en voettekst</a:t>
            </a:r>
            <a:endParaRPr lang="en-US" sz="1400" b="1" dirty="0">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dirty="0">
                <a:latin typeface="+mn-lt"/>
                <a:cs typeface="Arial" panose="020B0604020202020204" pitchFamily="34" charset="0"/>
              </a:rPr>
              <a:t>Pas de voettekst niet rechtstreeks aan maar ga via invoegen en klik op:</a:t>
            </a: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r>
              <a:rPr lang="nl-NL" sz="1000" b="0" dirty="0">
                <a:latin typeface="+mn-lt"/>
                <a:cs typeface="Arial" panose="020B0604020202020204" pitchFamily="34" charset="0"/>
              </a:rPr>
              <a:t>Daar kan je deze aanpassen en toepassen op de slide of op alle slides.</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dirty="0">
                <a:latin typeface="+mn-lt"/>
                <a:cs typeface="Arial" panose="020B0604020202020204" pitchFamily="34" charset="0"/>
              </a:rPr>
              <a:t>Indien je per ongeluk elementen verschoven hebt in de </a:t>
            </a:r>
            <a:r>
              <a:rPr lang="nl-NL" sz="1000" dirty="0" err="1">
                <a:latin typeface="+mn-lt"/>
                <a:cs typeface="Arial" panose="020B0604020202020204" pitchFamily="34" charset="0"/>
              </a:rPr>
              <a:t>layout</a:t>
            </a:r>
            <a:r>
              <a:rPr lang="nl-NL" sz="1000" dirty="0">
                <a:latin typeface="+mn-lt"/>
                <a:cs typeface="Arial" panose="020B0604020202020204" pitchFamily="34" charset="0"/>
              </a:rPr>
              <a:t>, pas opnieuw de juiste template toe:</a:t>
            </a:r>
          </a:p>
          <a:p>
            <a:endParaRPr lang="nl-NL" sz="1000" b="1" dirty="0">
              <a:latin typeface="+mn-lt"/>
              <a:cs typeface="Arial" panose="020B0604020202020204" pitchFamily="34" charset="0"/>
            </a:endParaRPr>
          </a:p>
          <a:p>
            <a:r>
              <a:rPr lang="nl-NL" sz="1000" b="1" dirty="0">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Reset </a:t>
            </a:r>
            <a:r>
              <a:rPr lang="nl-NL" sz="1400" b="1" dirty="0" err="1">
                <a:solidFill>
                  <a:schemeClr val="tx2"/>
                </a:solidFill>
                <a:latin typeface="+mn-lt"/>
                <a:cs typeface="Arial" panose="020B0604020202020204" pitchFamily="34" charset="0"/>
              </a:rPr>
              <a:t>layout</a:t>
            </a:r>
            <a:endParaRPr lang="en-US" sz="1400" b="1" dirty="0">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dirty="0">
                <a:latin typeface="Arial Rounded MT Bold" panose="020F0704030504030204" pitchFamily="34" charset="0"/>
              </a:rPr>
              <a:t>Gebruik Howest template </a:t>
            </a:r>
            <a:r>
              <a:rPr lang="nl-NL" sz="1100" dirty="0">
                <a:latin typeface="Arial Rounded MT Bold" panose="020F0704030504030204" pitchFamily="34" charset="0"/>
              </a:rPr>
              <a:t>versie 1.0</a:t>
            </a:r>
            <a:endParaRPr lang="nl-BE" sz="1100" dirty="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Tekst niveaus</a:t>
            </a:r>
            <a:endParaRPr lang="en-US" sz="1400" b="1" dirty="0">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dirty="0"/>
              <a:t>Titelfont is </a:t>
            </a:r>
            <a:r>
              <a:rPr lang="nl-BE" sz="1000" dirty="0" err="1"/>
              <a:t>Arial</a:t>
            </a:r>
            <a:r>
              <a:rPr lang="nl-BE" sz="1000" dirty="0"/>
              <a:t> </a:t>
            </a:r>
            <a:r>
              <a:rPr lang="nl-BE" sz="1000" dirty="0" err="1"/>
              <a:t>Rounded</a:t>
            </a:r>
            <a:r>
              <a:rPr lang="nl-BE" sz="1000" dirty="0"/>
              <a:t> MT </a:t>
            </a:r>
            <a:r>
              <a:rPr lang="nl-BE" sz="1000" dirty="0" err="1"/>
              <a:t>Bold</a:t>
            </a:r>
            <a:endParaRPr lang="nl-BE" sz="1000" dirty="0"/>
          </a:p>
          <a:p>
            <a:r>
              <a:rPr lang="en-US" sz="1000" dirty="0" err="1"/>
              <a:t>Daarnaast</a:t>
            </a:r>
            <a:r>
              <a:rPr lang="en-US" sz="1000" dirty="0"/>
              <a:t> </a:t>
            </a:r>
            <a:r>
              <a:rPr lang="en-US" sz="1000" dirty="0" err="1"/>
              <a:t>voor</a:t>
            </a:r>
            <a:r>
              <a:rPr lang="en-US" sz="1000" dirty="0"/>
              <a:t> </a:t>
            </a:r>
            <a:r>
              <a:rPr lang="en-US" sz="1000" dirty="0" err="1"/>
              <a:t>tekst</a:t>
            </a:r>
            <a:r>
              <a:rPr lang="en-US" sz="1000" dirty="0"/>
              <a:t> Calibri </a:t>
            </a:r>
            <a:r>
              <a:rPr lang="en-US" sz="1000" dirty="0" err="1"/>
              <a:t>gebruiken</a:t>
            </a:r>
            <a:endParaRPr lang="en-US" sz="1000" dirty="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Tekstgroottes</a:t>
            </a:r>
            <a:endParaRPr lang="en-US" sz="1000" b="1" dirty="0">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dirty="0">
                <a:latin typeface="+mj-lt"/>
                <a:cs typeface="Arial" panose="020B0604020202020204" pitchFamily="34" charset="0"/>
              </a:rPr>
              <a:t>Platte tekst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err="1">
                <a:latin typeface="+mj-lt"/>
                <a:cs typeface="Arial" panose="020B0604020202020204" pitchFamily="34" charset="0"/>
              </a:rPr>
              <a:t>Bullet</a:t>
            </a:r>
            <a:r>
              <a:rPr lang="nl-NL" sz="1000" dirty="0">
                <a:latin typeface="+mj-lt"/>
                <a:cs typeface="Arial" panose="020B0604020202020204" pitchFamily="34" charset="0"/>
              </a:rPr>
              <a: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a:t>
            </a:r>
            <a:r>
              <a:rPr lang="nl-NL" sz="1000" dirty="0" err="1">
                <a:latin typeface="+mj-lt"/>
                <a:cs typeface="Arial" panose="020B0604020202020204" pitchFamily="34" charset="0"/>
              </a:rPr>
              <a:t>Bullet</a:t>
            </a:r>
            <a:r>
              <a:rPr lang="nl-NL" sz="1000" dirty="0">
                <a:latin typeface="+mj-lt"/>
                <a:cs typeface="Arial" panose="020B0604020202020204" pitchFamily="34" charset="0"/>
              </a:rPr>
              <a:t> (30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dirty="0">
                <a:solidFill>
                  <a:schemeClr val="tx2"/>
                </a:solidFill>
                <a:latin typeface="+mj-lt"/>
                <a:cs typeface="Arial" panose="020B0604020202020204" pitchFamily="34" charset="0"/>
              </a:rPr>
              <a:t>Kopje (24 </a:t>
            </a:r>
            <a:r>
              <a:rPr lang="nl-NL" sz="1000" b="1" dirty="0" err="1">
                <a:solidFill>
                  <a:schemeClr val="tx2"/>
                </a:solidFill>
                <a:latin typeface="+mj-lt"/>
                <a:cs typeface="Arial" panose="020B0604020202020204" pitchFamily="34" charset="0"/>
              </a:rPr>
              <a:t>pt</a:t>
            </a:r>
            <a:r>
              <a:rPr lang="nl-NL" sz="1000" b="1" dirty="0">
                <a:solidFill>
                  <a:schemeClr val="tx2"/>
                </a:solidFill>
                <a:latin typeface="+mj-lt"/>
                <a:cs typeface="Arial" panose="020B0604020202020204" pitchFamily="34" charset="0"/>
              </a:rPr>
              <a:t>)</a:t>
            </a:r>
            <a:endParaRPr lang="en-US" sz="1000" b="1" dirty="0">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dirty="0">
                <a:solidFill>
                  <a:schemeClr val="tx2"/>
                </a:solidFill>
                <a:latin typeface="+mj-lt"/>
                <a:cs typeface="Arial" panose="020B0604020202020204" pitchFamily="34" charset="0"/>
              </a:rPr>
              <a:t>Kopje (16 </a:t>
            </a:r>
            <a:r>
              <a:rPr lang="nl-NL" sz="1000" i="1" dirty="0" err="1">
                <a:solidFill>
                  <a:schemeClr val="tx2"/>
                </a:solidFill>
                <a:latin typeface="+mj-lt"/>
                <a:cs typeface="Arial" panose="020B0604020202020204" pitchFamily="34" charset="0"/>
              </a:rPr>
              <a:t>pt</a:t>
            </a:r>
            <a:r>
              <a:rPr lang="nl-NL" sz="1000" i="1" dirty="0">
                <a:solidFill>
                  <a:schemeClr val="tx2"/>
                </a:solidFill>
                <a:latin typeface="+mj-lt"/>
                <a:cs typeface="Arial" panose="020B0604020202020204" pitchFamily="34" charset="0"/>
              </a:rPr>
              <a:t>)</a:t>
            </a:r>
            <a:endParaRPr lang="en-US" sz="1000" i="1" dirty="0">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3</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5</a:t>
              </a:r>
              <a:endParaRPr lang="en-US" sz="1200" b="1" dirty="0">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Kaart aanpassen</a:t>
            </a:r>
            <a:endParaRPr lang="en-US" sz="1400" b="1" dirty="0">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dirty="0">
                <a:latin typeface="+mn-lt"/>
                <a:cs typeface="Arial" panose="020B0604020202020204" pitchFamily="34" charset="0"/>
              </a:rPr>
              <a:t>Selecteer eerst de kaart en vervolgens het deel dat je wenst te kleuren. Klik naast de kaart om deze weer te verlaten.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Copier de </a:t>
            </a:r>
            <a:r>
              <a:rPr lang="nl-NL" sz="1000" dirty="0" err="1">
                <a:latin typeface="+mn-lt"/>
                <a:cs typeface="Arial" panose="020B0604020202020204" pitchFamily="34" charset="0"/>
              </a:rPr>
              <a:t>pushpin</a:t>
            </a:r>
            <a:r>
              <a:rPr lang="nl-NL" sz="1000" dirty="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Grafieken aanpassen</a:t>
            </a:r>
            <a:endParaRPr lang="en-US" sz="1400" b="1" dirty="0">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dirty="0">
                <a:latin typeface="+mn-lt"/>
                <a:cs typeface="Arial" panose="020B0604020202020204" pitchFamily="34" charset="0"/>
              </a:rPr>
              <a:t>Klik rechts op de grafiek en kies voor:</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Vragen of hulp</a:t>
            </a:r>
            <a:endParaRPr lang="en-US" sz="1400" b="1" dirty="0">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dirty="0">
                <a:latin typeface="+mn-lt"/>
                <a:cs typeface="Arial" panose="020B0604020202020204" pitchFamily="34" charset="0"/>
              </a:rPr>
              <a:t>Contacteer de dienst communicatie of </a:t>
            </a:r>
            <a:r>
              <a:rPr lang="nl-NL" sz="1000" dirty="0">
                <a:latin typeface="+mn-lt"/>
                <a:cs typeface="Arial" panose="020B0604020202020204" pitchFamily="34" charset="0"/>
                <a:hlinkClick r:id="rId8"/>
              </a:rPr>
              <a:t>regis.le.roy@howest.be</a:t>
            </a:r>
            <a:r>
              <a:rPr lang="nl-NL" sz="1000" dirty="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dirty="0" err="1">
                <a:solidFill>
                  <a:schemeClr val="tx2"/>
                </a:solidFill>
                <a:latin typeface="+mn-lt"/>
                <a:cs typeface="Arial" panose="020B0604020202020204" pitchFamily="34" charset="0"/>
              </a:rPr>
              <a:t>SmartArt</a:t>
            </a:r>
            <a:r>
              <a:rPr lang="nl-NL" sz="1400" b="1" dirty="0">
                <a:solidFill>
                  <a:schemeClr val="tx2"/>
                </a:solidFill>
                <a:latin typeface="+mn-lt"/>
                <a:cs typeface="Arial" panose="020B0604020202020204" pitchFamily="34" charset="0"/>
              </a:rPr>
              <a:t> aanpassen</a:t>
            </a:r>
            <a:endParaRPr lang="en-US" sz="1400" b="1" dirty="0">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dirty="0">
                <a:latin typeface="+mn-lt"/>
                <a:cs typeface="Arial" panose="020B0604020202020204" pitchFamily="34" charset="0"/>
              </a:rPr>
              <a:t>Copier de </a:t>
            </a:r>
            <a:r>
              <a:rPr lang="nl-NL" sz="1000" dirty="0" err="1">
                <a:latin typeface="+mn-lt"/>
                <a:cs typeface="Arial" panose="020B0604020202020204" pitchFamily="34" charset="0"/>
              </a:rPr>
              <a:t>smartart</a:t>
            </a:r>
            <a:r>
              <a:rPr lang="nl-NL" sz="1000" dirty="0">
                <a:latin typeface="+mn-lt"/>
                <a:cs typeface="Arial" panose="020B0604020202020204" pitchFamily="34" charset="0"/>
              </a:rPr>
              <a:t> naar de template je slide.</a:t>
            </a:r>
          </a:p>
          <a:p>
            <a:endParaRPr lang="nl-NL" sz="1000" dirty="0">
              <a:latin typeface="+mn-lt"/>
              <a:cs typeface="Arial" panose="020B0604020202020204" pitchFamily="34" charset="0"/>
            </a:endParaRPr>
          </a:p>
          <a:p>
            <a:r>
              <a:rPr lang="nl-NL" sz="1000" dirty="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dirty="0">
                <a:latin typeface="+mn-lt"/>
                <a:cs typeface="Arial" panose="020B0604020202020204" pitchFamily="34" charset="0"/>
              </a:rPr>
              <a:t>Gelieve steeds de laatste versie af te halen van dit bestand! Via het intranet op </a:t>
            </a:r>
          </a:p>
          <a:p>
            <a:r>
              <a:rPr lang="nl-BE" sz="1000" dirty="0">
                <a:latin typeface="+mn-lt"/>
                <a:cs typeface="Arial" panose="020B0604020202020204" pitchFamily="34" charset="0"/>
                <a:hlinkClick r:id="rId9"/>
              </a:rPr>
              <a:t>https://start.howest.be/StrategieCommunicatie/Communicatie</a:t>
            </a:r>
            <a:endParaRPr lang="nl-BE" sz="1000" dirty="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Over deze template</a:t>
            </a:r>
            <a:endParaRPr lang="en-US" sz="1400" b="1" dirty="0">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Kleuren</a:t>
            </a:r>
            <a:endParaRPr lang="en-US" sz="1400" b="1" dirty="0">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dirty="0"/>
                <a:t>H</a:t>
              </a:r>
              <a:r>
                <a:rPr lang="nl-BE" sz="1000" dirty="0" err="1"/>
                <a:t>oofdkleur</a:t>
              </a:r>
              <a:endParaRPr lang="nl-BE" sz="1000" dirty="0"/>
            </a:p>
            <a:p>
              <a:pPr marL="0" indent="0" algn="l">
                <a:buFontTx/>
                <a:buNone/>
              </a:pPr>
              <a:r>
                <a:rPr lang="nl-BE" sz="1000" dirty="0"/>
                <a:t>Blauw (RGB: 68,200,245)</a:t>
              </a:r>
            </a:p>
            <a:p>
              <a:pPr marL="0" indent="0">
                <a:buFontTx/>
                <a:buNone/>
              </a:pPr>
              <a:r>
                <a:rPr lang="en-US" sz="1000" dirty="0"/>
                <a:t>1</a:t>
              </a:r>
              <a:r>
                <a:rPr lang="en-US" sz="1000" baseline="30000" dirty="0"/>
                <a:t>ste </a:t>
              </a:r>
              <a:r>
                <a:rPr lang="nl-BE" sz="1000" dirty="0"/>
                <a:t> Tekstkleur </a:t>
              </a:r>
            </a:p>
            <a:p>
              <a:pPr marL="0" indent="0">
                <a:buFontTx/>
                <a:buNone/>
              </a:pPr>
              <a:r>
                <a:rPr lang="nl-BE" sz="1000" dirty="0"/>
                <a:t>Wit (RGB:255,255,255)</a:t>
              </a:r>
            </a:p>
            <a:p>
              <a:pPr marL="0" indent="0">
                <a:buFontTx/>
                <a:buNone/>
              </a:pPr>
              <a:r>
                <a:rPr lang="en-US" sz="1000" dirty="0"/>
                <a:t>2</a:t>
              </a:r>
              <a:r>
                <a:rPr lang="en-US" sz="1000" baseline="30000" dirty="0"/>
                <a:t>de</a:t>
              </a:r>
              <a:r>
                <a:rPr lang="en-US" sz="1000" dirty="0"/>
                <a:t>   </a:t>
              </a:r>
              <a:r>
                <a:rPr lang="en-US" sz="1000" dirty="0" err="1"/>
                <a:t>Tekstkleur</a:t>
              </a:r>
              <a:endParaRPr lang="en-US" sz="1000" dirty="0"/>
            </a:p>
            <a:p>
              <a:pPr marL="0" indent="0">
                <a:buFontTx/>
                <a:buNone/>
              </a:pPr>
              <a:r>
                <a:rPr lang="en-US" sz="1000" dirty="0"/>
                <a:t>Z</a:t>
              </a:r>
              <a:r>
                <a:rPr lang="nl-BE" sz="1000" dirty="0"/>
                <a:t>wart (RGB:0,0,0)</a:t>
              </a:r>
            </a:p>
            <a:p>
              <a:pPr marL="0" indent="0">
                <a:buFontTx/>
                <a:buNone/>
              </a:pPr>
              <a:r>
                <a:rPr lang="en-US" sz="1000" dirty="0"/>
                <a:t>Extra: </a:t>
              </a:r>
            </a:p>
            <a:p>
              <a:pPr marL="0" indent="0">
                <a:buFontTx/>
                <a:buNone/>
              </a:pPr>
              <a:r>
                <a:rPr lang="en-US" sz="1000" dirty="0"/>
                <a:t>Magenta</a:t>
              </a:r>
              <a:r>
                <a:rPr lang="nl-BE" sz="1000" dirty="0"/>
                <a:t> (RGB: 236,0,140)</a:t>
              </a:r>
            </a:p>
            <a:p>
              <a:pPr marL="0" indent="0">
                <a:buFontTx/>
                <a:buNone/>
              </a:pPr>
              <a:r>
                <a:rPr lang="nl-BE" sz="1000" dirty="0"/>
                <a:t>Extra:</a:t>
              </a:r>
            </a:p>
            <a:p>
              <a:pPr marL="0" indent="0">
                <a:buFontTx/>
                <a:buNone/>
              </a:pPr>
              <a:r>
                <a:rPr lang="nl-BE" sz="1000" dirty="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Hulplijnen tonen aanpassen</a:t>
            </a:r>
            <a:endParaRPr lang="en-US" sz="1400" b="1" dirty="0">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dirty="0">
                <a:latin typeface="+mn-lt"/>
                <a:cs typeface="Arial" panose="020B0604020202020204" pitchFamily="34" charset="0"/>
              </a:rPr>
              <a:t>In elke slide </a:t>
            </a:r>
            <a:r>
              <a:rPr lang="nl-NL" sz="1000" dirty="0" err="1">
                <a:latin typeface="+mn-lt"/>
                <a:cs typeface="Arial" panose="020B0604020202020204" pitchFamily="34" charset="0"/>
              </a:rPr>
              <a:t>layout</a:t>
            </a:r>
            <a:r>
              <a:rPr lang="nl-NL" sz="1000" dirty="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Tabellen aanpassen</a:t>
            </a:r>
            <a:endParaRPr lang="en-US" sz="1400" b="1" dirty="0">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dirty="0">
                <a:latin typeface="+mn-lt"/>
                <a:cs typeface="Arial" panose="020B0604020202020204" pitchFamily="34" charset="0"/>
              </a:rPr>
              <a:t>Tabellen werkt niet altijd even vlot in PowerPoint. </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dirty="0">
              <a:latin typeface="+mn-lt"/>
              <a:cs typeface="Arial" panose="020B0604020202020204" pitchFamily="34" charset="0"/>
            </a:endParaRPr>
          </a:p>
          <a:p>
            <a:r>
              <a:rPr lang="nl-NL" sz="1000" dirty="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115" name="Afbeelding 114">
            <a:extLst>
              <a:ext uri="{FF2B5EF4-FFF2-40B4-BE49-F238E27FC236}">
                <a16:creationId xmlns:a16="http://schemas.microsoft.com/office/drawing/2014/main" id="{CB240C3F-0CBE-43DA-B915-ADD14E9397E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072720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65262"/>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en-GB" noProof="0"/>
            </a:br>
            <a:br>
              <a:rPr lang="en-GB" noProof="0"/>
            </a:br>
            <a:r>
              <a:rPr lang="en-GB" noProof="0"/>
              <a:t>Titel</a:t>
            </a:r>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Ondertitel tekst</a:t>
            </a:r>
          </a:p>
        </p:txBody>
      </p:sp>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CAD32F27-0931-4A36-A228-C5DD842F358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01" y="357904"/>
            <a:ext cx="7601331" cy="3895344"/>
          </a:xfrm>
          <a:prstGeom prst="rect">
            <a:avLst/>
          </a:prstGeom>
        </p:spPr>
      </p:pic>
    </p:spTree>
    <p:extLst>
      <p:ext uri="{BB962C8B-B14F-4D97-AF65-F5344CB8AC3E}">
        <p14:creationId xmlns:p14="http://schemas.microsoft.com/office/powerpoint/2010/main" val="354345904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en-GB" noProof="0"/>
              <a:t>Klik om Titel te bewerken</a:t>
            </a:r>
          </a:p>
        </p:txBody>
      </p:sp>
      <p:sp>
        <p:nvSpPr>
          <p:cNvPr id="3" name="Subtitle 2"/>
          <p:cNvSpPr>
            <a:spLocks noGrp="1"/>
          </p:cNvSpPr>
          <p:nvPr>
            <p:ph type="subTitle" idx="1" hasCustomPrompt="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Klikken om de ondertitelstijl </a:t>
            </a:r>
          </a:p>
          <a:p>
            <a:r>
              <a:rPr lang="en-GB" noProof="0"/>
              <a:t>van het model </a:t>
            </a:r>
          </a:p>
          <a:p>
            <a:r>
              <a:rPr lang="en-GB" noProof="0"/>
              <a:t>te bewerken</a:t>
            </a:r>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Tussentitel slide</a:t>
            </a:r>
            <a:endParaRPr lang="en-US" sz="2000" b="1" dirty="0">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F7EE5D66-D7E4-4BDC-948E-FA0C01C6A52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3290436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BE" noProof="0"/>
              <a:t>Klik om Titel te bewerken</a:t>
            </a:r>
          </a:p>
        </p:txBody>
      </p:sp>
      <p:sp>
        <p:nvSpPr>
          <p:cNvPr id="3" name="Subtitle 2"/>
          <p:cNvSpPr>
            <a:spLocks noGrp="1"/>
          </p:cNvSpPr>
          <p:nvPr>
            <p:ph type="subTitle" idx="1" hasCustomPrompt="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Klikken om de ondertitelstijl </a:t>
            </a:r>
          </a:p>
          <a:p>
            <a:r>
              <a:rPr lang="nl-BE" noProof="0"/>
              <a:t>van het model </a:t>
            </a:r>
          </a:p>
          <a:p>
            <a:r>
              <a:rPr lang="nl-BE" noProof="0"/>
              <a:t>te bewerken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Tussentitel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6711901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en-GB" noProof="0"/>
              <a:t>“Klik om quote </a:t>
            </a:r>
            <a:br>
              <a:rPr lang="en-GB" noProof="0"/>
            </a:br>
            <a:r>
              <a:rPr lang="en-GB" noProof="0"/>
              <a:t>in te Voegen”</a:t>
            </a:r>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Klik om de Naam en Voornaam in te voegen</a:t>
            </a:r>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Quote slide</a:t>
            </a:r>
            <a:endParaRPr lang="en-US" sz="2000" b="1" dirty="0">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30A4158E-317F-4A86-B1B9-6DBC4007AC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283708918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en-GB" noProof="0"/>
              <a:t>Inhoudstafel / Agenda titel</a:t>
            </a:r>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Agendapunt 1</a:t>
            </a:r>
          </a:p>
          <a:p>
            <a:r>
              <a:rPr lang="en-GB" noProof="0"/>
              <a:t>Agendapunt 2</a:t>
            </a:r>
          </a:p>
          <a:p>
            <a:r>
              <a:rPr lang="en-GB" noProof="0"/>
              <a:t>Agendapunt 3</a:t>
            </a:r>
          </a:p>
          <a:p>
            <a:r>
              <a:rPr lang="en-GB" noProof="0"/>
              <a:t>Agendapunt 4</a:t>
            </a:r>
          </a:p>
          <a:p>
            <a:r>
              <a:rPr lang="en-GB" noProof="0"/>
              <a:t>Agendapunt 5</a:t>
            </a:r>
          </a:p>
          <a:p>
            <a:r>
              <a:rPr lang="en-GB" noProof="0"/>
              <a:t>Agendapunt 6</a:t>
            </a:r>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Inhoud slide</a:t>
            </a:r>
            <a:endParaRPr lang="en-US" sz="2000" b="1" dirty="0">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9B1B0592-CA51-4965-AEB9-DEFB73DA84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109740920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46ED52C8-E457-4371-A0C6-0242A8966295}" type="datetime1">
              <a:rPr lang="nl-BE" smtClean="0"/>
              <a:t>14/11/2022</a:t>
            </a:fld>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201704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EDEC0B4D-6F51-436E-BE73-45B3B623CF58}" type="datetime1">
              <a:rPr lang="nl-BE" smtClean="0"/>
              <a:t>14/11/2022</a:t>
            </a:fld>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 </a:t>
            </a:r>
            <a:r>
              <a:rPr lang="nl-NL" sz="2000" b="1" dirty="0" err="1">
                <a:solidFill>
                  <a:schemeClr val="tx1"/>
                </a:solidFill>
                <a:latin typeface="+mn-lt"/>
                <a:cs typeface="Arial" panose="020B0604020202020204" pitchFamily="34" charset="0"/>
              </a:rPr>
              <a:t>floating</a:t>
            </a:r>
            <a:r>
              <a:rPr lang="nl-NL" sz="2000" b="1" dirty="0">
                <a:solidFill>
                  <a:schemeClr val="tx1"/>
                </a:solidFill>
                <a:latin typeface="+mn-lt"/>
                <a:cs typeface="Arial" panose="020B0604020202020204" pitchFamily="34" charset="0"/>
              </a:rPr>
              <a:t> titel slide</a:t>
            </a:r>
            <a:endParaRPr lang="en-US" sz="2000" b="1" dirty="0">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dirty="0">
                <a:latin typeface="+mn-lt"/>
                <a:cs typeface="Arial" panose="020B0604020202020204" pitchFamily="34" charset="0"/>
              </a:rPr>
              <a:t>Verplaats na het invoegen van de foto deze weer naar de achtergrond zodat de titel terug vooraan kom te staan. </a:t>
            </a:r>
            <a:r>
              <a:rPr lang="nl-NL" sz="1000" b="1" dirty="0">
                <a:latin typeface="+mn-lt"/>
                <a:cs typeface="Arial" panose="020B0604020202020204" pitchFamily="34" charset="0"/>
              </a:rPr>
              <a:t>(rechtsklikken&gt; naar achtergrond&gt; naar achtergrond)</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788444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D4A36A34-8185-4AB8-A83C-A2285F12C40B}" type="datetime1">
              <a:rPr lang="nl-BE" smtClean="0"/>
              <a:t>14/11/2022</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2222648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4B9EA1D0-3EEF-48D9-9A33-61791F0EA585}" type="datetime1">
              <a:rPr lang="nl-BE" smtClean="0"/>
              <a:t>14/11/2022</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en-GB" noProof="0"/>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Tabel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090155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F52894CF-99F3-469C-8A14-8DC427FF49BB}" type="datetime1">
              <a:rPr lang="nl-BE" smtClean="0"/>
              <a:t>14/11/2022</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Lege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42238196"/>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A56A58C4-AC69-4140-BA48-89AA8FBA1E1D}" type="datetime1">
              <a:rPr lang="nl-BE" smtClean="0"/>
              <a:t>14/11/2022</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Leeg zonder 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863784025"/>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52629556-41E8-40C7-AC28-C5FAAF285FB6}" type="datetime1">
              <a:rPr lang="nl-BE" smtClean="0"/>
              <a:t>14/11/2022</a:t>
            </a:fld>
            <a:endParaRPr lang="nl-BE" dirty="0"/>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1/2 Tekst en 1/2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30449799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D367E9D3-DAD1-4CB6-B772-1B2667B671F6}"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2/3 Tekst en 1/3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92957828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BE" noProof="0"/>
              <a:t>“Klik om quote </a:t>
            </a:r>
            <a:br>
              <a:rPr lang="nl-BE" noProof="0"/>
            </a:br>
            <a:r>
              <a:rPr lang="nl-BE" noProof="0"/>
              <a:t>in te Voegen”</a:t>
            </a:r>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 om de Naam en Voornaam in te voegen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Quote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7569186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7BFEF41C-C6C3-432E-BFB1-8E9F51EC05B4}"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Afbeelding en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59498615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247B793A-102E-4BFB-8B85-CDAFB6388B03}"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2 x 2 afbeeldingen slide</a:t>
            </a:r>
            <a:endParaRPr lang="en-US" sz="2000" b="1" dirty="0">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dirty="0"/>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dirty="0"/>
          </a:p>
        </p:txBody>
      </p:sp>
    </p:spTree>
    <p:extLst>
      <p:ext uri="{BB962C8B-B14F-4D97-AF65-F5344CB8AC3E}">
        <p14:creationId xmlns:p14="http://schemas.microsoft.com/office/powerpoint/2010/main" val="172393896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2AEEC1BD-3D38-4EB6-BD54-698007E81FC9}"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3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3326048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A015803C-99AB-4386-BCCE-462F03A92DE8}"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4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0361945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7034C462-EFBC-47F2-BA30-2B21617D9A81}"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3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9677247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60E61BD0-BD91-4B7C-B3DC-0C0052090688}"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54874998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A8D0DDFD-9857-424E-AD9B-346CD166FCF4}"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dirty="0"/>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Grafiek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9398938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A45766AB-C28C-494E-9A05-EAF2735C0AA0}" type="datetime1">
              <a:rPr lang="nl-BE" smtClean="0"/>
              <a:t>14/11/2022</a:t>
            </a:fld>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1/3 Tekst en 2/3 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37333755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E4AE5208-1FF8-4347-B5EE-EDB411FA45C9}" type="datetime1">
              <a:rPr lang="nl-BE" smtClean="0"/>
              <a:t>14/11/2022</a:t>
            </a:fld>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16071378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ED69E962-743C-4DC3-AB89-E79554D5283B}" type="datetime1">
              <a:rPr lang="nl-BE" smtClean="0"/>
              <a:t>14/11/2022</a:t>
            </a:fld>
            <a:endParaRPr lang="nl-BE" dirty="0"/>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1/2 Tekst en 1/2 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68553268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BE" noProof="0"/>
              <a:t>Inhoudstafel / Agenda titel</a:t>
            </a:r>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Agendapunt 1</a:t>
            </a:r>
          </a:p>
          <a:p>
            <a:r>
              <a:rPr lang="nl-BE" noProof="0"/>
              <a:t>Agendapunt 2</a:t>
            </a:r>
          </a:p>
          <a:p>
            <a:r>
              <a:rPr lang="nl-BE" noProof="0"/>
              <a:t>Agendapunt 3</a:t>
            </a:r>
          </a:p>
          <a:p>
            <a:r>
              <a:rPr lang="nl-BE" noProof="0"/>
              <a:t>Agendapunt 4</a:t>
            </a:r>
          </a:p>
          <a:p>
            <a:r>
              <a:rPr lang="nl-BE" noProof="0"/>
              <a:t>Agendapunt 5</a:t>
            </a:r>
          </a:p>
          <a:p>
            <a:r>
              <a:rPr lang="nl-BE" noProof="0"/>
              <a:t>Agendapunt 6</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Inhoud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3789761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Titel</a:t>
            </a:r>
            <a:endParaRPr lang="nl-BE" dirty="0"/>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DEC7F2A2-33B4-4C7A-973A-2BBE9083ACD7}" type="datetime1">
              <a:rPr lang="nl-BE" smtClean="0"/>
              <a:t>14/11/2022</a:t>
            </a:fld>
            <a:endParaRPr lang="nl-BE" dirty="0"/>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10389513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dirty="0"/>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18D1617B-3227-4BFA-AA6C-9EB4E646B241}" type="datetime1">
              <a:rPr lang="nl-BE" smtClean="0"/>
              <a:t>14/11/2022</a:t>
            </a:fld>
            <a:endParaRPr lang="nl-BE" dirty="0"/>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en 3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83348632"/>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412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Info slide</a:t>
            </a:r>
            <a:endParaRPr lang="en-US" sz="2000" b="1" dirty="0">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invoegen</a:t>
            </a:r>
            <a:endParaRPr lang="en-US" sz="1400" b="1" dirty="0">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dirty="0">
                <a:latin typeface="+mn-lt"/>
                <a:cs typeface="Arial" panose="020B0604020202020204" pitchFamily="34" charset="0"/>
              </a:rPr>
              <a:t>Klik op het pictogram dat vervolgens verschijnt om een afbeelding in te voegen.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Voor </a:t>
            </a:r>
            <a:r>
              <a:rPr lang="nl-NL" sz="1000" dirty="0" err="1">
                <a:latin typeface="+mn-lt"/>
                <a:cs typeface="Arial" panose="020B0604020202020204" pitchFamily="34" charset="0"/>
              </a:rPr>
              <a:t>copy+paste</a:t>
            </a:r>
            <a:r>
              <a:rPr lang="nl-NL" sz="1000" dirty="0">
                <a:latin typeface="+mn-lt"/>
                <a:cs typeface="Arial" panose="020B0604020202020204" pitchFamily="34" charset="0"/>
              </a:rPr>
              <a:t> commando:</a:t>
            </a:r>
          </a:p>
          <a:p>
            <a:r>
              <a:rPr lang="nl-NL" sz="1000" dirty="0">
                <a:latin typeface="+mn-lt"/>
                <a:cs typeface="Arial" panose="020B0604020202020204" pitchFamily="34" charset="0"/>
              </a:rPr>
              <a:t>Selecteer de </a:t>
            </a:r>
            <a:r>
              <a:rPr lang="nl-NL" sz="1000" dirty="0" err="1">
                <a:latin typeface="+mn-lt"/>
                <a:cs typeface="Arial" panose="020B0604020202020204" pitchFamily="34" charset="0"/>
              </a:rPr>
              <a:t>placeholder</a:t>
            </a:r>
            <a:r>
              <a:rPr lang="nl-NL" sz="1000" dirty="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dirty="0">
                <a:latin typeface="+mn-lt"/>
                <a:cs typeface="Arial" panose="020B0604020202020204" pitchFamily="34" charset="0"/>
              </a:rPr>
              <a:t>Wanneer je de afbeelding wilt schalen of verslepen, ga dan naar </a:t>
            </a:r>
          </a:p>
          <a:p>
            <a:r>
              <a:rPr lang="nl-NL" sz="1000" b="1" dirty="0">
                <a:latin typeface="+mn-lt"/>
                <a:cs typeface="Arial" panose="020B0604020202020204" pitchFamily="34" charset="0"/>
              </a:rPr>
              <a:t>‘Hulpmiddelen voor afbeeldingen’ </a:t>
            </a:r>
          </a:p>
          <a:p>
            <a:r>
              <a:rPr lang="nl-NL" sz="1000" dirty="0">
                <a:latin typeface="+mn-lt"/>
                <a:cs typeface="Arial" panose="020B0604020202020204" pitchFamily="34" charset="0"/>
              </a:rPr>
              <a:t>en klik op </a:t>
            </a:r>
            <a:r>
              <a:rPr lang="nl-NL" sz="1000" b="1" dirty="0">
                <a:latin typeface="+mn-lt"/>
                <a:cs typeface="Arial" panose="020B0604020202020204" pitchFamily="34" charset="0"/>
              </a:rPr>
              <a:t>‘Bijsnijden’. </a:t>
            </a:r>
            <a:r>
              <a:rPr lang="nl-NL" sz="1000" dirty="0">
                <a:latin typeface="+mn-lt"/>
                <a:cs typeface="Arial" panose="020B0604020202020204" pitchFamily="34" charset="0"/>
              </a:rPr>
              <a:t>Met de witte bolletjes schaal je de afbeelding, met de zwarte haakjes schaal je het afbeeldingskader. </a:t>
            </a:r>
            <a:endParaRPr lang="en-US" sz="1000" dirty="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dirty="0">
                <a:latin typeface="+mn-lt"/>
                <a:cs typeface="Arial" panose="020B0604020202020204" pitchFamily="34" charset="0"/>
              </a:rPr>
              <a:t>Howest stock Afbeeldingen kan je downloaden op</a:t>
            </a:r>
          </a:p>
          <a:p>
            <a:r>
              <a:rPr lang="nl-NL" sz="1000" dirty="0">
                <a:latin typeface="+mn-lt"/>
                <a:cs typeface="Arial" panose="020B0604020202020204" pitchFamily="34" charset="0"/>
              </a:rPr>
              <a:t> </a:t>
            </a:r>
            <a:r>
              <a:rPr lang="nl-BE" sz="1000" dirty="0">
                <a:latin typeface="+mn-lt"/>
                <a:hlinkClick r:id="rId4"/>
              </a:rPr>
              <a:t>https://www.flickr.com/photos/howestbe/albums</a:t>
            </a:r>
            <a:endParaRPr lang="nl-NL" sz="1000" dirty="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optimaliseren</a:t>
            </a:r>
            <a:endParaRPr lang="en-US" sz="1400" b="1" dirty="0">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dirty="0">
                <a:latin typeface="+mn-lt"/>
                <a:cs typeface="Arial" panose="020B0604020202020204" pitchFamily="34" charset="0"/>
              </a:rPr>
              <a:t>Afbeeldingen maken je PPT vaak heel groot, indien nodig kan je ze comprimeren door ze te selecteren naar </a:t>
            </a:r>
            <a:r>
              <a:rPr lang="nl-NL" sz="1000" b="1" dirty="0">
                <a:latin typeface="+mn-lt"/>
                <a:cs typeface="Arial" panose="020B0604020202020204" pitchFamily="34" charset="0"/>
              </a:rPr>
              <a:t>opmaak</a:t>
            </a:r>
            <a:r>
              <a:rPr lang="nl-NL" sz="1000" dirty="0">
                <a:latin typeface="+mn-lt"/>
                <a:cs typeface="Arial" panose="020B0604020202020204" pitchFamily="34" charset="0"/>
              </a:rPr>
              <a:t> te gaan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Daar kan je volgende optie vinden:</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Gebruik iconen /logo`s</a:t>
            </a:r>
            <a:endParaRPr lang="en-US" sz="1400" b="1" dirty="0">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dirty="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 </a:t>
            </a:r>
            <a:r>
              <a:rPr lang="nl-NL" sz="1000" b="1" dirty="0">
                <a:latin typeface="+mn-lt"/>
                <a:cs typeface="Arial" panose="020B0604020202020204" pitchFamily="34" charset="0"/>
              </a:rPr>
              <a:t>Sleep hiervoor aan de witte bolletjes op de hoeken maar hou SHIFT ingedrukt</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Aanpassen datum en voettekst</a:t>
            </a:r>
            <a:endParaRPr lang="en-US" sz="1400" b="1" dirty="0">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dirty="0">
                <a:latin typeface="+mn-lt"/>
                <a:cs typeface="Arial" panose="020B0604020202020204" pitchFamily="34" charset="0"/>
              </a:rPr>
              <a:t>Pas de voettekst niet rechtstreeks aan maar ga via invoegen en klik op:</a:t>
            </a: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r>
              <a:rPr lang="nl-NL" sz="1000" b="0" dirty="0">
                <a:latin typeface="+mn-lt"/>
                <a:cs typeface="Arial" panose="020B0604020202020204" pitchFamily="34" charset="0"/>
              </a:rPr>
              <a:t>Daar kan je deze aanpassen en toepassen op de slide of op alle slides.</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dirty="0">
                <a:latin typeface="+mn-lt"/>
                <a:cs typeface="Arial" panose="020B0604020202020204" pitchFamily="34" charset="0"/>
              </a:rPr>
              <a:t>Indien je per ongeluk elementen verschoven hebt in de </a:t>
            </a:r>
            <a:r>
              <a:rPr lang="nl-NL" sz="1000" dirty="0" err="1">
                <a:latin typeface="+mn-lt"/>
                <a:cs typeface="Arial" panose="020B0604020202020204" pitchFamily="34" charset="0"/>
              </a:rPr>
              <a:t>layout</a:t>
            </a:r>
            <a:r>
              <a:rPr lang="nl-NL" sz="1000" dirty="0">
                <a:latin typeface="+mn-lt"/>
                <a:cs typeface="Arial" panose="020B0604020202020204" pitchFamily="34" charset="0"/>
              </a:rPr>
              <a:t>, pas opnieuw de juiste template toe:</a:t>
            </a:r>
          </a:p>
          <a:p>
            <a:endParaRPr lang="nl-NL" sz="1000" b="1" dirty="0">
              <a:latin typeface="+mn-lt"/>
              <a:cs typeface="Arial" panose="020B0604020202020204" pitchFamily="34" charset="0"/>
            </a:endParaRPr>
          </a:p>
          <a:p>
            <a:r>
              <a:rPr lang="nl-NL" sz="1000" b="1" dirty="0">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Reset </a:t>
            </a:r>
            <a:r>
              <a:rPr lang="nl-NL" sz="1400" b="1" dirty="0" err="1">
                <a:solidFill>
                  <a:schemeClr val="tx2"/>
                </a:solidFill>
                <a:latin typeface="+mn-lt"/>
                <a:cs typeface="Arial" panose="020B0604020202020204" pitchFamily="34" charset="0"/>
              </a:rPr>
              <a:t>layout</a:t>
            </a:r>
            <a:endParaRPr lang="en-US" sz="1400" b="1" dirty="0">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dirty="0">
                <a:latin typeface="Arial Rounded MT Bold" panose="020F0704030504030204" pitchFamily="34" charset="0"/>
              </a:rPr>
              <a:t>Gebruik Howest template </a:t>
            </a:r>
            <a:r>
              <a:rPr lang="nl-NL" sz="1100" dirty="0">
                <a:latin typeface="Arial Rounded MT Bold" panose="020F0704030504030204" pitchFamily="34" charset="0"/>
              </a:rPr>
              <a:t>versie 1.0</a:t>
            </a:r>
            <a:endParaRPr lang="nl-BE" sz="1100" dirty="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Tekst niveaus</a:t>
            </a:r>
            <a:endParaRPr lang="en-US" sz="1400" b="1" dirty="0">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dirty="0"/>
              <a:t>Titelfont is </a:t>
            </a:r>
            <a:r>
              <a:rPr lang="nl-BE" sz="1000" dirty="0" err="1"/>
              <a:t>Arial</a:t>
            </a:r>
            <a:r>
              <a:rPr lang="nl-BE" sz="1000" dirty="0"/>
              <a:t> </a:t>
            </a:r>
            <a:r>
              <a:rPr lang="nl-BE" sz="1000" dirty="0" err="1"/>
              <a:t>Rounded</a:t>
            </a:r>
            <a:r>
              <a:rPr lang="nl-BE" sz="1000" dirty="0"/>
              <a:t> MT </a:t>
            </a:r>
            <a:r>
              <a:rPr lang="nl-BE" sz="1000" dirty="0" err="1"/>
              <a:t>Bold</a:t>
            </a:r>
            <a:endParaRPr lang="nl-BE" sz="1000" dirty="0"/>
          </a:p>
          <a:p>
            <a:r>
              <a:rPr lang="en-US" sz="1000" dirty="0" err="1"/>
              <a:t>Daarnaast</a:t>
            </a:r>
            <a:r>
              <a:rPr lang="en-US" sz="1000" dirty="0"/>
              <a:t> </a:t>
            </a:r>
            <a:r>
              <a:rPr lang="en-US" sz="1000" dirty="0" err="1"/>
              <a:t>voor</a:t>
            </a:r>
            <a:r>
              <a:rPr lang="en-US" sz="1000" dirty="0"/>
              <a:t> </a:t>
            </a:r>
            <a:r>
              <a:rPr lang="en-US" sz="1000" dirty="0" err="1"/>
              <a:t>tekst</a:t>
            </a:r>
            <a:r>
              <a:rPr lang="en-US" sz="1000" dirty="0"/>
              <a:t> Calibri </a:t>
            </a:r>
            <a:r>
              <a:rPr lang="en-US" sz="1000" dirty="0" err="1"/>
              <a:t>gebruiken</a:t>
            </a:r>
            <a:endParaRPr lang="en-US" sz="1000" dirty="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Tekstgroottes</a:t>
            </a:r>
            <a:endParaRPr lang="en-US" sz="1000" b="1" dirty="0">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dirty="0">
                <a:latin typeface="+mj-lt"/>
                <a:cs typeface="Arial" panose="020B0604020202020204" pitchFamily="34" charset="0"/>
              </a:rPr>
              <a:t>Platte tekst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err="1">
                <a:latin typeface="+mj-lt"/>
                <a:cs typeface="Arial" panose="020B0604020202020204" pitchFamily="34" charset="0"/>
              </a:rPr>
              <a:t>Bullet</a:t>
            </a:r>
            <a:r>
              <a:rPr lang="nl-NL" sz="1000" dirty="0">
                <a:latin typeface="+mj-lt"/>
                <a:cs typeface="Arial" panose="020B0604020202020204" pitchFamily="34" charset="0"/>
              </a:rPr>
              <a: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a:t>
            </a:r>
            <a:r>
              <a:rPr lang="nl-NL" sz="1000" dirty="0" err="1">
                <a:latin typeface="+mj-lt"/>
                <a:cs typeface="Arial" panose="020B0604020202020204" pitchFamily="34" charset="0"/>
              </a:rPr>
              <a:t>Bullet</a:t>
            </a:r>
            <a:r>
              <a:rPr lang="nl-NL" sz="1000" dirty="0">
                <a:latin typeface="+mj-lt"/>
                <a:cs typeface="Arial" panose="020B0604020202020204" pitchFamily="34" charset="0"/>
              </a:rPr>
              <a:t> (30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dirty="0">
                <a:solidFill>
                  <a:schemeClr val="tx2"/>
                </a:solidFill>
                <a:latin typeface="+mj-lt"/>
                <a:cs typeface="Arial" panose="020B0604020202020204" pitchFamily="34" charset="0"/>
              </a:rPr>
              <a:t>Kopje (24 </a:t>
            </a:r>
            <a:r>
              <a:rPr lang="nl-NL" sz="1000" b="1" dirty="0" err="1">
                <a:solidFill>
                  <a:schemeClr val="tx2"/>
                </a:solidFill>
                <a:latin typeface="+mj-lt"/>
                <a:cs typeface="Arial" panose="020B0604020202020204" pitchFamily="34" charset="0"/>
              </a:rPr>
              <a:t>pt</a:t>
            </a:r>
            <a:r>
              <a:rPr lang="nl-NL" sz="1000" b="1" dirty="0">
                <a:solidFill>
                  <a:schemeClr val="tx2"/>
                </a:solidFill>
                <a:latin typeface="+mj-lt"/>
                <a:cs typeface="Arial" panose="020B0604020202020204" pitchFamily="34" charset="0"/>
              </a:rPr>
              <a:t>)</a:t>
            </a:r>
            <a:endParaRPr lang="en-US" sz="1000" b="1" dirty="0">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dirty="0">
                <a:solidFill>
                  <a:schemeClr val="tx2"/>
                </a:solidFill>
                <a:latin typeface="+mj-lt"/>
                <a:cs typeface="Arial" panose="020B0604020202020204" pitchFamily="34" charset="0"/>
              </a:rPr>
              <a:t>Kopje (16 </a:t>
            </a:r>
            <a:r>
              <a:rPr lang="nl-NL" sz="1000" i="1" dirty="0" err="1">
                <a:solidFill>
                  <a:schemeClr val="tx2"/>
                </a:solidFill>
                <a:latin typeface="+mj-lt"/>
                <a:cs typeface="Arial" panose="020B0604020202020204" pitchFamily="34" charset="0"/>
              </a:rPr>
              <a:t>pt</a:t>
            </a:r>
            <a:r>
              <a:rPr lang="nl-NL" sz="1000" i="1" dirty="0">
                <a:solidFill>
                  <a:schemeClr val="tx2"/>
                </a:solidFill>
                <a:latin typeface="+mj-lt"/>
                <a:cs typeface="Arial" panose="020B0604020202020204" pitchFamily="34" charset="0"/>
              </a:rPr>
              <a:t>)</a:t>
            </a:r>
            <a:endParaRPr lang="en-US" sz="1000" i="1" dirty="0">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3</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5</a:t>
              </a:r>
              <a:endParaRPr lang="en-US" sz="1200" b="1" dirty="0">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Kaart aanpassen</a:t>
            </a:r>
            <a:endParaRPr lang="en-US" sz="1400" b="1" dirty="0">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dirty="0">
                <a:latin typeface="+mn-lt"/>
                <a:cs typeface="Arial" panose="020B0604020202020204" pitchFamily="34" charset="0"/>
              </a:rPr>
              <a:t>Selecteer eerst de kaart en vervolgens het deel dat je wenst te kleuren. Klik naast de kaart om deze weer te verlaten.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Copier de </a:t>
            </a:r>
            <a:r>
              <a:rPr lang="nl-NL" sz="1000" dirty="0" err="1">
                <a:latin typeface="+mn-lt"/>
                <a:cs typeface="Arial" panose="020B0604020202020204" pitchFamily="34" charset="0"/>
              </a:rPr>
              <a:t>pushpin</a:t>
            </a:r>
            <a:r>
              <a:rPr lang="nl-NL" sz="1000" dirty="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Grafieken aanpassen</a:t>
            </a:r>
            <a:endParaRPr lang="en-US" sz="1400" b="1" dirty="0">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dirty="0">
                <a:latin typeface="+mn-lt"/>
                <a:cs typeface="Arial" panose="020B0604020202020204" pitchFamily="34" charset="0"/>
              </a:rPr>
              <a:t>Klik rechts op de grafiek en kies voor:</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Vragen of hulp</a:t>
            </a:r>
            <a:endParaRPr lang="en-US" sz="1400" b="1" dirty="0">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dirty="0">
                <a:latin typeface="+mn-lt"/>
                <a:cs typeface="Arial" panose="020B0604020202020204" pitchFamily="34" charset="0"/>
              </a:rPr>
              <a:t>Contacteer de dienst communicatie of </a:t>
            </a:r>
            <a:r>
              <a:rPr lang="nl-NL" sz="1000" dirty="0">
                <a:latin typeface="+mn-lt"/>
                <a:cs typeface="Arial" panose="020B0604020202020204" pitchFamily="34" charset="0"/>
                <a:hlinkClick r:id="rId8"/>
              </a:rPr>
              <a:t>regis.le.roy@howest.be</a:t>
            </a:r>
            <a:r>
              <a:rPr lang="nl-NL" sz="1000" dirty="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dirty="0" err="1">
                <a:solidFill>
                  <a:schemeClr val="tx2"/>
                </a:solidFill>
                <a:latin typeface="+mn-lt"/>
                <a:cs typeface="Arial" panose="020B0604020202020204" pitchFamily="34" charset="0"/>
              </a:rPr>
              <a:t>SmartArt</a:t>
            </a:r>
            <a:r>
              <a:rPr lang="nl-NL" sz="1400" b="1" dirty="0">
                <a:solidFill>
                  <a:schemeClr val="tx2"/>
                </a:solidFill>
                <a:latin typeface="+mn-lt"/>
                <a:cs typeface="Arial" panose="020B0604020202020204" pitchFamily="34" charset="0"/>
              </a:rPr>
              <a:t> aanpassen</a:t>
            </a:r>
            <a:endParaRPr lang="en-US" sz="1400" b="1" dirty="0">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dirty="0">
                <a:latin typeface="+mn-lt"/>
                <a:cs typeface="Arial" panose="020B0604020202020204" pitchFamily="34" charset="0"/>
              </a:rPr>
              <a:t>Copier de </a:t>
            </a:r>
            <a:r>
              <a:rPr lang="nl-NL" sz="1000" dirty="0" err="1">
                <a:latin typeface="+mn-lt"/>
                <a:cs typeface="Arial" panose="020B0604020202020204" pitchFamily="34" charset="0"/>
              </a:rPr>
              <a:t>smartart</a:t>
            </a:r>
            <a:r>
              <a:rPr lang="nl-NL" sz="1000" dirty="0">
                <a:latin typeface="+mn-lt"/>
                <a:cs typeface="Arial" panose="020B0604020202020204" pitchFamily="34" charset="0"/>
              </a:rPr>
              <a:t> naar de template je slide.</a:t>
            </a:r>
          </a:p>
          <a:p>
            <a:endParaRPr lang="nl-NL" sz="1000" dirty="0">
              <a:latin typeface="+mn-lt"/>
              <a:cs typeface="Arial" panose="020B0604020202020204" pitchFamily="34" charset="0"/>
            </a:endParaRPr>
          </a:p>
          <a:p>
            <a:r>
              <a:rPr lang="nl-NL" sz="1000" dirty="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dirty="0">
                <a:latin typeface="+mn-lt"/>
                <a:cs typeface="Arial" panose="020B0604020202020204" pitchFamily="34" charset="0"/>
              </a:rPr>
              <a:t>Gelieve steeds de laatste versie af te halen van dit bestand! Via het intranet op </a:t>
            </a:r>
          </a:p>
          <a:p>
            <a:r>
              <a:rPr lang="nl-BE" sz="1000" dirty="0">
                <a:latin typeface="+mn-lt"/>
                <a:cs typeface="Arial" panose="020B0604020202020204" pitchFamily="34" charset="0"/>
                <a:hlinkClick r:id="rId9"/>
              </a:rPr>
              <a:t>https://start.howest.be/StrategieCommunicatie/Communicatie</a:t>
            </a:r>
            <a:endParaRPr lang="nl-BE" sz="1000" dirty="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Over deze template</a:t>
            </a:r>
            <a:endParaRPr lang="en-US" sz="1400" b="1" dirty="0">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Kleuren</a:t>
            </a:r>
            <a:endParaRPr lang="en-US" sz="1400" b="1" dirty="0">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dirty="0"/>
                <a:t>H</a:t>
              </a:r>
              <a:r>
                <a:rPr lang="nl-BE" sz="1000" dirty="0" err="1"/>
                <a:t>oofdkleur</a:t>
              </a:r>
              <a:endParaRPr lang="nl-BE" sz="1000" dirty="0"/>
            </a:p>
            <a:p>
              <a:pPr marL="0" indent="0" algn="l">
                <a:buFontTx/>
                <a:buNone/>
              </a:pPr>
              <a:r>
                <a:rPr lang="nl-BE" sz="1000" dirty="0"/>
                <a:t>Blauw (RGB: 68,200,245)</a:t>
              </a:r>
            </a:p>
            <a:p>
              <a:pPr marL="0" indent="0">
                <a:buFontTx/>
                <a:buNone/>
              </a:pPr>
              <a:r>
                <a:rPr lang="en-US" sz="1000" dirty="0"/>
                <a:t>1</a:t>
              </a:r>
              <a:r>
                <a:rPr lang="en-US" sz="1000" baseline="30000" dirty="0"/>
                <a:t>ste </a:t>
              </a:r>
              <a:r>
                <a:rPr lang="nl-BE" sz="1000" dirty="0"/>
                <a:t> Tekstkleur </a:t>
              </a:r>
            </a:p>
            <a:p>
              <a:pPr marL="0" indent="0">
                <a:buFontTx/>
                <a:buNone/>
              </a:pPr>
              <a:r>
                <a:rPr lang="nl-BE" sz="1000" dirty="0"/>
                <a:t>Wit (RGB:255,255,255)</a:t>
              </a:r>
            </a:p>
            <a:p>
              <a:pPr marL="0" indent="0">
                <a:buFontTx/>
                <a:buNone/>
              </a:pPr>
              <a:r>
                <a:rPr lang="en-US" sz="1000" dirty="0"/>
                <a:t>2</a:t>
              </a:r>
              <a:r>
                <a:rPr lang="en-US" sz="1000" baseline="30000" dirty="0"/>
                <a:t>de</a:t>
              </a:r>
              <a:r>
                <a:rPr lang="en-US" sz="1000" dirty="0"/>
                <a:t>   </a:t>
              </a:r>
              <a:r>
                <a:rPr lang="en-US" sz="1000" dirty="0" err="1"/>
                <a:t>Tekstkleur</a:t>
              </a:r>
              <a:endParaRPr lang="en-US" sz="1000" dirty="0"/>
            </a:p>
            <a:p>
              <a:pPr marL="0" indent="0">
                <a:buFontTx/>
                <a:buNone/>
              </a:pPr>
              <a:r>
                <a:rPr lang="en-US" sz="1000" dirty="0"/>
                <a:t>Z</a:t>
              </a:r>
              <a:r>
                <a:rPr lang="nl-BE" sz="1000" dirty="0"/>
                <a:t>wart (RGB:0,0,0)</a:t>
              </a:r>
            </a:p>
            <a:p>
              <a:pPr marL="0" indent="0">
                <a:buFontTx/>
                <a:buNone/>
              </a:pPr>
              <a:r>
                <a:rPr lang="en-US" sz="1000" dirty="0"/>
                <a:t>Extra: </a:t>
              </a:r>
            </a:p>
            <a:p>
              <a:pPr marL="0" indent="0">
                <a:buFontTx/>
                <a:buNone/>
              </a:pPr>
              <a:r>
                <a:rPr lang="en-US" sz="1000" dirty="0"/>
                <a:t>Magenta</a:t>
              </a:r>
              <a:r>
                <a:rPr lang="nl-BE" sz="1000" dirty="0"/>
                <a:t> (RGB: 236,0,140)</a:t>
              </a:r>
            </a:p>
            <a:p>
              <a:pPr marL="0" indent="0">
                <a:buFontTx/>
                <a:buNone/>
              </a:pPr>
              <a:r>
                <a:rPr lang="nl-BE" sz="1000" dirty="0"/>
                <a:t>Extra:</a:t>
              </a:r>
            </a:p>
            <a:p>
              <a:pPr marL="0" indent="0">
                <a:buFontTx/>
                <a:buNone/>
              </a:pPr>
              <a:r>
                <a:rPr lang="nl-BE" sz="1000" dirty="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Hulplijnen tonen aanpassen</a:t>
            </a:r>
            <a:endParaRPr lang="en-US" sz="1400" b="1" dirty="0">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dirty="0">
                <a:latin typeface="+mn-lt"/>
                <a:cs typeface="Arial" panose="020B0604020202020204" pitchFamily="34" charset="0"/>
              </a:rPr>
              <a:t>In elke slide </a:t>
            </a:r>
            <a:r>
              <a:rPr lang="nl-NL" sz="1000" dirty="0" err="1">
                <a:latin typeface="+mn-lt"/>
                <a:cs typeface="Arial" panose="020B0604020202020204" pitchFamily="34" charset="0"/>
              </a:rPr>
              <a:t>layout</a:t>
            </a:r>
            <a:r>
              <a:rPr lang="nl-NL" sz="1000" dirty="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Tabellen aanpassen</a:t>
            </a:r>
            <a:endParaRPr lang="en-US" sz="1400" b="1" dirty="0">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dirty="0">
                <a:latin typeface="+mn-lt"/>
                <a:cs typeface="Arial" panose="020B0604020202020204" pitchFamily="34" charset="0"/>
              </a:rPr>
              <a:t>Tabellen werkt niet altijd even vlot in PowerPoint. </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dirty="0">
              <a:latin typeface="+mn-lt"/>
              <a:cs typeface="Arial" panose="020B0604020202020204" pitchFamily="34" charset="0"/>
            </a:endParaRPr>
          </a:p>
          <a:p>
            <a:r>
              <a:rPr lang="nl-NL" sz="1000" dirty="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115" name="Afbeelding 114">
            <a:extLst>
              <a:ext uri="{FF2B5EF4-FFF2-40B4-BE49-F238E27FC236}">
                <a16:creationId xmlns:a16="http://schemas.microsoft.com/office/drawing/2014/main" id="{5574E764-4DF0-401B-8634-39C5C89BB7C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837244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BE" noProof="0"/>
              <a:t>Klik om Titel te bewerken</a:t>
            </a:r>
          </a:p>
        </p:txBody>
      </p:sp>
      <p:sp>
        <p:nvSpPr>
          <p:cNvPr id="3" name="Subtitle 2"/>
          <p:cNvSpPr>
            <a:spLocks noGrp="1"/>
          </p:cNvSpPr>
          <p:nvPr>
            <p:ph type="subTitle" idx="1" hasCustomPrompt="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Klikken om de ondertitelstijl </a:t>
            </a:r>
          </a:p>
          <a:p>
            <a:r>
              <a:rPr lang="nl-BE" noProof="0"/>
              <a:t>van het model </a:t>
            </a:r>
          </a:p>
          <a:p>
            <a:r>
              <a:rPr lang="nl-BE" noProof="0"/>
              <a:t>te bewerken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Tussentitel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85246491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BE" noProof="0"/>
            </a:br>
            <a:br>
              <a:rPr lang="nl-BE" noProof="0"/>
            </a:br>
            <a:r>
              <a:rPr lang="nl-BE" noProof="0"/>
              <a:t>Titel</a:t>
            </a:r>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4004086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BE" noProof="0"/>
              <a:t>“Klik om quote </a:t>
            </a:r>
            <a:br>
              <a:rPr lang="nl-BE" noProof="0"/>
            </a:br>
            <a:r>
              <a:rPr lang="nl-BE" noProof="0"/>
              <a:t>in te Voegen”</a:t>
            </a:r>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 om de Naam en Voornaam in te voegen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Quote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13591553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BE" noProof="0"/>
              <a:t>Inhoudstafel / Agenda titel</a:t>
            </a:r>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Agendapunt 1</a:t>
            </a:r>
          </a:p>
          <a:p>
            <a:r>
              <a:rPr lang="nl-BE" noProof="0"/>
              <a:t>Agendapunt 2</a:t>
            </a:r>
          </a:p>
          <a:p>
            <a:r>
              <a:rPr lang="nl-BE" noProof="0"/>
              <a:t>Agendapunt 3</a:t>
            </a:r>
          </a:p>
          <a:p>
            <a:r>
              <a:rPr lang="nl-BE" noProof="0"/>
              <a:t>Agendapunt 4</a:t>
            </a:r>
          </a:p>
          <a:p>
            <a:r>
              <a:rPr lang="nl-BE" noProof="0"/>
              <a:t>Agendapunt 5</a:t>
            </a:r>
          </a:p>
          <a:p>
            <a:r>
              <a:rPr lang="nl-BE" noProof="0"/>
              <a:t>Agendapunt 6</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Inhoud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230274321"/>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B5E3F428-2CDB-4C9A-BE20-EBB63BA2AD50}" type="datetime1">
              <a:rPr lang="nl-BE" smtClean="0"/>
              <a:t>14/11/2022</a:t>
            </a:fld>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4E33BA09-67C0-408C-8B50-3F1EBDFBB6AD}"/>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422836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8068EC11-AC68-45C8-9FBB-D7EC7726DEED}" type="datetime1">
              <a:rPr lang="nl-BE" smtClean="0"/>
              <a:t>14/11/2022</a:t>
            </a:fld>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 </a:t>
            </a:r>
            <a:r>
              <a:rPr lang="nl-NL" sz="2000" b="1" dirty="0" err="1">
                <a:solidFill>
                  <a:schemeClr val="tx1"/>
                </a:solidFill>
                <a:latin typeface="+mn-lt"/>
                <a:cs typeface="Arial" panose="020B0604020202020204" pitchFamily="34" charset="0"/>
              </a:rPr>
              <a:t>floating</a:t>
            </a:r>
            <a:r>
              <a:rPr lang="nl-NL" sz="2000" b="1" dirty="0">
                <a:solidFill>
                  <a:schemeClr val="tx1"/>
                </a:solidFill>
                <a:latin typeface="+mn-lt"/>
                <a:cs typeface="Arial" panose="020B0604020202020204" pitchFamily="34" charset="0"/>
              </a:rPr>
              <a:t> titel slide</a:t>
            </a:r>
            <a:endParaRPr lang="en-US" sz="2000" b="1" dirty="0">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dirty="0">
                <a:latin typeface="+mn-lt"/>
                <a:cs typeface="Arial" panose="020B0604020202020204" pitchFamily="34" charset="0"/>
              </a:rPr>
              <a:t>Verplaats na het invoegen van de foto deze weer naar de achtergrond zodat de titel terug vooraan kom te staan. </a:t>
            </a:r>
            <a:r>
              <a:rPr lang="nl-NL" sz="1000" b="1" dirty="0">
                <a:latin typeface="+mn-lt"/>
                <a:cs typeface="Arial" panose="020B0604020202020204" pitchFamily="34" charset="0"/>
              </a:rPr>
              <a:t>(rechtsklikken&gt; naar achtergrond&gt; naar achtergrond)</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de tekst niet genoeg zichtbaar is over de foto, verander de kleur van zwart naar wit.</a:t>
            </a:r>
          </a:p>
        </p:txBody>
      </p:sp>
      <p:sp>
        <p:nvSpPr>
          <p:cNvPr id="17" name="Slide Number Placeholder 5">
            <a:extLst>
              <a:ext uri="{FF2B5EF4-FFF2-40B4-BE49-F238E27FC236}">
                <a16:creationId xmlns:a16="http://schemas.microsoft.com/office/drawing/2014/main" id="{535CD291-C318-4F7C-BE2D-0968FAAC202A}"/>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918996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6408B934-EF95-4775-960D-861F5EF4D0E0}" type="datetime1">
              <a:rPr lang="nl-BE" noProof="0" smtClean="0"/>
              <a:t>14/11/2022</a:t>
            </a:fld>
            <a:endParaRPr lang="nl-BE" noProof="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noProof="0"/>
              <a:t>Workshop uitstelgedrag</a:t>
            </a:r>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noProof="0" smtClean="0"/>
              <a:pPr/>
              <a:t>‹nr.›</a:t>
            </a:fld>
            <a:endParaRPr lang="nl-BE" noProof="0"/>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0151778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2E923E8E-DF47-461F-B9CE-F6AE806BCB5A}" type="datetime1">
              <a:rPr lang="nl-BE" smtClean="0"/>
              <a:t>14/11/2022</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754E2B3E-4C74-4A6A-953D-C55A6E902B8C}"/>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70939646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BA8AC7E9-A1C8-4B16-875D-374BD02F1B79}" type="datetime1">
              <a:rPr lang="nl-BE" smtClean="0"/>
              <a:t>14/11/2022</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noProof="0"/>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Tabel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E298B6C7-E64D-451B-B8F5-BDD2AEEBAC0A}"/>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48905668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797AC705-DA6C-4503-9827-514926F81716}" type="datetime1">
              <a:rPr lang="nl-BE" smtClean="0"/>
              <a:t>14/11/2022</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Lege slide</a:t>
            </a:r>
            <a:endParaRPr lang="en-US" sz="2000" b="1" dirty="0">
              <a:solidFill>
                <a:schemeClr val="tx1"/>
              </a:solidFill>
              <a:latin typeface="+mn-lt"/>
              <a:cs typeface="Arial" panose="020B0604020202020204" pitchFamily="34" charset="0"/>
            </a:endParaRPr>
          </a:p>
        </p:txBody>
      </p:sp>
      <p:sp>
        <p:nvSpPr>
          <p:cNvPr id="10" name="Slide Number Placeholder 5">
            <a:extLst>
              <a:ext uri="{FF2B5EF4-FFF2-40B4-BE49-F238E27FC236}">
                <a16:creationId xmlns:a16="http://schemas.microsoft.com/office/drawing/2014/main" id="{E933CE10-84EB-48D5-9DBB-6D5D909491D9}"/>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363498780"/>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394E72D3-D948-45AA-BEB8-895BC506A565}" type="datetime1">
              <a:rPr lang="nl-BE" smtClean="0"/>
              <a:t>14/11/2022</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Leeg zonder titel slide</a:t>
            </a:r>
            <a:endParaRPr lang="en-US" sz="2000" b="1" dirty="0">
              <a:solidFill>
                <a:schemeClr val="tx1"/>
              </a:solidFill>
              <a:latin typeface="+mn-lt"/>
              <a:cs typeface="Arial" panose="020B0604020202020204" pitchFamily="34" charset="0"/>
            </a:endParaRPr>
          </a:p>
        </p:txBody>
      </p:sp>
      <p:sp>
        <p:nvSpPr>
          <p:cNvPr id="8" name="Slide Number Placeholder 5">
            <a:extLst>
              <a:ext uri="{FF2B5EF4-FFF2-40B4-BE49-F238E27FC236}">
                <a16:creationId xmlns:a16="http://schemas.microsoft.com/office/drawing/2014/main" id="{A7541285-D923-49F0-9255-B49296C75D20}"/>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817097596"/>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31CD2540-3EA8-4D16-8536-48C7C15EB88E}" type="datetime1">
              <a:rPr lang="nl-BE" smtClean="0"/>
              <a:t>14/11/2022</a:t>
            </a:fld>
            <a:endParaRPr lang="nl-BE" dirty="0"/>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1/2 Tekst en 1/2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E4EA7E3C-8D96-4688-A34D-5E20B15746F3}"/>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4035366188"/>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1BB260EF-8985-4B7A-8EFA-455051E133C5}"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2/3 Tekst en 1/3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9B0C9453-241A-4033-BF7E-32861682715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67761635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646EA105-5EC4-4BDB-BE54-DE5C717526D0}"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Afbeelding en afbeelding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2D7ADE46-BC5E-4CF0-A652-DEEBD380AB6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845866888"/>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822994AA-932C-43EE-A56A-6B393088BFA2}"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2 x 2 afbeeldingen slide</a:t>
            </a:r>
            <a:endParaRPr lang="en-US" sz="2000" b="1" dirty="0">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dirty="0"/>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dirty="0"/>
          </a:p>
        </p:txBody>
      </p:sp>
      <p:sp>
        <p:nvSpPr>
          <p:cNvPr id="13" name="Slide Number Placeholder 5">
            <a:extLst>
              <a:ext uri="{FF2B5EF4-FFF2-40B4-BE49-F238E27FC236}">
                <a16:creationId xmlns:a16="http://schemas.microsoft.com/office/drawing/2014/main" id="{11AD4B49-588B-4FA0-AB7E-1A35BB2C644B}"/>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605891243"/>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3F1293A2-14BA-4F92-9245-E2E546424C02}"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3 x Afbeelding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A7D7A479-4D38-43A0-BAB1-00DE90D031CD}"/>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59138921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4ADA39E8-358E-4541-A7D8-6CD4445AEE3D}"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4 x Afbeelding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D71E88DA-619D-423F-AE47-6EC96B62FB4C}"/>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2809279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B516D860-6124-427A-8C83-5860318B15BE}" type="datetime1">
              <a:rPr lang="nl-BE" noProof="0" smtClean="0"/>
              <a:t>14/11/2022</a:t>
            </a:fld>
            <a:endParaRPr lang="nl-BE" noProof="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noProof="0"/>
              <a:t>Workshop uitstelgedrag</a:t>
            </a:r>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 </a:t>
            </a:r>
            <a:r>
              <a:rPr lang="nl-NL" sz="2000" b="1" dirty="0" err="1">
                <a:solidFill>
                  <a:schemeClr val="tx1"/>
                </a:solidFill>
                <a:latin typeface="+mn-lt"/>
                <a:cs typeface="Arial" panose="020B0604020202020204" pitchFamily="34" charset="0"/>
              </a:rPr>
              <a:t>floating</a:t>
            </a:r>
            <a:r>
              <a:rPr lang="nl-NL" sz="2000" b="1" dirty="0">
                <a:solidFill>
                  <a:schemeClr val="tx1"/>
                </a:solidFill>
                <a:latin typeface="+mn-lt"/>
                <a:cs typeface="Arial" panose="020B0604020202020204" pitchFamily="34" charset="0"/>
              </a:rPr>
              <a:t> titel slide</a:t>
            </a:r>
            <a:endParaRPr lang="en-US" sz="2000" b="1" dirty="0">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dirty="0">
                <a:latin typeface="+mn-lt"/>
                <a:cs typeface="Arial" panose="020B0604020202020204" pitchFamily="34" charset="0"/>
              </a:rPr>
              <a:t>Verplaats na het invoegen van de foto deze weer naar de achtergrond zodat de titel terug vooraan kom te staan. </a:t>
            </a:r>
            <a:r>
              <a:rPr lang="nl-NL" sz="1000" b="1" dirty="0">
                <a:latin typeface="+mn-lt"/>
                <a:cs typeface="Arial" panose="020B0604020202020204" pitchFamily="34" charset="0"/>
              </a:rPr>
              <a:t>(rechtsklikken&gt; naar achtergrond&gt; naar achtergrond)</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16137522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E9061C93-F85F-485F-9E65-8853DE16FB38}"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3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15" name="Slide Number Placeholder 5">
            <a:extLst>
              <a:ext uri="{FF2B5EF4-FFF2-40B4-BE49-F238E27FC236}">
                <a16:creationId xmlns:a16="http://schemas.microsoft.com/office/drawing/2014/main" id="{373E7580-50F0-4BA7-B9B0-F25DEFBE5C93}"/>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25874853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FDA496E4-4D42-4427-B29C-E5F0BA7CCD54}"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26" name="Slide Number Placeholder 5">
            <a:extLst>
              <a:ext uri="{FF2B5EF4-FFF2-40B4-BE49-F238E27FC236}">
                <a16:creationId xmlns:a16="http://schemas.microsoft.com/office/drawing/2014/main" id="{B322D117-B4F5-4509-AFFC-9390DA3CF0C5}"/>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88801157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94869666-5A1C-4D61-A246-8B019C4EBD7A}" type="datetime1">
              <a:rPr lang="nl-BE" smtClean="0"/>
              <a:t>14/11/2022</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dirty="0"/>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Grafiek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28" name="Slide Number Placeholder 5">
            <a:extLst>
              <a:ext uri="{FF2B5EF4-FFF2-40B4-BE49-F238E27FC236}">
                <a16:creationId xmlns:a16="http://schemas.microsoft.com/office/drawing/2014/main" id="{C4CEE009-8E85-4C17-8940-2ECFA7416A87}"/>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3298399701"/>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AFB174C4-61F3-4879-8F0B-31E0EA942D1D}" type="datetime1">
              <a:rPr lang="nl-BE" smtClean="0"/>
              <a:t>14/11/2022</a:t>
            </a:fld>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1/3 Tekst en 2/3 grafiek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0B746D04-F8B5-4633-8AF7-A2B6C0815590}"/>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414539068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57D627C3-4219-47EF-9504-4DA60543C3A6}" type="datetime1">
              <a:rPr lang="nl-BE" smtClean="0"/>
              <a:t>14/11/2022</a:t>
            </a:fld>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Grafiek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BB1B3D76-87F5-4241-8BC7-B14883BF9BD9}"/>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429027203"/>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574D8A95-938F-4D45-A48B-89BE8D19CABD}" type="datetime1">
              <a:rPr lang="nl-BE" smtClean="0"/>
              <a:t>14/11/2022</a:t>
            </a:fld>
            <a:endParaRPr lang="nl-BE" dirty="0"/>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1/2 Tekst en 1/2 tekst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7FE107D6-62B0-4C84-B71F-6083B8886F2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766994925"/>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F11E8545-2365-43BB-9C93-A77F9AE4F167}" type="datetime1">
              <a:rPr lang="nl-BE" smtClean="0"/>
              <a:t>14/11/2022</a:t>
            </a:fld>
            <a:endParaRPr lang="nl-BE" dirty="0"/>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C622672D-881A-46AD-85C1-7DDEFA005E4F}"/>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37571977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dirty="0"/>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3506E8ED-59D9-4F49-AF53-D29BF5C3DA57}" type="datetime1">
              <a:rPr lang="nl-BE" smtClean="0"/>
              <a:t>14/11/2022</a:t>
            </a:fld>
            <a:endParaRPr lang="nl-BE" dirty="0"/>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en 3 afbeelding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D298E6EB-9C9F-42C7-9A88-763E9F891878}"/>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64188374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762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7C7646DD-EC77-4A4C-9DF5-B0D9EA2427A9}" type="datetime1">
              <a:rPr lang="nl-BE" smtClean="0"/>
              <a:t>14/11/2022</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028344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BCEDE614-CB37-49F3-A4F0-5A5350433224}" type="datetime1">
              <a:rPr lang="nl-BE" smtClean="0"/>
              <a:t>14/11/2022</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noProof="0"/>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Tabel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17018830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14.sv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3.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image" Target="../media/image14.sv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13.pn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C71E187-E4DA-41C1-93D3-90841C153AB8}"/>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BE"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5D4EF53-CF77-435E-84D8-A7E44C6C46F4}" type="datetime1">
              <a:rPr lang="nl-BE" noProof="0" smtClean="0"/>
              <a:t>14/11/2022</a:t>
            </a:fld>
            <a:endParaRPr lang="nl-BE" noProof="0"/>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noProof="0"/>
              <a:t>Workshop uitstelgedrag</a:t>
            </a:r>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noProof="0" smtClean="0"/>
              <a:t>‹nr.›</a:t>
            </a:fld>
            <a:endParaRPr lang="nl-BE" noProof="0"/>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dirty="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Afbeelding 314">
            <a:extLst>
              <a:ext uri="{FF2B5EF4-FFF2-40B4-BE49-F238E27FC236}">
                <a16:creationId xmlns:a16="http://schemas.microsoft.com/office/drawing/2014/main" id="{3BF46849-40DA-4360-9135-DC7B3200D2D2}"/>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Tree>
    <p:extLst>
      <p:ext uri="{BB962C8B-B14F-4D97-AF65-F5344CB8AC3E}">
        <p14:creationId xmlns:p14="http://schemas.microsoft.com/office/powerpoint/2010/main" val="2587856834"/>
      </p:ext>
    </p:extLst>
  </p:cSld>
  <p:clrMap bg1="lt1" tx1="dk1" bg2="lt2" tx2="dk2" accent1="accent1" accent2="accent2" accent3="accent3" accent4="accent4" accent5="accent5" accent6="accent6" hlink="hlink" folHlink="folHlink"/>
  <p:sldLayoutIdLst>
    <p:sldLayoutId id="2147483707" r:id="rId1"/>
    <p:sldLayoutId id="2147483673" r:id="rId2"/>
    <p:sldLayoutId id="2147483686" r:id="rId3"/>
    <p:sldLayoutId id="2147483708" r:id="rId4"/>
    <p:sldLayoutId id="2147483709" r:id="rId5"/>
    <p:sldLayoutId id="2147483684" r:id="rId6"/>
    <p:sldLayoutId id="2147483696" r:id="rId7"/>
    <p:sldLayoutId id="2147483688" r:id="rId8"/>
    <p:sldLayoutId id="2147483706" r:id="rId9"/>
    <p:sldLayoutId id="2147483697" r:id="rId10"/>
    <p:sldLayoutId id="2147483703" r:id="rId11"/>
    <p:sldLayoutId id="2147483687" r:id="rId12"/>
    <p:sldLayoutId id="2147483702" r:id="rId13"/>
    <p:sldLayoutId id="2147483693" r:id="rId14"/>
    <p:sldLayoutId id="2147483705" r:id="rId15"/>
    <p:sldLayoutId id="2147483698" r:id="rId16"/>
    <p:sldLayoutId id="2147483694" r:id="rId17"/>
    <p:sldLayoutId id="2147483699" r:id="rId18"/>
    <p:sldLayoutId id="2147483695" r:id="rId19"/>
    <p:sldLayoutId id="2147483700" r:id="rId20"/>
    <p:sldLayoutId id="2147483691" r:id="rId21"/>
    <p:sldLayoutId id="2147483704" r:id="rId22"/>
    <p:sldLayoutId id="2147483689" r:id="rId23"/>
    <p:sldLayoutId id="2147483692" r:id="rId24"/>
    <p:sldLayoutId id="2147483685" r:id="rId25"/>
    <p:sldLayoutId id="2147483764" r:id="rId26"/>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userDrawn="1">
          <p15:clr>
            <a:srgbClr val="5ACBF0"/>
          </p15:clr>
        </p15:guide>
        <p15:guide id="2" pos="11094" userDrawn="1">
          <p15:clr>
            <a:srgbClr val="5ACBF0"/>
          </p15:clr>
        </p15:guide>
        <p15:guide id="3" pos="5877" userDrawn="1">
          <p15:clr>
            <a:srgbClr val="5ACBF0"/>
          </p15:clr>
        </p15:guide>
        <p15:guide id="4" orient="horz" pos="1475" userDrawn="1">
          <p15:clr>
            <a:srgbClr val="5ACBF0"/>
          </p15:clr>
        </p15:guide>
        <p15:guide id="5" orient="horz" pos="5327" userDrawn="1">
          <p15:clr>
            <a:srgbClr val="5ACBF0"/>
          </p15:clr>
        </p15:guide>
        <p15:guide id="6" orient="horz" pos="5765" userDrawn="1">
          <p15:clr>
            <a:srgbClr val="5ACBF0"/>
          </p15:clr>
        </p15:guide>
        <p15:guide id="7" orient="horz" pos="1037" userDrawn="1">
          <p15:clr>
            <a:srgbClr val="5ACBF0"/>
          </p15:clr>
        </p15:guide>
        <p15:guide id="8" orient="horz" pos="3392"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DF2FF41-9D14-4CCF-A57E-BD51DB27A649}"/>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8E964F2-61A0-4C71-A7E9-DD7362BD9E1A}" type="datetime1">
              <a:rPr lang="nl-BE" smtClean="0"/>
              <a:t>14/11/2022</a:t>
            </a:fld>
            <a:endParaRPr lang="nl-BE"/>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a:t>Workshop uitstelgedrag</a:t>
            </a:r>
            <a:endParaRPr lang="nl-BE" dirty="0"/>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‹nr.›</a:t>
            </a:fld>
            <a:endParaRPr lang="nl-BE"/>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dirty="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Graphic 314">
            <a:extLst>
              <a:ext uri="{FF2B5EF4-FFF2-40B4-BE49-F238E27FC236}">
                <a16:creationId xmlns:a16="http://schemas.microsoft.com/office/drawing/2014/main" id="{F02C931F-5CA2-4951-9406-1794839C7F3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5991268" y="9146698"/>
            <a:ext cx="1841920" cy="943902"/>
          </a:xfrm>
          <a:prstGeom prst="rect">
            <a:avLst/>
          </a:prstGeom>
        </p:spPr>
      </p:pic>
    </p:spTree>
    <p:extLst>
      <p:ext uri="{BB962C8B-B14F-4D97-AF65-F5344CB8AC3E}">
        <p14:creationId xmlns:p14="http://schemas.microsoft.com/office/powerpoint/2010/main" val="417278449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62" r:id="rId26"/>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8" name="balk onderaan">
            <a:extLst>
              <a:ext uri="{FF2B5EF4-FFF2-40B4-BE49-F238E27FC236}">
                <a16:creationId xmlns:a16="http://schemas.microsoft.com/office/drawing/2014/main" id="{1C347D43-E018-4735-A7B3-BBD71DCA569C}"/>
              </a:ext>
            </a:extLst>
          </p:cNvPr>
          <p:cNvSpPr/>
          <p:nvPr userDrawn="1"/>
        </p:nvSpPr>
        <p:spPr>
          <a:xfrm>
            <a:off x="-5644" y="9306131"/>
            <a:ext cx="13481537" cy="552245"/>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 name="connsiteX0" fmla="*/ 0 w 15988888"/>
              <a:gd name="connsiteY0" fmla="*/ 547482 h 548274"/>
              <a:gd name="connsiteX1" fmla="*/ 2507456 w 15988888"/>
              <a:gd name="connsiteY1" fmla="*/ 2176 h 548274"/>
              <a:gd name="connsiteX2" fmla="*/ 15802408 w 15988888"/>
              <a:gd name="connsiteY2" fmla="*/ 586 h 548274"/>
              <a:gd name="connsiteX3" fmla="*/ 15988888 w 15988888"/>
              <a:gd name="connsiteY3" fmla="*/ 0 h 548274"/>
              <a:gd name="connsiteX4" fmla="*/ 15802408 w 15988888"/>
              <a:gd name="connsiteY4" fmla="*/ 548274 h 548274"/>
              <a:gd name="connsiteX5" fmla="*/ 0 w 15988888"/>
              <a:gd name="connsiteY5" fmla="*/ 547482 h 548274"/>
              <a:gd name="connsiteX0" fmla="*/ 7196 w 13481484"/>
              <a:gd name="connsiteY0" fmla="*/ 549864 h 549864"/>
              <a:gd name="connsiteX1" fmla="*/ 52 w 13481484"/>
              <a:gd name="connsiteY1" fmla="*/ 2176 h 549864"/>
              <a:gd name="connsiteX2" fmla="*/ 13295004 w 13481484"/>
              <a:gd name="connsiteY2" fmla="*/ 586 h 549864"/>
              <a:gd name="connsiteX3" fmla="*/ 13481484 w 13481484"/>
              <a:gd name="connsiteY3" fmla="*/ 0 h 549864"/>
              <a:gd name="connsiteX4" fmla="*/ 13295004 w 13481484"/>
              <a:gd name="connsiteY4" fmla="*/ 548274 h 549864"/>
              <a:gd name="connsiteX5" fmla="*/ 7196 w 13481484"/>
              <a:gd name="connsiteY5" fmla="*/ 549864 h 549864"/>
              <a:gd name="connsiteX0" fmla="*/ 7196 w 13481484"/>
              <a:gd name="connsiteY0" fmla="*/ 549864 h 549864"/>
              <a:gd name="connsiteX1" fmla="*/ 52 w 13481484"/>
              <a:gd name="connsiteY1" fmla="*/ 2176 h 549864"/>
              <a:gd name="connsiteX2" fmla="*/ 13295004 w 13481484"/>
              <a:gd name="connsiteY2" fmla="*/ 586 h 549864"/>
              <a:gd name="connsiteX3" fmla="*/ 13481484 w 13481484"/>
              <a:gd name="connsiteY3" fmla="*/ 0 h 549864"/>
              <a:gd name="connsiteX4" fmla="*/ 13295004 w 13481484"/>
              <a:gd name="connsiteY4" fmla="*/ 548274 h 549864"/>
              <a:gd name="connsiteX5" fmla="*/ 4394234 w 13481484"/>
              <a:gd name="connsiteY5" fmla="*/ 549863 h 549864"/>
              <a:gd name="connsiteX6" fmla="*/ 7196 w 13481484"/>
              <a:gd name="connsiteY6" fmla="*/ 549864 h 549864"/>
              <a:gd name="connsiteX0" fmla="*/ 2486 w 13481537"/>
              <a:gd name="connsiteY0" fmla="*/ 552245 h 552245"/>
              <a:gd name="connsiteX1" fmla="*/ 105 w 13481537"/>
              <a:gd name="connsiteY1" fmla="*/ 2176 h 552245"/>
              <a:gd name="connsiteX2" fmla="*/ 13295057 w 13481537"/>
              <a:gd name="connsiteY2" fmla="*/ 586 h 552245"/>
              <a:gd name="connsiteX3" fmla="*/ 13481537 w 13481537"/>
              <a:gd name="connsiteY3" fmla="*/ 0 h 552245"/>
              <a:gd name="connsiteX4" fmla="*/ 13295057 w 13481537"/>
              <a:gd name="connsiteY4" fmla="*/ 548274 h 552245"/>
              <a:gd name="connsiteX5" fmla="*/ 4394287 w 13481537"/>
              <a:gd name="connsiteY5" fmla="*/ 549863 h 552245"/>
              <a:gd name="connsiteX6" fmla="*/ 2486 w 13481537"/>
              <a:gd name="connsiteY6" fmla="*/ 552245 h 55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1537" h="552245">
                <a:moveTo>
                  <a:pt x="2486" y="552245"/>
                </a:moveTo>
                <a:cubicBezTo>
                  <a:pt x="3280" y="369682"/>
                  <a:pt x="-689" y="184739"/>
                  <a:pt x="105" y="2176"/>
                </a:cubicBezTo>
                <a:lnTo>
                  <a:pt x="13295057" y="586"/>
                </a:lnTo>
                <a:lnTo>
                  <a:pt x="13481537" y="0"/>
                </a:lnTo>
                <a:lnTo>
                  <a:pt x="13295057" y="548274"/>
                </a:lnTo>
                <a:lnTo>
                  <a:pt x="4394287" y="549863"/>
                </a:lnTo>
                <a:lnTo>
                  <a:pt x="2486" y="552245"/>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FFFF00"/>
              </a:highlight>
            </a:endParaRP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BE"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19ED3B6-5AB4-4B1A-BEBA-BF564650DD31}" type="datetime1">
              <a:rPr lang="nl-BE" smtClean="0"/>
              <a:t>14/11/2022</a:t>
            </a:fld>
            <a:endParaRPr lang="nl-BE" dirty="0"/>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a:t>Workshop uitstelgedrag</a:t>
            </a:r>
            <a:endParaRPr lang="nl-BE" dirty="0"/>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‹nr.›</a:t>
            </a:fld>
            <a:endParaRPr lang="nl-BE" dirty="0"/>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dirty="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Graphic 314">
            <a:extLst>
              <a:ext uri="{FF2B5EF4-FFF2-40B4-BE49-F238E27FC236}">
                <a16:creationId xmlns:a16="http://schemas.microsoft.com/office/drawing/2014/main" id="{F02C931F-5CA2-4951-9406-1794839C7F3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5991268" y="9146698"/>
            <a:ext cx="1841920" cy="943902"/>
          </a:xfrm>
          <a:prstGeom prst="rect">
            <a:avLst/>
          </a:prstGeom>
        </p:spPr>
      </p:pic>
      <p:sp>
        <p:nvSpPr>
          <p:cNvPr id="155" name="Rechthoek 154">
            <a:extLst>
              <a:ext uri="{FF2B5EF4-FFF2-40B4-BE49-F238E27FC236}">
                <a16:creationId xmlns:a16="http://schemas.microsoft.com/office/drawing/2014/main" id="{3006AA6B-15EB-4DBD-8F12-1BA7B403185D}"/>
              </a:ext>
            </a:extLst>
          </p:cNvPr>
          <p:cNvSpPr/>
          <p:nvPr userDrawn="1"/>
        </p:nvSpPr>
        <p:spPr>
          <a:xfrm>
            <a:off x="13857675" y="9308422"/>
            <a:ext cx="1714500" cy="547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Plaats</a:t>
            </a:r>
            <a:r>
              <a:rPr lang="en-US" sz="1100" dirty="0"/>
              <a:t> logo </a:t>
            </a:r>
            <a:r>
              <a:rPr lang="en-US" sz="1100" dirty="0" err="1"/>
              <a:t>hier</a:t>
            </a:r>
            <a:r>
              <a:rPr lang="en-US" sz="1100" dirty="0"/>
              <a:t> in het </a:t>
            </a:r>
            <a:r>
              <a:rPr lang="en-US" sz="1100" dirty="0" err="1"/>
              <a:t>diamodel</a:t>
            </a:r>
            <a:endParaRPr lang="nl-BE" sz="1100" dirty="0"/>
          </a:p>
        </p:txBody>
      </p:sp>
    </p:spTree>
    <p:extLst>
      <p:ext uri="{BB962C8B-B14F-4D97-AF65-F5344CB8AC3E}">
        <p14:creationId xmlns:p14="http://schemas.microsoft.com/office/powerpoint/2010/main" val="3064038114"/>
      </p:ext>
    </p:extLst>
  </p:cSld>
  <p:clrMap bg1="lt1" tx1="dk1" bg2="lt2" tx2="dk2" accent1="accent1" accent2="accent2" accent3="accent3" accent4="accent4" accent5="accent5" accent6="accent6" hlink="hlink" folHlink="folHlink"/>
  <p:sldLayoutIdLst>
    <p:sldLayoutId id="2147483737" r:id="rId1"/>
    <p:sldLayoutId id="2147483739" r:id="rId2"/>
    <p:sldLayoutId id="2147483738"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3" r:id="rId26"/>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getcoldturkey.com/" TargetMode="External"/><Relationship Id="rId7"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selfcontrolapp.com/" TargetMode="External"/><Relationship Id="rId5" Type="http://schemas.openxmlformats.org/officeDocument/2006/relationships/hyperlink" Target="https://www.focalfilter.com/" TargetMode="External"/><Relationship Id="rId4" Type="http://schemas.openxmlformats.org/officeDocument/2006/relationships/hyperlink" Target="https://chrome.google.com/webstore/detail/stayfocusd/laankejkbhbdhmipfmgcngdelahlfoji?hl=nl"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https://www.youtube.com/embed/aD1GqO2vwpI?feature=oembed" TargetMode="External"/><Relationship Id="rId1" Type="http://schemas.openxmlformats.org/officeDocument/2006/relationships/video" Target="https://www.youtube.com/embed/CPxSzxylRCI?feature=oembed" TargetMode="Externa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calendar.google.com/calendar/u/0/r/week/2021/1/14?tab=rc"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8.xml"/><Relationship Id="rId1" Type="http://schemas.openxmlformats.org/officeDocument/2006/relationships/video" Target="https://www.youtube.com/embed/4P785j15Tzk?feature=oembed" TargetMode="External"/><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demo.studieswithoutworries.eu/static/uploads/video/2A_soorten_uitstellers_Sofie_passieve_faalangst_V0.4_zonder_fade-in.mp4"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demo.studieswithoutworries.eu/static/uploads/video/2C_soorten_uitstellers_steven_zoekende_student_V0.4_zonder_fade-in.mp4"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8.xml"/><Relationship Id="rId1" Type="http://schemas.openxmlformats.org/officeDocument/2006/relationships/video" Target="https://www.youtube.com/embed/JzvUM8GFBhs?feature=oembed" TargetMode="External"/><Relationship Id="rId4" Type="http://schemas.openxmlformats.org/officeDocument/2006/relationships/image" Target="../media/image52.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hyperlink" Target="https://demo.studieswithoutworries.eu/static/uploads/video/2A_soorten_uitstellers_Sofie_passieve_faalangst_V0.4_zonder_fade-in.mp4"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hyperlink" Target="https://demo.studieswithoutworries.eu/static/uploads/video/2C_soorten_uitstellers_steven_zoekende_student_V0.4_zonder_fade-in.mp4"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8.xml"/><Relationship Id="rId1" Type="http://schemas.openxmlformats.org/officeDocument/2006/relationships/video" Target="https://www.youtube.com/embed/orFT3BrQYZc?feature=oembed" TargetMode="External"/><Relationship Id="rId4" Type="http://schemas.openxmlformats.org/officeDocument/2006/relationships/image" Target="../media/image53.jpeg"/></Relationships>
</file>

<file path=ppt/slides/_rels/slide77.xml.rels><?xml version="1.0" encoding="UTF-8" standalone="yes"?>
<Relationships xmlns="http://schemas.openxmlformats.org/package/2006/relationships"><Relationship Id="rId3" Type="http://schemas.openxmlformats.org/officeDocument/2006/relationships/hyperlink" Target="http://www.geluksdriehoek.be/oefenignen" TargetMode="External"/><Relationship Id="rId2" Type="http://schemas.openxmlformats.org/officeDocument/2006/relationships/notesSlide" Target="../notesSlides/notesSlide77.xml"/><Relationship Id="rId1" Type="http://schemas.openxmlformats.org/officeDocument/2006/relationships/slideLayout" Target="../slideLayouts/slideLayout8.xml"/><Relationship Id="rId6" Type="http://schemas.openxmlformats.org/officeDocument/2006/relationships/hyperlink" Target="https://geluksdriehoek.be/oefeningen?themas=stress&amp;momenten&amp;types&amp;competenties#oefeningen" TargetMode="External"/><Relationship Id="rId5" Type="http://schemas.openxmlformats.org/officeDocument/2006/relationships/hyperlink" Target="https://www.howest.be/nl/stuvo" TargetMode="External"/><Relationship Id="rId4" Type="http://schemas.openxmlformats.org/officeDocument/2006/relationships/hyperlink" Target="http://www.psywest.be/"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9.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8.xml"/><Relationship Id="rId1" Type="http://schemas.openxmlformats.org/officeDocument/2006/relationships/video" Target="https://www.youtube.com/embed/Kf1ze3tmMjA?feature=oembed" TargetMode="External"/><Relationship Id="rId4" Type="http://schemas.openxmlformats.org/officeDocument/2006/relationships/image" Target="../media/image54.jpeg"/></Relationships>
</file>

<file path=ppt/slides/_rels/slide81.xml.rels><?xml version="1.0" encoding="UTF-8" standalone="yes"?>
<Relationships xmlns="http://schemas.openxmlformats.org/package/2006/relationships"><Relationship Id="rId3" Type="http://schemas.openxmlformats.org/officeDocument/2006/relationships/hyperlink" Target="https://www.odyn.io/#fifthPage" TargetMode="External"/><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2.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8.xml"/><Relationship Id="rId1" Type="http://schemas.openxmlformats.org/officeDocument/2006/relationships/video" Target="https://www.youtube.com/embed/FbyzR09E5c0?feature=oembed" TargetMode="External"/><Relationship Id="rId4" Type="http://schemas.openxmlformats.org/officeDocument/2006/relationships/image" Target="../media/image55.jpeg"/></Relationships>
</file>

<file path=ppt/slides/_rels/slide8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hidden="1">
            <a:extLst>
              <a:ext uri="{FF2B5EF4-FFF2-40B4-BE49-F238E27FC236}">
                <a16:creationId xmlns:a16="http://schemas.microsoft.com/office/drawing/2014/main" id="{AE133EC3-6E51-4FF2-8632-96A5ECA58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7000"/>
            <a:ext cx="18288000" cy="10287000"/>
          </a:xfrm>
          <a:prstGeom prst="rect">
            <a:avLst/>
          </a:prstGeom>
        </p:spPr>
      </p:pic>
      <p:sp>
        <p:nvSpPr>
          <p:cNvPr id="4" name="Titel 3">
            <a:extLst>
              <a:ext uri="{FF2B5EF4-FFF2-40B4-BE49-F238E27FC236}">
                <a16:creationId xmlns:a16="http://schemas.microsoft.com/office/drawing/2014/main" id="{6C9A04DC-6025-47FF-AE29-4C9A95E62DAF}"/>
              </a:ext>
            </a:extLst>
          </p:cNvPr>
          <p:cNvSpPr>
            <a:spLocks noGrp="1"/>
          </p:cNvSpPr>
          <p:nvPr>
            <p:ph type="ctrTitle"/>
          </p:nvPr>
        </p:nvSpPr>
        <p:spPr/>
        <p:txBody>
          <a:bodyPr>
            <a:noAutofit/>
          </a:bodyPr>
          <a:lstStyle/>
          <a:p>
            <a:r>
              <a:rPr lang="nl-BE" sz="4800" noProof="0" dirty="0" err="1"/>
              <a:t>Problematic</a:t>
            </a:r>
            <a:r>
              <a:rPr lang="nl-BE" sz="4800" noProof="0" dirty="0"/>
              <a:t> </a:t>
            </a:r>
            <a:r>
              <a:rPr lang="nl-BE" sz="4800" noProof="0" dirty="0" err="1"/>
              <a:t>procrastination</a:t>
            </a:r>
            <a:endParaRPr lang="nl-BE" sz="4800" noProof="0" dirty="0"/>
          </a:p>
        </p:txBody>
      </p:sp>
      <p:sp>
        <p:nvSpPr>
          <p:cNvPr id="3" name="Ondertitel 2">
            <a:extLst>
              <a:ext uri="{FF2B5EF4-FFF2-40B4-BE49-F238E27FC236}">
                <a16:creationId xmlns:a16="http://schemas.microsoft.com/office/drawing/2014/main" id="{E8A3FA36-0841-4A24-A5B6-219165EAF578}"/>
              </a:ext>
            </a:extLst>
          </p:cNvPr>
          <p:cNvSpPr>
            <a:spLocks noGrp="1"/>
          </p:cNvSpPr>
          <p:nvPr>
            <p:ph type="subTitle" idx="1"/>
          </p:nvPr>
        </p:nvSpPr>
        <p:spPr/>
        <p:txBody>
          <a:bodyPr/>
          <a:lstStyle/>
          <a:p>
            <a:endParaRPr lang="nl-BE" dirty="0"/>
          </a:p>
        </p:txBody>
      </p:sp>
    </p:spTree>
    <p:extLst>
      <p:ext uri="{BB962C8B-B14F-4D97-AF65-F5344CB8AC3E}">
        <p14:creationId xmlns:p14="http://schemas.microsoft.com/office/powerpoint/2010/main" val="2585420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err="1"/>
              <a:t>Overview</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9" name="Diagram 8">
            <a:extLst>
              <a:ext uri="{FF2B5EF4-FFF2-40B4-BE49-F238E27FC236}">
                <a16:creationId xmlns:a16="http://schemas.microsoft.com/office/drawing/2014/main" id="{D3D81A9E-9E63-41E0-895C-70B2335F89D7}"/>
              </a:ext>
            </a:extLst>
          </p:cNvPr>
          <p:cNvGraphicFramePr/>
          <p:nvPr>
            <p:extLst>
              <p:ext uri="{D42A27DB-BD31-4B8C-83A1-F6EECF244321}">
                <p14:modId xmlns:p14="http://schemas.microsoft.com/office/powerpoint/2010/main" val="694147895"/>
              </p:ext>
            </p:extLst>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6822171"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26274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r>
              <a:rPr lang="nl-BE" noProof="0" dirty="0" err="1">
                <a:solidFill>
                  <a:srgbClr val="FF0000"/>
                </a:solidFill>
              </a:rPr>
              <a:t>Assignment</a:t>
            </a:r>
            <a:r>
              <a:rPr lang="nl-BE" noProof="0" dirty="0">
                <a:solidFill>
                  <a:srgbClr val="FF0000"/>
                </a:solidFill>
              </a:rPr>
              <a:t>: </a:t>
            </a:r>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Tackle or </a:t>
            </a:r>
            <a:r>
              <a:rPr lang="nl-BE" noProof="0" dirty="0" err="1"/>
              <a:t>not</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pic>
        <p:nvPicPr>
          <p:cNvPr id="5" name="Afbeelding 4">
            <a:extLst>
              <a:ext uri="{FF2B5EF4-FFF2-40B4-BE49-F238E27FC236}">
                <a16:creationId xmlns:a16="http://schemas.microsoft.com/office/drawing/2014/main" id="{D2C29143-4B72-E16B-CDA7-CCEDA9C572FF}"/>
              </a:ext>
            </a:extLst>
          </p:cNvPr>
          <p:cNvPicPr>
            <a:picLocks noChangeAspect="1"/>
          </p:cNvPicPr>
          <p:nvPr/>
        </p:nvPicPr>
        <p:blipFill>
          <a:blip r:embed="rId3"/>
          <a:stretch>
            <a:fillRect/>
          </a:stretch>
        </p:blipFill>
        <p:spPr>
          <a:xfrm>
            <a:off x="5654350" y="888883"/>
            <a:ext cx="12486235" cy="7822702"/>
          </a:xfrm>
          <a:prstGeom prst="rect">
            <a:avLst/>
          </a:prstGeom>
        </p:spPr>
      </p:pic>
    </p:spTree>
    <p:extLst>
      <p:ext uri="{BB962C8B-B14F-4D97-AF65-F5344CB8AC3E}">
        <p14:creationId xmlns:p14="http://schemas.microsoft.com/office/powerpoint/2010/main" val="4240447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en-US"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Tackle or </a:t>
            </a:r>
            <a:r>
              <a:rPr lang="nl-BE" noProof="0" dirty="0" err="1"/>
              <a:t>not</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5" name="Tabel 5">
            <a:extLst>
              <a:ext uri="{FF2B5EF4-FFF2-40B4-BE49-F238E27FC236}">
                <a16:creationId xmlns:a16="http://schemas.microsoft.com/office/drawing/2014/main" id="{A6DD3370-EF19-4C9E-A792-DF0A65CE8A6E}"/>
              </a:ext>
            </a:extLst>
          </p:cNvPr>
          <p:cNvGraphicFramePr>
            <a:graphicFrameLocks noGrp="1"/>
          </p:cNvGraphicFramePr>
          <p:nvPr>
            <p:extLst>
              <p:ext uri="{D42A27DB-BD31-4B8C-83A1-F6EECF244321}">
                <p14:modId xmlns:p14="http://schemas.microsoft.com/office/powerpoint/2010/main" val="1493272065"/>
              </p:ext>
            </p:extLst>
          </p:nvPr>
        </p:nvGraphicFramePr>
        <p:xfrm>
          <a:off x="3048000" y="2354401"/>
          <a:ext cx="12192000" cy="644652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3923031942"/>
                    </a:ext>
                  </a:extLst>
                </a:gridCol>
                <a:gridCol w="6096000">
                  <a:extLst>
                    <a:ext uri="{9D8B030D-6E8A-4147-A177-3AD203B41FA5}">
                      <a16:colId xmlns:a16="http://schemas.microsoft.com/office/drawing/2014/main" val="828898882"/>
                    </a:ext>
                  </a:extLst>
                </a:gridCol>
              </a:tblGrid>
              <a:tr h="370840">
                <a:tc>
                  <a:txBody>
                    <a:bodyPr/>
                    <a:lstStyle/>
                    <a:p>
                      <a:pPr algn="ctr"/>
                      <a:r>
                        <a:rPr lang="nl-BE" dirty="0" err="1"/>
                        <a:t>What</a:t>
                      </a:r>
                      <a:r>
                        <a:rPr lang="nl-BE" dirty="0"/>
                        <a:t> </a:t>
                      </a:r>
                      <a:r>
                        <a:rPr lang="nl-BE" dirty="0" err="1"/>
                        <a:t>you</a:t>
                      </a:r>
                      <a:r>
                        <a:rPr lang="nl-BE" dirty="0"/>
                        <a:t> have </a:t>
                      </a:r>
                      <a:r>
                        <a:rPr lang="nl-BE" dirty="0" err="1"/>
                        <a:t>little</a:t>
                      </a:r>
                      <a:r>
                        <a:rPr lang="nl-BE" dirty="0"/>
                        <a:t> or no </a:t>
                      </a:r>
                      <a:r>
                        <a:rPr lang="nl-BE" dirty="0" err="1"/>
                        <a:t>ability</a:t>
                      </a:r>
                      <a:r>
                        <a:rPr lang="nl-BE" dirty="0"/>
                        <a:t> </a:t>
                      </a:r>
                      <a:r>
                        <a:rPr lang="nl-BE" dirty="0" err="1"/>
                        <a:t>to</a:t>
                      </a:r>
                      <a:r>
                        <a:rPr lang="nl-BE" dirty="0"/>
                        <a:t> </a:t>
                      </a:r>
                      <a:r>
                        <a:rPr lang="nl-BE" dirty="0" err="1"/>
                        <a:t>influence</a:t>
                      </a:r>
                      <a:endParaRPr lang="nl-BE" dirty="0"/>
                    </a:p>
                  </a:txBody>
                  <a:tcPr/>
                </a:tc>
                <a:tc>
                  <a:txBody>
                    <a:bodyPr/>
                    <a:lstStyle/>
                    <a:p>
                      <a:pPr algn="ctr"/>
                      <a:r>
                        <a:rPr lang="nl-BE" dirty="0" err="1"/>
                        <a:t>What</a:t>
                      </a:r>
                      <a:r>
                        <a:rPr lang="nl-BE" dirty="0"/>
                        <a:t> </a:t>
                      </a:r>
                      <a:r>
                        <a:rPr lang="nl-BE" dirty="0" err="1"/>
                        <a:t>you</a:t>
                      </a:r>
                      <a:r>
                        <a:rPr lang="nl-BE" dirty="0"/>
                        <a:t> </a:t>
                      </a:r>
                      <a:r>
                        <a:rPr lang="nl-BE" dirty="0" err="1"/>
                        <a:t>can</a:t>
                      </a:r>
                      <a:r>
                        <a:rPr lang="nl-BE" dirty="0"/>
                        <a:t> </a:t>
                      </a:r>
                      <a:r>
                        <a:rPr lang="nl-BE" dirty="0" err="1"/>
                        <a:t>influence</a:t>
                      </a:r>
                      <a:endParaRPr lang="nl-BE" dirty="0"/>
                    </a:p>
                  </a:txBody>
                  <a:tcPr/>
                </a:tc>
                <a:extLst>
                  <a:ext uri="{0D108BD9-81ED-4DB2-BD59-A6C34878D82A}">
                    <a16:rowId xmlns:a16="http://schemas.microsoft.com/office/drawing/2014/main" val="1989985287"/>
                  </a:ext>
                </a:extLst>
              </a:tr>
              <a:tr h="370840">
                <a:tc>
                  <a:txBody>
                    <a:bodyPr/>
                    <a:lstStyle/>
                    <a:p>
                      <a:pPr algn="ctr"/>
                      <a:r>
                        <a:rPr lang="nl-BE" dirty="0"/>
                        <a:t>My home </a:t>
                      </a:r>
                      <a:r>
                        <a:rPr lang="nl-BE" dirty="0" err="1"/>
                        <a:t>situation</a:t>
                      </a:r>
                      <a:endParaRPr lang="nl-BE" dirty="0"/>
                    </a:p>
                  </a:txBody>
                  <a:tcPr/>
                </a:tc>
                <a:tc>
                  <a:txBody>
                    <a:bodyPr/>
                    <a:lstStyle/>
                    <a:p>
                      <a:pPr algn="ctr"/>
                      <a:r>
                        <a:rPr lang="nl-BE" dirty="0" err="1"/>
                        <a:t>Relaxing</a:t>
                      </a:r>
                      <a:r>
                        <a:rPr lang="nl-BE" dirty="0"/>
                        <a:t> </a:t>
                      </a:r>
                      <a:r>
                        <a:rPr lang="nl-BE" dirty="0" err="1"/>
                        <a:t>myself</a:t>
                      </a:r>
                      <a:endParaRPr lang="nl-BE" dirty="0"/>
                    </a:p>
                  </a:txBody>
                  <a:tcPr/>
                </a:tc>
                <a:extLst>
                  <a:ext uri="{0D108BD9-81ED-4DB2-BD59-A6C34878D82A}">
                    <a16:rowId xmlns:a16="http://schemas.microsoft.com/office/drawing/2014/main" val="3876767140"/>
                  </a:ext>
                </a:extLst>
              </a:tr>
              <a:tr h="370840">
                <a:tc>
                  <a:txBody>
                    <a:bodyPr/>
                    <a:lstStyle/>
                    <a:p>
                      <a:pPr algn="ctr"/>
                      <a:r>
                        <a:rPr lang="nl-BE" dirty="0"/>
                        <a:t>Teachers </a:t>
                      </a:r>
                      <a:r>
                        <a:rPr lang="nl-BE" dirty="0" err="1"/>
                        <a:t>and</a:t>
                      </a:r>
                      <a:r>
                        <a:rPr lang="nl-BE" dirty="0"/>
                        <a:t> </a:t>
                      </a:r>
                      <a:r>
                        <a:rPr lang="nl-BE" dirty="0" err="1"/>
                        <a:t>their</a:t>
                      </a:r>
                      <a:r>
                        <a:rPr lang="nl-BE" dirty="0"/>
                        <a:t> courses</a:t>
                      </a:r>
                    </a:p>
                  </a:txBody>
                  <a:tcPr/>
                </a:tc>
                <a:tc>
                  <a:txBody>
                    <a:bodyPr/>
                    <a:lstStyle/>
                    <a:p>
                      <a:pPr algn="ctr"/>
                      <a:r>
                        <a:rPr lang="nl-BE" dirty="0"/>
                        <a:t>My </a:t>
                      </a:r>
                      <a:r>
                        <a:rPr lang="nl-BE" dirty="0" err="1"/>
                        <a:t>behaviour</a:t>
                      </a:r>
                      <a:endParaRPr lang="nl-BE" dirty="0"/>
                    </a:p>
                  </a:txBody>
                  <a:tcPr/>
                </a:tc>
                <a:extLst>
                  <a:ext uri="{0D108BD9-81ED-4DB2-BD59-A6C34878D82A}">
                    <a16:rowId xmlns:a16="http://schemas.microsoft.com/office/drawing/2014/main" val="281712001"/>
                  </a:ext>
                </a:extLst>
              </a:tr>
              <a:tr h="370840">
                <a:tc>
                  <a:txBody>
                    <a:bodyPr/>
                    <a:lstStyle/>
                    <a:p>
                      <a:pPr algn="ctr"/>
                      <a:r>
                        <a:rPr lang="nl-BE" dirty="0"/>
                        <a:t>My </a:t>
                      </a:r>
                      <a:r>
                        <a:rPr lang="nl-BE" dirty="0" err="1"/>
                        <a:t>internship</a:t>
                      </a:r>
                      <a:endParaRPr lang="nl-BE" dirty="0"/>
                    </a:p>
                  </a:txBody>
                  <a:tcPr/>
                </a:tc>
                <a:tc>
                  <a:txBody>
                    <a:bodyPr/>
                    <a:lstStyle/>
                    <a:p>
                      <a:pPr algn="ctr"/>
                      <a:r>
                        <a:rPr lang="nl-BE" dirty="0" err="1"/>
                        <a:t>Comments</a:t>
                      </a:r>
                      <a:r>
                        <a:rPr lang="nl-BE" dirty="0"/>
                        <a:t> </a:t>
                      </a:r>
                      <a:r>
                        <a:rPr lang="nl-BE" dirty="0" err="1"/>
                        <a:t>from</a:t>
                      </a:r>
                      <a:r>
                        <a:rPr lang="nl-BE" dirty="0"/>
                        <a:t> </a:t>
                      </a:r>
                      <a:r>
                        <a:rPr lang="nl-BE" dirty="0" err="1"/>
                        <a:t>others</a:t>
                      </a:r>
                      <a:endParaRPr lang="nl-BE" dirty="0"/>
                    </a:p>
                  </a:txBody>
                  <a:tcPr/>
                </a:tc>
                <a:extLst>
                  <a:ext uri="{0D108BD9-81ED-4DB2-BD59-A6C34878D82A}">
                    <a16:rowId xmlns:a16="http://schemas.microsoft.com/office/drawing/2014/main" val="1931229238"/>
                  </a:ext>
                </a:extLst>
              </a:tr>
              <a:tr h="370840">
                <a:tc>
                  <a:txBody>
                    <a:bodyPr/>
                    <a:lstStyle/>
                    <a:p>
                      <a:pPr algn="ctr"/>
                      <a:r>
                        <a:rPr lang="nl-BE" dirty="0"/>
                        <a:t>Examination </a:t>
                      </a:r>
                      <a:r>
                        <a:rPr lang="nl-BE" dirty="0" err="1"/>
                        <a:t>regulations</a:t>
                      </a:r>
                      <a:r>
                        <a:rPr lang="nl-BE" dirty="0"/>
                        <a:t> </a:t>
                      </a:r>
                      <a:r>
                        <a:rPr lang="nl-BE" dirty="0" err="1"/>
                        <a:t>and</a:t>
                      </a:r>
                      <a:r>
                        <a:rPr lang="nl-BE" dirty="0"/>
                        <a:t> </a:t>
                      </a:r>
                      <a:r>
                        <a:rPr lang="nl-BE" dirty="0" err="1"/>
                        <a:t>timetables</a:t>
                      </a:r>
                      <a:endParaRPr lang="nl-BE" dirty="0"/>
                    </a:p>
                  </a:txBody>
                  <a:tcPr/>
                </a:tc>
                <a:tc>
                  <a:txBody>
                    <a:bodyPr/>
                    <a:lstStyle/>
                    <a:p>
                      <a:pPr algn="ctr"/>
                      <a:r>
                        <a:rPr lang="nl-BE" dirty="0" err="1"/>
                        <a:t>Social</a:t>
                      </a:r>
                      <a:r>
                        <a:rPr lang="nl-BE" dirty="0"/>
                        <a:t> </a:t>
                      </a:r>
                      <a:r>
                        <a:rPr lang="nl-BE" dirty="0" err="1"/>
                        <a:t>contacts</a:t>
                      </a:r>
                      <a:endParaRPr lang="nl-BE" dirty="0"/>
                    </a:p>
                  </a:txBody>
                  <a:tcPr/>
                </a:tc>
                <a:extLst>
                  <a:ext uri="{0D108BD9-81ED-4DB2-BD59-A6C34878D82A}">
                    <a16:rowId xmlns:a16="http://schemas.microsoft.com/office/drawing/2014/main" val="4220905976"/>
                  </a:ext>
                </a:extLst>
              </a:tr>
              <a:tr h="370840">
                <a:tc>
                  <a:txBody>
                    <a:bodyPr/>
                    <a:lstStyle/>
                    <a:p>
                      <a:pPr algn="ctr"/>
                      <a:r>
                        <a:rPr lang="nl-BE" dirty="0"/>
                        <a:t>My </a:t>
                      </a:r>
                      <a:r>
                        <a:rPr lang="nl-BE" dirty="0" err="1"/>
                        <a:t>aptitude</a:t>
                      </a:r>
                      <a:r>
                        <a:rPr lang="nl-BE" dirty="0"/>
                        <a:t> </a:t>
                      </a:r>
                      <a:r>
                        <a:rPr lang="nl-BE" dirty="0" err="1"/>
                        <a:t>for</a:t>
                      </a:r>
                      <a:r>
                        <a:rPr lang="nl-BE" dirty="0"/>
                        <a:t>…</a:t>
                      </a:r>
                    </a:p>
                  </a:txBody>
                  <a:tcPr/>
                </a:tc>
                <a:tc>
                  <a:txBody>
                    <a:bodyPr/>
                    <a:lstStyle/>
                    <a:p>
                      <a:pPr algn="ctr"/>
                      <a:r>
                        <a:rPr lang="nl-BE" dirty="0"/>
                        <a:t>My </a:t>
                      </a:r>
                      <a:r>
                        <a:rPr lang="nl-BE" dirty="0" err="1"/>
                        <a:t>choice</a:t>
                      </a:r>
                      <a:r>
                        <a:rPr lang="nl-BE" dirty="0"/>
                        <a:t> of </a:t>
                      </a:r>
                      <a:r>
                        <a:rPr lang="nl-BE" dirty="0" err="1"/>
                        <a:t>study</a:t>
                      </a:r>
                      <a:endParaRPr lang="nl-BE" dirty="0"/>
                    </a:p>
                  </a:txBody>
                  <a:tcPr/>
                </a:tc>
                <a:extLst>
                  <a:ext uri="{0D108BD9-81ED-4DB2-BD59-A6C34878D82A}">
                    <a16:rowId xmlns:a16="http://schemas.microsoft.com/office/drawing/2014/main" val="3954595319"/>
                  </a:ext>
                </a:extLst>
              </a:tr>
              <a:tr h="370840">
                <a:tc>
                  <a:txBody>
                    <a:bodyPr/>
                    <a:lstStyle/>
                    <a:p>
                      <a:pPr algn="ctr"/>
                      <a:r>
                        <a:rPr lang="nl-BE" dirty="0"/>
                        <a:t>My </a:t>
                      </a:r>
                      <a:r>
                        <a:rPr lang="nl-BE" dirty="0" err="1"/>
                        <a:t>appearance</a:t>
                      </a:r>
                      <a:endParaRPr lang="nl-BE" dirty="0"/>
                    </a:p>
                  </a:txBody>
                  <a:tcPr/>
                </a:tc>
                <a:tc>
                  <a:txBody>
                    <a:bodyPr/>
                    <a:lstStyle/>
                    <a:p>
                      <a:pPr algn="ctr"/>
                      <a:r>
                        <a:rPr lang="nl-BE" dirty="0" err="1"/>
                        <a:t>Being</a:t>
                      </a:r>
                      <a:r>
                        <a:rPr lang="nl-BE" dirty="0"/>
                        <a:t> </a:t>
                      </a:r>
                      <a:r>
                        <a:rPr lang="nl-BE" dirty="0" err="1"/>
                        <a:t>distracted</a:t>
                      </a:r>
                      <a:endParaRPr lang="nl-BE" dirty="0"/>
                    </a:p>
                  </a:txBody>
                  <a:tcPr/>
                </a:tc>
                <a:extLst>
                  <a:ext uri="{0D108BD9-81ED-4DB2-BD59-A6C34878D82A}">
                    <a16:rowId xmlns:a16="http://schemas.microsoft.com/office/drawing/2014/main" val="2911725484"/>
                  </a:ext>
                </a:extLst>
              </a:tr>
              <a:tr h="370840">
                <a:tc>
                  <a:txBody>
                    <a:bodyPr/>
                    <a:lstStyle/>
                    <a:p>
                      <a:pPr algn="ctr"/>
                      <a:endParaRPr lang="nl-BE" dirty="0"/>
                    </a:p>
                  </a:txBody>
                  <a:tcPr/>
                </a:tc>
                <a:tc>
                  <a:txBody>
                    <a:bodyPr/>
                    <a:lstStyle/>
                    <a:p>
                      <a:pPr algn="ctr"/>
                      <a:r>
                        <a:rPr lang="nl-BE" dirty="0"/>
                        <a:t>My </a:t>
                      </a:r>
                      <a:r>
                        <a:rPr lang="nl-BE" dirty="0" err="1"/>
                        <a:t>thoughts</a:t>
                      </a:r>
                      <a:endParaRPr lang="nl-BE" dirty="0"/>
                    </a:p>
                  </a:txBody>
                  <a:tcPr/>
                </a:tc>
                <a:extLst>
                  <a:ext uri="{0D108BD9-81ED-4DB2-BD59-A6C34878D82A}">
                    <a16:rowId xmlns:a16="http://schemas.microsoft.com/office/drawing/2014/main" val="2471697738"/>
                  </a:ext>
                </a:extLst>
              </a:tr>
              <a:tr h="370840">
                <a:tc>
                  <a:txBody>
                    <a:bodyPr/>
                    <a:lstStyle/>
                    <a:p>
                      <a:pPr algn="ctr"/>
                      <a:endParaRPr lang="nl-BE" dirty="0"/>
                    </a:p>
                  </a:txBody>
                  <a:tcPr/>
                </a:tc>
                <a:tc>
                  <a:txBody>
                    <a:bodyPr/>
                    <a:lstStyle/>
                    <a:p>
                      <a:pPr algn="ctr"/>
                      <a:r>
                        <a:rPr lang="nl-BE" dirty="0" err="1"/>
                        <a:t>Postpone</a:t>
                      </a:r>
                      <a:r>
                        <a:rPr lang="nl-BE" dirty="0"/>
                        <a:t> </a:t>
                      </a:r>
                    </a:p>
                  </a:txBody>
                  <a:tcPr/>
                </a:tc>
                <a:extLst>
                  <a:ext uri="{0D108BD9-81ED-4DB2-BD59-A6C34878D82A}">
                    <a16:rowId xmlns:a16="http://schemas.microsoft.com/office/drawing/2014/main" val="1555707970"/>
                  </a:ext>
                </a:extLst>
              </a:tr>
              <a:tr h="370840">
                <a:tc>
                  <a:txBody>
                    <a:bodyPr/>
                    <a:lstStyle/>
                    <a:p>
                      <a:pPr algn="ctr"/>
                      <a:endParaRPr lang="nl-BE" dirty="0"/>
                    </a:p>
                  </a:txBody>
                  <a:tcPr/>
                </a:tc>
                <a:tc>
                  <a:txBody>
                    <a:bodyPr/>
                    <a:lstStyle/>
                    <a:p>
                      <a:pPr algn="ctr"/>
                      <a:r>
                        <a:rPr lang="nl-BE" dirty="0" err="1"/>
                        <a:t>Exam</a:t>
                      </a:r>
                      <a:r>
                        <a:rPr lang="nl-BE" dirty="0"/>
                        <a:t> stress</a:t>
                      </a:r>
                    </a:p>
                  </a:txBody>
                  <a:tcPr/>
                </a:tc>
                <a:extLst>
                  <a:ext uri="{0D108BD9-81ED-4DB2-BD59-A6C34878D82A}">
                    <a16:rowId xmlns:a16="http://schemas.microsoft.com/office/drawing/2014/main" val="3516858384"/>
                  </a:ext>
                </a:extLst>
              </a:tr>
              <a:tr h="370840">
                <a:tc>
                  <a:txBody>
                    <a:bodyPr/>
                    <a:lstStyle/>
                    <a:p>
                      <a:pPr algn="ctr"/>
                      <a:endParaRPr lang="nl-BE" dirty="0"/>
                    </a:p>
                  </a:txBody>
                  <a:tcPr/>
                </a:tc>
                <a:tc>
                  <a:txBody>
                    <a:bodyPr/>
                    <a:lstStyle/>
                    <a:p>
                      <a:pPr algn="ctr"/>
                      <a:r>
                        <a:rPr lang="nl-BE" dirty="0" err="1"/>
                        <a:t>Study</a:t>
                      </a:r>
                      <a:r>
                        <a:rPr lang="nl-BE" dirty="0"/>
                        <a:t> skills </a:t>
                      </a:r>
                    </a:p>
                  </a:txBody>
                  <a:tcPr/>
                </a:tc>
                <a:extLst>
                  <a:ext uri="{0D108BD9-81ED-4DB2-BD59-A6C34878D82A}">
                    <a16:rowId xmlns:a16="http://schemas.microsoft.com/office/drawing/2014/main" val="3081379652"/>
                  </a:ext>
                </a:extLst>
              </a:tr>
              <a:tr h="370840">
                <a:tc>
                  <a:txBody>
                    <a:bodyPr/>
                    <a:lstStyle/>
                    <a:p>
                      <a:pPr algn="ctr"/>
                      <a:endParaRPr lang="nl-BE" dirty="0"/>
                    </a:p>
                  </a:txBody>
                  <a:tcPr/>
                </a:tc>
                <a:tc>
                  <a:txBody>
                    <a:bodyPr/>
                    <a:lstStyle/>
                    <a:p>
                      <a:pPr algn="ctr"/>
                      <a:r>
                        <a:rPr lang="nl-BE" dirty="0"/>
                        <a:t>My commitment</a:t>
                      </a:r>
                    </a:p>
                  </a:txBody>
                  <a:tcPr/>
                </a:tc>
                <a:extLst>
                  <a:ext uri="{0D108BD9-81ED-4DB2-BD59-A6C34878D82A}">
                    <a16:rowId xmlns:a16="http://schemas.microsoft.com/office/drawing/2014/main" val="68356522"/>
                  </a:ext>
                </a:extLst>
              </a:tr>
            </a:tbl>
          </a:graphicData>
        </a:graphic>
      </p:graphicFrame>
    </p:spTree>
    <p:extLst>
      <p:ext uri="{BB962C8B-B14F-4D97-AF65-F5344CB8AC3E}">
        <p14:creationId xmlns:p14="http://schemas.microsoft.com/office/powerpoint/2010/main" val="1928416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dirty="0" err="1"/>
              <a:t>Overview</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9" name="Diagram 8">
            <a:extLst>
              <a:ext uri="{FF2B5EF4-FFF2-40B4-BE49-F238E27FC236}">
                <a16:creationId xmlns:a16="http://schemas.microsoft.com/office/drawing/2014/main" id="{D3D81A9E-9E63-41E0-895C-70B2335F89D7}"/>
              </a:ext>
            </a:extLst>
          </p:cNvPr>
          <p:cNvGraphicFramePr/>
          <p:nvPr>
            <p:extLst>
              <p:ext uri="{D42A27DB-BD31-4B8C-83A1-F6EECF244321}">
                <p14:modId xmlns:p14="http://schemas.microsoft.com/office/powerpoint/2010/main" val="639776791"/>
              </p:ext>
            </p:extLst>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9344567"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0871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r>
              <a:rPr lang="nl-BE" noProof="0" dirty="0" err="1">
                <a:solidFill>
                  <a:srgbClr val="FF0000"/>
                </a:solidFill>
              </a:rPr>
              <a:t>Assignment</a:t>
            </a:r>
            <a:r>
              <a:rPr lang="nl-BE" noProof="0" dirty="0">
                <a:solidFill>
                  <a:srgbClr val="FF0000"/>
                </a:solidFill>
              </a:rPr>
              <a:t>: </a:t>
            </a:r>
            <a:r>
              <a:rPr lang="nl-BE" noProof="0" dirty="0" err="1"/>
              <a:t>What</a:t>
            </a:r>
            <a:r>
              <a:rPr lang="nl-BE" noProof="0" dirty="0"/>
              <a:t> is </a:t>
            </a:r>
            <a:r>
              <a:rPr lang="nl-BE" noProof="0" dirty="0" err="1"/>
              <a:t>definitely</a:t>
            </a:r>
            <a:r>
              <a:rPr lang="nl-BE" noProof="0" dirty="0"/>
              <a:t> </a:t>
            </a:r>
            <a:r>
              <a:rPr lang="nl-BE" noProof="0" dirty="0" err="1"/>
              <a:t>not</a:t>
            </a:r>
            <a:r>
              <a:rPr lang="nl-BE" noProof="0" dirty="0"/>
              <a:t> </a:t>
            </a:r>
            <a:r>
              <a:rPr lang="nl-BE" noProof="0" dirty="0" err="1"/>
              <a:t>working</a:t>
            </a:r>
            <a:r>
              <a:rPr lang="nl-BE" noProof="0" dirty="0"/>
              <a:t> </a:t>
            </a:r>
            <a:r>
              <a:rPr lang="nl-BE" noProof="0" dirty="0" err="1"/>
              <a:t>for</a:t>
            </a:r>
            <a:r>
              <a:rPr lang="nl-BE" noProof="0" dirty="0"/>
              <a:t> me?</a:t>
            </a:r>
          </a:p>
          <a:p>
            <a:pPr marL="571500" indent="-571500">
              <a:buFont typeface="Wingdings" panose="05000000000000000000" pitchFamily="2" charset="2"/>
              <a:buChar char="q"/>
            </a:pPr>
            <a:r>
              <a:rPr lang="nl-BE" sz="2400" noProof="0" dirty="0" err="1"/>
              <a:t>Pressure</a:t>
            </a:r>
            <a:r>
              <a:rPr lang="nl-BE" sz="2400" noProof="0" dirty="0"/>
              <a:t> form </a:t>
            </a:r>
            <a:r>
              <a:rPr lang="nl-BE" sz="2400" noProof="0" dirty="0" err="1"/>
              <a:t>my</a:t>
            </a:r>
            <a:r>
              <a:rPr lang="nl-BE" sz="2400" noProof="0" dirty="0"/>
              <a:t> environment </a:t>
            </a:r>
            <a:r>
              <a:rPr lang="nl-BE" sz="2400" noProof="0" dirty="0" err="1"/>
              <a:t>to</a:t>
            </a:r>
            <a:r>
              <a:rPr lang="nl-BE" sz="2400" noProof="0" dirty="0"/>
              <a:t> </a:t>
            </a:r>
            <a:r>
              <a:rPr lang="nl-BE" sz="2400" noProof="0" dirty="0" err="1"/>
              <a:t>study</a:t>
            </a:r>
            <a:r>
              <a:rPr lang="nl-BE" sz="2400" noProof="0" dirty="0"/>
              <a:t> (</a:t>
            </a:r>
            <a:r>
              <a:rPr lang="nl-BE" sz="2400" noProof="0" dirty="0" err="1"/>
              <a:t>by</a:t>
            </a:r>
            <a:r>
              <a:rPr lang="nl-BE" sz="2400" noProof="0" dirty="0"/>
              <a:t> e.g. </a:t>
            </a:r>
            <a:r>
              <a:rPr lang="nl-BE" sz="2400" noProof="0" dirty="0" err="1"/>
              <a:t>my</a:t>
            </a:r>
            <a:r>
              <a:rPr lang="nl-BE" sz="2400" noProof="0" dirty="0"/>
              <a:t> </a:t>
            </a:r>
            <a:r>
              <a:rPr lang="nl-BE" sz="2400" noProof="0" dirty="0" err="1"/>
              <a:t>parents</a:t>
            </a:r>
            <a:r>
              <a:rPr lang="nl-BE" sz="2400" noProof="0" dirty="0"/>
              <a:t>).</a:t>
            </a:r>
          </a:p>
          <a:p>
            <a:pPr marL="571500" indent="-571500">
              <a:buFont typeface="Wingdings" panose="05000000000000000000" pitchFamily="2" charset="2"/>
              <a:buChar char="q"/>
            </a:pPr>
            <a:r>
              <a:rPr lang="nl-BE" sz="2400" noProof="0" dirty="0" err="1"/>
              <a:t>Create</a:t>
            </a:r>
            <a:r>
              <a:rPr lang="nl-BE" sz="2400" noProof="0" dirty="0"/>
              <a:t> a </a:t>
            </a:r>
            <a:r>
              <a:rPr lang="nl-BE" sz="2400" noProof="0" dirty="0" err="1"/>
              <a:t>general</a:t>
            </a:r>
            <a:r>
              <a:rPr lang="nl-BE" sz="2400" noProof="0" dirty="0"/>
              <a:t> </a:t>
            </a:r>
            <a:r>
              <a:rPr lang="nl-BE" sz="2400" noProof="0" dirty="0" err="1"/>
              <a:t>schedule</a:t>
            </a:r>
            <a:r>
              <a:rPr lang="nl-BE" sz="2400" noProof="0" dirty="0"/>
              <a:t> or a </a:t>
            </a:r>
            <a:r>
              <a:rPr lang="nl-BE" sz="2400" noProof="0" dirty="0" err="1"/>
              <a:t>to</a:t>
            </a:r>
            <a:r>
              <a:rPr lang="nl-BE" sz="2400" dirty="0"/>
              <a:t>-do list </a:t>
            </a:r>
            <a:r>
              <a:rPr lang="nl-BE" sz="2400" dirty="0" err="1"/>
              <a:t>to</a:t>
            </a:r>
            <a:r>
              <a:rPr lang="nl-BE" sz="2400" dirty="0"/>
              <a:t> stop </a:t>
            </a:r>
            <a:r>
              <a:rPr lang="nl-BE" sz="2400" dirty="0" err="1"/>
              <a:t>looking</a:t>
            </a:r>
            <a:r>
              <a:rPr lang="nl-BE" sz="2400" dirty="0"/>
              <a:t> at it.</a:t>
            </a:r>
            <a:endParaRPr lang="nl-BE" sz="2400" noProof="0" dirty="0"/>
          </a:p>
          <a:p>
            <a:pPr marL="571500" indent="-571500">
              <a:buFont typeface="Wingdings" panose="05000000000000000000" pitchFamily="2" charset="2"/>
              <a:buChar char="q"/>
            </a:pPr>
            <a:r>
              <a:rPr lang="nl-BE" sz="2400" noProof="0" dirty="0" err="1"/>
              <a:t>Reassuring</a:t>
            </a:r>
            <a:r>
              <a:rPr lang="nl-BE" sz="2400" noProof="0" dirty="0"/>
              <a:t> </a:t>
            </a:r>
            <a:r>
              <a:rPr lang="nl-BE" sz="2400" noProof="0" dirty="0" err="1"/>
              <a:t>myself</a:t>
            </a:r>
            <a:r>
              <a:rPr lang="nl-BE" sz="2400" noProof="0" dirty="0"/>
              <a:t> </a:t>
            </a:r>
            <a:r>
              <a:rPr lang="nl-BE" sz="2400" noProof="0" dirty="0" err="1"/>
              <a:t>by</a:t>
            </a:r>
            <a:r>
              <a:rPr lang="nl-BE" sz="2400" noProof="0" dirty="0"/>
              <a:t> thinking: “</a:t>
            </a:r>
            <a:r>
              <a:rPr lang="nl-BE" sz="2400" noProof="0" dirty="0" err="1"/>
              <a:t>Tomorrow</a:t>
            </a:r>
            <a:r>
              <a:rPr lang="nl-BE" sz="2400" noProof="0" dirty="0"/>
              <a:t> or next week </a:t>
            </a:r>
            <a:r>
              <a:rPr lang="nl-BE" sz="2400" noProof="0" dirty="0" err="1"/>
              <a:t>I’ll</a:t>
            </a:r>
            <a:r>
              <a:rPr lang="nl-BE" sz="2400" noProof="0" dirty="0"/>
              <a:t> </a:t>
            </a:r>
            <a:r>
              <a:rPr lang="nl-BE" sz="2400" noProof="0" dirty="0" err="1"/>
              <a:t>definitely</a:t>
            </a:r>
            <a:r>
              <a:rPr lang="nl-BE" sz="2400" noProof="0" dirty="0"/>
              <a:t> do </a:t>
            </a:r>
            <a:r>
              <a:rPr lang="nl-BE" sz="2400" noProof="0" dirty="0" err="1"/>
              <a:t>it</a:t>
            </a:r>
            <a:r>
              <a:rPr lang="nl-BE" sz="2400" noProof="0" dirty="0"/>
              <a:t>…”</a:t>
            </a:r>
          </a:p>
          <a:p>
            <a:pPr marL="571500" indent="-571500">
              <a:buFont typeface="Wingdings" panose="05000000000000000000" pitchFamily="2" charset="2"/>
              <a:buChar char="q"/>
            </a:pPr>
            <a:r>
              <a:rPr lang="nl-BE" sz="2400" noProof="0" dirty="0"/>
              <a:t>First </a:t>
            </a:r>
            <a:r>
              <a:rPr lang="nl-BE" sz="2400" noProof="0" dirty="0" err="1"/>
              <a:t>doing</a:t>
            </a:r>
            <a:r>
              <a:rPr lang="nl-BE" sz="2400" noProof="0" dirty="0"/>
              <a:t> </a:t>
            </a:r>
            <a:r>
              <a:rPr lang="nl-BE" sz="2400" noProof="0" dirty="0" err="1"/>
              <a:t>all</a:t>
            </a:r>
            <a:r>
              <a:rPr lang="nl-BE" sz="2400" noProof="0" dirty="0"/>
              <a:t> </a:t>
            </a:r>
            <a:r>
              <a:rPr lang="nl-BE" sz="2400" noProof="0" dirty="0" err="1"/>
              <a:t>sorts</a:t>
            </a:r>
            <a:r>
              <a:rPr lang="nl-BE" sz="2400" noProof="0" dirty="0"/>
              <a:t> of </a:t>
            </a:r>
            <a:r>
              <a:rPr lang="nl-BE" sz="2400" noProof="0" dirty="0" err="1"/>
              <a:t>things</a:t>
            </a:r>
            <a:r>
              <a:rPr lang="nl-BE" sz="2400" noProof="0" dirty="0"/>
              <a:t> only </a:t>
            </a:r>
            <a:r>
              <a:rPr lang="nl-BE" sz="2400" noProof="0" dirty="0" err="1"/>
              <a:t>to</a:t>
            </a:r>
            <a:r>
              <a:rPr lang="nl-BE" sz="2400" noProof="0" dirty="0"/>
              <a:t> </a:t>
            </a:r>
            <a:r>
              <a:rPr lang="nl-BE" sz="2400" noProof="0" dirty="0" err="1"/>
              <a:t>find</a:t>
            </a:r>
            <a:r>
              <a:rPr lang="nl-BE" sz="2400" noProof="0" dirty="0"/>
              <a:t> </a:t>
            </a:r>
            <a:r>
              <a:rPr lang="nl-BE" sz="2400" noProof="0" dirty="0" err="1"/>
              <a:t>that</a:t>
            </a:r>
            <a:r>
              <a:rPr lang="nl-BE" sz="2400" noProof="0" dirty="0"/>
              <a:t> </a:t>
            </a:r>
            <a:r>
              <a:rPr lang="nl-BE" sz="2400" noProof="0" dirty="0" err="1"/>
              <a:t>it</a:t>
            </a:r>
            <a:r>
              <a:rPr lang="nl-BE" sz="2400" noProof="0" dirty="0"/>
              <a:t> has </a:t>
            </a:r>
            <a:r>
              <a:rPr lang="nl-BE" sz="2400" noProof="0" dirty="0" err="1"/>
              <a:t>already</a:t>
            </a:r>
            <a:r>
              <a:rPr lang="nl-BE" sz="2400" noProof="0" dirty="0"/>
              <a:t> </a:t>
            </a:r>
            <a:r>
              <a:rPr lang="nl-BE" sz="2400" noProof="0" dirty="0" err="1"/>
              <a:t>become</a:t>
            </a:r>
            <a:r>
              <a:rPr lang="nl-BE" sz="2400" noProof="0" dirty="0"/>
              <a:t> </a:t>
            </a:r>
            <a:r>
              <a:rPr lang="nl-BE" sz="2400" noProof="0" dirty="0" err="1"/>
              <a:t>very</a:t>
            </a:r>
            <a:r>
              <a:rPr lang="nl-BE" sz="2400" noProof="0" dirty="0"/>
              <a:t> late.</a:t>
            </a:r>
          </a:p>
          <a:p>
            <a:pPr marL="571500" indent="-571500">
              <a:buFont typeface="Wingdings" panose="05000000000000000000" pitchFamily="2" charset="2"/>
              <a:buChar char="q"/>
            </a:pPr>
            <a:r>
              <a:rPr lang="nl-BE" sz="2400" noProof="0" dirty="0" err="1"/>
              <a:t>Others</a:t>
            </a:r>
            <a:r>
              <a:rPr lang="nl-BE" sz="2400" noProof="0" dirty="0"/>
              <a:t> </a:t>
            </a:r>
            <a:r>
              <a:rPr lang="nl-BE" sz="2400" noProof="0" dirty="0" err="1"/>
              <a:t>who</a:t>
            </a:r>
            <a:r>
              <a:rPr lang="nl-BE" sz="2400" noProof="0" dirty="0"/>
              <a:t> say: “</a:t>
            </a:r>
            <a:r>
              <a:rPr lang="nl-BE" sz="2400" noProof="0" dirty="0" err="1"/>
              <a:t>That</a:t>
            </a:r>
            <a:r>
              <a:rPr lang="nl-BE" sz="2400" noProof="0" dirty="0"/>
              <a:t> </a:t>
            </a:r>
            <a:r>
              <a:rPr lang="nl-BE" sz="2400" noProof="0" dirty="0" err="1"/>
              <a:t>it</a:t>
            </a:r>
            <a:r>
              <a:rPr lang="nl-BE" sz="2400" noProof="0" dirty="0"/>
              <a:t> </a:t>
            </a:r>
            <a:r>
              <a:rPr lang="nl-BE" sz="2400" noProof="0" dirty="0" err="1"/>
              <a:t>will</a:t>
            </a:r>
            <a:r>
              <a:rPr lang="nl-BE" sz="2400" noProof="0" dirty="0"/>
              <a:t> </a:t>
            </a:r>
            <a:r>
              <a:rPr lang="nl-BE" sz="2400" noProof="0" dirty="0" err="1"/>
              <a:t>work</a:t>
            </a:r>
            <a:r>
              <a:rPr lang="nl-BE" sz="2400" noProof="0" dirty="0"/>
              <a:t> out.”</a:t>
            </a:r>
          </a:p>
          <a:p>
            <a:pPr marL="571500" indent="-571500">
              <a:buFont typeface="Wingdings" panose="05000000000000000000" pitchFamily="2" charset="2"/>
              <a:buChar char="q"/>
            </a:pPr>
            <a:r>
              <a:rPr lang="nl-BE" sz="2400" noProof="0" dirty="0"/>
              <a:t>Contact a </a:t>
            </a:r>
            <a:r>
              <a:rPr lang="nl-BE" sz="2400" noProof="0" dirty="0" err="1"/>
              <a:t>friend</a:t>
            </a:r>
            <a:r>
              <a:rPr lang="nl-BE" sz="2400" noProof="0" dirty="0"/>
              <a:t> </a:t>
            </a:r>
            <a:r>
              <a:rPr lang="nl-BE" sz="2400" noProof="0" dirty="0" err="1"/>
              <a:t>who</a:t>
            </a:r>
            <a:r>
              <a:rPr lang="nl-BE" sz="2400" noProof="0" dirty="0"/>
              <a:t> </a:t>
            </a:r>
            <a:r>
              <a:rPr lang="nl-BE" sz="2400" noProof="0" dirty="0" err="1"/>
              <a:t>also</a:t>
            </a:r>
            <a:r>
              <a:rPr lang="nl-BE" sz="2400" noProof="0" dirty="0"/>
              <a:t> </a:t>
            </a:r>
            <a:r>
              <a:rPr lang="nl-BE" sz="2400" noProof="0" dirty="0" err="1"/>
              <a:t>often</a:t>
            </a:r>
            <a:r>
              <a:rPr lang="nl-BE" sz="2400" noProof="0" dirty="0"/>
              <a:t> </a:t>
            </a:r>
            <a:r>
              <a:rPr lang="nl-BE" sz="2400" noProof="0" dirty="0" err="1"/>
              <a:t>procrastinates</a:t>
            </a:r>
            <a:r>
              <a:rPr lang="nl-BE" sz="2400" noProof="0" dirty="0"/>
              <a:t> </a:t>
            </a:r>
            <a:r>
              <a:rPr lang="nl-BE" sz="2400" noProof="0" dirty="0" err="1"/>
              <a:t>to</a:t>
            </a:r>
            <a:r>
              <a:rPr lang="nl-BE" sz="2400" noProof="0" dirty="0"/>
              <a:t> do </a:t>
            </a:r>
            <a:r>
              <a:rPr lang="nl-BE" sz="2400" noProof="0" dirty="0" err="1"/>
              <a:t>something</a:t>
            </a:r>
            <a:r>
              <a:rPr lang="nl-BE" sz="2400" noProof="0" dirty="0"/>
              <a:t> </a:t>
            </a:r>
            <a:r>
              <a:rPr lang="nl-BE" sz="2400" noProof="0" dirty="0" err="1"/>
              <a:t>together</a:t>
            </a:r>
            <a:r>
              <a:rPr lang="nl-BE" sz="2400" noProof="0" dirty="0"/>
              <a:t>.</a:t>
            </a:r>
          </a:p>
          <a:p>
            <a:pPr marL="571500" indent="-571500">
              <a:buFont typeface="Wingdings" panose="05000000000000000000" pitchFamily="2" charset="2"/>
              <a:buChar char="q"/>
            </a:pPr>
            <a:r>
              <a:rPr lang="nl-BE" sz="2400" noProof="0" dirty="0" err="1"/>
              <a:t>Leaving</a:t>
            </a:r>
            <a:r>
              <a:rPr lang="nl-BE" sz="2400" noProof="0" dirty="0"/>
              <a:t> Outlook, Facebook, </a:t>
            </a:r>
            <a:r>
              <a:rPr lang="nl-BE" sz="2400" noProof="0" dirty="0" err="1"/>
              <a:t>Youtube</a:t>
            </a:r>
            <a:r>
              <a:rPr lang="nl-BE" sz="2400" noProof="0" dirty="0"/>
              <a:t>… open </a:t>
            </a:r>
            <a:r>
              <a:rPr lang="nl-BE" sz="2400" noProof="0" dirty="0" err="1"/>
              <a:t>while</a:t>
            </a:r>
            <a:r>
              <a:rPr lang="nl-BE" sz="2400" noProof="0" dirty="0"/>
              <a:t> I </a:t>
            </a:r>
            <a:r>
              <a:rPr lang="nl-BE" sz="2400" noProof="0" dirty="0" err="1"/>
              <a:t>study</a:t>
            </a:r>
            <a:r>
              <a:rPr lang="nl-BE" sz="2400" noProof="0" dirty="0"/>
              <a:t>, in order </a:t>
            </a:r>
            <a:r>
              <a:rPr lang="nl-BE" sz="2400" noProof="0" dirty="0" err="1"/>
              <a:t>to</a:t>
            </a:r>
            <a:r>
              <a:rPr lang="nl-BE" sz="2400" noProof="0" dirty="0"/>
              <a:t> have </a:t>
            </a:r>
            <a:r>
              <a:rPr lang="nl-BE" sz="2400" noProof="0" dirty="0" err="1"/>
              <a:t>some</a:t>
            </a:r>
            <a:r>
              <a:rPr lang="nl-BE" sz="2400" noProof="0" dirty="0"/>
              <a:t> </a:t>
            </a:r>
            <a:r>
              <a:rPr lang="nl-BE" sz="2400" noProof="0" dirty="0" err="1"/>
              <a:t>distractions</a:t>
            </a:r>
            <a:r>
              <a:rPr lang="nl-BE" sz="2400" noProof="0" dirty="0"/>
              <a:t> in </a:t>
            </a:r>
            <a:r>
              <a:rPr lang="nl-BE" sz="2400" noProof="0" dirty="0" err="1"/>
              <a:t>between</a:t>
            </a:r>
            <a:r>
              <a:rPr lang="nl-BE" sz="2400" noProof="0" dirty="0"/>
              <a:t>.</a:t>
            </a:r>
          </a:p>
          <a:p>
            <a:pPr marL="571500" indent="-571500">
              <a:buFont typeface="Wingdings" panose="05000000000000000000" pitchFamily="2" charset="2"/>
              <a:buChar char="q"/>
            </a:pPr>
            <a:r>
              <a:rPr lang="nl-BE" sz="2400" noProof="0" dirty="0"/>
              <a:t>Telling </a:t>
            </a:r>
            <a:r>
              <a:rPr lang="nl-BE" sz="2400" noProof="0" dirty="0" err="1"/>
              <a:t>myself</a:t>
            </a:r>
            <a:r>
              <a:rPr lang="nl-BE" sz="2400" noProof="0" dirty="0"/>
              <a:t> </a:t>
            </a:r>
            <a:r>
              <a:rPr lang="nl-BE" sz="2400" noProof="0" dirty="0" err="1"/>
              <a:t>that</a:t>
            </a:r>
            <a:r>
              <a:rPr lang="nl-BE" sz="2400" noProof="0" dirty="0"/>
              <a:t> a </a:t>
            </a:r>
            <a:r>
              <a:rPr lang="nl-BE" sz="2400" noProof="0" dirty="0" err="1"/>
              <a:t>task</a:t>
            </a:r>
            <a:r>
              <a:rPr lang="nl-BE" sz="2400" noProof="0" dirty="0"/>
              <a:t> is </a:t>
            </a:r>
            <a:r>
              <a:rPr lang="nl-BE" sz="2400" noProof="0" dirty="0" err="1"/>
              <a:t>not</a:t>
            </a:r>
            <a:r>
              <a:rPr lang="nl-BE" sz="2400" noProof="0" dirty="0"/>
              <a:t> important </a:t>
            </a:r>
            <a:r>
              <a:rPr lang="nl-BE" sz="2400" noProof="0" dirty="0" err="1"/>
              <a:t>anyway</a:t>
            </a:r>
            <a:r>
              <a:rPr lang="nl-BE" sz="2400" noProof="0" dirty="0"/>
              <a:t> or </a:t>
            </a:r>
            <a:r>
              <a:rPr lang="nl-BE" sz="2400" noProof="0" dirty="0" err="1"/>
              <a:t>will</a:t>
            </a:r>
            <a:r>
              <a:rPr lang="nl-BE" sz="2400" noProof="0" dirty="0"/>
              <a:t> </a:t>
            </a:r>
            <a:r>
              <a:rPr lang="nl-BE" sz="2400" noProof="0" dirty="0" err="1"/>
              <a:t>not</a:t>
            </a:r>
            <a:r>
              <a:rPr lang="nl-BE" sz="2400" noProof="0" dirty="0"/>
              <a:t> take long. </a:t>
            </a:r>
            <a:r>
              <a:rPr lang="nl-BE" sz="2400" noProof="0" dirty="0" err="1"/>
              <a:t>This</a:t>
            </a:r>
            <a:r>
              <a:rPr lang="nl-BE" sz="2400" noProof="0" dirty="0"/>
              <a:t> without </a:t>
            </a:r>
            <a:r>
              <a:rPr lang="nl-BE" sz="2400" noProof="0" dirty="0" err="1"/>
              <a:t>checking</a:t>
            </a:r>
            <a:r>
              <a:rPr lang="nl-BE" sz="2400" noProof="0" dirty="0"/>
              <a:t> or thinking </a:t>
            </a:r>
            <a:r>
              <a:rPr lang="nl-BE" sz="2400" noProof="0" dirty="0" err="1"/>
              <a:t>about</a:t>
            </a:r>
            <a:r>
              <a:rPr lang="nl-BE" sz="2400" noProof="0" dirty="0"/>
              <a:t> </a:t>
            </a:r>
            <a:r>
              <a:rPr lang="nl-BE" sz="2400" noProof="0" dirty="0" err="1"/>
              <a:t>what</a:t>
            </a:r>
            <a:r>
              <a:rPr lang="nl-BE" sz="2400" noProof="0" dirty="0"/>
              <a:t> </a:t>
            </a:r>
            <a:r>
              <a:rPr lang="nl-BE" sz="2400" noProof="0" dirty="0" err="1"/>
              <a:t>exactly</a:t>
            </a:r>
            <a:r>
              <a:rPr lang="nl-BE" sz="2400" noProof="0" dirty="0"/>
              <a:t> </a:t>
            </a:r>
            <a:r>
              <a:rPr lang="nl-BE" sz="2400" noProof="0" dirty="0" err="1"/>
              <a:t>the</a:t>
            </a:r>
            <a:r>
              <a:rPr lang="nl-BE" sz="2400" noProof="0" dirty="0"/>
              <a:t> </a:t>
            </a:r>
            <a:r>
              <a:rPr lang="nl-BE" sz="2400" noProof="0" dirty="0" err="1"/>
              <a:t>task</a:t>
            </a:r>
            <a:r>
              <a:rPr lang="nl-BE" sz="2400" noProof="0" dirty="0"/>
              <a:t> </a:t>
            </a:r>
            <a:r>
              <a:rPr lang="nl-BE" sz="2400" noProof="0" dirty="0" err="1"/>
              <a:t>entails</a:t>
            </a:r>
            <a:r>
              <a:rPr lang="nl-BE" sz="2400" noProof="0" dirty="0"/>
              <a:t> </a:t>
            </a:r>
            <a:r>
              <a:rPr lang="nl-BE" sz="2400" noProof="0" dirty="0" err="1"/>
              <a:t>and</a:t>
            </a:r>
            <a:r>
              <a:rPr lang="nl-BE" sz="2400" noProof="0" dirty="0"/>
              <a:t> </a:t>
            </a:r>
            <a:r>
              <a:rPr lang="nl-BE" sz="2400" noProof="0" dirty="0" err="1"/>
              <a:t>what</a:t>
            </a:r>
            <a:r>
              <a:rPr lang="nl-BE" sz="2400" noProof="0" dirty="0"/>
              <a:t> I </a:t>
            </a:r>
            <a:r>
              <a:rPr lang="nl-BE" sz="2400" noProof="0" dirty="0" err="1"/>
              <a:t>need</a:t>
            </a:r>
            <a:r>
              <a:rPr lang="nl-BE" sz="2400" noProof="0" dirty="0"/>
              <a:t> </a:t>
            </a:r>
            <a:r>
              <a:rPr lang="nl-BE" sz="2400" noProof="0" dirty="0" err="1"/>
              <a:t>to</a:t>
            </a:r>
            <a:r>
              <a:rPr lang="nl-BE" sz="2400" noProof="0" dirty="0"/>
              <a:t> do </a:t>
            </a:r>
            <a:r>
              <a:rPr lang="nl-BE" sz="2400" noProof="0" dirty="0" err="1"/>
              <a:t>for</a:t>
            </a:r>
            <a:r>
              <a:rPr lang="nl-BE" sz="2400" noProof="0" dirty="0"/>
              <a:t> it.</a:t>
            </a:r>
          </a:p>
          <a:p>
            <a:pPr marL="571500" indent="-571500">
              <a:buFont typeface="Wingdings" panose="05000000000000000000" pitchFamily="2" charset="2"/>
              <a:buChar char="q"/>
            </a:pPr>
            <a:r>
              <a:rPr lang="nl-BE" sz="2400" noProof="0" dirty="0" err="1"/>
              <a:t>Other</a:t>
            </a:r>
            <a:r>
              <a:rPr lang="nl-BE" sz="2400" noProof="0" dirty="0"/>
              <a:t>? </a:t>
            </a: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err="1"/>
              <a:t>What</a:t>
            </a:r>
            <a:r>
              <a:rPr lang="nl-BE" noProof="0" dirty="0"/>
              <a:t> </a:t>
            </a:r>
            <a:r>
              <a:rPr lang="nl-BE" noProof="0" dirty="0" err="1"/>
              <a:t>works</a:t>
            </a:r>
            <a:r>
              <a:rPr lang="nl-BE" noProof="0" dirty="0"/>
              <a:t>, </a:t>
            </a:r>
            <a:r>
              <a:rPr lang="nl-BE" noProof="0" dirty="0" err="1"/>
              <a:t>what</a:t>
            </a:r>
            <a:r>
              <a:rPr lang="nl-BE" noProof="0" dirty="0"/>
              <a:t> </a:t>
            </a:r>
            <a:r>
              <a:rPr lang="nl-BE" noProof="0" dirty="0" err="1"/>
              <a:t>doesn’t</a:t>
            </a:r>
            <a:r>
              <a:rPr lang="nl-BE" noProof="0" dirty="0"/>
              <a:t>?</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2148846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057276" y="2091600"/>
            <a:ext cx="16575629" cy="6103800"/>
          </a:xfrm>
        </p:spPr>
        <p:txBody>
          <a:bodyPr/>
          <a:lstStyle/>
          <a:p>
            <a:r>
              <a:rPr lang="nl-BE" noProof="0" dirty="0" err="1">
                <a:solidFill>
                  <a:srgbClr val="FF0000"/>
                </a:solidFill>
              </a:rPr>
              <a:t>Assignment</a:t>
            </a:r>
            <a:r>
              <a:rPr lang="nl-BE" noProof="0" dirty="0">
                <a:solidFill>
                  <a:srgbClr val="FF0000"/>
                </a:solidFill>
              </a:rPr>
              <a:t>: </a:t>
            </a:r>
            <a:r>
              <a:rPr lang="nl-BE" noProof="0" dirty="0" err="1"/>
              <a:t>What</a:t>
            </a:r>
            <a:r>
              <a:rPr lang="nl-BE" noProof="0" dirty="0"/>
              <a:t> does </a:t>
            </a:r>
            <a:r>
              <a:rPr lang="nl-BE" noProof="0" dirty="0" err="1"/>
              <a:t>seem</a:t>
            </a:r>
            <a:r>
              <a:rPr lang="nl-BE" noProof="0" dirty="0"/>
              <a:t> </a:t>
            </a:r>
            <a:r>
              <a:rPr lang="nl-BE" noProof="0" dirty="0" err="1"/>
              <a:t>to</a:t>
            </a:r>
            <a:r>
              <a:rPr lang="nl-BE" noProof="0" dirty="0"/>
              <a:t> </a:t>
            </a:r>
            <a:r>
              <a:rPr lang="nl-BE" noProof="0" dirty="0" err="1"/>
              <a:t>work</a:t>
            </a:r>
            <a:r>
              <a:rPr lang="nl-BE" noProof="0" dirty="0"/>
              <a:t>?</a:t>
            </a:r>
          </a:p>
          <a:p>
            <a:pPr marL="571500" indent="-571500">
              <a:buFont typeface="Wingdings" panose="05000000000000000000" pitchFamily="2" charset="2"/>
              <a:buChar char="q"/>
            </a:pPr>
            <a:r>
              <a:rPr lang="nl-BE" sz="2400" noProof="0" dirty="0"/>
              <a:t>Go </a:t>
            </a:r>
            <a:r>
              <a:rPr lang="nl-BE" sz="2400" noProof="0" dirty="0" err="1"/>
              <a:t>to</a:t>
            </a:r>
            <a:r>
              <a:rPr lang="nl-BE" sz="2400" noProof="0" dirty="0"/>
              <a:t> class (follow online at </a:t>
            </a:r>
            <a:r>
              <a:rPr lang="nl-BE" sz="2400" noProof="0" dirty="0" err="1"/>
              <a:t>the</a:t>
            </a:r>
            <a:r>
              <a:rPr lang="nl-BE" sz="2400" noProof="0" dirty="0"/>
              <a:t> time)</a:t>
            </a:r>
          </a:p>
          <a:p>
            <a:pPr marL="571500" indent="-571500">
              <a:buFont typeface="Wingdings" panose="05000000000000000000" pitchFamily="2" charset="2"/>
              <a:buChar char="q"/>
            </a:pPr>
            <a:r>
              <a:rPr lang="nl-BE" sz="2400" noProof="0" dirty="0" err="1"/>
              <a:t>Paying</a:t>
            </a:r>
            <a:r>
              <a:rPr lang="nl-BE" sz="2400" noProof="0" dirty="0"/>
              <a:t> attention in class </a:t>
            </a:r>
            <a:r>
              <a:rPr lang="nl-BE" sz="2400" noProof="0" dirty="0" err="1"/>
              <a:t>and</a:t>
            </a:r>
            <a:r>
              <a:rPr lang="nl-BE" sz="2400" noProof="0" dirty="0"/>
              <a:t> </a:t>
            </a:r>
            <a:r>
              <a:rPr lang="nl-BE" sz="2400" noProof="0" dirty="0" err="1"/>
              <a:t>taking</a:t>
            </a:r>
            <a:r>
              <a:rPr lang="nl-BE" sz="2400" noProof="0" dirty="0"/>
              <a:t> </a:t>
            </a:r>
            <a:r>
              <a:rPr lang="nl-BE" sz="2400" noProof="0" dirty="0" err="1"/>
              <a:t>notes</a:t>
            </a:r>
            <a:endParaRPr lang="nl-BE" sz="2400" noProof="0" dirty="0"/>
          </a:p>
          <a:p>
            <a:pPr marL="571500" indent="-571500">
              <a:buFont typeface="Wingdings" panose="05000000000000000000" pitchFamily="2" charset="2"/>
              <a:buChar char="q"/>
            </a:pPr>
            <a:r>
              <a:rPr lang="nl-BE" sz="2400" noProof="0" dirty="0" err="1"/>
              <a:t>Note</a:t>
            </a:r>
            <a:r>
              <a:rPr lang="nl-BE" sz="2400" noProof="0" dirty="0"/>
              <a:t> new </a:t>
            </a:r>
            <a:r>
              <a:rPr lang="nl-BE" sz="2400" noProof="0" dirty="0" err="1"/>
              <a:t>assignments</a:t>
            </a:r>
            <a:r>
              <a:rPr lang="nl-BE" sz="2400" noProof="0" dirty="0"/>
              <a:t> </a:t>
            </a:r>
            <a:r>
              <a:rPr lang="nl-BE" sz="2400" noProof="0" dirty="0" err="1"/>
              <a:t>and</a:t>
            </a:r>
            <a:r>
              <a:rPr lang="nl-BE" sz="2400" noProof="0" dirty="0"/>
              <a:t> deadlines </a:t>
            </a:r>
            <a:r>
              <a:rPr lang="nl-BE" sz="2400" noProof="0" dirty="0" err="1"/>
              <a:t>immediately</a:t>
            </a:r>
            <a:r>
              <a:rPr lang="nl-BE" sz="2400" noProof="0" dirty="0"/>
              <a:t> in </a:t>
            </a:r>
            <a:r>
              <a:rPr lang="nl-BE" sz="2400" noProof="0" dirty="0" err="1"/>
              <a:t>my</a:t>
            </a:r>
            <a:r>
              <a:rPr lang="nl-BE" sz="2400" noProof="0" dirty="0"/>
              <a:t> </a:t>
            </a:r>
            <a:r>
              <a:rPr lang="nl-BE" sz="2400" noProof="0" dirty="0" err="1"/>
              <a:t>diary</a:t>
            </a:r>
            <a:endParaRPr lang="nl-BE" sz="2400" noProof="0" dirty="0"/>
          </a:p>
          <a:p>
            <a:pPr marL="571500" indent="-571500">
              <a:buFont typeface="Wingdings" panose="05000000000000000000" pitchFamily="2" charset="2"/>
              <a:buChar char="q"/>
            </a:pPr>
            <a:r>
              <a:rPr lang="nl-BE" sz="2400" noProof="0" dirty="0" err="1"/>
              <a:t>Creating</a:t>
            </a:r>
            <a:r>
              <a:rPr lang="nl-BE" sz="2400" noProof="0" dirty="0"/>
              <a:t> </a:t>
            </a:r>
            <a:r>
              <a:rPr lang="nl-BE" sz="2400" noProof="0" dirty="0" err="1"/>
              <a:t>tasks</a:t>
            </a:r>
            <a:endParaRPr lang="nl-BE" sz="2400" noProof="0" dirty="0"/>
          </a:p>
          <a:p>
            <a:pPr marL="571500" indent="-571500">
              <a:buFont typeface="Wingdings" panose="05000000000000000000" pitchFamily="2" charset="2"/>
              <a:buChar char="q"/>
            </a:pPr>
            <a:r>
              <a:rPr lang="nl-BE" sz="2400" noProof="0" dirty="0" err="1"/>
              <a:t>Letting</a:t>
            </a:r>
            <a:r>
              <a:rPr lang="nl-BE" sz="2400" noProof="0" dirty="0"/>
              <a:t> </a:t>
            </a:r>
            <a:r>
              <a:rPr lang="nl-BE" sz="2400" noProof="0" dirty="0" err="1"/>
              <a:t>others</a:t>
            </a:r>
            <a:r>
              <a:rPr lang="nl-BE" sz="2400" noProof="0" dirty="0"/>
              <a:t> </a:t>
            </a:r>
            <a:r>
              <a:rPr lang="nl-BE" sz="2400" noProof="0" dirty="0" err="1"/>
              <a:t>know</a:t>
            </a:r>
            <a:r>
              <a:rPr lang="nl-BE" sz="2400" noProof="0" dirty="0"/>
              <a:t> </a:t>
            </a:r>
            <a:r>
              <a:rPr lang="nl-BE" sz="2400" noProof="0" dirty="0" err="1"/>
              <a:t>when</a:t>
            </a:r>
            <a:r>
              <a:rPr lang="nl-BE" sz="2400" noProof="0" dirty="0"/>
              <a:t> I take time </a:t>
            </a:r>
            <a:r>
              <a:rPr lang="nl-BE" sz="2400" noProof="0" dirty="0" err="1"/>
              <a:t>to</a:t>
            </a:r>
            <a:r>
              <a:rPr lang="nl-BE" sz="2400" noProof="0" dirty="0"/>
              <a:t> </a:t>
            </a:r>
            <a:r>
              <a:rPr lang="nl-BE" sz="2400" noProof="0" dirty="0" err="1"/>
              <a:t>study</a:t>
            </a:r>
            <a:endParaRPr lang="nl-BE" sz="2400" noProof="0" dirty="0"/>
          </a:p>
          <a:p>
            <a:pPr marL="571500" indent="-571500">
              <a:buFont typeface="Wingdings" panose="05000000000000000000" pitchFamily="2" charset="2"/>
              <a:buChar char="q"/>
            </a:pPr>
            <a:r>
              <a:rPr lang="nl-BE" sz="2400" noProof="0" dirty="0" err="1"/>
              <a:t>Creating</a:t>
            </a:r>
            <a:r>
              <a:rPr lang="nl-BE" sz="2400" noProof="0" dirty="0"/>
              <a:t> a </a:t>
            </a:r>
            <a:r>
              <a:rPr lang="nl-BE" sz="2400" noProof="0" dirty="0" err="1"/>
              <a:t>to</a:t>
            </a:r>
            <a:r>
              <a:rPr lang="nl-BE" sz="2400" dirty="0"/>
              <a:t>-do list </a:t>
            </a:r>
            <a:r>
              <a:rPr lang="nl-BE" sz="2400" dirty="0" err="1"/>
              <a:t>so</a:t>
            </a:r>
            <a:r>
              <a:rPr lang="nl-BE" sz="2400" dirty="0"/>
              <a:t> </a:t>
            </a:r>
            <a:r>
              <a:rPr lang="nl-BE" sz="2400" dirty="0" err="1"/>
              <a:t>that</a:t>
            </a:r>
            <a:r>
              <a:rPr lang="nl-BE" sz="2400" dirty="0"/>
              <a:t> I </a:t>
            </a:r>
            <a:r>
              <a:rPr lang="nl-BE" sz="2400" dirty="0" err="1"/>
              <a:t>know</a:t>
            </a:r>
            <a:r>
              <a:rPr lang="nl-BE" sz="2400" dirty="0"/>
              <a:t> </a:t>
            </a:r>
            <a:r>
              <a:rPr lang="nl-BE" sz="2400" dirty="0" err="1"/>
              <a:t>very</a:t>
            </a:r>
            <a:r>
              <a:rPr lang="nl-BE" sz="2400" dirty="0"/>
              <a:t> </a:t>
            </a:r>
            <a:r>
              <a:rPr lang="nl-BE" sz="2400" dirty="0" err="1"/>
              <a:t>specifically</a:t>
            </a:r>
            <a:r>
              <a:rPr lang="nl-BE" sz="2400" dirty="0"/>
              <a:t> </a:t>
            </a:r>
            <a:r>
              <a:rPr lang="nl-BE" sz="2400" dirty="0" err="1"/>
              <a:t>what</a:t>
            </a:r>
            <a:r>
              <a:rPr lang="nl-BE" sz="2400" dirty="0"/>
              <a:t> I </a:t>
            </a:r>
            <a:r>
              <a:rPr lang="nl-BE" sz="2400" dirty="0" err="1"/>
              <a:t>need</a:t>
            </a:r>
            <a:r>
              <a:rPr lang="nl-BE" sz="2400" dirty="0"/>
              <a:t> </a:t>
            </a:r>
            <a:r>
              <a:rPr lang="nl-BE" sz="2400" dirty="0" err="1"/>
              <a:t>to</a:t>
            </a:r>
            <a:r>
              <a:rPr lang="nl-BE" sz="2400" dirty="0"/>
              <a:t> do</a:t>
            </a:r>
            <a:endParaRPr lang="nl-BE" sz="2400" noProof="0" dirty="0"/>
          </a:p>
          <a:p>
            <a:pPr marL="571500" indent="-571500">
              <a:buFont typeface="Wingdings" panose="05000000000000000000" pitchFamily="2" charset="2"/>
              <a:buChar char="q"/>
            </a:pPr>
            <a:r>
              <a:rPr lang="nl-BE" sz="2400" noProof="0" dirty="0" err="1"/>
              <a:t>Breaking</a:t>
            </a:r>
            <a:r>
              <a:rPr lang="nl-BE" sz="2400" noProof="0" dirty="0"/>
              <a:t> down a big </a:t>
            </a:r>
            <a:r>
              <a:rPr lang="nl-BE" sz="2400" noProof="0" dirty="0" err="1"/>
              <a:t>task</a:t>
            </a:r>
            <a:r>
              <a:rPr lang="nl-BE" sz="2400" noProof="0" dirty="0"/>
              <a:t> </a:t>
            </a:r>
            <a:r>
              <a:rPr lang="nl-BE" sz="2400" noProof="0" dirty="0" err="1"/>
              <a:t>into</a:t>
            </a:r>
            <a:r>
              <a:rPr lang="nl-BE" sz="2400" noProof="0" dirty="0"/>
              <a:t> smaller </a:t>
            </a:r>
            <a:r>
              <a:rPr lang="nl-BE" sz="2400" noProof="0" dirty="0" err="1"/>
              <a:t>parts</a:t>
            </a:r>
            <a:r>
              <a:rPr lang="nl-BE" sz="2400" noProof="0" dirty="0"/>
              <a:t> </a:t>
            </a:r>
            <a:r>
              <a:rPr lang="nl-BE" sz="2400" noProof="0" dirty="0" err="1"/>
              <a:t>and</a:t>
            </a:r>
            <a:r>
              <a:rPr lang="nl-BE" sz="2400" noProof="0" dirty="0"/>
              <a:t> </a:t>
            </a:r>
            <a:r>
              <a:rPr lang="nl-BE" sz="2400" noProof="0" dirty="0" err="1"/>
              <a:t>seeing</a:t>
            </a:r>
            <a:r>
              <a:rPr lang="nl-BE" sz="2400" noProof="0" dirty="0"/>
              <a:t> in concrete </a:t>
            </a:r>
            <a:r>
              <a:rPr lang="nl-BE" sz="2400" noProof="0" dirty="0" err="1"/>
              <a:t>terms</a:t>
            </a:r>
            <a:r>
              <a:rPr lang="nl-BE" sz="2400" noProof="0" dirty="0"/>
              <a:t> </a:t>
            </a:r>
            <a:r>
              <a:rPr lang="nl-BE" sz="2400" noProof="0" dirty="0" err="1"/>
              <a:t>wha</a:t>
            </a:r>
            <a:r>
              <a:rPr lang="nl-BE" sz="2400" dirty="0"/>
              <a:t>t I </a:t>
            </a:r>
            <a:r>
              <a:rPr lang="nl-BE" sz="2400" dirty="0" err="1"/>
              <a:t>will</a:t>
            </a:r>
            <a:r>
              <a:rPr lang="nl-BE" sz="2400" dirty="0"/>
              <a:t> do </a:t>
            </a:r>
            <a:r>
              <a:rPr lang="nl-BE" sz="2400" dirty="0" err="1"/>
              <a:t>when</a:t>
            </a:r>
            <a:endParaRPr lang="nl-BE" sz="2400" noProof="0" dirty="0"/>
          </a:p>
          <a:p>
            <a:pPr marL="571500" indent="-571500">
              <a:buFont typeface="Wingdings" panose="05000000000000000000" pitchFamily="2" charset="2"/>
              <a:buChar char="q"/>
            </a:pPr>
            <a:r>
              <a:rPr lang="nl-BE" sz="2400" noProof="0" dirty="0"/>
              <a:t>Making </a:t>
            </a:r>
            <a:r>
              <a:rPr lang="nl-BE" sz="2400" noProof="0" dirty="0" err="1"/>
              <a:t>an</a:t>
            </a:r>
            <a:r>
              <a:rPr lang="nl-BE" sz="2400" noProof="0" dirty="0"/>
              <a:t> </a:t>
            </a:r>
            <a:r>
              <a:rPr lang="nl-BE" sz="2400" noProof="0" dirty="0" err="1"/>
              <a:t>achievable</a:t>
            </a:r>
            <a:r>
              <a:rPr lang="nl-BE" sz="2400" noProof="0" dirty="0"/>
              <a:t> </a:t>
            </a:r>
            <a:r>
              <a:rPr lang="nl-BE" sz="2400" noProof="0" dirty="0" err="1"/>
              <a:t>and</a:t>
            </a:r>
            <a:r>
              <a:rPr lang="nl-BE" sz="2400" noProof="0" dirty="0"/>
              <a:t> concrete </a:t>
            </a:r>
            <a:r>
              <a:rPr lang="nl-BE" sz="2400" noProof="0" dirty="0" err="1"/>
              <a:t>schedule</a:t>
            </a:r>
            <a:r>
              <a:rPr lang="nl-BE" sz="2400" noProof="0" dirty="0"/>
              <a:t> </a:t>
            </a:r>
            <a:r>
              <a:rPr lang="nl-BE" sz="2400" noProof="0" dirty="0" err="1"/>
              <a:t>and</a:t>
            </a:r>
            <a:r>
              <a:rPr lang="nl-BE" sz="2400" noProof="0" dirty="0"/>
              <a:t> training </a:t>
            </a:r>
            <a:r>
              <a:rPr lang="nl-BE" sz="2400" noProof="0" dirty="0" err="1"/>
              <a:t>myself</a:t>
            </a:r>
            <a:r>
              <a:rPr lang="nl-BE" sz="2400" noProof="0" dirty="0"/>
              <a:t> step </a:t>
            </a:r>
            <a:r>
              <a:rPr lang="nl-BE" sz="2400" noProof="0" dirty="0" err="1"/>
              <a:t>by</a:t>
            </a:r>
            <a:r>
              <a:rPr lang="nl-BE" sz="2400" noProof="0" dirty="0"/>
              <a:t> step </a:t>
            </a:r>
            <a:r>
              <a:rPr lang="nl-BE" sz="2400" noProof="0" dirty="0" err="1"/>
              <a:t>and</a:t>
            </a:r>
            <a:r>
              <a:rPr lang="nl-BE" sz="2400" noProof="0" dirty="0"/>
              <a:t> </a:t>
            </a:r>
            <a:r>
              <a:rPr lang="nl-BE" sz="2400" noProof="0" dirty="0" err="1"/>
              <a:t>day</a:t>
            </a:r>
            <a:r>
              <a:rPr lang="nl-BE" sz="2400" noProof="0" dirty="0"/>
              <a:t> </a:t>
            </a:r>
            <a:r>
              <a:rPr lang="nl-BE" sz="2400" noProof="0" dirty="0" err="1"/>
              <a:t>by</a:t>
            </a:r>
            <a:r>
              <a:rPr lang="nl-BE" sz="2400" noProof="0" dirty="0"/>
              <a:t> </a:t>
            </a:r>
            <a:r>
              <a:rPr lang="nl-BE" sz="2400" noProof="0" dirty="0" err="1"/>
              <a:t>day</a:t>
            </a:r>
            <a:r>
              <a:rPr lang="nl-BE" sz="2400" noProof="0" dirty="0"/>
              <a:t> </a:t>
            </a:r>
            <a:r>
              <a:rPr lang="nl-BE" sz="2400" noProof="0" dirty="0" err="1"/>
              <a:t>to</a:t>
            </a:r>
            <a:r>
              <a:rPr lang="nl-BE" sz="2400" noProof="0" dirty="0"/>
              <a:t> follow </a:t>
            </a:r>
            <a:r>
              <a:rPr lang="nl-BE" sz="2400" noProof="0" dirty="0" err="1"/>
              <a:t>it</a:t>
            </a:r>
            <a:r>
              <a:rPr lang="nl-BE" sz="2400" noProof="0" dirty="0"/>
              <a:t> up</a:t>
            </a:r>
          </a:p>
          <a:p>
            <a:pPr marL="571500" indent="-571500">
              <a:buFont typeface="Wingdings" panose="05000000000000000000" pitchFamily="2" charset="2"/>
              <a:buChar char="q"/>
            </a:pPr>
            <a:r>
              <a:rPr lang="nl-BE" sz="2400" noProof="0" dirty="0" err="1"/>
              <a:t>Discussing</a:t>
            </a:r>
            <a:r>
              <a:rPr lang="nl-BE" sz="2400" noProof="0" dirty="0"/>
              <a:t> </a:t>
            </a:r>
            <a:r>
              <a:rPr lang="nl-BE" sz="2400" noProof="0" dirty="0" err="1"/>
              <a:t>with</a:t>
            </a:r>
            <a:r>
              <a:rPr lang="nl-BE" sz="2400" noProof="0" dirty="0"/>
              <a:t> </a:t>
            </a:r>
            <a:r>
              <a:rPr lang="nl-BE" sz="2400" noProof="0" dirty="0" err="1"/>
              <a:t>someone</a:t>
            </a:r>
            <a:r>
              <a:rPr lang="nl-BE" sz="2400" noProof="0" dirty="0"/>
              <a:t> </a:t>
            </a:r>
            <a:r>
              <a:rPr lang="nl-BE" sz="2400" noProof="0" dirty="0" err="1"/>
              <a:t>who</a:t>
            </a:r>
            <a:r>
              <a:rPr lang="nl-BE" sz="2400" noProof="0" dirty="0"/>
              <a:t> </a:t>
            </a:r>
            <a:r>
              <a:rPr lang="nl-BE" sz="2400" noProof="0" dirty="0" err="1"/>
              <a:t>listens</a:t>
            </a:r>
            <a:r>
              <a:rPr lang="nl-BE" sz="2400" noProof="0" dirty="0"/>
              <a:t> </a:t>
            </a:r>
            <a:r>
              <a:rPr lang="nl-BE" sz="2400" noProof="0" dirty="0" err="1"/>
              <a:t>to</a:t>
            </a:r>
            <a:r>
              <a:rPr lang="nl-BE" sz="2400" noProof="0" dirty="0"/>
              <a:t> me </a:t>
            </a:r>
            <a:r>
              <a:rPr lang="nl-BE" sz="2400" noProof="0" dirty="0" err="1"/>
              <a:t>what</a:t>
            </a:r>
            <a:r>
              <a:rPr lang="nl-BE" sz="2400" noProof="0" dirty="0"/>
              <a:t> I </a:t>
            </a:r>
            <a:r>
              <a:rPr lang="nl-BE" sz="2400" noProof="0" dirty="0" err="1"/>
              <a:t>am</a:t>
            </a:r>
            <a:r>
              <a:rPr lang="nl-BE" sz="2400" noProof="0" dirty="0"/>
              <a:t> </a:t>
            </a:r>
            <a:r>
              <a:rPr lang="nl-BE" sz="2400" noProof="0" dirty="0" err="1"/>
              <a:t>currently</a:t>
            </a:r>
            <a:r>
              <a:rPr lang="nl-BE" sz="2400" noProof="0" dirty="0"/>
              <a:t> </a:t>
            </a:r>
            <a:r>
              <a:rPr lang="nl-BE" sz="2400" noProof="0" dirty="0" err="1"/>
              <a:t>struggling</a:t>
            </a:r>
            <a:r>
              <a:rPr lang="nl-BE" sz="2400" noProof="0" dirty="0"/>
              <a:t> </a:t>
            </a:r>
            <a:r>
              <a:rPr lang="nl-BE" sz="2400" noProof="0" dirty="0" err="1"/>
              <a:t>with</a:t>
            </a:r>
            <a:r>
              <a:rPr lang="nl-BE" sz="2400" noProof="0" dirty="0"/>
              <a:t>, </a:t>
            </a:r>
            <a:r>
              <a:rPr lang="nl-BE" sz="2400" noProof="0" dirty="0" err="1"/>
              <a:t>so</a:t>
            </a:r>
            <a:r>
              <a:rPr lang="nl-BE" sz="2400" noProof="0" dirty="0"/>
              <a:t> </a:t>
            </a:r>
            <a:r>
              <a:rPr lang="nl-BE" sz="2400" noProof="0" dirty="0" err="1"/>
              <a:t>that</a:t>
            </a:r>
            <a:r>
              <a:rPr lang="nl-BE" sz="2400" noProof="0" dirty="0"/>
              <a:t> </a:t>
            </a:r>
            <a:r>
              <a:rPr lang="nl-BE" sz="2400" noProof="0" dirty="0" err="1"/>
              <a:t>my</a:t>
            </a:r>
            <a:r>
              <a:rPr lang="nl-BE" sz="2400" noProof="0" dirty="0"/>
              <a:t> courage </a:t>
            </a:r>
            <a:r>
              <a:rPr lang="nl-BE" sz="2400" noProof="0" dirty="0" err="1"/>
              <a:t>to</a:t>
            </a:r>
            <a:r>
              <a:rPr lang="nl-BE" sz="2400" noProof="0" dirty="0"/>
              <a:t> start </a:t>
            </a:r>
            <a:r>
              <a:rPr lang="nl-BE" sz="2400" noProof="0" dirty="0" err="1"/>
              <a:t>working</a:t>
            </a:r>
            <a:r>
              <a:rPr lang="nl-BE" sz="2400" noProof="0" dirty="0"/>
              <a:t> on </a:t>
            </a:r>
            <a:r>
              <a:rPr lang="nl-BE" sz="2400" noProof="0" dirty="0" err="1"/>
              <a:t>it</a:t>
            </a:r>
            <a:r>
              <a:rPr lang="nl-BE" sz="2400" noProof="0" dirty="0"/>
              <a:t> </a:t>
            </a:r>
            <a:r>
              <a:rPr lang="nl-BE" sz="2400" noProof="0" dirty="0" err="1"/>
              <a:t>grows</a:t>
            </a:r>
            <a:endParaRPr lang="nl-BE" sz="2400" noProof="0" dirty="0"/>
          </a:p>
          <a:p>
            <a:pPr marL="571500" indent="-571500">
              <a:buFont typeface="Wingdings" panose="05000000000000000000" pitchFamily="2" charset="2"/>
              <a:buChar char="q"/>
            </a:pPr>
            <a:r>
              <a:rPr lang="nl-BE" sz="2400" noProof="0" dirty="0" err="1"/>
              <a:t>Asking</a:t>
            </a:r>
            <a:r>
              <a:rPr lang="nl-BE" sz="2400" noProof="0" dirty="0"/>
              <a:t> </a:t>
            </a:r>
            <a:r>
              <a:rPr lang="nl-BE" sz="2400" noProof="0" dirty="0" err="1"/>
              <a:t>someone</a:t>
            </a:r>
            <a:r>
              <a:rPr lang="nl-BE" sz="2400" noProof="0" dirty="0"/>
              <a:t> </a:t>
            </a:r>
            <a:r>
              <a:rPr lang="nl-BE" sz="2400" noProof="0" dirty="0" err="1"/>
              <a:t>for</a:t>
            </a:r>
            <a:r>
              <a:rPr lang="nl-BE" sz="2400" noProof="0" dirty="0"/>
              <a:t> </a:t>
            </a:r>
            <a:r>
              <a:rPr lang="nl-BE" sz="2400" noProof="0" dirty="0" err="1"/>
              <a:t>an</a:t>
            </a:r>
            <a:r>
              <a:rPr lang="nl-BE" sz="2400" noProof="0" dirty="0"/>
              <a:t> </a:t>
            </a:r>
            <a:r>
              <a:rPr lang="nl-BE" sz="2400" noProof="0" dirty="0" err="1"/>
              <a:t>explanation</a:t>
            </a:r>
            <a:r>
              <a:rPr lang="nl-BE" sz="2400" noProof="0" dirty="0"/>
              <a:t> </a:t>
            </a:r>
            <a:r>
              <a:rPr lang="nl-BE" sz="2400" noProof="0" dirty="0" err="1"/>
              <a:t>whe</a:t>
            </a:r>
            <a:r>
              <a:rPr lang="nl-BE" sz="2400" dirty="0"/>
              <a:t>n I </a:t>
            </a:r>
            <a:r>
              <a:rPr lang="nl-BE" sz="2400" dirty="0" err="1"/>
              <a:t>don’t</a:t>
            </a:r>
            <a:r>
              <a:rPr lang="nl-BE" sz="2400" dirty="0"/>
              <a:t> </a:t>
            </a:r>
            <a:r>
              <a:rPr lang="nl-BE" sz="2400" dirty="0" err="1"/>
              <a:t>understand</a:t>
            </a:r>
            <a:r>
              <a:rPr lang="nl-BE" sz="2400" dirty="0"/>
              <a:t> </a:t>
            </a:r>
            <a:r>
              <a:rPr lang="nl-BE" sz="2400" dirty="0" err="1"/>
              <a:t>something</a:t>
            </a:r>
            <a:r>
              <a:rPr lang="nl-BE" sz="2400" dirty="0"/>
              <a:t> </a:t>
            </a:r>
            <a:r>
              <a:rPr lang="nl-BE" sz="2400" dirty="0" err="1"/>
              <a:t>instead</a:t>
            </a:r>
            <a:r>
              <a:rPr lang="nl-BE" sz="2400" dirty="0"/>
              <a:t> of </a:t>
            </a:r>
            <a:r>
              <a:rPr lang="nl-BE" sz="2400" dirty="0" err="1"/>
              <a:t>worrying</a:t>
            </a:r>
            <a:r>
              <a:rPr lang="nl-BE" sz="2400" dirty="0"/>
              <a:t> </a:t>
            </a:r>
            <a:r>
              <a:rPr lang="nl-BE" sz="2400" dirty="0" err="1"/>
              <a:t>about</a:t>
            </a:r>
            <a:r>
              <a:rPr lang="nl-BE" sz="2400" dirty="0"/>
              <a:t> </a:t>
            </a:r>
            <a:r>
              <a:rPr lang="nl-BE" sz="2400" dirty="0" err="1"/>
              <a:t>it</a:t>
            </a:r>
            <a:endParaRPr lang="nl-BE" sz="2400" noProof="0" dirty="0"/>
          </a:p>
          <a:p>
            <a:pPr marL="571500" indent="-571500">
              <a:buFont typeface="Wingdings" panose="05000000000000000000" pitchFamily="2" charset="2"/>
              <a:buChar char="q"/>
            </a:pPr>
            <a:r>
              <a:rPr lang="nl-BE" sz="2400" noProof="0" dirty="0" err="1"/>
              <a:t>Whatever</a:t>
            </a:r>
            <a:r>
              <a:rPr lang="nl-BE" sz="2400" noProof="0" dirty="0"/>
              <a:t> </a:t>
            </a:r>
            <a:r>
              <a:rPr lang="nl-BE" sz="2400" noProof="0" dirty="0" err="1"/>
              <a:t>can</a:t>
            </a:r>
            <a:r>
              <a:rPr lang="nl-BE" sz="2400" noProof="0" dirty="0"/>
              <a:t> </a:t>
            </a:r>
            <a:r>
              <a:rPr lang="nl-BE" sz="2400" noProof="0" dirty="0" err="1"/>
              <a:t>distract</a:t>
            </a:r>
            <a:r>
              <a:rPr lang="nl-BE" sz="2400" noProof="0" dirty="0"/>
              <a:t> me </a:t>
            </a:r>
            <a:r>
              <a:rPr lang="nl-BE" sz="2400" noProof="0" dirty="0" err="1"/>
              <a:t>to</a:t>
            </a:r>
            <a:r>
              <a:rPr lang="nl-BE" sz="2400" noProof="0" dirty="0"/>
              <a:t> </a:t>
            </a:r>
            <a:r>
              <a:rPr lang="nl-BE" sz="2400" noProof="0" dirty="0" err="1"/>
              <a:t>the</a:t>
            </a:r>
            <a:r>
              <a:rPr lang="nl-BE" sz="2400" noProof="0" dirty="0"/>
              <a:t> side </a:t>
            </a:r>
            <a:r>
              <a:rPr lang="nl-BE" sz="2400" noProof="0" dirty="0" err="1"/>
              <a:t>and</a:t>
            </a:r>
            <a:r>
              <a:rPr lang="nl-BE" sz="2400" noProof="0" dirty="0"/>
              <a:t> put </a:t>
            </a:r>
            <a:r>
              <a:rPr lang="nl-BE" sz="2400" noProof="0" dirty="0" err="1"/>
              <a:t>away</a:t>
            </a:r>
            <a:r>
              <a:rPr lang="nl-BE" sz="2400" noProof="0" dirty="0"/>
              <a:t> </a:t>
            </a:r>
            <a:r>
              <a:rPr lang="nl-BE" sz="2400" noProof="0" dirty="0" err="1"/>
              <a:t>when</a:t>
            </a:r>
            <a:r>
              <a:rPr lang="nl-BE" sz="2400" noProof="0" dirty="0"/>
              <a:t> I want </a:t>
            </a:r>
            <a:r>
              <a:rPr lang="nl-BE" sz="2400" noProof="0" dirty="0" err="1"/>
              <a:t>to</a:t>
            </a:r>
            <a:r>
              <a:rPr lang="nl-BE" sz="2400" noProof="0" dirty="0"/>
              <a:t> </a:t>
            </a:r>
            <a:r>
              <a:rPr lang="nl-BE" sz="2400" noProof="0" dirty="0" err="1"/>
              <a:t>study</a:t>
            </a:r>
            <a:endParaRPr lang="nl-BE" sz="2400" noProof="0" dirty="0"/>
          </a:p>
          <a:p>
            <a:pPr marL="571500" indent="-571500">
              <a:buFont typeface="Wingdings" panose="05000000000000000000" pitchFamily="2" charset="2"/>
              <a:buChar char="q"/>
            </a:pPr>
            <a:r>
              <a:rPr lang="nl-BE" sz="2400" dirty="0" err="1"/>
              <a:t>Calling</a:t>
            </a:r>
            <a:r>
              <a:rPr lang="nl-BE" sz="2400" dirty="0"/>
              <a:t> a </a:t>
            </a:r>
            <a:r>
              <a:rPr lang="nl-BE" sz="2400" dirty="0" err="1"/>
              <a:t>friend</a:t>
            </a:r>
            <a:r>
              <a:rPr lang="nl-BE" sz="2400" dirty="0"/>
              <a:t> or </a:t>
            </a:r>
            <a:r>
              <a:rPr lang="nl-BE" sz="2400" dirty="0" err="1"/>
              <a:t>classmate</a:t>
            </a:r>
            <a:r>
              <a:rPr lang="nl-BE" sz="2400" dirty="0"/>
              <a:t> </a:t>
            </a:r>
            <a:r>
              <a:rPr lang="nl-BE" sz="2400" dirty="0" err="1"/>
              <a:t>to</a:t>
            </a:r>
            <a:r>
              <a:rPr lang="nl-BE" sz="2400" dirty="0"/>
              <a:t> (re)</a:t>
            </a:r>
            <a:r>
              <a:rPr lang="nl-BE" sz="2400" dirty="0" err="1"/>
              <a:t>find</a:t>
            </a:r>
            <a:r>
              <a:rPr lang="nl-BE" sz="2400" dirty="0"/>
              <a:t> courage or </a:t>
            </a:r>
            <a:r>
              <a:rPr lang="nl-BE" sz="2400" dirty="0" err="1"/>
              <a:t>to</a:t>
            </a:r>
            <a:r>
              <a:rPr lang="nl-BE" sz="2400" dirty="0"/>
              <a:t> </a:t>
            </a:r>
            <a:r>
              <a:rPr lang="nl-BE" sz="2400" dirty="0" err="1"/>
              <a:t>ask</a:t>
            </a:r>
            <a:r>
              <a:rPr lang="nl-BE" sz="2400" dirty="0"/>
              <a:t> a question </a:t>
            </a:r>
            <a:r>
              <a:rPr lang="nl-BE" sz="2400" dirty="0" err="1"/>
              <a:t>when</a:t>
            </a:r>
            <a:r>
              <a:rPr lang="nl-BE" sz="2400" dirty="0"/>
              <a:t> </a:t>
            </a:r>
            <a:r>
              <a:rPr lang="nl-BE" sz="2400" dirty="0" err="1"/>
              <a:t>things</a:t>
            </a:r>
            <a:r>
              <a:rPr lang="nl-BE" sz="2400" dirty="0"/>
              <a:t> get </a:t>
            </a:r>
            <a:r>
              <a:rPr lang="nl-BE" sz="2400" dirty="0" err="1"/>
              <a:t>tough</a:t>
            </a:r>
            <a:endParaRPr lang="nl-BE" sz="2400"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err="1"/>
              <a:t>What</a:t>
            </a:r>
            <a:r>
              <a:rPr lang="nl-BE" noProof="0" dirty="0"/>
              <a:t> </a:t>
            </a:r>
            <a:r>
              <a:rPr lang="nl-BE" noProof="0" dirty="0" err="1"/>
              <a:t>works</a:t>
            </a:r>
            <a:r>
              <a:rPr lang="nl-BE" noProof="0" dirty="0"/>
              <a:t>, </a:t>
            </a:r>
            <a:r>
              <a:rPr lang="nl-BE" noProof="0" dirty="0" err="1"/>
              <a:t>what</a:t>
            </a:r>
            <a:r>
              <a:rPr lang="nl-BE" noProof="0" dirty="0"/>
              <a:t> </a:t>
            </a:r>
            <a:r>
              <a:rPr lang="nl-BE" noProof="0" dirty="0" err="1"/>
              <a:t>doesn’t</a:t>
            </a:r>
            <a:r>
              <a:rPr lang="nl-BE" noProof="0" dirty="0"/>
              <a:t>?</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2193388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r>
              <a:rPr lang="nl-BE" noProof="0" dirty="0">
                <a:solidFill>
                  <a:srgbClr val="FF0000"/>
                </a:solidFill>
              </a:rPr>
              <a:t>Home </a:t>
            </a:r>
            <a:r>
              <a:rPr lang="nl-BE" noProof="0" dirty="0" err="1">
                <a:solidFill>
                  <a:srgbClr val="FF0000"/>
                </a:solidFill>
              </a:rPr>
              <a:t>assignment</a:t>
            </a:r>
            <a:r>
              <a:rPr lang="nl-BE" noProof="0" dirty="0">
                <a:solidFill>
                  <a:srgbClr val="FF0000"/>
                </a:solidFill>
              </a:rPr>
              <a:t>: </a:t>
            </a:r>
            <a:r>
              <a:rPr lang="nl-BE" b="1" noProof="0" dirty="0" err="1"/>
              <a:t>Who</a:t>
            </a:r>
            <a:r>
              <a:rPr lang="nl-BE" b="1" noProof="0" dirty="0"/>
              <a:t> do </a:t>
            </a:r>
            <a:r>
              <a:rPr lang="nl-BE" b="1" noProof="0" dirty="0" err="1"/>
              <a:t>you</a:t>
            </a:r>
            <a:r>
              <a:rPr lang="nl-BE" b="1" noProof="0" dirty="0"/>
              <a:t> </a:t>
            </a:r>
            <a:r>
              <a:rPr lang="nl-BE" b="1" noProof="0" dirty="0" err="1"/>
              <a:t>think</a:t>
            </a:r>
            <a:r>
              <a:rPr lang="nl-BE" b="1" noProof="0" dirty="0"/>
              <a:t> handles </a:t>
            </a:r>
            <a:r>
              <a:rPr lang="nl-BE" b="1" noProof="0" dirty="0" err="1"/>
              <a:t>it</a:t>
            </a:r>
            <a:r>
              <a:rPr lang="nl-BE" b="1" noProof="0" dirty="0"/>
              <a:t> well?</a:t>
            </a:r>
            <a:endParaRPr lang="nl-BE" noProof="0" dirty="0"/>
          </a:p>
          <a:p>
            <a:r>
              <a:rPr lang="nl-BE" noProof="0" dirty="0"/>
              <a:t> </a:t>
            </a:r>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err="1"/>
              <a:t>What</a:t>
            </a:r>
            <a:r>
              <a:rPr lang="nl-BE" noProof="0" dirty="0"/>
              <a:t> </a:t>
            </a:r>
            <a:r>
              <a:rPr lang="nl-BE" noProof="0" dirty="0" err="1"/>
              <a:t>works</a:t>
            </a:r>
            <a:r>
              <a:rPr lang="nl-BE" noProof="0" dirty="0"/>
              <a:t>, </a:t>
            </a:r>
            <a:r>
              <a:rPr lang="nl-BE" noProof="0" dirty="0" err="1"/>
              <a:t>what</a:t>
            </a:r>
            <a:r>
              <a:rPr lang="nl-BE" noProof="0" dirty="0"/>
              <a:t> </a:t>
            </a:r>
            <a:r>
              <a:rPr lang="nl-BE" noProof="0" dirty="0" err="1"/>
              <a:t>doesn’t</a:t>
            </a:r>
            <a:r>
              <a:rPr lang="nl-BE" noProof="0" dirty="0"/>
              <a:t>?</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pic>
        <p:nvPicPr>
          <p:cNvPr id="2050" name="Picture 2" descr="Amberscript voor het foutloos uitwerken van uw interviews | AVT">
            <a:extLst>
              <a:ext uri="{FF2B5EF4-FFF2-40B4-BE49-F238E27FC236}">
                <a16:creationId xmlns:a16="http://schemas.microsoft.com/office/drawing/2014/main" id="{D2F34A33-B12F-44F0-A888-57DADED20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985" y="3429762"/>
            <a:ext cx="9540303" cy="459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737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dirty="0" err="1"/>
              <a:t>Overview</a:t>
            </a:r>
            <a:r>
              <a:rPr lang="nl-BE" noProof="0" dirty="0"/>
              <a: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9" name="Diagram 8">
            <a:extLst>
              <a:ext uri="{FF2B5EF4-FFF2-40B4-BE49-F238E27FC236}">
                <a16:creationId xmlns:a16="http://schemas.microsoft.com/office/drawing/2014/main" id="{D3D81A9E-9E63-41E0-895C-70B2335F89D7}"/>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1850624"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met pijl 5">
            <a:extLst>
              <a:ext uri="{FF2B5EF4-FFF2-40B4-BE49-F238E27FC236}">
                <a16:creationId xmlns:a16="http://schemas.microsoft.com/office/drawing/2014/main" id="{EFFA8FDA-B6E6-42F4-99F5-AEF450D5D8C8}"/>
              </a:ext>
            </a:extLst>
          </p:cNvPr>
          <p:cNvCxnSpPr>
            <a:cxnSpLocks/>
          </p:cNvCxnSpPr>
          <p:nvPr/>
        </p:nvCxnSpPr>
        <p:spPr>
          <a:xfrm flipH="1">
            <a:off x="9729217" y="6209361"/>
            <a:ext cx="2505455"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D78CC97D-1C90-4982-98B9-31D476F4F619}"/>
              </a:ext>
            </a:extLst>
          </p:cNvPr>
          <p:cNvCxnSpPr>
            <a:cxnSpLocks/>
          </p:cNvCxnSpPr>
          <p:nvPr/>
        </p:nvCxnSpPr>
        <p:spPr>
          <a:xfrm flipH="1">
            <a:off x="10981944" y="6209361"/>
            <a:ext cx="1252730" cy="191202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B6A5B7A-67D8-4979-A1DE-1C085B39E83B}"/>
              </a:ext>
            </a:extLst>
          </p:cNvPr>
          <p:cNvCxnSpPr>
            <a:cxnSpLocks/>
          </p:cNvCxnSpPr>
          <p:nvPr/>
        </p:nvCxnSpPr>
        <p:spPr>
          <a:xfrm>
            <a:off x="12234672" y="6209361"/>
            <a:ext cx="561568"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038636EC-1051-448E-996C-9C4D48B459D7}"/>
              </a:ext>
            </a:extLst>
          </p:cNvPr>
          <p:cNvCxnSpPr>
            <a:cxnSpLocks/>
          </p:cNvCxnSpPr>
          <p:nvPr/>
        </p:nvCxnSpPr>
        <p:spPr>
          <a:xfrm>
            <a:off x="12257239" y="6275134"/>
            <a:ext cx="2286076" cy="18015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F9A12529-BE3F-4CB7-B639-95AC5B398091}"/>
              </a:ext>
            </a:extLst>
          </p:cNvPr>
          <p:cNvSpPr txBox="1"/>
          <p:nvPr/>
        </p:nvSpPr>
        <p:spPr>
          <a:xfrm>
            <a:off x="6035040" y="7961951"/>
            <a:ext cx="10734609" cy="646331"/>
          </a:xfrm>
          <a:prstGeom prst="rect">
            <a:avLst/>
          </a:prstGeom>
          <a:noFill/>
        </p:spPr>
        <p:txBody>
          <a:bodyPr wrap="square" rtlCol="0">
            <a:spAutoFit/>
          </a:bodyPr>
          <a:lstStyle/>
          <a:p>
            <a:r>
              <a:rPr lang="nl-BE" b="1" dirty="0"/>
              <a:t>		</a:t>
            </a:r>
            <a:r>
              <a:rPr lang="nl-BE" b="1" dirty="0" err="1"/>
              <a:t>Importance</a:t>
            </a:r>
            <a:r>
              <a:rPr lang="nl-BE" b="1" dirty="0"/>
              <a:t> of </a:t>
            </a:r>
            <a:r>
              <a:rPr lang="nl-BE" b="1" dirty="0" err="1"/>
              <a:t>motivation</a:t>
            </a:r>
            <a:r>
              <a:rPr lang="nl-BE" b="1" dirty="0"/>
              <a:t> 							</a:t>
            </a:r>
            <a:r>
              <a:rPr lang="nl-BE" dirty="0" err="1"/>
              <a:t>Tackling</a:t>
            </a:r>
            <a:r>
              <a:rPr lang="nl-BE" dirty="0"/>
              <a:t> </a:t>
            </a:r>
            <a:r>
              <a:rPr lang="nl-BE" dirty="0" err="1"/>
              <a:t>the</a:t>
            </a:r>
            <a:r>
              <a:rPr lang="nl-BE" dirty="0"/>
              <a:t> G’s</a:t>
            </a:r>
          </a:p>
          <a:p>
            <a:r>
              <a:rPr lang="nl-BE" b="1" dirty="0"/>
              <a:t> </a:t>
            </a:r>
            <a:r>
              <a:rPr lang="nl-BE" dirty="0"/>
              <a:t>								</a:t>
            </a:r>
            <a:r>
              <a:rPr lang="nl-BE" dirty="0" err="1"/>
              <a:t>Process</a:t>
            </a:r>
            <a:r>
              <a:rPr lang="nl-BE" dirty="0"/>
              <a:t> of change							My </a:t>
            </a:r>
            <a:r>
              <a:rPr lang="nl-BE" dirty="0" err="1"/>
              <a:t>competences</a:t>
            </a:r>
            <a:endParaRPr lang="nl-BE" dirty="0"/>
          </a:p>
        </p:txBody>
      </p:sp>
      <p:sp>
        <p:nvSpPr>
          <p:cNvPr id="7" name="Tijdelijke aanduiding voor tekst 6">
            <a:extLst>
              <a:ext uri="{FF2B5EF4-FFF2-40B4-BE49-F238E27FC236}">
                <a16:creationId xmlns:a16="http://schemas.microsoft.com/office/drawing/2014/main" id="{90B72D9B-16DA-49E3-B5D0-1ED1AA65BE05}"/>
              </a:ext>
            </a:extLst>
          </p:cNvPr>
          <p:cNvSpPr>
            <a:spLocks noGrp="1"/>
          </p:cNvSpPr>
          <p:nvPr>
            <p:ph type="body" sz="quarter" idx="17"/>
          </p:nvPr>
        </p:nvSpPr>
        <p:spPr>
          <a:xfrm>
            <a:off x="1050131" y="2354401"/>
            <a:ext cx="16575629" cy="5527195"/>
          </a:xfrm>
        </p:spPr>
        <p:txBody>
          <a:bodyPr/>
          <a:lstStyle/>
          <a:p>
            <a:endParaRPr lang="nl-BE" dirty="0"/>
          </a:p>
        </p:txBody>
      </p:sp>
      <p:sp>
        <p:nvSpPr>
          <p:cNvPr id="2" name="Tekstvak 1">
            <a:extLst>
              <a:ext uri="{FF2B5EF4-FFF2-40B4-BE49-F238E27FC236}">
                <a16:creationId xmlns:a16="http://schemas.microsoft.com/office/drawing/2014/main" id="{5F1F2362-14D2-DD8D-C16C-5C5287F13104}"/>
              </a:ext>
            </a:extLst>
          </p:cNvPr>
          <p:cNvSpPr txBox="1"/>
          <p:nvPr/>
        </p:nvSpPr>
        <p:spPr>
          <a:xfrm>
            <a:off x="1136554" y="4992668"/>
            <a:ext cx="2276670" cy="646331"/>
          </a:xfrm>
          <a:prstGeom prst="rect">
            <a:avLst/>
          </a:prstGeom>
          <a:solidFill>
            <a:schemeClr val="bg1"/>
          </a:solidFill>
          <a:ln>
            <a:solidFill>
              <a:schemeClr val="bg1"/>
            </a:solidFill>
          </a:ln>
        </p:spPr>
        <p:txBody>
          <a:bodyPr wrap="square" rtlCol="0">
            <a:spAutoFit/>
          </a:bodyPr>
          <a:lstStyle/>
          <a:p>
            <a:pPr algn="ctr"/>
            <a:r>
              <a:rPr lang="nl-BE" sz="1800" dirty="0" err="1"/>
              <a:t>What</a:t>
            </a:r>
            <a:r>
              <a:rPr lang="nl-BE" sz="1800" dirty="0"/>
              <a:t> is </a:t>
            </a:r>
            <a:r>
              <a:rPr lang="nl-BE" sz="1800" dirty="0" err="1"/>
              <a:t>problematic</a:t>
            </a:r>
            <a:r>
              <a:rPr lang="nl-BE" sz="1800" dirty="0"/>
              <a:t> </a:t>
            </a:r>
            <a:r>
              <a:rPr lang="nl-BE" sz="1800" dirty="0" err="1"/>
              <a:t>procrastination</a:t>
            </a:r>
            <a:r>
              <a:rPr lang="nl-BE" sz="1800" dirty="0"/>
              <a:t>?</a:t>
            </a:r>
          </a:p>
        </p:txBody>
      </p:sp>
      <p:sp>
        <p:nvSpPr>
          <p:cNvPr id="5" name="Tekstvak 4">
            <a:extLst>
              <a:ext uri="{FF2B5EF4-FFF2-40B4-BE49-F238E27FC236}">
                <a16:creationId xmlns:a16="http://schemas.microsoft.com/office/drawing/2014/main" id="{DC489996-D4E5-9883-73E8-DE8D97DBCC4A}"/>
              </a:ext>
            </a:extLst>
          </p:cNvPr>
          <p:cNvSpPr txBox="1"/>
          <p:nvPr/>
        </p:nvSpPr>
        <p:spPr>
          <a:xfrm>
            <a:off x="3413224" y="6275134"/>
            <a:ext cx="2621816" cy="923330"/>
          </a:xfrm>
          <a:prstGeom prst="rect">
            <a:avLst/>
          </a:prstGeom>
          <a:solidFill>
            <a:schemeClr val="bg1"/>
          </a:solidFill>
          <a:ln>
            <a:solidFill>
              <a:schemeClr val="bg1"/>
            </a:solidFill>
          </a:ln>
        </p:spPr>
        <p:txBody>
          <a:bodyPr wrap="square" rtlCol="0">
            <a:spAutoFit/>
          </a:bodyPr>
          <a:lstStyle/>
          <a:p>
            <a:pPr algn="ctr"/>
            <a:r>
              <a:rPr lang="nl-BE" sz="1800" dirty="0"/>
              <a:t>How does </a:t>
            </a:r>
            <a:r>
              <a:rPr lang="nl-BE" sz="1800" dirty="0" err="1"/>
              <a:t>procrastination</a:t>
            </a:r>
            <a:r>
              <a:rPr lang="nl-BE" sz="1800" dirty="0"/>
              <a:t> affect me?</a:t>
            </a:r>
          </a:p>
          <a:p>
            <a:endParaRPr lang="nl-BE" dirty="0"/>
          </a:p>
        </p:txBody>
      </p:sp>
      <p:sp>
        <p:nvSpPr>
          <p:cNvPr id="11" name="Tekstvak 10">
            <a:extLst>
              <a:ext uri="{FF2B5EF4-FFF2-40B4-BE49-F238E27FC236}">
                <a16:creationId xmlns:a16="http://schemas.microsoft.com/office/drawing/2014/main" id="{DD928038-FC54-EFF3-9581-B9629250F31D}"/>
              </a:ext>
            </a:extLst>
          </p:cNvPr>
          <p:cNvSpPr txBox="1"/>
          <p:nvPr/>
        </p:nvSpPr>
        <p:spPr>
          <a:xfrm>
            <a:off x="6108220" y="4992668"/>
            <a:ext cx="2276670" cy="646331"/>
          </a:xfrm>
          <a:prstGeom prst="rect">
            <a:avLst/>
          </a:prstGeom>
          <a:solidFill>
            <a:schemeClr val="bg1"/>
          </a:solidFill>
          <a:ln>
            <a:solidFill>
              <a:schemeClr val="bg1"/>
            </a:solidFill>
          </a:ln>
        </p:spPr>
        <p:txBody>
          <a:bodyPr wrap="square" rtlCol="0">
            <a:spAutoFit/>
          </a:bodyPr>
          <a:lstStyle/>
          <a:p>
            <a:pPr algn="ctr"/>
            <a:r>
              <a:rPr lang="nl-BE" sz="1800" dirty="0" err="1"/>
              <a:t>What</a:t>
            </a:r>
            <a:r>
              <a:rPr lang="nl-BE" sz="1800" dirty="0"/>
              <a:t> </a:t>
            </a:r>
            <a:r>
              <a:rPr lang="nl-BE" sz="1800" dirty="0" err="1"/>
              <a:t>can</a:t>
            </a:r>
            <a:r>
              <a:rPr lang="nl-BE" sz="1800" dirty="0"/>
              <a:t> </a:t>
            </a:r>
            <a:r>
              <a:rPr lang="nl-BE" sz="1800" dirty="0" err="1"/>
              <a:t>and</a:t>
            </a:r>
            <a:r>
              <a:rPr lang="nl-BE" sz="1800" dirty="0"/>
              <a:t> </a:t>
            </a:r>
            <a:r>
              <a:rPr lang="nl-BE" sz="1800" dirty="0" err="1"/>
              <a:t>cannot</a:t>
            </a:r>
            <a:r>
              <a:rPr lang="nl-BE" sz="1800" dirty="0"/>
              <a:t> I tackle?</a:t>
            </a:r>
          </a:p>
        </p:txBody>
      </p:sp>
      <p:sp>
        <p:nvSpPr>
          <p:cNvPr id="13" name="Tekstvak 12">
            <a:extLst>
              <a:ext uri="{FF2B5EF4-FFF2-40B4-BE49-F238E27FC236}">
                <a16:creationId xmlns:a16="http://schemas.microsoft.com/office/drawing/2014/main" id="{1D01CB0C-CF16-85AB-2A3C-C6E4B7720269}"/>
              </a:ext>
            </a:extLst>
          </p:cNvPr>
          <p:cNvSpPr txBox="1"/>
          <p:nvPr/>
        </p:nvSpPr>
        <p:spPr>
          <a:xfrm>
            <a:off x="8384890" y="6275134"/>
            <a:ext cx="2742051" cy="646331"/>
          </a:xfrm>
          <a:prstGeom prst="rect">
            <a:avLst/>
          </a:prstGeom>
          <a:solidFill>
            <a:schemeClr val="bg1"/>
          </a:solidFill>
          <a:ln>
            <a:solidFill>
              <a:schemeClr val="bg1"/>
            </a:solidFill>
          </a:ln>
        </p:spPr>
        <p:txBody>
          <a:bodyPr wrap="square" rtlCol="0">
            <a:spAutoFit/>
          </a:bodyPr>
          <a:lstStyle/>
          <a:p>
            <a:r>
              <a:rPr lang="nl-BE" sz="1800" dirty="0" err="1"/>
              <a:t>What</a:t>
            </a:r>
            <a:r>
              <a:rPr lang="nl-BE" sz="1800" dirty="0"/>
              <a:t> </a:t>
            </a:r>
            <a:r>
              <a:rPr lang="nl-BE" sz="1800" dirty="0" err="1"/>
              <a:t>works</a:t>
            </a:r>
            <a:r>
              <a:rPr lang="nl-BE" sz="1800" dirty="0"/>
              <a:t>, </a:t>
            </a:r>
            <a:r>
              <a:rPr lang="nl-BE" sz="1800" dirty="0" err="1"/>
              <a:t>what</a:t>
            </a:r>
            <a:r>
              <a:rPr lang="nl-BE" sz="1800" dirty="0"/>
              <a:t> </a:t>
            </a:r>
            <a:r>
              <a:rPr lang="nl-BE" sz="1800" dirty="0" err="1"/>
              <a:t>doesn’t</a:t>
            </a:r>
            <a:r>
              <a:rPr lang="nl-BE" sz="1800" dirty="0"/>
              <a:t>?</a:t>
            </a:r>
          </a:p>
          <a:p>
            <a:endParaRPr lang="nl-BE" dirty="0"/>
          </a:p>
        </p:txBody>
      </p:sp>
      <p:sp>
        <p:nvSpPr>
          <p:cNvPr id="15" name="Tekstvak 14">
            <a:extLst>
              <a:ext uri="{FF2B5EF4-FFF2-40B4-BE49-F238E27FC236}">
                <a16:creationId xmlns:a16="http://schemas.microsoft.com/office/drawing/2014/main" id="{084208D4-D4C3-BEC8-7F3F-FDC30ED70FC9}"/>
              </a:ext>
            </a:extLst>
          </p:cNvPr>
          <p:cNvSpPr txBox="1"/>
          <p:nvPr/>
        </p:nvSpPr>
        <p:spPr>
          <a:xfrm>
            <a:off x="11282950" y="5097190"/>
            <a:ext cx="1903444" cy="646331"/>
          </a:xfrm>
          <a:prstGeom prst="rect">
            <a:avLst/>
          </a:prstGeom>
          <a:solidFill>
            <a:schemeClr val="bg1"/>
          </a:solidFill>
          <a:ln>
            <a:solidFill>
              <a:schemeClr val="bg1"/>
            </a:solidFill>
          </a:ln>
        </p:spPr>
        <p:txBody>
          <a:bodyPr wrap="square" rtlCol="0">
            <a:spAutoFit/>
          </a:bodyPr>
          <a:lstStyle/>
          <a:p>
            <a:pPr algn="ctr"/>
            <a:r>
              <a:rPr lang="nl-BE" sz="1800" dirty="0"/>
              <a:t>We tackle </a:t>
            </a:r>
            <a:r>
              <a:rPr lang="nl-BE" sz="1800" dirty="0" err="1"/>
              <a:t>procrastination</a:t>
            </a:r>
            <a:r>
              <a:rPr lang="nl-BE" sz="1800" dirty="0"/>
              <a:t>!</a:t>
            </a:r>
          </a:p>
        </p:txBody>
      </p:sp>
      <p:sp>
        <p:nvSpPr>
          <p:cNvPr id="17" name="Tekstvak 16">
            <a:extLst>
              <a:ext uri="{FF2B5EF4-FFF2-40B4-BE49-F238E27FC236}">
                <a16:creationId xmlns:a16="http://schemas.microsoft.com/office/drawing/2014/main" id="{5800A455-BC20-22E3-EF41-0AE424FCC9F9}"/>
              </a:ext>
            </a:extLst>
          </p:cNvPr>
          <p:cNvSpPr txBox="1"/>
          <p:nvPr/>
        </p:nvSpPr>
        <p:spPr>
          <a:xfrm>
            <a:off x="13827967" y="6275134"/>
            <a:ext cx="2100882" cy="646331"/>
          </a:xfrm>
          <a:prstGeom prst="rect">
            <a:avLst/>
          </a:prstGeom>
          <a:solidFill>
            <a:schemeClr val="bg1"/>
          </a:solidFill>
          <a:ln>
            <a:solidFill>
              <a:schemeClr val="bg1"/>
            </a:solidFill>
          </a:ln>
        </p:spPr>
        <p:txBody>
          <a:bodyPr wrap="square" rtlCol="0">
            <a:spAutoFit/>
          </a:bodyPr>
          <a:lstStyle/>
          <a:p>
            <a:pPr algn="ctr"/>
            <a:r>
              <a:rPr lang="nl-BE" sz="1800" dirty="0"/>
              <a:t>Make </a:t>
            </a:r>
            <a:r>
              <a:rPr lang="nl-BE" sz="1800" dirty="0" err="1"/>
              <a:t>timely</a:t>
            </a:r>
            <a:r>
              <a:rPr lang="nl-BE" sz="1800" dirty="0"/>
              <a:t> </a:t>
            </a:r>
            <a:r>
              <a:rPr lang="nl-BE" sz="1800" dirty="0" err="1"/>
              <a:t>adjustments</a:t>
            </a:r>
            <a:endParaRPr lang="nl-BE" sz="1800" dirty="0"/>
          </a:p>
        </p:txBody>
      </p:sp>
    </p:spTree>
    <p:extLst>
      <p:ext uri="{BB962C8B-B14F-4D97-AF65-F5344CB8AC3E}">
        <p14:creationId xmlns:p14="http://schemas.microsoft.com/office/powerpoint/2010/main" val="2849839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err="1"/>
              <a:t>Importance</a:t>
            </a:r>
            <a:r>
              <a:rPr lang="nl-BE" noProof="0" dirty="0"/>
              <a:t> of </a:t>
            </a:r>
            <a:r>
              <a:rPr lang="nl-BE" noProof="0" dirty="0" err="1"/>
              <a:t>own</a:t>
            </a:r>
            <a:r>
              <a:rPr lang="nl-BE" noProof="0" dirty="0"/>
              <a:t> </a:t>
            </a:r>
            <a:r>
              <a:rPr lang="nl-BE" noProof="0" dirty="0" err="1"/>
              <a:t>motivation</a:t>
            </a:r>
            <a:r>
              <a:rPr lang="nl-BE" noProof="0" dirty="0"/>
              <a:t> </a:t>
            </a:r>
            <a:r>
              <a:rPr lang="nl-BE" noProof="0" dirty="0" err="1"/>
              <a:t>for</a:t>
            </a:r>
            <a:r>
              <a:rPr lang="nl-BE" noProof="0" dirty="0"/>
              <a:t> training</a:t>
            </a:r>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18</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tackle </a:t>
            </a:r>
            <a:r>
              <a:rPr lang="nl-BE" noProof="0" dirty="0" err="1"/>
              <a:t>procrastination</a:t>
            </a:r>
            <a:r>
              <a:rPr lang="nl-BE" noProof="0" dirty="0"/>
              <a:t>! – </a:t>
            </a:r>
            <a:r>
              <a:rPr lang="nl-BE" noProof="0" dirty="0" err="1"/>
              <a:t>Importance</a:t>
            </a:r>
            <a:r>
              <a:rPr lang="nl-BE" noProof="0" dirty="0"/>
              <a:t> of </a:t>
            </a:r>
            <a:r>
              <a:rPr lang="nl-BE" noProof="0" dirty="0" err="1"/>
              <a:t>motivation</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pic>
        <p:nvPicPr>
          <p:cNvPr id="4" name="Afbeelding 3">
            <a:extLst>
              <a:ext uri="{FF2B5EF4-FFF2-40B4-BE49-F238E27FC236}">
                <a16:creationId xmlns:a16="http://schemas.microsoft.com/office/drawing/2014/main" id="{EA29ECD9-ECD7-402F-8DDB-C8E588901C0B}"/>
              </a:ext>
            </a:extLst>
          </p:cNvPr>
          <p:cNvPicPr>
            <a:picLocks noChangeAspect="1"/>
          </p:cNvPicPr>
          <p:nvPr/>
        </p:nvPicPr>
        <p:blipFill rotWithShape="1">
          <a:blip r:embed="rId3"/>
          <a:srcRect l="13868" t="27148" r="62264" b="46688"/>
          <a:stretch/>
        </p:blipFill>
        <p:spPr>
          <a:xfrm>
            <a:off x="1548148" y="2917278"/>
            <a:ext cx="14441896" cy="4452443"/>
          </a:xfrm>
          <a:prstGeom prst="rect">
            <a:avLst/>
          </a:prstGeom>
        </p:spPr>
      </p:pic>
      <p:sp>
        <p:nvSpPr>
          <p:cNvPr id="2" name="Tekstvak 1">
            <a:extLst>
              <a:ext uri="{FF2B5EF4-FFF2-40B4-BE49-F238E27FC236}">
                <a16:creationId xmlns:a16="http://schemas.microsoft.com/office/drawing/2014/main" id="{9F8F0773-8691-EA2A-BE3F-8E98542B22A4}"/>
              </a:ext>
            </a:extLst>
          </p:cNvPr>
          <p:cNvSpPr txBox="1"/>
          <p:nvPr/>
        </p:nvSpPr>
        <p:spPr>
          <a:xfrm>
            <a:off x="6811347" y="3508310"/>
            <a:ext cx="3788229" cy="830997"/>
          </a:xfrm>
          <a:prstGeom prst="rect">
            <a:avLst/>
          </a:prstGeom>
          <a:solidFill>
            <a:srgbClr val="DAE8FC"/>
          </a:solidFill>
          <a:ln>
            <a:solidFill>
              <a:srgbClr val="DAE8FC"/>
            </a:solidFill>
          </a:ln>
        </p:spPr>
        <p:txBody>
          <a:bodyPr wrap="square" rtlCol="0">
            <a:spAutoFit/>
          </a:bodyPr>
          <a:lstStyle/>
          <a:p>
            <a:pPr algn="ctr"/>
            <a:r>
              <a:rPr lang="nl-BE" sz="2400" b="1" dirty="0" err="1"/>
              <a:t>Why</a:t>
            </a:r>
            <a:r>
              <a:rPr lang="nl-BE" sz="2400" b="1" dirty="0"/>
              <a:t> </a:t>
            </a:r>
            <a:r>
              <a:rPr lang="nl-BE" sz="2400" b="1" dirty="0" err="1"/>
              <a:t>am</a:t>
            </a:r>
            <a:r>
              <a:rPr lang="nl-BE" sz="2400" b="1" dirty="0"/>
              <a:t> I </a:t>
            </a:r>
            <a:r>
              <a:rPr lang="nl-BE" sz="2400" b="1" dirty="0" err="1"/>
              <a:t>studying</a:t>
            </a:r>
            <a:r>
              <a:rPr lang="nl-BE" sz="2400" b="1" dirty="0"/>
              <a:t> </a:t>
            </a:r>
            <a:r>
              <a:rPr lang="nl-BE" sz="2400" b="1" dirty="0" err="1"/>
              <a:t>this</a:t>
            </a:r>
            <a:r>
              <a:rPr lang="nl-BE" sz="2400" b="1" dirty="0"/>
              <a:t> </a:t>
            </a:r>
            <a:r>
              <a:rPr lang="nl-BE" sz="2400" b="1" dirty="0" err="1"/>
              <a:t>programme</a:t>
            </a:r>
            <a:r>
              <a:rPr lang="nl-BE" sz="2400" b="1" dirty="0"/>
              <a:t>?</a:t>
            </a:r>
          </a:p>
        </p:txBody>
      </p:sp>
      <p:sp>
        <p:nvSpPr>
          <p:cNvPr id="5" name="Tekstvak 4">
            <a:extLst>
              <a:ext uri="{FF2B5EF4-FFF2-40B4-BE49-F238E27FC236}">
                <a16:creationId xmlns:a16="http://schemas.microsoft.com/office/drawing/2014/main" id="{F94CB81A-CBCF-1C30-BA4B-78999C9474CF}"/>
              </a:ext>
            </a:extLst>
          </p:cNvPr>
          <p:cNvSpPr txBox="1"/>
          <p:nvPr/>
        </p:nvSpPr>
        <p:spPr>
          <a:xfrm>
            <a:off x="1866122" y="5323113"/>
            <a:ext cx="2295331" cy="1261884"/>
          </a:xfrm>
          <a:prstGeom prst="rect">
            <a:avLst/>
          </a:prstGeom>
          <a:solidFill>
            <a:srgbClr val="DAE8FC"/>
          </a:solidFill>
          <a:ln>
            <a:solidFill>
              <a:srgbClr val="DAE8FC"/>
            </a:solidFill>
          </a:ln>
        </p:spPr>
        <p:txBody>
          <a:bodyPr wrap="square" rtlCol="0">
            <a:spAutoFit/>
          </a:bodyPr>
          <a:lstStyle/>
          <a:p>
            <a:pPr algn="ctr"/>
            <a:r>
              <a:rPr lang="nl-BE" sz="1900" dirty="0" err="1"/>
              <a:t>Because</a:t>
            </a:r>
            <a:r>
              <a:rPr lang="nl-BE" sz="1900" dirty="0"/>
              <a:t> </a:t>
            </a:r>
            <a:r>
              <a:rPr lang="nl-BE" sz="1900" dirty="0" err="1"/>
              <a:t>otherwise</a:t>
            </a:r>
            <a:r>
              <a:rPr lang="nl-BE" sz="1900" dirty="0"/>
              <a:t> </a:t>
            </a:r>
            <a:r>
              <a:rPr lang="nl-BE" sz="1900" dirty="0" err="1"/>
              <a:t>my</a:t>
            </a:r>
            <a:r>
              <a:rPr lang="nl-BE" sz="1900" dirty="0"/>
              <a:t> </a:t>
            </a:r>
            <a:r>
              <a:rPr lang="nl-BE" sz="1900" dirty="0" err="1"/>
              <a:t>parents</a:t>
            </a:r>
            <a:r>
              <a:rPr lang="nl-BE" sz="1900" dirty="0"/>
              <a:t> </a:t>
            </a:r>
            <a:r>
              <a:rPr lang="nl-BE" sz="1900" dirty="0" err="1"/>
              <a:t>will</a:t>
            </a:r>
            <a:r>
              <a:rPr lang="nl-BE" sz="1900" dirty="0"/>
              <a:t> </a:t>
            </a:r>
            <a:r>
              <a:rPr lang="nl-BE" sz="1900" dirty="0" err="1"/>
              <a:t>be</a:t>
            </a:r>
            <a:r>
              <a:rPr lang="nl-BE" sz="1900" dirty="0"/>
              <a:t> </a:t>
            </a:r>
            <a:r>
              <a:rPr lang="nl-BE" sz="1900" dirty="0" err="1"/>
              <a:t>disappointed</a:t>
            </a:r>
            <a:r>
              <a:rPr lang="nl-BE" sz="1900" dirty="0"/>
              <a:t> </a:t>
            </a:r>
            <a:r>
              <a:rPr lang="nl-BE" sz="1900" dirty="0" err="1"/>
              <a:t>if</a:t>
            </a:r>
            <a:r>
              <a:rPr lang="nl-BE" sz="1900" dirty="0"/>
              <a:t> I </a:t>
            </a:r>
            <a:r>
              <a:rPr lang="nl-BE" sz="1900" dirty="0" err="1"/>
              <a:t>don't</a:t>
            </a:r>
            <a:r>
              <a:rPr lang="nl-BE" sz="1900" dirty="0"/>
              <a:t> get </a:t>
            </a:r>
            <a:r>
              <a:rPr lang="nl-BE" sz="1900" dirty="0" err="1"/>
              <a:t>this</a:t>
            </a:r>
            <a:r>
              <a:rPr lang="nl-BE" sz="1900" dirty="0"/>
              <a:t> </a:t>
            </a:r>
            <a:r>
              <a:rPr lang="nl-BE" sz="1900" dirty="0" err="1"/>
              <a:t>degree</a:t>
            </a:r>
            <a:r>
              <a:rPr lang="nl-BE" sz="1900" dirty="0"/>
              <a:t>.</a:t>
            </a:r>
          </a:p>
        </p:txBody>
      </p:sp>
      <p:sp>
        <p:nvSpPr>
          <p:cNvPr id="6" name="Tekstvak 5">
            <a:extLst>
              <a:ext uri="{FF2B5EF4-FFF2-40B4-BE49-F238E27FC236}">
                <a16:creationId xmlns:a16="http://schemas.microsoft.com/office/drawing/2014/main" id="{779D58B3-684C-82FA-26A5-C52E8E7DF2CD}"/>
              </a:ext>
            </a:extLst>
          </p:cNvPr>
          <p:cNvSpPr txBox="1"/>
          <p:nvPr/>
        </p:nvSpPr>
        <p:spPr>
          <a:xfrm>
            <a:off x="5840963" y="5323113"/>
            <a:ext cx="2295331" cy="1015663"/>
          </a:xfrm>
          <a:prstGeom prst="rect">
            <a:avLst/>
          </a:prstGeom>
          <a:solidFill>
            <a:srgbClr val="DAE8FC"/>
          </a:solidFill>
          <a:ln>
            <a:solidFill>
              <a:srgbClr val="DAE8FC"/>
            </a:solidFill>
          </a:ln>
        </p:spPr>
        <p:txBody>
          <a:bodyPr wrap="square" rtlCol="0">
            <a:spAutoFit/>
          </a:bodyPr>
          <a:lstStyle/>
          <a:p>
            <a:pPr algn="ctr"/>
            <a:r>
              <a:rPr lang="nl-BE" sz="2000" dirty="0" err="1"/>
              <a:t>To</a:t>
            </a:r>
            <a:r>
              <a:rPr lang="nl-BE" sz="2000" dirty="0"/>
              <a:t> show </a:t>
            </a:r>
            <a:r>
              <a:rPr lang="nl-BE" sz="2000" dirty="0" err="1"/>
              <a:t>that</a:t>
            </a:r>
            <a:r>
              <a:rPr lang="nl-BE" sz="2000" dirty="0"/>
              <a:t> I </a:t>
            </a:r>
            <a:r>
              <a:rPr lang="nl-BE" sz="2000" dirty="0" err="1"/>
              <a:t>can</a:t>
            </a:r>
            <a:r>
              <a:rPr lang="nl-BE" sz="2000" dirty="0"/>
              <a:t> </a:t>
            </a:r>
            <a:r>
              <a:rPr lang="nl-BE" sz="2000" dirty="0" err="1"/>
              <a:t>cope</a:t>
            </a:r>
            <a:r>
              <a:rPr lang="nl-BE" sz="2000" dirty="0"/>
              <a:t> </a:t>
            </a:r>
            <a:r>
              <a:rPr lang="nl-BE" sz="2000" dirty="0" err="1"/>
              <a:t>with</a:t>
            </a:r>
            <a:r>
              <a:rPr lang="nl-BE" sz="2000" dirty="0"/>
              <a:t> </a:t>
            </a:r>
            <a:r>
              <a:rPr lang="nl-BE" sz="2000" dirty="0" err="1"/>
              <a:t>the</a:t>
            </a:r>
            <a:r>
              <a:rPr lang="nl-BE" sz="2000" dirty="0"/>
              <a:t> level of </a:t>
            </a:r>
            <a:r>
              <a:rPr lang="nl-BE" sz="2000" dirty="0" err="1"/>
              <a:t>higher</a:t>
            </a:r>
            <a:r>
              <a:rPr lang="nl-BE" sz="2000" dirty="0"/>
              <a:t> </a:t>
            </a:r>
            <a:r>
              <a:rPr lang="nl-BE" sz="2000" dirty="0" err="1"/>
              <a:t>education</a:t>
            </a:r>
            <a:r>
              <a:rPr lang="nl-BE" sz="2000" dirty="0"/>
              <a:t>.</a:t>
            </a:r>
          </a:p>
        </p:txBody>
      </p:sp>
      <p:sp>
        <p:nvSpPr>
          <p:cNvPr id="7" name="Tekstvak 6">
            <a:extLst>
              <a:ext uri="{FF2B5EF4-FFF2-40B4-BE49-F238E27FC236}">
                <a16:creationId xmlns:a16="http://schemas.microsoft.com/office/drawing/2014/main" id="{86A058A9-D3CA-7818-4583-4C132A7DD27C}"/>
              </a:ext>
            </a:extLst>
          </p:cNvPr>
          <p:cNvSpPr txBox="1"/>
          <p:nvPr/>
        </p:nvSpPr>
        <p:spPr>
          <a:xfrm>
            <a:off x="9610531" y="5323113"/>
            <a:ext cx="2295331" cy="1323439"/>
          </a:xfrm>
          <a:prstGeom prst="rect">
            <a:avLst/>
          </a:prstGeom>
          <a:solidFill>
            <a:srgbClr val="DAE8FC"/>
          </a:solidFill>
          <a:ln>
            <a:solidFill>
              <a:srgbClr val="DAE8FC"/>
            </a:solidFill>
          </a:ln>
        </p:spPr>
        <p:txBody>
          <a:bodyPr wrap="square" rtlCol="0">
            <a:spAutoFit/>
          </a:bodyPr>
          <a:lstStyle/>
          <a:p>
            <a:pPr algn="ctr"/>
            <a:r>
              <a:rPr lang="nl-BE" sz="2000" dirty="0" err="1"/>
              <a:t>Bacause</a:t>
            </a:r>
            <a:r>
              <a:rPr lang="nl-BE" sz="2000" dirty="0"/>
              <a:t> I </a:t>
            </a:r>
            <a:r>
              <a:rPr lang="nl-BE" sz="2000" dirty="0" err="1"/>
              <a:t>need</a:t>
            </a:r>
            <a:r>
              <a:rPr lang="nl-BE" sz="2000" dirty="0"/>
              <a:t> </a:t>
            </a:r>
            <a:r>
              <a:rPr lang="nl-BE" sz="2000" dirty="0" err="1"/>
              <a:t>this</a:t>
            </a:r>
            <a:r>
              <a:rPr lang="nl-BE" sz="2000" dirty="0"/>
              <a:t> </a:t>
            </a:r>
            <a:r>
              <a:rPr lang="nl-BE" sz="2000" dirty="0" err="1"/>
              <a:t>degree</a:t>
            </a:r>
            <a:r>
              <a:rPr lang="nl-BE" sz="2000" dirty="0"/>
              <a:t> </a:t>
            </a:r>
            <a:r>
              <a:rPr lang="nl-BE" sz="2000" dirty="0" err="1"/>
              <a:t>for</a:t>
            </a:r>
            <a:r>
              <a:rPr lang="nl-BE" sz="2000" dirty="0"/>
              <a:t> </a:t>
            </a:r>
            <a:r>
              <a:rPr lang="nl-BE" sz="2000" dirty="0" err="1"/>
              <a:t>the</a:t>
            </a:r>
            <a:r>
              <a:rPr lang="nl-BE" sz="2000" dirty="0"/>
              <a:t> sector I </a:t>
            </a:r>
            <a:r>
              <a:rPr lang="nl-BE" sz="2000" dirty="0" err="1"/>
              <a:t>would</a:t>
            </a:r>
            <a:r>
              <a:rPr lang="nl-BE" sz="2000" dirty="0"/>
              <a:t> like </a:t>
            </a:r>
            <a:r>
              <a:rPr lang="nl-BE" sz="2000" dirty="0" err="1"/>
              <a:t>to</a:t>
            </a:r>
            <a:r>
              <a:rPr lang="nl-BE" sz="2000" dirty="0"/>
              <a:t> </a:t>
            </a:r>
            <a:r>
              <a:rPr lang="nl-BE" sz="2000" dirty="0" err="1"/>
              <a:t>work</a:t>
            </a:r>
            <a:r>
              <a:rPr lang="nl-BE" sz="2000" dirty="0"/>
              <a:t> in.</a:t>
            </a:r>
          </a:p>
        </p:txBody>
      </p:sp>
      <p:sp>
        <p:nvSpPr>
          <p:cNvPr id="9" name="Tekstvak 8">
            <a:extLst>
              <a:ext uri="{FF2B5EF4-FFF2-40B4-BE49-F238E27FC236}">
                <a16:creationId xmlns:a16="http://schemas.microsoft.com/office/drawing/2014/main" id="{1861A7EF-141F-6E91-53FF-7C7F5B87B9D2}"/>
              </a:ext>
            </a:extLst>
          </p:cNvPr>
          <p:cNvSpPr txBox="1"/>
          <p:nvPr/>
        </p:nvSpPr>
        <p:spPr>
          <a:xfrm>
            <a:off x="13395649" y="5477001"/>
            <a:ext cx="2295331" cy="707886"/>
          </a:xfrm>
          <a:prstGeom prst="rect">
            <a:avLst/>
          </a:prstGeom>
          <a:solidFill>
            <a:srgbClr val="DAE8FC"/>
          </a:solidFill>
          <a:ln>
            <a:solidFill>
              <a:srgbClr val="DAE8FC"/>
            </a:solidFill>
          </a:ln>
        </p:spPr>
        <p:txBody>
          <a:bodyPr wrap="square" rtlCol="0">
            <a:spAutoFit/>
          </a:bodyPr>
          <a:lstStyle/>
          <a:p>
            <a:pPr algn="ctr"/>
            <a:r>
              <a:rPr lang="nl-BE" sz="2000" dirty="0" err="1"/>
              <a:t>Because</a:t>
            </a:r>
            <a:r>
              <a:rPr lang="nl-BE" sz="2000" dirty="0"/>
              <a:t> I </a:t>
            </a:r>
            <a:r>
              <a:rPr lang="nl-BE" sz="2000" dirty="0" err="1"/>
              <a:t>find</a:t>
            </a:r>
            <a:r>
              <a:rPr lang="nl-BE" sz="2000" dirty="0"/>
              <a:t> </a:t>
            </a:r>
            <a:r>
              <a:rPr lang="nl-BE" sz="2000" dirty="0" err="1"/>
              <a:t>the</a:t>
            </a:r>
            <a:r>
              <a:rPr lang="nl-BE" sz="2000" dirty="0"/>
              <a:t> course interesting.</a:t>
            </a:r>
          </a:p>
        </p:txBody>
      </p:sp>
    </p:spTree>
    <p:extLst>
      <p:ext uri="{BB962C8B-B14F-4D97-AF65-F5344CB8AC3E}">
        <p14:creationId xmlns:p14="http://schemas.microsoft.com/office/powerpoint/2010/main" val="689573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tackle </a:t>
            </a:r>
            <a:r>
              <a:rPr lang="nl-BE" noProof="0" dirty="0" err="1"/>
              <a:t>procrastination</a:t>
            </a:r>
            <a:r>
              <a:rPr lang="nl-BE" noProof="0" dirty="0"/>
              <a:t>! – </a:t>
            </a:r>
            <a:r>
              <a:rPr lang="nl-BE" noProof="0" dirty="0" err="1"/>
              <a:t>Importance</a:t>
            </a:r>
            <a:r>
              <a:rPr lang="nl-BE" noProof="0" dirty="0"/>
              <a:t> of </a:t>
            </a:r>
            <a:r>
              <a:rPr lang="nl-BE" noProof="0" dirty="0" err="1"/>
              <a:t>motivation</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pic>
        <p:nvPicPr>
          <p:cNvPr id="4" name="Afbeelding 3">
            <a:extLst>
              <a:ext uri="{FF2B5EF4-FFF2-40B4-BE49-F238E27FC236}">
                <a16:creationId xmlns:a16="http://schemas.microsoft.com/office/drawing/2014/main" id="{AF04EDD3-AFFF-4A9D-A1F0-4BB078464807}"/>
              </a:ext>
            </a:extLst>
          </p:cNvPr>
          <p:cNvPicPr>
            <a:picLocks noChangeAspect="1"/>
          </p:cNvPicPr>
          <p:nvPr/>
        </p:nvPicPr>
        <p:blipFill rotWithShape="1">
          <a:blip r:embed="rId3"/>
          <a:srcRect l="13774" t="28155" r="62358" b="8449"/>
          <a:stretch/>
        </p:blipFill>
        <p:spPr>
          <a:xfrm>
            <a:off x="3280707" y="1519238"/>
            <a:ext cx="11736737" cy="8767762"/>
          </a:xfrm>
          <a:prstGeom prst="rect">
            <a:avLst/>
          </a:prstGeom>
        </p:spPr>
      </p:pic>
      <p:pic>
        <p:nvPicPr>
          <p:cNvPr id="5" name="Afbeelding 4">
            <a:extLst>
              <a:ext uri="{FF2B5EF4-FFF2-40B4-BE49-F238E27FC236}">
                <a16:creationId xmlns:a16="http://schemas.microsoft.com/office/drawing/2014/main" id="{1EFA045B-4B61-5D8A-942B-D529001CCDCD}"/>
              </a:ext>
            </a:extLst>
          </p:cNvPr>
          <p:cNvPicPr>
            <a:picLocks noChangeAspect="1"/>
          </p:cNvPicPr>
          <p:nvPr/>
        </p:nvPicPr>
        <p:blipFill rotWithShape="1">
          <a:blip r:embed="rId4"/>
          <a:srcRect t="8467"/>
          <a:stretch/>
        </p:blipFill>
        <p:spPr>
          <a:xfrm>
            <a:off x="3307210" y="1667056"/>
            <a:ext cx="11736737" cy="3210387"/>
          </a:xfrm>
          <a:prstGeom prst="rect">
            <a:avLst/>
          </a:prstGeom>
        </p:spPr>
      </p:pic>
      <p:sp>
        <p:nvSpPr>
          <p:cNvPr id="6" name="Tekstvak 5">
            <a:extLst>
              <a:ext uri="{FF2B5EF4-FFF2-40B4-BE49-F238E27FC236}">
                <a16:creationId xmlns:a16="http://schemas.microsoft.com/office/drawing/2014/main" id="{52F58F0E-EA7C-F05D-2317-0E913D9E944F}"/>
              </a:ext>
            </a:extLst>
          </p:cNvPr>
          <p:cNvSpPr txBox="1"/>
          <p:nvPr/>
        </p:nvSpPr>
        <p:spPr>
          <a:xfrm>
            <a:off x="3638939" y="5096591"/>
            <a:ext cx="1735494" cy="923330"/>
          </a:xfrm>
          <a:prstGeom prst="rect">
            <a:avLst/>
          </a:prstGeom>
          <a:solidFill>
            <a:srgbClr val="DAE8FC"/>
          </a:solidFill>
          <a:ln>
            <a:solidFill>
              <a:srgbClr val="DAE8FC"/>
            </a:solidFill>
          </a:ln>
        </p:spPr>
        <p:txBody>
          <a:bodyPr wrap="square" rtlCol="0">
            <a:spAutoFit/>
          </a:bodyPr>
          <a:lstStyle/>
          <a:p>
            <a:pPr algn="ctr"/>
            <a:r>
              <a:rPr lang="nl-BE" dirty="0"/>
              <a:t>Penalty</a:t>
            </a:r>
          </a:p>
          <a:p>
            <a:pPr algn="ctr"/>
            <a:r>
              <a:rPr lang="nl-BE" dirty="0" err="1"/>
              <a:t>Reward</a:t>
            </a:r>
            <a:endParaRPr lang="nl-BE" dirty="0"/>
          </a:p>
          <a:p>
            <a:pPr algn="ctr"/>
            <a:r>
              <a:rPr lang="nl-BE" dirty="0" err="1"/>
              <a:t>Expectation</a:t>
            </a:r>
            <a:r>
              <a:rPr lang="nl-BE" dirty="0"/>
              <a:t> </a:t>
            </a:r>
          </a:p>
        </p:txBody>
      </p:sp>
      <p:sp>
        <p:nvSpPr>
          <p:cNvPr id="7" name="Tekstvak 6">
            <a:extLst>
              <a:ext uri="{FF2B5EF4-FFF2-40B4-BE49-F238E27FC236}">
                <a16:creationId xmlns:a16="http://schemas.microsoft.com/office/drawing/2014/main" id="{69E7837F-25B9-CF15-A081-D1B5EAE00B7A}"/>
              </a:ext>
            </a:extLst>
          </p:cNvPr>
          <p:cNvSpPr txBox="1"/>
          <p:nvPr/>
        </p:nvSpPr>
        <p:spPr>
          <a:xfrm>
            <a:off x="6923314" y="5096591"/>
            <a:ext cx="1735494" cy="923330"/>
          </a:xfrm>
          <a:prstGeom prst="rect">
            <a:avLst/>
          </a:prstGeom>
          <a:solidFill>
            <a:srgbClr val="DAE8FC"/>
          </a:solidFill>
          <a:ln>
            <a:solidFill>
              <a:srgbClr val="DAE8FC"/>
            </a:solidFill>
          </a:ln>
        </p:spPr>
        <p:txBody>
          <a:bodyPr wrap="square" rtlCol="0">
            <a:spAutoFit/>
          </a:bodyPr>
          <a:lstStyle/>
          <a:p>
            <a:pPr algn="ctr"/>
            <a:r>
              <a:rPr lang="nl-BE" dirty="0" err="1"/>
              <a:t>Shame</a:t>
            </a:r>
            <a:endParaRPr lang="nl-BE" dirty="0"/>
          </a:p>
          <a:p>
            <a:pPr algn="ctr"/>
            <a:r>
              <a:rPr lang="nl-BE" dirty="0" err="1"/>
              <a:t>Guilt</a:t>
            </a:r>
            <a:endParaRPr lang="nl-BE" dirty="0"/>
          </a:p>
          <a:p>
            <a:pPr algn="ctr"/>
            <a:r>
              <a:rPr lang="nl-BE" dirty="0" err="1"/>
              <a:t>Self-esteem</a:t>
            </a:r>
            <a:endParaRPr lang="nl-BE" dirty="0"/>
          </a:p>
        </p:txBody>
      </p:sp>
      <p:sp>
        <p:nvSpPr>
          <p:cNvPr id="9" name="Tekstvak 8">
            <a:extLst>
              <a:ext uri="{FF2B5EF4-FFF2-40B4-BE49-F238E27FC236}">
                <a16:creationId xmlns:a16="http://schemas.microsoft.com/office/drawing/2014/main" id="{FF74ED56-7C21-817D-1BDB-582CE3695EEF}"/>
              </a:ext>
            </a:extLst>
          </p:cNvPr>
          <p:cNvSpPr txBox="1"/>
          <p:nvPr/>
        </p:nvSpPr>
        <p:spPr>
          <a:xfrm>
            <a:off x="9927771" y="5096591"/>
            <a:ext cx="1735494" cy="923330"/>
          </a:xfrm>
          <a:prstGeom prst="rect">
            <a:avLst/>
          </a:prstGeom>
          <a:solidFill>
            <a:srgbClr val="DAE8FC"/>
          </a:solidFill>
          <a:ln>
            <a:solidFill>
              <a:srgbClr val="DAE8FC"/>
            </a:solidFill>
          </a:ln>
        </p:spPr>
        <p:txBody>
          <a:bodyPr wrap="square" rtlCol="0">
            <a:spAutoFit/>
          </a:bodyPr>
          <a:lstStyle/>
          <a:p>
            <a:pPr algn="ctr"/>
            <a:r>
              <a:rPr lang="nl-BE" dirty="0"/>
              <a:t>Personal</a:t>
            </a:r>
          </a:p>
          <a:p>
            <a:pPr algn="ctr"/>
            <a:r>
              <a:rPr lang="nl-BE" dirty="0" err="1"/>
              <a:t>Meaningful</a:t>
            </a:r>
            <a:endParaRPr lang="nl-BE" dirty="0"/>
          </a:p>
          <a:p>
            <a:pPr algn="ctr"/>
            <a:r>
              <a:rPr lang="nl-BE" dirty="0"/>
              <a:t>Relevant </a:t>
            </a:r>
          </a:p>
        </p:txBody>
      </p:sp>
      <p:sp>
        <p:nvSpPr>
          <p:cNvPr id="12" name="Tekstvak 11">
            <a:extLst>
              <a:ext uri="{FF2B5EF4-FFF2-40B4-BE49-F238E27FC236}">
                <a16:creationId xmlns:a16="http://schemas.microsoft.com/office/drawing/2014/main" id="{D7A3013B-8CF8-CF5F-0142-E9F589B3FCAA}"/>
              </a:ext>
            </a:extLst>
          </p:cNvPr>
          <p:cNvSpPr txBox="1"/>
          <p:nvPr/>
        </p:nvSpPr>
        <p:spPr>
          <a:xfrm>
            <a:off x="13062857" y="5143500"/>
            <a:ext cx="1735494" cy="923330"/>
          </a:xfrm>
          <a:prstGeom prst="rect">
            <a:avLst/>
          </a:prstGeom>
          <a:solidFill>
            <a:srgbClr val="DAE8FC"/>
          </a:solidFill>
          <a:ln>
            <a:solidFill>
              <a:srgbClr val="DAE8FC"/>
            </a:solidFill>
          </a:ln>
        </p:spPr>
        <p:txBody>
          <a:bodyPr wrap="square" rtlCol="0">
            <a:spAutoFit/>
          </a:bodyPr>
          <a:lstStyle/>
          <a:p>
            <a:pPr algn="ctr"/>
            <a:r>
              <a:rPr lang="nl-BE" dirty="0" err="1"/>
              <a:t>Fascinated</a:t>
            </a:r>
            <a:endParaRPr lang="nl-BE" dirty="0"/>
          </a:p>
          <a:p>
            <a:pPr algn="ctr"/>
            <a:r>
              <a:rPr lang="nl-BE" dirty="0"/>
              <a:t>Interest</a:t>
            </a:r>
          </a:p>
          <a:p>
            <a:pPr algn="ctr"/>
            <a:r>
              <a:rPr lang="nl-BE" dirty="0"/>
              <a:t>Fun</a:t>
            </a:r>
          </a:p>
        </p:txBody>
      </p:sp>
      <p:sp>
        <p:nvSpPr>
          <p:cNvPr id="13" name="Tekstvak 12">
            <a:extLst>
              <a:ext uri="{FF2B5EF4-FFF2-40B4-BE49-F238E27FC236}">
                <a16:creationId xmlns:a16="http://schemas.microsoft.com/office/drawing/2014/main" id="{834C4F38-08AF-7AD4-5AD7-10E2376866D2}"/>
              </a:ext>
            </a:extLst>
          </p:cNvPr>
          <p:cNvSpPr txBox="1"/>
          <p:nvPr/>
        </p:nvSpPr>
        <p:spPr>
          <a:xfrm>
            <a:off x="4945224" y="7109927"/>
            <a:ext cx="1735494" cy="923330"/>
          </a:xfrm>
          <a:prstGeom prst="rect">
            <a:avLst/>
          </a:prstGeom>
          <a:solidFill>
            <a:srgbClr val="DAE8FC"/>
          </a:solidFill>
          <a:ln>
            <a:solidFill>
              <a:srgbClr val="DAE8FC"/>
            </a:solidFill>
          </a:ln>
        </p:spPr>
        <p:txBody>
          <a:bodyPr wrap="square" rtlCol="0">
            <a:spAutoFit/>
          </a:bodyPr>
          <a:lstStyle/>
          <a:p>
            <a:pPr algn="ctr"/>
            <a:r>
              <a:rPr lang="nl-BE" dirty="0" err="1"/>
              <a:t>Obligation</a:t>
            </a:r>
            <a:endParaRPr lang="nl-BE" dirty="0"/>
          </a:p>
          <a:p>
            <a:pPr algn="ctr"/>
            <a:r>
              <a:rPr lang="nl-BE" dirty="0" err="1"/>
              <a:t>Budy</a:t>
            </a:r>
            <a:endParaRPr lang="nl-BE" dirty="0"/>
          </a:p>
          <a:p>
            <a:pPr algn="ctr"/>
            <a:r>
              <a:rPr lang="nl-BE" dirty="0"/>
              <a:t>Stress</a:t>
            </a:r>
          </a:p>
        </p:txBody>
      </p:sp>
      <p:sp>
        <p:nvSpPr>
          <p:cNvPr id="14" name="Tekstvak 13">
            <a:extLst>
              <a:ext uri="{FF2B5EF4-FFF2-40B4-BE49-F238E27FC236}">
                <a16:creationId xmlns:a16="http://schemas.microsoft.com/office/drawing/2014/main" id="{5A3727B3-128B-FB76-61C5-1741D6AB4344}"/>
              </a:ext>
            </a:extLst>
          </p:cNvPr>
          <p:cNvSpPr txBox="1"/>
          <p:nvPr/>
        </p:nvSpPr>
        <p:spPr>
          <a:xfrm>
            <a:off x="11663265" y="7315200"/>
            <a:ext cx="1735494" cy="646331"/>
          </a:xfrm>
          <a:prstGeom prst="rect">
            <a:avLst/>
          </a:prstGeom>
          <a:solidFill>
            <a:srgbClr val="DAE8FC"/>
          </a:solidFill>
          <a:ln>
            <a:solidFill>
              <a:srgbClr val="DAE8FC"/>
            </a:solidFill>
          </a:ln>
        </p:spPr>
        <p:txBody>
          <a:bodyPr wrap="square" rtlCol="0">
            <a:spAutoFit/>
          </a:bodyPr>
          <a:lstStyle/>
          <a:p>
            <a:pPr algn="ctr"/>
            <a:r>
              <a:rPr lang="nl-BE" dirty="0" err="1"/>
              <a:t>Benevolent</a:t>
            </a:r>
            <a:endParaRPr lang="nl-BE" dirty="0"/>
          </a:p>
          <a:p>
            <a:pPr algn="ctr"/>
            <a:r>
              <a:rPr lang="nl-BE" dirty="0"/>
              <a:t>Free</a:t>
            </a:r>
          </a:p>
        </p:txBody>
      </p:sp>
      <p:sp>
        <p:nvSpPr>
          <p:cNvPr id="15" name="Tekstvak 14">
            <a:extLst>
              <a:ext uri="{FF2B5EF4-FFF2-40B4-BE49-F238E27FC236}">
                <a16:creationId xmlns:a16="http://schemas.microsoft.com/office/drawing/2014/main" id="{BF055E8E-EF09-15C6-220F-DC1196D6A5F1}"/>
              </a:ext>
            </a:extLst>
          </p:cNvPr>
          <p:cNvSpPr txBox="1"/>
          <p:nvPr/>
        </p:nvSpPr>
        <p:spPr>
          <a:xfrm>
            <a:off x="4497355" y="9306717"/>
            <a:ext cx="2631233" cy="646331"/>
          </a:xfrm>
          <a:prstGeom prst="rect">
            <a:avLst/>
          </a:prstGeom>
          <a:solidFill>
            <a:srgbClr val="DAE8FC"/>
          </a:solidFill>
          <a:ln>
            <a:solidFill>
              <a:srgbClr val="DAE8FC"/>
            </a:solidFill>
          </a:ln>
        </p:spPr>
        <p:txBody>
          <a:bodyPr wrap="square" rtlCol="0">
            <a:spAutoFit/>
          </a:bodyPr>
          <a:lstStyle/>
          <a:p>
            <a:pPr algn="ctr"/>
            <a:r>
              <a:rPr lang="nl-BE" b="1" dirty="0" err="1"/>
              <a:t>Controlled</a:t>
            </a:r>
            <a:r>
              <a:rPr lang="nl-BE" b="1" dirty="0"/>
              <a:t> </a:t>
            </a:r>
            <a:r>
              <a:rPr lang="nl-BE" b="1" dirty="0" err="1"/>
              <a:t>motivation</a:t>
            </a:r>
            <a:r>
              <a:rPr lang="nl-BE" b="1" dirty="0"/>
              <a:t> = </a:t>
            </a:r>
            <a:r>
              <a:rPr lang="nl-BE" b="1" dirty="0" err="1"/>
              <a:t>mustivation</a:t>
            </a:r>
            <a:endParaRPr lang="nl-BE" b="1" dirty="0"/>
          </a:p>
        </p:txBody>
      </p:sp>
      <p:sp>
        <p:nvSpPr>
          <p:cNvPr id="16" name="Tekstvak 15">
            <a:extLst>
              <a:ext uri="{FF2B5EF4-FFF2-40B4-BE49-F238E27FC236}">
                <a16:creationId xmlns:a16="http://schemas.microsoft.com/office/drawing/2014/main" id="{C3994B1F-744B-048C-085C-835A075AB649}"/>
              </a:ext>
            </a:extLst>
          </p:cNvPr>
          <p:cNvSpPr txBox="1"/>
          <p:nvPr/>
        </p:nvSpPr>
        <p:spPr>
          <a:xfrm>
            <a:off x="11327363" y="9306717"/>
            <a:ext cx="2463282" cy="646331"/>
          </a:xfrm>
          <a:prstGeom prst="rect">
            <a:avLst/>
          </a:prstGeom>
          <a:solidFill>
            <a:srgbClr val="DAE8FC"/>
          </a:solidFill>
          <a:ln>
            <a:solidFill>
              <a:srgbClr val="DAE8FC"/>
            </a:solidFill>
          </a:ln>
        </p:spPr>
        <p:txBody>
          <a:bodyPr wrap="square" rtlCol="0">
            <a:spAutoFit/>
          </a:bodyPr>
          <a:lstStyle/>
          <a:p>
            <a:pPr algn="ctr"/>
            <a:r>
              <a:rPr lang="nl-BE" b="1" dirty="0" err="1"/>
              <a:t>Autonomous</a:t>
            </a:r>
            <a:r>
              <a:rPr lang="nl-BE" b="1" dirty="0"/>
              <a:t> </a:t>
            </a:r>
            <a:r>
              <a:rPr lang="nl-BE" b="1" dirty="0" err="1"/>
              <a:t>motivation</a:t>
            </a:r>
            <a:endParaRPr lang="nl-BE" b="1" dirty="0"/>
          </a:p>
        </p:txBody>
      </p:sp>
    </p:spTree>
    <p:extLst>
      <p:ext uri="{BB962C8B-B14F-4D97-AF65-F5344CB8AC3E}">
        <p14:creationId xmlns:p14="http://schemas.microsoft.com/office/powerpoint/2010/main" val="3695854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r>
              <a:rPr lang="nl-BE" noProof="0" dirty="0"/>
              <a:t>On </a:t>
            </a:r>
            <a:r>
              <a:rPr lang="nl-BE" noProof="0" dirty="0" err="1"/>
              <a:t>the</a:t>
            </a:r>
            <a:r>
              <a:rPr lang="nl-BE" noProof="0" dirty="0"/>
              <a:t> agenda </a:t>
            </a:r>
            <a:r>
              <a:rPr lang="nl-BE" noProof="0" dirty="0" err="1"/>
              <a:t>during</a:t>
            </a:r>
            <a:r>
              <a:rPr lang="nl-BE" noProof="0" dirty="0"/>
              <a:t> </a:t>
            </a:r>
            <a:r>
              <a:rPr lang="nl-BE" noProof="0" dirty="0" err="1"/>
              <a:t>this</a:t>
            </a:r>
            <a:r>
              <a:rPr lang="nl-BE" noProof="0" dirty="0"/>
              <a:t> workshop:</a:t>
            </a:r>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Intro</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9" name="Diagram 8">
            <a:extLst>
              <a:ext uri="{FF2B5EF4-FFF2-40B4-BE49-F238E27FC236}">
                <a16:creationId xmlns:a16="http://schemas.microsoft.com/office/drawing/2014/main" id="{1C0F1E4F-0A7E-4C81-A7E0-28C9034728AD}"/>
              </a:ext>
            </a:extLst>
          </p:cNvPr>
          <p:cNvGraphicFramePr/>
          <p:nvPr>
            <p:extLst>
              <p:ext uri="{D42A27DB-BD31-4B8C-83A1-F6EECF244321}">
                <p14:modId xmlns:p14="http://schemas.microsoft.com/office/powerpoint/2010/main" val="1301990024"/>
              </p:ext>
            </p:extLst>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2621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dirty="0" err="1"/>
              <a:t>Overview</a:t>
            </a:r>
            <a:r>
              <a:rPr lang="nl-BE" noProof="0" dirty="0"/>
              <a: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9" name="Diagram 8">
            <a:extLst>
              <a:ext uri="{FF2B5EF4-FFF2-40B4-BE49-F238E27FC236}">
                <a16:creationId xmlns:a16="http://schemas.microsoft.com/office/drawing/2014/main" id="{D3D81A9E-9E63-41E0-895C-70B2335F89D7}"/>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1850624"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met pijl 5">
            <a:extLst>
              <a:ext uri="{FF2B5EF4-FFF2-40B4-BE49-F238E27FC236}">
                <a16:creationId xmlns:a16="http://schemas.microsoft.com/office/drawing/2014/main" id="{EFFA8FDA-B6E6-42F4-99F5-AEF450D5D8C8}"/>
              </a:ext>
            </a:extLst>
          </p:cNvPr>
          <p:cNvCxnSpPr>
            <a:cxnSpLocks/>
          </p:cNvCxnSpPr>
          <p:nvPr/>
        </p:nvCxnSpPr>
        <p:spPr>
          <a:xfrm flipH="1">
            <a:off x="9729217" y="6209361"/>
            <a:ext cx="2505455"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D78CC97D-1C90-4982-98B9-31D476F4F619}"/>
              </a:ext>
            </a:extLst>
          </p:cNvPr>
          <p:cNvCxnSpPr>
            <a:cxnSpLocks/>
          </p:cNvCxnSpPr>
          <p:nvPr/>
        </p:nvCxnSpPr>
        <p:spPr>
          <a:xfrm flipH="1">
            <a:off x="10981944" y="6209361"/>
            <a:ext cx="1252730" cy="191202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B6A5B7A-67D8-4979-A1DE-1C085B39E83B}"/>
              </a:ext>
            </a:extLst>
          </p:cNvPr>
          <p:cNvCxnSpPr>
            <a:cxnSpLocks/>
          </p:cNvCxnSpPr>
          <p:nvPr/>
        </p:nvCxnSpPr>
        <p:spPr>
          <a:xfrm>
            <a:off x="12234672" y="6209361"/>
            <a:ext cx="561568"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038636EC-1051-448E-996C-9C4D48B459D7}"/>
              </a:ext>
            </a:extLst>
          </p:cNvPr>
          <p:cNvCxnSpPr>
            <a:cxnSpLocks/>
          </p:cNvCxnSpPr>
          <p:nvPr/>
        </p:nvCxnSpPr>
        <p:spPr>
          <a:xfrm>
            <a:off x="12257239" y="6275134"/>
            <a:ext cx="2286076" cy="18015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F9A12529-BE3F-4CB7-B639-95AC5B398091}"/>
              </a:ext>
            </a:extLst>
          </p:cNvPr>
          <p:cNvSpPr txBox="1"/>
          <p:nvPr/>
        </p:nvSpPr>
        <p:spPr>
          <a:xfrm>
            <a:off x="6035040" y="7961951"/>
            <a:ext cx="10734609" cy="646331"/>
          </a:xfrm>
          <a:prstGeom prst="rect">
            <a:avLst/>
          </a:prstGeom>
          <a:noFill/>
        </p:spPr>
        <p:txBody>
          <a:bodyPr wrap="square" rtlCol="0">
            <a:spAutoFit/>
          </a:bodyPr>
          <a:lstStyle/>
          <a:p>
            <a:r>
              <a:rPr lang="nl-BE" dirty="0"/>
              <a:t>		</a:t>
            </a:r>
            <a:r>
              <a:rPr lang="nl-BE" dirty="0" err="1"/>
              <a:t>Importance</a:t>
            </a:r>
            <a:r>
              <a:rPr lang="nl-BE" dirty="0"/>
              <a:t> of </a:t>
            </a:r>
            <a:r>
              <a:rPr lang="nl-BE" dirty="0" err="1"/>
              <a:t>motivation</a:t>
            </a:r>
            <a:r>
              <a:rPr lang="nl-BE" dirty="0"/>
              <a:t> 							</a:t>
            </a:r>
            <a:r>
              <a:rPr lang="nl-BE" dirty="0" err="1"/>
              <a:t>Tackling</a:t>
            </a:r>
            <a:r>
              <a:rPr lang="nl-BE" dirty="0"/>
              <a:t> </a:t>
            </a:r>
            <a:r>
              <a:rPr lang="nl-BE" dirty="0" err="1"/>
              <a:t>the</a:t>
            </a:r>
            <a:r>
              <a:rPr lang="nl-BE" dirty="0"/>
              <a:t> G’s</a:t>
            </a:r>
          </a:p>
          <a:p>
            <a:r>
              <a:rPr lang="nl-BE" b="1" dirty="0"/>
              <a:t> </a:t>
            </a:r>
            <a:r>
              <a:rPr lang="nl-BE" dirty="0"/>
              <a:t>								</a:t>
            </a:r>
            <a:r>
              <a:rPr lang="nl-BE" b="1" dirty="0" err="1"/>
              <a:t>Process</a:t>
            </a:r>
            <a:r>
              <a:rPr lang="nl-BE" b="1" dirty="0"/>
              <a:t> of change</a:t>
            </a:r>
            <a:r>
              <a:rPr lang="nl-BE" dirty="0"/>
              <a:t>							My </a:t>
            </a:r>
            <a:r>
              <a:rPr lang="nl-BE" dirty="0" err="1"/>
              <a:t>competences</a:t>
            </a:r>
            <a:endParaRPr lang="nl-BE" dirty="0"/>
          </a:p>
        </p:txBody>
      </p:sp>
      <p:sp>
        <p:nvSpPr>
          <p:cNvPr id="7" name="Tijdelijke aanduiding voor tekst 6">
            <a:extLst>
              <a:ext uri="{FF2B5EF4-FFF2-40B4-BE49-F238E27FC236}">
                <a16:creationId xmlns:a16="http://schemas.microsoft.com/office/drawing/2014/main" id="{0383D560-D81E-4CBE-9FF4-62AD6750A8F7}"/>
              </a:ext>
            </a:extLst>
          </p:cNvPr>
          <p:cNvSpPr>
            <a:spLocks noGrp="1"/>
          </p:cNvSpPr>
          <p:nvPr>
            <p:ph type="body" sz="quarter" idx="17"/>
          </p:nvPr>
        </p:nvSpPr>
        <p:spPr>
          <a:xfrm>
            <a:off x="1050131" y="2354401"/>
            <a:ext cx="16575629" cy="5527195"/>
          </a:xfrm>
        </p:spPr>
        <p:txBody>
          <a:bodyPr/>
          <a:lstStyle/>
          <a:p>
            <a:endParaRPr lang="nl-BE" dirty="0"/>
          </a:p>
        </p:txBody>
      </p:sp>
      <p:pic>
        <p:nvPicPr>
          <p:cNvPr id="5" name="Afbeelding 4">
            <a:extLst>
              <a:ext uri="{FF2B5EF4-FFF2-40B4-BE49-F238E27FC236}">
                <a16:creationId xmlns:a16="http://schemas.microsoft.com/office/drawing/2014/main" id="{7ECA5F94-E6B6-532B-1CFF-7C3933123663}"/>
              </a:ext>
            </a:extLst>
          </p:cNvPr>
          <p:cNvPicPr>
            <a:picLocks noChangeAspect="1"/>
          </p:cNvPicPr>
          <p:nvPr/>
        </p:nvPicPr>
        <p:blipFill>
          <a:blip r:embed="rId8"/>
          <a:stretch>
            <a:fillRect/>
          </a:stretch>
        </p:blipFill>
        <p:spPr>
          <a:xfrm>
            <a:off x="1050131" y="3081938"/>
            <a:ext cx="16575629" cy="4530796"/>
          </a:xfrm>
          <a:prstGeom prst="rect">
            <a:avLst/>
          </a:prstGeom>
        </p:spPr>
      </p:pic>
    </p:spTree>
    <p:extLst>
      <p:ext uri="{BB962C8B-B14F-4D97-AF65-F5344CB8AC3E}">
        <p14:creationId xmlns:p14="http://schemas.microsoft.com/office/powerpoint/2010/main" val="3401921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noProof="0" dirty="0"/>
              <a:t>! – </a:t>
            </a:r>
            <a:r>
              <a:rPr lang="nl-BE" noProof="0" dirty="0" err="1"/>
              <a:t>process</a:t>
            </a:r>
            <a:r>
              <a:rPr lang="nl-BE" noProof="0" dirty="0"/>
              <a:t> of change</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
        <p:nvSpPr>
          <p:cNvPr id="7" name="Tijdelijke aanduiding voor tekst 10">
            <a:extLst>
              <a:ext uri="{FF2B5EF4-FFF2-40B4-BE49-F238E27FC236}">
                <a16:creationId xmlns:a16="http://schemas.microsoft.com/office/drawing/2014/main" id="{2197CD11-CAF8-4146-9D9B-0CBA37EA1E8D}"/>
              </a:ext>
            </a:extLst>
          </p:cNvPr>
          <p:cNvSpPr txBox="1">
            <a:spLocks/>
          </p:cNvSpPr>
          <p:nvPr/>
        </p:nvSpPr>
        <p:spPr>
          <a:xfrm>
            <a:off x="1469136" y="2225711"/>
            <a:ext cx="14904720" cy="6046561"/>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buFont typeface="Arial" panose="020B0604020202020204" pitchFamily="34" charset="0"/>
              <a:buChar char="•"/>
            </a:pPr>
            <a:r>
              <a:rPr lang="nl-BE" sz="2800" b="1" dirty="0"/>
              <a:t>Event: </a:t>
            </a:r>
            <a:r>
              <a:rPr lang="nl-BE" sz="2800" dirty="0" err="1"/>
              <a:t>Within</a:t>
            </a:r>
            <a:r>
              <a:rPr lang="nl-BE" sz="2800" dirty="0"/>
              <a:t> </a:t>
            </a:r>
            <a:r>
              <a:rPr lang="nl-BE" sz="2800" dirty="0" err="1"/>
              <a:t>three</a:t>
            </a:r>
            <a:r>
              <a:rPr lang="nl-BE" sz="2800" dirty="0"/>
              <a:t> </a:t>
            </a:r>
            <a:r>
              <a:rPr lang="nl-BE" sz="2800" dirty="0" err="1"/>
              <a:t>days</a:t>
            </a:r>
            <a:r>
              <a:rPr lang="nl-BE" sz="2800" dirty="0"/>
              <a:t>, </a:t>
            </a:r>
            <a:r>
              <a:rPr lang="nl-BE" sz="2800" dirty="0" err="1"/>
              <a:t>you</a:t>
            </a:r>
            <a:r>
              <a:rPr lang="nl-BE" sz="2800" dirty="0"/>
              <a:t> have </a:t>
            </a:r>
            <a:r>
              <a:rPr lang="nl-BE" sz="2800" dirty="0" err="1"/>
              <a:t>to</a:t>
            </a:r>
            <a:r>
              <a:rPr lang="nl-BE" sz="2800" dirty="0"/>
              <a:t> </a:t>
            </a:r>
            <a:r>
              <a:rPr lang="nl-BE" sz="2800" dirty="0" err="1"/>
              <a:t>submit</a:t>
            </a:r>
            <a:r>
              <a:rPr lang="nl-BE" sz="2800" dirty="0"/>
              <a:t> </a:t>
            </a:r>
            <a:r>
              <a:rPr lang="nl-BE" sz="2800" dirty="0" err="1"/>
              <a:t>an</a:t>
            </a:r>
            <a:r>
              <a:rPr lang="nl-BE" sz="2800" dirty="0"/>
              <a:t> important </a:t>
            </a:r>
            <a:r>
              <a:rPr lang="nl-BE" sz="2800" dirty="0" err="1"/>
              <a:t>assignment</a:t>
            </a:r>
            <a:r>
              <a:rPr lang="nl-BE" sz="2800" dirty="0"/>
              <a:t> </a:t>
            </a:r>
            <a:r>
              <a:rPr lang="nl-BE" sz="2800" dirty="0" err="1"/>
              <a:t>for</a:t>
            </a:r>
            <a:r>
              <a:rPr lang="nl-BE" sz="2800" dirty="0"/>
              <a:t> </a:t>
            </a:r>
            <a:r>
              <a:rPr lang="nl-BE" sz="2800" dirty="0" err="1"/>
              <a:t>which</a:t>
            </a:r>
            <a:r>
              <a:rPr lang="nl-BE" sz="2800" dirty="0"/>
              <a:t> </a:t>
            </a:r>
            <a:r>
              <a:rPr lang="nl-BE" sz="2800" dirty="0" err="1"/>
              <a:t>you</a:t>
            </a:r>
            <a:r>
              <a:rPr lang="nl-BE" sz="2800" dirty="0"/>
              <a:t> </a:t>
            </a:r>
            <a:r>
              <a:rPr lang="nl-BE" sz="2800" dirty="0" err="1"/>
              <a:t>were</a:t>
            </a:r>
            <a:r>
              <a:rPr lang="nl-BE" sz="2800" dirty="0"/>
              <a:t> </a:t>
            </a:r>
            <a:r>
              <a:rPr lang="nl-BE" sz="2800" dirty="0" err="1"/>
              <a:t>given</a:t>
            </a:r>
            <a:r>
              <a:rPr lang="nl-BE" sz="2800" dirty="0"/>
              <a:t> a week.</a:t>
            </a:r>
          </a:p>
          <a:p>
            <a:pPr marL="457200" indent="-457200">
              <a:buFont typeface="Arial" panose="020B0604020202020204" pitchFamily="34" charset="0"/>
              <a:buChar char="•"/>
            </a:pPr>
            <a:r>
              <a:rPr lang="nl-BE" sz="2800" b="1" dirty="0" err="1"/>
              <a:t>Thoughts</a:t>
            </a:r>
            <a:r>
              <a:rPr lang="nl-BE" sz="2800" b="1" dirty="0"/>
              <a:t>: </a:t>
            </a:r>
            <a:r>
              <a:rPr lang="nl-BE" sz="2800" dirty="0" err="1"/>
              <a:t>What</a:t>
            </a:r>
            <a:r>
              <a:rPr lang="nl-BE" sz="2800" dirty="0"/>
              <a:t> </a:t>
            </a:r>
            <a:r>
              <a:rPr lang="nl-BE" sz="2800" dirty="0" err="1"/>
              <a:t>an</a:t>
            </a:r>
            <a:r>
              <a:rPr lang="nl-BE" sz="2800" dirty="0"/>
              <a:t> </a:t>
            </a:r>
            <a:r>
              <a:rPr lang="nl-BE" sz="2800" dirty="0" err="1"/>
              <a:t>annoying</a:t>
            </a:r>
            <a:r>
              <a:rPr lang="nl-BE" sz="2800" dirty="0"/>
              <a:t> </a:t>
            </a:r>
            <a:r>
              <a:rPr lang="nl-BE" sz="2800" dirty="0" err="1"/>
              <a:t>assignment</a:t>
            </a:r>
            <a:r>
              <a:rPr lang="nl-BE" sz="2800" dirty="0"/>
              <a:t>. I </a:t>
            </a:r>
            <a:r>
              <a:rPr lang="nl-BE" sz="2800" dirty="0" err="1"/>
              <a:t>don’t</a:t>
            </a:r>
            <a:r>
              <a:rPr lang="nl-BE" sz="2800" dirty="0"/>
              <a:t> feel like </a:t>
            </a:r>
            <a:r>
              <a:rPr lang="nl-BE" sz="2800" dirty="0" err="1"/>
              <a:t>doing</a:t>
            </a:r>
            <a:r>
              <a:rPr lang="nl-BE" sz="2800" dirty="0"/>
              <a:t> </a:t>
            </a:r>
            <a:r>
              <a:rPr lang="nl-BE" sz="2800" dirty="0" err="1"/>
              <a:t>this</a:t>
            </a:r>
            <a:r>
              <a:rPr lang="nl-BE" sz="2800" dirty="0"/>
              <a:t> at </a:t>
            </a:r>
            <a:r>
              <a:rPr lang="nl-BE" sz="2800" dirty="0" err="1"/>
              <a:t>all</a:t>
            </a:r>
            <a:r>
              <a:rPr lang="nl-BE" sz="2800" dirty="0"/>
              <a:t> </a:t>
            </a:r>
            <a:r>
              <a:rPr lang="nl-BE" sz="2800" dirty="0" err="1"/>
              <a:t>now</a:t>
            </a:r>
            <a:r>
              <a:rPr lang="nl-BE" sz="2800" dirty="0"/>
              <a:t> </a:t>
            </a:r>
            <a:r>
              <a:rPr lang="nl-BE" sz="2800" dirty="0" err="1"/>
              <a:t>because</a:t>
            </a:r>
            <a:r>
              <a:rPr lang="nl-BE" sz="2800" dirty="0"/>
              <a:t> I have </a:t>
            </a:r>
            <a:r>
              <a:rPr lang="nl-BE" sz="2800" dirty="0" err="1"/>
              <a:t>agreed</a:t>
            </a:r>
            <a:r>
              <a:rPr lang="nl-BE" sz="2800" dirty="0"/>
              <a:t> </a:t>
            </a:r>
            <a:r>
              <a:rPr lang="nl-BE" sz="2800" dirty="0" err="1"/>
              <a:t>to</a:t>
            </a:r>
            <a:r>
              <a:rPr lang="nl-BE" sz="2800" dirty="0"/>
              <a:t> go out </a:t>
            </a:r>
            <a:r>
              <a:rPr lang="nl-BE" sz="2800" dirty="0" err="1"/>
              <a:t>with</a:t>
            </a:r>
            <a:r>
              <a:rPr lang="nl-BE" sz="2800" dirty="0"/>
              <a:t> </a:t>
            </a:r>
            <a:r>
              <a:rPr lang="nl-BE" sz="2800" dirty="0" err="1"/>
              <a:t>friends</a:t>
            </a:r>
            <a:r>
              <a:rPr lang="nl-BE" sz="2800" dirty="0"/>
              <a:t>. </a:t>
            </a:r>
            <a:r>
              <a:rPr lang="nl-BE" sz="2800" dirty="0" err="1"/>
              <a:t>Tomorrow</a:t>
            </a:r>
            <a:r>
              <a:rPr lang="nl-BE" sz="2800" dirty="0"/>
              <a:t> </a:t>
            </a:r>
            <a:r>
              <a:rPr lang="nl-BE" sz="2800" dirty="0" err="1"/>
              <a:t>I’ll</a:t>
            </a:r>
            <a:r>
              <a:rPr lang="nl-BE" sz="2800" dirty="0"/>
              <a:t> </a:t>
            </a:r>
            <a:r>
              <a:rPr lang="nl-BE" sz="2800" dirty="0" err="1"/>
              <a:t>fly</a:t>
            </a:r>
            <a:r>
              <a:rPr lang="nl-BE" sz="2800" dirty="0"/>
              <a:t> in </a:t>
            </a:r>
            <a:r>
              <a:rPr lang="nl-BE" sz="2800" dirty="0" err="1"/>
              <a:t>and</a:t>
            </a:r>
            <a:r>
              <a:rPr lang="nl-BE" sz="2800" dirty="0"/>
              <a:t> </a:t>
            </a:r>
            <a:r>
              <a:rPr lang="nl-BE" sz="2800" dirty="0" err="1"/>
              <a:t>it</a:t>
            </a:r>
            <a:r>
              <a:rPr lang="nl-BE" sz="2800" dirty="0"/>
              <a:t> </a:t>
            </a:r>
            <a:r>
              <a:rPr lang="nl-BE" sz="2800" dirty="0" err="1"/>
              <a:t>will</a:t>
            </a:r>
            <a:r>
              <a:rPr lang="nl-BE" sz="2800" dirty="0"/>
              <a:t> </a:t>
            </a:r>
            <a:r>
              <a:rPr lang="nl-BE" sz="2800" dirty="0" err="1"/>
              <a:t>be</a:t>
            </a:r>
            <a:r>
              <a:rPr lang="nl-BE" sz="2800" dirty="0"/>
              <a:t> fine.</a:t>
            </a:r>
          </a:p>
          <a:p>
            <a:pPr marL="457200" indent="-457200">
              <a:buFont typeface="Arial" panose="020B0604020202020204" pitchFamily="34" charset="0"/>
              <a:buChar char="•"/>
            </a:pPr>
            <a:r>
              <a:rPr lang="nl-BE" sz="2800" b="1" dirty="0" err="1"/>
              <a:t>Feelings</a:t>
            </a:r>
            <a:r>
              <a:rPr lang="nl-BE" sz="2800" b="1" dirty="0"/>
              <a:t>: </a:t>
            </a:r>
            <a:r>
              <a:rPr lang="nl-BE" sz="2800" dirty="0" err="1"/>
              <a:t>Your</a:t>
            </a:r>
            <a:r>
              <a:rPr lang="nl-BE" sz="2800" dirty="0"/>
              <a:t> </a:t>
            </a:r>
            <a:r>
              <a:rPr lang="nl-BE" sz="2800" dirty="0" err="1"/>
              <a:t>restlessness</a:t>
            </a:r>
            <a:r>
              <a:rPr lang="nl-BE" sz="2800" dirty="0"/>
              <a:t> </a:t>
            </a:r>
            <a:r>
              <a:rPr lang="nl-BE" sz="2800" dirty="0" err="1"/>
              <a:t>disappears</a:t>
            </a:r>
            <a:r>
              <a:rPr lang="nl-BE" sz="2800" dirty="0"/>
              <a:t> </a:t>
            </a:r>
            <a:r>
              <a:rPr lang="nl-BE" sz="2800" dirty="0" err="1"/>
              <a:t>and</a:t>
            </a:r>
            <a:r>
              <a:rPr lang="nl-BE" sz="2800" dirty="0"/>
              <a:t> </a:t>
            </a:r>
            <a:r>
              <a:rPr lang="nl-BE" sz="2800" dirty="0" err="1"/>
              <a:t>you</a:t>
            </a:r>
            <a:r>
              <a:rPr lang="nl-BE" sz="2800" dirty="0"/>
              <a:t> feel </a:t>
            </a:r>
            <a:r>
              <a:rPr lang="nl-BE" sz="2800" dirty="0" err="1"/>
              <a:t>quite</a:t>
            </a:r>
            <a:r>
              <a:rPr lang="nl-BE" sz="2800" dirty="0"/>
              <a:t> relaxed.</a:t>
            </a:r>
          </a:p>
          <a:p>
            <a:pPr marL="457200" indent="-457200">
              <a:buFont typeface="Arial" panose="020B0604020202020204" pitchFamily="34" charset="0"/>
              <a:buChar char="•"/>
            </a:pPr>
            <a:r>
              <a:rPr lang="nl-BE" sz="2800" b="1" dirty="0" err="1"/>
              <a:t>Behaviour</a:t>
            </a:r>
            <a:r>
              <a:rPr lang="nl-BE" sz="2800" b="1" dirty="0"/>
              <a:t>: </a:t>
            </a:r>
            <a:r>
              <a:rPr lang="nl-BE" sz="2800" dirty="0" err="1"/>
              <a:t>You</a:t>
            </a:r>
            <a:r>
              <a:rPr lang="nl-BE" sz="2800" dirty="0"/>
              <a:t> go out </a:t>
            </a:r>
            <a:r>
              <a:rPr lang="nl-BE" sz="2800" dirty="0" err="1"/>
              <a:t>that</a:t>
            </a:r>
            <a:r>
              <a:rPr lang="nl-BE" sz="2800" dirty="0"/>
              <a:t> </a:t>
            </a:r>
            <a:r>
              <a:rPr lang="nl-BE" sz="2800" dirty="0" err="1"/>
              <a:t>night</a:t>
            </a:r>
            <a:r>
              <a:rPr lang="nl-BE" sz="2800" dirty="0"/>
              <a:t>. The next </a:t>
            </a:r>
            <a:r>
              <a:rPr lang="nl-BE" sz="2800" dirty="0" err="1"/>
              <a:t>day</a:t>
            </a:r>
            <a:r>
              <a:rPr lang="nl-BE" sz="2800" dirty="0"/>
              <a:t>, </a:t>
            </a:r>
            <a:r>
              <a:rPr lang="nl-BE" sz="2800" dirty="0" err="1"/>
              <a:t>you</a:t>
            </a:r>
            <a:r>
              <a:rPr lang="nl-BE" sz="2800" dirty="0"/>
              <a:t> are </a:t>
            </a:r>
            <a:r>
              <a:rPr lang="nl-BE" sz="2800" dirty="0" err="1"/>
              <a:t>tired</a:t>
            </a:r>
            <a:r>
              <a:rPr lang="nl-BE" sz="2800" dirty="0"/>
              <a:t> </a:t>
            </a:r>
            <a:r>
              <a:rPr lang="nl-BE" sz="2800" dirty="0" err="1"/>
              <a:t>and</a:t>
            </a:r>
            <a:r>
              <a:rPr lang="nl-BE" sz="2800" dirty="0"/>
              <a:t> </a:t>
            </a:r>
            <a:r>
              <a:rPr lang="nl-BE" sz="2800" dirty="0" err="1"/>
              <a:t>decide</a:t>
            </a:r>
            <a:r>
              <a:rPr lang="nl-BE" sz="2800" dirty="0"/>
              <a:t> </a:t>
            </a:r>
            <a:r>
              <a:rPr lang="nl-BE" sz="2800" dirty="0" err="1"/>
              <a:t>to</a:t>
            </a:r>
            <a:r>
              <a:rPr lang="nl-BE" sz="2800" dirty="0"/>
              <a:t> </a:t>
            </a:r>
            <a:r>
              <a:rPr lang="nl-BE" sz="2800" dirty="0" err="1"/>
              <a:t>watch</a:t>
            </a:r>
            <a:r>
              <a:rPr lang="nl-BE" sz="2800" dirty="0"/>
              <a:t> </a:t>
            </a:r>
            <a:r>
              <a:rPr lang="nl-BE" sz="2800" dirty="0" err="1"/>
              <a:t>Netflix</a:t>
            </a:r>
            <a:r>
              <a:rPr lang="nl-BE" sz="2800" dirty="0"/>
              <a:t> in </a:t>
            </a:r>
            <a:r>
              <a:rPr lang="nl-BE" sz="2800" dirty="0" err="1"/>
              <a:t>the</a:t>
            </a:r>
            <a:r>
              <a:rPr lang="nl-BE" sz="2800" dirty="0"/>
              <a:t> evening. On </a:t>
            </a:r>
            <a:r>
              <a:rPr lang="nl-BE" sz="2800" dirty="0" err="1"/>
              <a:t>the</a:t>
            </a:r>
            <a:r>
              <a:rPr lang="nl-BE" sz="2800" dirty="0"/>
              <a:t> last </a:t>
            </a:r>
            <a:r>
              <a:rPr lang="nl-BE" sz="2800" dirty="0" err="1"/>
              <a:t>night</a:t>
            </a:r>
            <a:r>
              <a:rPr lang="nl-BE" sz="2800" dirty="0"/>
              <a:t>, </a:t>
            </a:r>
            <a:r>
              <a:rPr lang="nl-BE" sz="2800" dirty="0" err="1"/>
              <a:t>you</a:t>
            </a:r>
            <a:r>
              <a:rPr lang="nl-BE" sz="2800" dirty="0"/>
              <a:t> kick </a:t>
            </a:r>
            <a:r>
              <a:rPr lang="nl-BE" sz="2800" dirty="0" err="1"/>
              <a:t>into</a:t>
            </a:r>
            <a:r>
              <a:rPr lang="nl-BE" sz="2800" dirty="0"/>
              <a:t> </a:t>
            </a:r>
            <a:r>
              <a:rPr lang="nl-BE" sz="2800" dirty="0" err="1"/>
              <a:t>gear</a:t>
            </a:r>
            <a:r>
              <a:rPr lang="nl-BE" sz="2800" dirty="0"/>
              <a:t>.</a:t>
            </a:r>
          </a:p>
          <a:p>
            <a:pPr marL="457200" indent="-457200">
              <a:buFont typeface="Arial" panose="020B0604020202020204" pitchFamily="34" charset="0"/>
              <a:buChar char="•"/>
            </a:pPr>
            <a:r>
              <a:rPr lang="nl-BE" sz="2800" b="1" dirty="0" err="1"/>
              <a:t>Consequence</a:t>
            </a:r>
            <a:r>
              <a:rPr lang="nl-BE" sz="2800" b="1" dirty="0"/>
              <a:t>: </a:t>
            </a:r>
            <a:r>
              <a:rPr lang="nl-BE" sz="2800" dirty="0" err="1"/>
              <a:t>You</a:t>
            </a:r>
            <a:r>
              <a:rPr lang="nl-BE" sz="2800" dirty="0"/>
              <a:t> have </a:t>
            </a:r>
            <a:r>
              <a:rPr lang="nl-BE" sz="2800" dirty="0" err="1"/>
              <a:t>to</a:t>
            </a:r>
            <a:r>
              <a:rPr lang="nl-BE" sz="2800" dirty="0"/>
              <a:t> </a:t>
            </a:r>
            <a:r>
              <a:rPr lang="nl-BE" sz="2800" dirty="0" err="1"/>
              <a:t>work</a:t>
            </a:r>
            <a:r>
              <a:rPr lang="nl-BE" sz="2800" dirty="0"/>
              <a:t> </a:t>
            </a:r>
            <a:r>
              <a:rPr lang="nl-BE" sz="2800" dirty="0" err="1"/>
              <a:t>until</a:t>
            </a:r>
            <a:r>
              <a:rPr lang="nl-BE" sz="2800" dirty="0"/>
              <a:t> a hole in </a:t>
            </a:r>
            <a:r>
              <a:rPr lang="nl-BE" sz="2800" dirty="0" err="1"/>
              <a:t>the</a:t>
            </a:r>
            <a:r>
              <a:rPr lang="nl-BE" sz="2800" dirty="0"/>
              <a:t> </a:t>
            </a:r>
            <a:r>
              <a:rPr lang="nl-BE" sz="2800" dirty="0" err="1"/>
              <a:t>night</a:t>
            </a:r>
            <a:r>
              <a:rPr lang="nl-BE" sz="2800" dirty="0"/>
              <a:t> </a:t>
            </a:r>
            <a:r>
              <a:rPr lang="nl-BE" sz="2800" dirty="0" err="1"/>
              <a:t>to</a:t>
            </a:r>
            <a:r>
              <a:rPr lang="nl-BE" sz="2800" dirty="0"/>
              <a:t> finish </a:t>
            </a:r>
            <a:r>
              <a:rPr lang="nl-BE" sz="2800" dirty="0" err="1"/>
              <a:t>the</a:t>
            </a:r>
            <a:r>
              <a:rPr lang="nl-BE" sz="2800" dirty="0"/>
              <a:t> </a:t>
            </a:r>
            <a:r>
              <a:rPr lang="nl-BE" sz="2800" dirty="0" err="1"/>
              <a:t>assignment</a:t>
            </a:r>
            <a:r>
              <a:rPr lang="nl-BE" sz="2800" dirty="0"/>
              <a:t>. </a:t>
            </a:r>
            <a:r>
              <a:rPr lang="nl-BE" sz="2800" dirty="0" err="1"/>
              <a:t>You</a:t>
            </a:r>
            <a:r>
              <a:rPr lang="nl-BE" sz="2800" dirty="0"/>
              <a:t> are </a:t>
            </a:r>
            <a:r>
              <a:rPr lang="nl-BE" sz="2800" dirty="0" err="1"/>
              <a:t>not</a:t>
            </a:r>
            <a:r>
              <a:rPr lang="nl-BE" sz="2800" dirty="0"/>
              <a:t> </a:t>
            </a:r>
            <a:r>
              <a:rPr lang="nl-BE" sz="2800" dirty="0" err="1"/>
              <a:t>satisfied</a:t>
            </a:r>
            <a:r>
              <a:rPr lang="nl-BE" sz="2800" dirty="0"/>
              <a:t> </a:t>
            </a:r>
            <a:r>
              <a:rPr lang="nl-BE" sz="2800" dirty="0" err="1"/>
              <a:t>with</a:t>
            </a:r>
            <a:r>
              <a:rPr lang="nl-BE" sz="2800" dirty="0"/>
              <a:t> </a:t>
            </a:r>
            <a:r>
              <a:rPr lang="nl-BE" sz="2800" dirty="0" err="1"/>
              <a:t>the</a:t>
            </a:r>
            <a:r>
              <a:rPr lang="nl-BE" sz="2800" dirty="0"/>
              <a:t> </a:t>
            </a:r>
            <a:r>
              <a:rPr lang="nl-BE" sz="2800" dirty="0" err="1"/>
              <a:t>result</a:t>
            </a:r>
            <a:r>
              <a:rPr lang="nl-BE" sz="2800" dirty="0"/>
              <a:t>. </a:t>
            </a:r>
            <a:r>
              <a:rPr lang="nl-BE" sz="2800" dirty="0" err="1"/>
              <a:t>You</a:t>
            </a:r>
            <a:r>
              <a:rPr lang="nl-BE" sz="2800" dirty="0"/>
              <a:t> feel </a:t>
            </a:r>
            <a:r>
              <a:rPr lang="nl-BE" sz="2800" dirty="0" err="1"/>
              <a:t>quilty</a:t>
            </a:r>
            <a:r>
              <a:rPr lang="nl-BE" sz="2800" dirty="0"/>
              <a:t> </a:t>
            </a:r>
            <a:r>
              <a:rPr lang="nl-BE" sz="2800" dirty="0" err="1"/>
              <a:t>for</a:t>
            </a:r>
            <a:r>
              <a:rPr lang="nl-BE" sz="2800" dirty="0"/>
              <a:t> </a:t>
            </a:r>
            <a:r>
              <a:rPr lang="nl-BE" sz="2800" dirty="0" err="1"/>
              <a:t>not</a:t>
            </a:r>
            <a:r>
              <a:rPr lang="nl-BE" sz="2800" dirty="0"/>
              <a:t> </a:t>
            </a:r>
            <a:r>
              <a:rPr lang="nl-BE" sz="2800" dirty="0" err="1"/>
              <a:t>starting</a:t>
            </a:r>
            <a:r>
              <a:rPr lang="nl-BE" sz="2800" dirty="0"/>
              <a:t> </a:t>
            </a:r>
            <a:r>
              <a:rPr lang="nl-BE" sz="2800" dirty="0" err="1"/>
              <a:t>earlier</a:t>
            </a:r>
            <a:r>
              <a:rPr lang="nl-BE" sz="2800" dirty="0"/>
              <a:t> </a:t>
            </a:r>
            <a:r>
              <a:rPr lang="nl-BE" sz="2800" dirty="0" err="1"/>
              <a:t>and</a:t>
            </a:r>
            <a:r>
              <a:rPr lang="nl-BE" sz="2800" dirty="0"/>
              <a:t> </a:t>
            </a:r>
            <a:r>
              <a:rPr lang="nl-BE" sz="2800" dirty="0" err="1"/>
              <a:t>curse</a:t>
            </a:r>
            <a:r>
              <a:rPr lang="nl-BE" sz="2800" dirty="0"/>
              <a:t> at </a:t>
            </a:r>
            <a:r>
              <a:rPr lang="nl-BE" sz="2800" dirty="0" err="1"/>
              <a:t>yourself</a:t>
            </a:r>
            <a:r>
              <a:rPr lang="nl-BE" sz="2800" dirty="0"/>
              <a:t>.</a:t>
            </a:r>
            <a:endParaRPr lang="en-US" dirty="0"/>
          </a:p>
          <a:p>
            <a:endParaRPr lang="en-US" dirty="0"/>
          </a:p>
          <a:p>
            <a:endParaRPr lang="en-US" dirty="0"/>
          </a:p>
        </p:txBody>
      </p:sp>
    </p:spTree>
    <p:extLst>
      <p:ext uri="{BB962C8B-B14F-4D97-AF65-F5344CB8AC3E}">
        <p14:creationId xmlns:p14="http://schemas.microsoft.com/office/powerpoint/2010/main" val="3174253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noProof="0" dirty="0"/>
              <a:t>! – </a:t>
            </a:r>
            <a:r>
              <a:rPr lang="nl-BE" noProof="0" dirty="0" err="1"/>
              <a:t>process</a:t>
            </a:r>
            <a:r>
              <a:rPr lang="nl-BE" noProof="0" dirty="0"/>
              <a:t> of change</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
        <p:nvSpPr>
          <p:cNvPr id="7" name="Tijdelijke aanduiding voor tekst 10">
            <a:extLst>
              <a:ext uri="{FF2B5EF4-FFF2-40B4-BE49-F238E27FC236}">
                <a16:creationId xmlns:a16="http://schemas.microsoft.com/office/drawing/2014/main" id="{3B08E2F0-C8F7-4454-AC19-05088EBB2E05}"/>
              </a:ext>
            </a:extLst>
          </p:cNvPr>
          <p:cNvSpPr txBox="1">
            <a:spLocks/>
          </p:cNvSpPr>
          <p:nvPr/>
        </p:nvSpPr>
        <p:spPr>
          <a:xfrm>
            <a:off x="1469136" y="2225711"/>
            <a:ext cx="14904720" cy="6046561"/>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lvl="1"/>
            <a:r>
              <a:rPr lang="en-US" dirty="0"/>
              <a:t>Relationship between</a:t>
            </a:r>
          </a:p>
          <a:p>
            <a:pPr lvl="1"/>
            <a:endParaRPr lang="en-US" dirty="0"/>
          </a:p>
          <a:p>
            <a:pPr lvl="1"/>
            <a:endParaRPr lang="en-US" dirty="0"/>
          </a:p>
          <a:p>
            <a:pPr marL="1257300" lvl="1"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endParaRPr lang="en-US" dirty="0"/>
          </a:p>
          <a:p>
            <a:endParaRPr lang="en-US" dirty="0"/>
          </a:p>
        </p:txBody>
      </p:sp>
      <p:pic>
        <p:nvPicPr>
          <p:cNvPr id="4" name="Afbeelding 3">
            <a:extLst>
              <a:ext uri="{FF2B5EF4-FFF2-40B4-BE49-F238E27FC236}">
                <a16:creationId xmlns:a16="http://schemas.microsoft.com/office/drawing/2014/main" id="{4E444C1D-13E1-494E-9105-F3093B9D09A1}"/>
              </a:ext>
            </a:extLst>
          </p:cNvPr>
          <p:cNvPicPr>
            <a:picLocks noChangeAspect="1"/>
          </p:cNvPicPr>
          <p:nvPr/>
        </p:nvPicPr>
        <p:blipFill rotWithShape="1">
          <a:blip r:embed="rId3"/>
          <a:srcRect l="50359" t="56360" r="25574" b="28736"/>
          <a:stretch/>
        </p:blipFill>
        <p:spPr>
          <a:xfrm>
            <a:off x="1666083" y="3766160"/>
            <a:ext cx="12935712" cy="4506112"/>
          </a:xfrm>
          <a:prstGeom prst="rect">
            <a:avLst/>
          </a:prstGeom>
        </p:spPr>
      </p:pic>
    </p:spTree>
    <p:extLst>
      <p:ext uri="{BB962C8B-B14F-4D97-AF65-F5344CB8AC3E}">
        <p14:creationId xmlns:p14="http://schemas.microsoft.com/office/powerpoint/2010/main" val="4012161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How does </a:t>
            </a:r>
            <a:r>
              <a:rPr lang="nl-BE" noProof="0" dirty="0" err="1"/>
              <a:t>procrastination</a:t>
            </a:r>
            <a:r>
              <a:rPr lang="nl-BE" noProof="0" dirty="0"/>
              <a:t> affect me?</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9" name="Diagram 8">
            <a:extLst>
              <a:ext uri="{FF2B5EF4-FFF2-40B4-BE49-F238E27FC236}">
                <a16:creationId xmlns:a16="http://schemas.microsoft.com/office/drawing/2014/main" id="{D3D81A9E-9E63-41E0-895C-70B2335F89D7}"/>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1850624"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met pijl 5">
            <a:extLst>
              <a:ext uri="{FF2B5EF4-FFF2-40B4-BE49-F238E27FC236}">
                <a16:creationId xmlns:a16="http://schemas.microsoft.com/office/drawing/2014/main" id="{EFFA8FDA-B6E6-42F4-99F5-AEF450D5D8C8}"/>
              </a:ext>
            </a:extLst>
          </p:cNvPr>
          <p:cNvCxnSpPr>
            <a:cxnSpLocks/>
          </p:cNvCxnSpPr>
          <p:nvPr/>
        </p:nvCxnSpPr>
        <p:spPr>
          <a:xfrm flipH="1">
            <a:off x="9729217" y="6209361"/>
            <a:ext cx="2505455"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D78CC97D-1C90-4982-98B9-31D476F4F619}"/>
              </a:ext>
            </a:extLst>
          </p:cNvPr>
          <p:cNvCxnSpPr>
            <a:cxnSpLocks/>
          </p:cNvCxnSpPr>
          <p:nvPr/>
        </p:nvCxnSpPr>
        <p:spPr>
          <a:xfrm flipH="1">
            <a:off x="10981944" y="6209361"/>
            <a:ext cx="1252730" cy="191202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B6A5B7A-67D8-4979-A1DE-1C085B39E83B}"/>
              </a:ext>
            </a:extLst>
          </p:cNvPr>
          <p:cNvCxnSpPr>
            <a:cxnSpLocks/>
          </p:cNvCxnSpPr>
          <p:nvPr/>
        </p:nvCxnSpPr>
        <p:spPr>
          <a:xfrm>
            <a:off x="12234672" y="6209361"/>
            <a:ext cx="561568"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038636EC-1051-448E-996C-9C4D48B459D7}"/>
              </a:ext>
            </a:extLst>
          </p:cNvPr>
          <p:cNvCxnSpPr>
            <a:cxnSpLocks/>
          </p:cNvCxnSpPr>
          <p:nvPr/>
        </p:nvCxnSpPr>
        <p:spPr>
          <a:xfrm>
            <a:off x="12257239" y="6275134"/>
            <a:ext cx="2286076" cy="18015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F9A12529-BE3F-4CB7-B639-95AC5B398091}"/>
              </a:ext>
            </a:extLst>
          </p:cNvPr>
          <p:cNvSpPr txBox="1"/>
          <p:nvPr/>
        </p:nvSpPr>
        <p:spPr>
          <a:xfrm>
            <a:off x="6035040" y="7961951"/>
            <a:ext cx="10734609" cy="646331"/>
          </a:xfrm>
          <a:prstGeom prst="rect">
            <a:avLst/>
          </a:prstGeom>
          <a:noFill/>
        </p:spPr>
        <p:txBody>
          <a:bodyPr wrap="square" rtlCol="0">
            <a:spAutoFit/>
          </a:bodyPr>
          <a:lstStyle/>
          <a:p>
            <a:r>
              <a:rPr lang="nl-BE" dirty="0"/>
              <a:t>		</a:t>
            </a:r>
            <a:r>
              <a:rPr lang="nl-BE" dirty="0" err="1"/>
              <a:t>Importance</a:t>
            </a:r>
            <a:r>
              <a:rPr lang="nl-BE" dirty="0"/>
              <a:t> of </a:t>
            </a:r>
            <a:r>
              <a:rPr lang="nl-BE" dirty="0" err="1"/>
              <a:t>motivation</a:t>
            </a:r>
            <a:r>
              <a:rPr lang="nl-BE" dirty="0"/>
              <a:t> 						     </a:t>
            </a:r>
            <a:r>
              <a:rPr lang="nl-BE" b="1" dirty="0" err="1"/>
              <a:t>Tackling</a:t>
            </a:r>
            <a:r>
              <a:rPr lang="nl-BE" b="1" dirty="0"/>
              <a:t> </a:t>
            </a:r>
            <a:r>
              <a:rPr lang="nl-BE" b="1" dirty="0" err="1"/>
              <a:t>the</a:t>
            </a:r>
            <a:r>
              <a:rPr lang="nl-BE" b="1" dirty="0"/>
              <a:t> G’s</a:t>
            </a:r>
          </a:p>
          <a:p>
            <a:r>
              <a:rPr lang="nl-BE" b="1" dirty="0"/>
              <a:t> </a:t>
            </a:r>
            <a:r>
              <a:rPr lang="nl-BE" dirty="0"/>
              <a:t>								</a:t>
            </a:r>
            <a:r>
              <a:rPr lang="nl-BE" dirty="0" err="1"/>
              <a:t>Process</a:t>
            </a:r>
            <a:r>
              <a:rPr lang="nl-BE" dirty="0"/>
              <a:t> of change							My </a:t>
            </a:r>
            <a:r>
              <a:rPr lang="nl-BE" dirty="0" err="1"/>
              <a:t>competences</a:t>
            </a:r>
            <a:endParaRPr lang="nl-BE" dirty="0"/>
          </a:p>
        </p:txBody>
      </p:sp>
      <p:sp>
        <p:nvSpPr>
          <p:cNvPr id="5" name="Tekstvak 4">
            <a:extLst>
              <a:ext uri="{FF2B5EF4-FFF2-40B4-BE49-F238E27FC236}">
                <a16:creationId xmlns:a16="http://schemas.microsoft.com/office/drawing/2014/main" id="{24FC9A08-2D67-406F-95EE-16537E4D7F51}"/>
              </a:ext>
            </a:extLst>
          </p:cNvPr>
          <p:cNvSpPr txBox="1"/>
          <p:nvPr/>
        </p:nvSpPr>
        <p:spPr>
          <a:xfrm>
            <a:off x="12257239" y="8256221"/>
            <a:ext cx="7040432" cy="923330"/>
          </a:xfrm>
          <a:prstGeom prst="rect">
            <a:avLst/>
          </a:prstGeom>
          <a:noFill/>
        </p:spPr>
        <p:txBody>
          <a:bodyPr wrap="square" rtlCol="0">
            <a:spAutoFit/>
          </a:bodyPr>
          <a:lstStyle/>
          <a:p>
            <a:r>
              <a:rPr lang="nl-BE" dirty="0">
                <a:solidFill>
                  <a:schemeClr val="accent1"/>
                </a:solidFill>
              </a:rPr>
              <a:t>BEHAVIOUR		</a:t>
            </a:r>
          </a:p>
          <a:p>
            <a:r>
              <a:rPr lang="nl-BE" dirty="0"/>
              <a:t>THOUGHTS	</a:t>
            </a:r>
          </a:p>
          <a:p>
            <a:r>
              <a:rPr lang="nl-BE" dirty="0"/>
              <a:t>FEELINGS </a:t>
            </a:r>
          </a:p>
        </p:txBody>
      </p:sp>
      <p:pic>
        <p:nvPicPr>
          <p:cNvPr id="7" name="Afbeelding 6">
            <a:extLst>
              <a:ext uri="{FF2B5EF4-FFF2-40B4-BE49-F238E27FC236}">
                <a16:creationId xmlns:a16="http://schemas.microsoft.com/office/drawing/2014/main" id="{89AC5D62-414B-A6F3-E09E-73EA653FFD8E}"/>
              </a:ext>
            </a:extLst>
          </p:cNvPr>
          <p:cNvPicPr>
            <a:picLocks noChangeAspect="1"/>
          </p:cNvPicPr>
          <p:nvPr/>
        </p:nvPicPr>
        <p:blipFill>
          <a:blip r:embed="rId8"/>
          <a:stretch>
            <a:fillRect/>
          </a:stretch>
        </p:blipFill>
        <p:spPr>
          <a:xfrm>
            <a:off x="1021503" y="3198159"/>
            <a:ext cx="16646128" cy="4325372"/>
          </a:xfrm>
          <a:prstGeom prst="rect">
            <a:avLst/>
          </a:prstGeom>
        </p:spPr>
      </p:pic>
    </p:spTree>
    <p:extLst>
      <p:ext uri="{BB962C8B-B14F-4D97-AF65-F5344CB8AC3E}">
        <p14:creationId xmlns:p14="http://schemas.microsoft.com/office/powerpoint/2010/main" val="3094568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noProof="0" dirty="0"/>
              <a:t>!</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
        <p:nvSpPr>
          <p:cNvPr id="9" name="Tijdelijke aanduiding voor tekst 10">
            <a:extLst>
              <a:ext uri="{FF2B5EF4-FFF2-40B4-BE49-F238E27FC236}">
                <a16:creationId xmlns:a16="http://schemas.microsoft.com/office/drawing/2014/main" id="{3DA42321-4703-4AD8-ABBD-3E290EBFDDA1}"/>
              </a:ext>
            </a:extLst>
          </p:cNvPr>
          <p:cNvSpPr txBox="1">
            <a:spLocks/>
          </p:cNvSpPr>
          <p:nvPr/>
        </p:nvSpPr>
        <p:spPr>
          <a:xfrm>
            <a:off x="1469136" y="2225711"/>
            <a:ext cx="14904720" cy="6046561"/>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1257300" lvl="1" indent="-571500">
              <a:buFont typeface="Arial" panose="020B0604020202020204" pitchFamily="34" charset="0"/>
              <a:buChar char="•"/>
            </a:pPr>
            <a:r>
              <a:rPr lang="en-US" dirty="0"/>
              <a:t>Breaking habits</a:t>
            </a:r>
          </a:p>
          <a:p>
            <a:pPr marL="1943100" lvl="2" indent="-571500">
              <a:buFont typeface="Arial" panose="020B0604020202020204" pitchFamily="34" charset="0"/>
              <a:buChar char="•"/>
            </a:pPr>
            <a:r>
              <a:rPr lang="en-US" dirty="0"/>
              <a:t>50% of our daily actions are determined by </a:t>
            </a:r>
            <a:r>
              <a:rPr lang="en-US" b="1" dirty="0"/>
              <a:t>fixed habits.</a:t>
            </a:r>
          </a:p>
          <a:p>
            <a:pPr marL="1943100" lvl="2" indent="-571500">
              <a:buFont typeface="Arial" panose="020B0604020202020204" pitchFamily="34" charset="0"/>
              <a:buChar char="•"/>
            </a:pPr>
            <a:r>
              <a:rPr lang="en-US" dirty="0"/>
              <a:t>They are </a:t>
            </a:r>
            <a:r>
              <a:rPr lang="en-US" b="1" dirty="0"/>
              <a:t>well trained </a:t>
            </a:r>
            <a:r>
              <a:rPr lang="en-US" dirty="0"/>
              <a:t>by a lot of repetition.</a:t>
            </a:r>
          </a:p>
          <a:p>
            <a:pPr marL="1943100" lvl="2" indent="-571500">
              <a:buFont typeface="Arial" panose="020B0604020202020204" pitchFamily="34" charset="0"/>
              <a:buChar char="•"/>
            </a:pPr>
            <a:r>
              <a:rPr lang="en-US" b="1" dirty="0"/>
              <a:t>Concrete and achievable </a:t>
            </a:r>
            <a:r>
              <a:rPr lang="en-US" dirty="0"/>
              <a:t>plan of action needed.</a:t>
            </a:r>
          </a:p>
          <a:p>
            <a:pPr marL="1943100" lvl="2" indent="-571500">
              <a:buFont typeface="Arial" panose="020B0604020202020204" pitchFamily="34" charset="0"/>
              <a:buChar char="•"/>
            </a:pPr>
            <a:r>
              <a:rPr lang="en-US" b="1" dirty="0"/>
              <a:t>Lots of repetition.</a:t>
            </a:r>
          </a:p>
          <a:p>
            <a:pPr marL="1943100" lvl="2" indent="-571500">
              <a:buFont typeface="Arial" panose="020B0604020202020204" pitchFamily="34" charset="0"/>
              <a:buChar char="•"/>
            </a:pPr>
            <a:r>
              <a:rPr lang="en-US" b="1" dirty="0" err="1"/>
              <a:t>Visualising</a:t>
            </a:r>
            <a:r>
              <a:rPr lang="en-US" b="1" dirty="0"/>
              <a:t>.</a:t>
            </a:r>
            <a:endParaRPr lang="en-US" dirty="0"/>
          </a:p>
          <a:p>
            <a:endParaRPr lang="en-US" dirty="0"/>
          </a:p>
          <a:p>
            <a:endParaRPr lang="en-US" dirty="0"/>
          </a:p>
        </p:txBody>
      </p:sp>
    </p:spTree>
    <p:extLst>
      <p:ext uri="{BB962C8B-B14F-4D97-AF65-F5344CB8AC3E}">
        <p14:creationId xmlns:p14="http://schemas.microsoft.com/office/powerpoint/2010/main" val="2298124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BEHAVIOUR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
        <p:nvSpPr>
          <p:cNvPr id="7" name="Tijdelijke aanduiding voor tekst 10">
            <a:extLst>
              <a:ext uri="{FF2B5EF4-FFF2-40B4-BE49-F238E27FC236}">
                <a16:creationId xmlns:a16="http://schemas.microsoft.com/office/drawing/2014/main" id="{D159DFA3-BCF5-425E-8BE3-3032B17D08C0}"/>
              </a:ext>
            </a:extLst>
          </p:cNvPr>
          <p:cNvSpPr txBox="1">
            <a:spLocks/>
          </p:cNvSpPr>
          <p:nvPr/>
        </p:nvSpPr>
        <p:spPr>
          <a:xfrm>
            <a:off x="1469136" y="2225711"/>
            <a:ext cx="15288644" cy="6046561"/>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71500" indent="-571500">
              <a:buFont typeface="Arial" panose="020B0604020202020204" pitchFamily="34" charset="0"/>
              <a:buChar char="•"/>
            </a:pPr>
            <a:r>
              <a:rPr lang="en-US" dirty="0"/>
              <a:t>Pros and cons of procrastination and change</a:t>
            </a:r>
          </a:p>
          <a:p>
            <a:pPr marL="1257300" lvl="1" indent="-571500">
              <a:buFont typeface="Arial" panose="020B0604020202020204" pitchFamily="34" charset="0"/>
              <a:buChar char="•"/>
            </a:pPr>
            <a:r>
              <a:rPr lang="en-US" dirty="0">
                <a:solidFill>
                  <a:srgbClr val="FF0000"/>
                </a:solidFill>
              </a:rPr>
              <a:t>Assignment</a:t>
            </a:r>
            <a:r>
              <a:rPr lang="en-US" dirty="0"/>
              <a:t>:  </a:t>
            </a:r>
            <a:r>
              <a:rPr lang="nl-BE" dirty="0"/>
              <a:t>Pros </a:t>
            </a:r>
            <a:r>
              <a:rPr lang="nl-BE" dirty="0" err="1"/>
              <a:t>and</a:t>
            </a:r>
            <a:r>
              <a:rPr lang="nl-BE" dirty="0"/>
              <a:t> </a:t>
            </a:r>
            <a:r>
              <a:rPr lang="nl-BE" dirty="0" err="1"/>
              <a:t>cons</a:t>
            </a:r>
            <a:r>
              <a:rPr lang="nl-BE" dirty="0"/>
              <a:t> of </a:t>
            </a:r>
            <a:r>
              <a:rPr lang="nl-BE" dirty="0" err="1"/>
              <a:t>postponing</a:t>
            </a:r>
            <a:endParaRPr lang="nl-BE" dirty="0"/>
          </a:p>
          <a:p>
            <a:pPr marL="1943100" lvl="2" indent="-571500">
              <a:buFont typeface="Arial" panose="020B0604020202020204" pitchFamily="34" charset="0"/>
              <a:buChar char="•"/>
            </a:pPr>
            <a:r>
              <a:rPr lang="nl-BE" dirty="0"/>
              <a:t>Short-term </a:t>
            </a:r>
            <a:r>
              <a:rPr lang="nl-BE" dirty="0" err="1"/>
              <a:t>positive</a:t>
            </a:r>
            <a:r>
              <a:rPr lang="nl-BE" dirty="0"/>
              <a:t> effect: </a:t>
            </a:r>
            <a:r>
              <a:rPr lang="nl-BE" dirty="0" err="1"/>
              <a:t>doing</a:t>
            </a:r>
            <a:r>
              <a:rPr lang="nl-BE" dirty="0"/>
              <a:t> </a:t>
            </a:r>
            <a:r>
              <a:rPr lang="nl-BE" dirty="0" err="1"/>
              <a:t>something</a:t>
            </a:r>
            <a:r>
              <a:rPr lang="nl-BE" dirty="0"/>
              <a:t> more </a:t>
            </a:r>
            <a:r>
              <a:rPr lang="nl-BE" dirty="0" err="1"/>
              <a:t>fun</a:t>
            </a:r>
            <a:endParaRPr lang="nl-BE" dirty="0"/>
          </a:p>
          <a:p>
            <a:pPr marL="1943100" lvl="2" indent="-571500">
              <a:buFont typeface="Arial" panose="020B0604020202020204" pitchFamily="34" charset="0"/>
              <a:buChar char="•"/>
            </a:pPr>
            <a:r>
              <a:rPr lang="nl-BE" dirty="0"/>
              <a:t>Long-term </a:t>
            </a:r>
            <a:r>
              <a:rPr lang="nl-BE" dirty="0" err="1"/>
              <a:t>negative</a:t>
            </a:r>
            <a:r>
              <a:rPr lang="nl-BE" dirty="0"/>
              <a:t> effect: </a:t>
            </a:r>
            <a:r>
              <a:rPr lang="nl-BE" dirty="0" err="1"/>
              <a:t>underachievement</a:t>
            </a:r>
            <a:r>
              <a:rPr lang="nl-BE" dirty="0"/>
              <a:t>, failure, </a:t>
            </a:r>
            <a:r>
              <a:rPr lang="nl-BE" dirty="0" err="1"/>
              <a:t>guilt</a:t>
            </a:r>
            <a:r>
              <a:rPr lang="nl-BE" dirty="0"/>
              <a:t>, </a:t>
            </a:r>
            <a:r>
              <a:rPr lang="nl-BE" dirty="0" err="1"/>
              <a:t>negative</a:t>
            </a:r>
            <a:r>
              <a:rPr lang="nl-BE" dirty="0"/>
              <a:t> effect on </a:t>
            </a:r>
            <a:r>
              <a:rPr lang="nl-BE" dirty="0" err="1"/>
              <a:t>relationships</a:t>
            </a:r>
            <a:r>
              <a:rPr lang="nl-BE" dirty="0"/>
              <a:t>, </a:t>
            </a:r>
            <a:r>
              <a:rPr lang="nl-BE" dirty="0" err="1"/>
              <a:t>self</a:t>
            </a:r>
            <a:r>
              <a:rPr lang="nl-BE" dirty="0"/>
              <a:t>-image </a:t>
            </a:r>
            <a:r>
              <a:rPr lang="nl-BE" dirty="0" err="1"/>
              <a:t>and</a:t>
            </a:r>
            <a:r>
              <a:rPr lang="nl-BE" dirty="0"/>
              <a:t> stress</a:t>
            </a:r>
          </a:p>
          <a:p>
            <a:pPr marL="1257300" lvl="1" indent="-571500">
              <a:buFont typeface="Arial" panose="020B0604020202020204" pitchFamily="34" charset="0"/>
              <a:buChar char="•"/>
            </a:pPr>
            <a:r>
              <a:rPr lang="nl-BE" dirty="0" err="1">
                <a:solidFill>
                  <a:srgbClr val="FF0000"/>
                </a:solidFill>
              </a:rPr>
              <a:t>Assignment</a:t>
            </a:r>
            <a:r>
              <a:rPr lang="nl-BE" sz="4200" dirty="0">
                <a:solidFill>
                  <a:srgbClr val="FF0000"/>
                </a:solidFill>
              </a:rPr>
              <a:t>: </a:t>
            </a:r>
            <a:r>
              <a:rPr lang="nl-BE" dirty="0"/>
              <a:t>Pros </a:t>
            </a:r>
            <a:r>
              <a:rPr lang="nl-BE" dirty="0" err="1"/>
              <a:t>and</a:t>
            </a:r>
            <a:r>
              <a:rPr lang="nl-BE" dirty="0"/>
              <a:t> </a:t>
            </a:r>
            <a:r>
              <a:rPr lang="nl-BE" dirty="0" err="1"/>
              <a:t>cons</a:t>
            </a:r>
            <a:r>
              <a:rPr lang="nl-BE" dirty="0"/>
              <a:t> of </a:t>
            </a:r>
            <a:r>
              <a:rPr lang="nl-BE" dirty="0" err="1"/>
              <a:t>tackling</a:t>
            </a:r>
            <a:r>
              <a:rPr lang="nl-BE" dirty="0"/>
              <a:t> </a:t>
            </a:r>
            <a:r>
              <a:rPr lang="nl-BE" dirty="0" err="1"/>
              <a:t>procrastination</a:t>
            </a:r>
            <a:endParaRPr lang="nl-BE" dirty="0"/>
          </a:p>
          <a:p>
            <a:pPr marL="1943100" lvl="2" indent="-571500">
              <a:buFont typeface="Arial" panose="020B0604020202020204" pitchFamily="34" charset="0"/>
              <a:buChar char="•"/>
            </a:pPr>
            <a:r>
              <a:rPr lang="nl-BE" dirty="0"/>
              <a:t>In </a:t>
            </a:r>
            <a:r>
              <a:rPr lang="nl-BE" dirty="0" err="1"/>
              <a:t>the</a:t>
            </a:r>
            <a:r>
              <a:rPr lang="nl-BE" dirty="0"/>
              <a:t> </a:t>
            </a:r>
            <a:r>
              <a:rPr lang="nl-BE" dirty="0" err="1"/>
              <a:t>beginning</a:t>
            </a:r>
            <a:r>
              <a:rPr lang="nl-BE" dirty="0"/>
              <a:t>, </a:t>
            </a:r>
            <a:r>
              <a:rPr lang="nl-BE" dirty="0" err="1"/>
              <a:t>you</a:t>
            </a:r>
            <a:r>
              <a:rPr lang="nl-BE" dirty="0"/>
              <a:t> </a:t>
            </a:r>
            <a:r>
              <a:rPr lang="nl-BE" dirty="0" err="1"/>
              <a:t>will</a:t>
            </a:r>
            <a:r>
              <a:rPr lang="nl-BE" dirty="0"/>
              <a:t> only </a:t>
            </a:r>
            <a:r>
              <a:rPr lang="nl-BE" dirty="0" err="1"/>
              <a:t>see</a:t>
            </a:r>
            <a:r>
              <a:rPr lang="nl-BE" dirty="0"/>
              <a:t>/</a:t>
            </a:r>
            <a:r>
              <a:rPr lang="nl-BE" dirty="0" err="1"/>
              <a:t>experience</a:t>
            </a:r>
            <a:r>
              <a:rPr lang="nl-BE" dirty="0"/>
              <a:t> </a:t>
            </a:r>
            <a:r>
              <a:rPr lang="nl-BE" dirty="0" err="1"/>
              <a:t>the</a:t>
            </a:r>
            <a:r>
              <a:rPr lang="nl-BE" dirty="0"/>
              <a:t> drawbacks. Takes time </a:t>
            </a:r>
            <a:r>
              <a:rPr lang="nl-BE" dirty="0" err="1"/>
              <a:t>and</a:t>
            </a:r>
            <a:r>
              <a:rPr lang="nl-BE" dirty="0"/>
              <a:t> effort.</a:t>
            </a:r>
            <a:endParaRPr lang="nl-BE" dirty="0">
              <a:sym typeface="Wingdings" panose="05000000000000000000" pitchFamily="2" charset="2"/>
            </a:endParaRPr>
          </a:p>
          <a:p>
            <a:pPr marL="1943100" lvl="2" indent="-571500">
              <a:buFont typeface="Arial" panose="020B0604020202020204" pitchFamily="34" charset="0"/>
              <a:buChar char="•"/>
            </a:pPr>
            <a:r>
              <a:rPr lang="nl-BE" dirty="0">
                <a:sym typeface="Wingdings" panose="05000000000000000000" pitchFamily="2" charset="2"/>
              </a:rPr>
              <a:t>In </a:t>
            </a:r>
            <a:r>
              <a:rPr lang="nl-BE" dirty="0" err="1">
                <a:sym typeface="Wingdings" panose="05000000000000000000" pitchFamily="2" charset="2"/>
              </a:rPr>
              <a:t>the</a:t>
            </a:r>
            <a:r>
              <a:rPr lang="nl-BE" dirty="0">
                <a:sym typeface="Wingdings" panose="05000000000000000000" pitchFamily="2" charset="2"/>
              </a:rPr>
              <a:t> long run: more </a:t>
            </a:r>
            <a:r>
              <a:rPr lang="nl-BE" dirty="0" err="1">
                <a:sym typeface="Wingdings" panose="05000000000000000000" pitchFamily="2" charset="2"/>
              </a:rPr>
              <a:t>satisfied</a:t>
            </a:r>
            <a:r>
              <a:rPr lang="nl-BE" dirty="0">
                <a:sym typeface="Wingdings" panose="05000000000000000000" pitchFamily="2" charset="2"/>
              </a:rPr>
              <a:t>, </a:t>
            </a:r>
            <a:r>
              <a:rPr lang="nl-BE" dirty="0" err="1">
                <a:sym typeface="Wingdings" panose="05000000000000000000" pitchFamily="2" charset="2"/>
              </a:rPr>
              <a:t>proud</a:t>
            </a:r>
            <a:r>
              <a:rPr lang="nl-BE" dirty="0">
                <a:sym typeface="Wingdings" panose="05000000000000000000" pitchFamily="2" charset="2"/>
              </a:rPr>
              <a:t>, </a:t>
            </a:r>
            <a:r>
              <a:rPr lang="nl-BE" dirty="0" err="1">
                <a:sym typeface="Wingdings" panose="05000000000000000000" pitchFamily="2" charset="2"/>
              </a:rPr>
              <a:t>enjoy</a:t>
            </a:r>
            <a:r>
              <a:rPr lang="nl-BE" dirty="0">
                <a:sym typeface="Wingdings" panose="05000000000000000000" pitchFamily="2" charset="2"/>
              </a:rPr>
              <a:t> </a:t>
            </a:r>
            <a:r>
              <a:rPr lang="nl-BE" dirty="0" err="1">
                <a:sym typeface="Wingdings" panose="05000000000000000000" pitchFamily="2" charset="2"/>
              </a:rPr>
              <a:t>earned</a:t>
            </a:r>
            <a:r>
              <a:rPr lang="nl-BE" dirty="0">
                <a:sym typeface="Wingdings" panose="05000000000000000000" pitchFamily="2" charset="2"/>
              </a:rPr>
              <a:t> </a:t>
            </a:r>
            <a:r>
              <a:rPr lang="nl-BE" dirty="0" err="1">
                <a:sym typeface="Wingdings" panose="05000000000000000000" pitchFamily="2" charset="2"/>
              </a:rPr>
              <a:t>leisure</a:t>
            </a:r>
            <a:r>
              <a:rPr lang="nl-BE" dirty="0">
                <a:sym typeface="Wingdings" panose="05000000000000000000" pitchFamily="2" charset="2"/>
              </a:rPr>
              <a:t> time more</a:t>
            </a:r>
          </a:p>
          <a:p>
            <a:pPr marL="1943100" lvl="2" indent="-571500">
              <a:buFont typeface="Arial" panose="020B0604020202020204" pitchFamily="34" charset="0"/>
              <a:buChar char="•"/>
            </a:pPr>
            <a:r>
              <a:rPr lang="nl-BE" dirty="0">
                <a:sym typeface="Wingdings" panose="05000000000000000000" pitchFamily="2" charset="2"/>
              </a:rPr>
              <a:t>Write </a:t>
            </a:r>
            <a:r>
              <a:rPr lang="nl-BE" dirty="0" err="1">
                <a:sym typeface="Wingdings" panose="05000000000000000000" pitchFamily="2" charset="2"/>
              </a:rPr>
              <a:t>it</a:t>
            </a:r>
            <a:r>
              <a:rPr lang="nl-BE" dirty="0">
                <a:sym typeface="Wingdings" panose="05000000000000000000" pitchFamily="2" charset="2"/>
              </a:rPr>
              <a:t> on a				  or make a</a:t>
            </a:r>
            <a:endParaRPr lang="en-US" dirty="0"/>
          </a:p>
          <a:p>
            <a:endParaRPr lang="en-US" dirty="0"/>
          </a:p>
        </p:txBody>
      </p:sp>
      <p:pic>
        <p:nvPicPr>
          <p:cNvPr id="4098" name="Picture 2" descr="Afbeeldingsresultaat voor post it illustration">
            <a:extLst>
              <a:ext uri="{FF2B5EF4-FFF2-40B4-BE49-F238E27FC236}">
                <a16:creationId xmlns:a16="http://schemas.microsoft.com/office/drawing/2014/main" id="{9B41C0B6-AA06-45F0-9690-226B9B3BB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2321" y="6549390"/>
            <a:ext cx="3548063" cy="25438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beeldingsresultaat voor notificatie illustrati">
            <a:extLst>
              <a:ext uri="{FF2B5EF4-FFF2-40B4-BE49-F238E27FC236}">
                <a16:creationId xmlns:a16="http://schemas.microsoft.com/office/drawing/2014/main" id="{46168999-636C-4B9E-BF1F-598647DAE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744" y="6549390"/>
            <a:ext cx="2581275"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528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
        <p:nvSpPr>
          <p:cNvPr id="7" name="Tijdelijke aanduiding voor tekst 10">
            <a:extLst>
              <a:ext uri="{FF2B5EF4-FFF2-40B4-BE49-F238E27FC236}">
                <a16:creationId xmlns:a16="http://schemas.microsoft.com/office/drawing/2014/main" id="{D159DFA3-BCF5-425E-8BE3-3032B17D08C0}"/>
              </a:ext>
            </a:extLst>
          </p:cNvPr>
          <p:cNvSpPr txBox="1">
            <a:spLocks/>
          </p:cNvSpPr>
          <p:nvPr/>
        </p:nvSpPr>
        <p:spPr>
          <a:xfrm>
            <a:off x="1469136" y="2225711"/>
            <a:ext cx="14904720" cy="6046561"/>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71500" indent="-571500">
              <a:buFont typeface="Arial" panose="020B0604020202020204" pitchFamily="34" charset="0"/>
              <a:buChar char="•"/>
            </a:pPr>
            <a:r>
              <a:rPr lang="en-US" dirty="0"/>
              <a:t>Pros and cons of procrastination and change</a:t>
            </a:r>
          </a:p>
          <a:p>
            <a:pPr marL="1257300" lvl="1" indent="-571500">
              <a:buFont typeface="Arial" panose="020B0604020202020204" pitchFamily="34" charset="0"/>
              <a:buChar char="•"/>
            </a:pPr>
            <a:endParaRPr lang="en-US" dirty="0"/>
          </a:p>
          <a:p>
            <a:pPr lvl="1"/>
            <a:endParaRPr lang="en-US" dirty="0"/>
          </a:p>
          <a:p>
            <a:pPr lvl="1"/>
            <a:endParaRPr lang="en-US" dirty="0"/>
          </a:p>
          <a:p>
            <a:pPr marL="1257300" lvl="1"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endParaRPr lang="en-US" dirty="0"/>
          </a:p>
          <a:p>
            <a:endParaRPr lang="en-US" dirty="0"/>
          </a:p>
        </p:txBody>
      </p:sp>
      <p:graphicFrame>
        <p:nvGraphicFramePr>
          <p:cNvPr id="5" name="Tabel 5">
            <a:extLst>
              <a:ext uri="{FF2B5EF4-FFF2-40B4-BE49-F238E27FC236}">
                <a16:creationId xmlns:a16="http://schemas.microsoft.com/office/drawing/2014/main" id="{71BC9DD8-CBB5-4706-81C4-D5B6F4ABF53B}"/>
              </a:ext>
            </a:extLst>
          </p:cNvPr>
          <p:cNvGraphicFramePr>
            <a:graphicFrameLocks noGrp="1"/>
          </p:cNvGraphicFramePr>
          <p:nvPr>
            <p:extLst>
              <p:ext uri="{D42A27DB-BD31-4B8C-83A1-F6EECF244321}">
                <p14:modId xmlns:p14="http://schemas.microsoft.com/office/powerpoint/2010/main" val="4050455973"/>
              </p:ext>
            </p:extLst>
          </p:nvPr>
        </p:nvGraphicFramePr>
        <p:xfrm>
          <a:off x="2066544" y="3273033"/>
          <a:ext cx="12244650" cy="4846839"/>
        </p:xfrm>
        <a:graphic>
          <a:graphicData uri="http://schemas.openxmlformats.org/drawingml/2006/table">
            <a:tbl>
              <a:tblPr firstRow="1" bandRow="1">
                <a:tableStyleId>{00A15C55-8517-42AA-B614-E9B94910E393}</a:tableStyleId>
              </a:tblPr>
              <a:tblGrid>
                <a:gridCol w="6023461">
                  <a:extLst>
                    <a:ext uri="{9D8B030D-6E8A-4147-A177-3AD203B41FA5}">
                      <a16:colId xmlns:a16="http://schemas.microsoft.com/office/drawing/2014/main" val="556182917"/>
                    </a:ext>
                  </a:extLst>
                </a:gridCol>
                <a:gridCol w="6221189">
                  <a:extLst>
                    <a:ext uri="{9D8B030D-6E8A-4147-A177-3AD203B41FA5}">
                      <a16:colId xmlns:a16="http://schemas.microsoft.com/office/drawing/2014/main" val="4093476244"/>
                    </a:ext>
                  </a:extLst>
                </a:gridCol>
              </a:tblGrid>
              <a:tr h="599047">
                <a:tc>
                  <a:txBody>
                    <a:bodyPr/>
                    <a:lstStyle/>
                    <a:p>
                      <a:pPr algn="ctr"/>
                      <a:r>
                        <a:rPr lang="nl-BE" dirty="0"/>
                        <a:t>Benefits of </a:t>
                      </a:r>
                      <a:r>
                        <a:rPr lang="nl-BE" dirty="0" err="1"/>
                        <a:t>delaying</a:t>
                      </a:r>
                      <a:endParaRPr lang="nl-BE" dirty="0"/>
                    </a:p>
                  </a:txBody>
                  <a:tcPr/>
                </a:tc>
                <a:tc>
                  <a:txBody>
                    <a:bodyPr/>
                    <a:lstStyle/>
                    <a:p>
                      <a:pPr algn="ctr"/>
                      <a:r>
                        <a:rPr lang="nl-BE" dirty="0" err="1"/>
                        <a:t>Disadvantages</a:t>
                      </a:r>
                      <a:r>
                        <a:rPr lang="nl-BE" dirty="0"/>
                        <a:t> of </a:t>
                      </a:r>
                      <a:r>
                        <a:rPr lang="nl-BE" dirty="0" err="1"/>
                        <a:t>delaying</a:t>
                      </a:r>
                      <a:endParaRPr lang="nl-BE" dirty="0"/>
                    </a:p>
                  </a:txBody>
                  <a:tcPr/>
                </a:tc>
                <a:extLst>
                  <a:ext uri="{0D108BD9-81ED-4DB2-BD59-A6C34878D82A}">
                    <a16:rowId xmlns:a16="http://schemas.microsoft.com/office/drawing/2014/main" val="3060544685"/>
                  </a:ext>
                </a:extLst>
              </a:tr>
              <a:tr h="2069437">
                <a:tc>
                  <a:txBody>
                    <a:bodyPr/>
                    <a:lstStyle/>
                    <a:p>
                      <a:pPr algn="ctr"/>
                      <a:r>
                        <a:rPr lang="nl-BE" dirty="0"/>
                        <a:t>I </a:t>
                      </a:r>
                      <a:r>
                        <a:rPr lang="nl-BE" dirty="0" err="1"/>
                        <a:t>spend</a:t>
                      </a:r>
                      <a:r>
                        <a:rPr lang="nl-BE" dirty="0"/>
                        <a:t> a lot of time on </a:t>
                      </a:r>
                      <a:r>
                        <a:rPr lang="nl-BE" dirty="0" err="1"/>
                        <a:t>social</a:t>
                      </a:r>
                      <a:r>
                        <a:rPr lang="nl-BE" dirty="0"/>
                        <a:t> </a:t>
                      </a:r>
                      <a:r>
                        <a:rPr lang="nl-BE" dirty="0" err="1"/>
                        <a:t>contacts</a:t>
                      </a:r>
                      <a:r>
                        <a:rPr lang="nl-BE" dirty="0"/>
                        <a:t> </a:t>
                      </a:r>
                      <a:r>
                        <a:rPr lang="nl-BE" dirty="0" err="1"/>
                        <a:t>and</a:t>
                      </a:r>
                      <a:r>
                        <a:rPr lang="nl-BE" dirty="0"/>
                        <a:t> </a:t>
                      </a:r>
                      <a:r>
                        <a:rPr lang="nl-BE" dirty="0" err="1"/>
                        <a:t>all</a:t>
                      </a:r>
                      <a:r>
                        <a:rPr lang="nl-BE" dirty="0"/>
                        <a:t> kinds of </a:t>
                      </a:r>
                      <a:r>
                        <a:rPr lang="nl-BE" dirty="0" err="1"/>
                        <a:t>activities</a:t>
                      </a:r>
                      <a:r>
                        <a:rPr lang="nl-BE" dirty="0"/>
                        <a:t> (e.g. </a:t>
                      </a:r>
                      <a:r>
                        <a:rPr lang="nl-BE" dirty="0" err="1"/>
                        <a:t>sports</a:t>
                      </a:r>
                      <a:r>
                        <a:rPr lang="nl-BE" dirty="0"/>
                        <a:t>, </a:t>
                      </a:r>
                      <a:r>
                        <a:rPr lang="nl-BE" dirty="0" err="1"/>
                        <a:t>going</a:t>
                      </a:r>
                      <a:r>
                        <a:rPr lang="nl-BE" dirty="0"/>
                        <a:t> out, </a:t>
                      </a:r>
                      <a:r>
                        <a:rPr lang="nl-BE" dirty="0" err="1"/>
                        <a:t>youth</a:t>
                      </a:r>
                      <a:r>
                        <a:rPr lang="nl-BE" dirty="0"/>
                        <a:t> </a:t>
                      </a:r>
                      <a:r>
                        <a:rPr lang="nl-BE" dirty="0" err="1"/>
                        <a:t>movement</a:t>
                      </a:r>
                      <a:r>
                        <a:rPr lang="nl-BE" dirty="0"/>
                        <a:t>, </a:t>
                      </a:r>
                      <a:r>
                        <a:rPr lang="nl-BE" dirty="0" err="1"/>
                        <a:t>friends</a:t>
                      </a:r>
                      <a:r>
                        <a:rPr lang="nl-BE" dirty="0"/>
                        <a:t>, hobby…).</a:t>
                      </a:r>
                    </a:p>
                  </a:txBody>
                  <a:tcPr/>
                </a:tc>
                <a:tc>
                  <a:txBody>
                    <a:bodyPr/>
                    <a:lstStyle/>
                    <a:p>
                      <a:pPr algn="ctr"/>
                      <a:r>
                        <a:rPr lang="nl-BE" dirty="0"/>
                        <a:t>I </a:t>
                      </a:r>
                      <a:r>
                        <a:rPr lang="nl-BE" dirty="0" err="1"/>
                        <a:t>am</a:t>
                      </a:r>
                      <a:r>
                        <a:rPr lang="nl-BE" dirty="0"/>
                        <a:t> more </a:t>
                      </a:r>
                      <a:r>
                        <a:rPr lang="nl-BE" dirty="0" err="1"/>
                        <a:t>likely</a:t>
                      </a:r>
                      <a:r>
                        <a:rPr lang="nl-BE" dirty="0"/>
                        <a:t> </a:t>
                      </a:r>
                      <a:r>
                        <a:rPr lang="nl-BE" dirty="0" err="1"/>
                        <a:t>to</a:t>
                      </a:r>
                      <a:r>
                        <a:rPr lang="nl-BE" dirty="0"/>
                        <a:t> </a:t>
                      </a:r>
                      <a:r>
                        <a:rPr lang="nl-BE" dirty="0" err="1"/>
                        <a:t>fail</a:t>
                      </a:r>
                      <a:r>
                        <a:rPr lang="nl-BE" dirty="0"/>
                        <a:t> in </a:t>
                      </a:r>
                      <a:r>
                        <a:rPr lang="nl-BE" dirty="0" err="1"/>
                        <a:t>my</a:t>
                      </a:r>
                      <a:r>
                        <a:rPr lang="nl-BE" dirty="0"/>
                        <a:t> studies.</a:t>
                      </a:r>
                    </a:p>
                  </a:txBody>
                  <a:tcPr/>
                </a:tc>
                <a:extLst>
                  <a:ext uri="{0D108BD9-81ED-4DB2-BD59-A6C34878D82A}">
                    <a16:rowId xmlns:a16="http://schemas.microsoft.com/office/drawing/2014/main" val="3698038927"/>
                  </a:ext>
                </a:extLst>
              </a:tr>
              <a:tr h="599047">
                <a:tc>
                  <a:txBody>
                    <a:bodyPr/>
                    <a:lstStyle/>
                    <a:p>
                      <a:pPr algn="ctr"/>
                      <a:r>
                        <a:rPr lang="nl-BE" b="1" dirty="0" err="1">
                          <a:solidFill>
                            <a:schemeClr val="bg1"/>
                          </a:solidFill>
                        </a:rPr>
                        <a:t>Disadvantages</a:t>
                      </a:r>
                      <a:r>
                        <a:rPr lang="nl-BE" b="1" dirty="0">
                          <a:solidFill>
                            <a:schemeClr val="bg1"/>
                          </a:solidFill>
                        </a:rPr>
                        <a:t> of </a:t>
                      </a:r>
                      <a:r>
                        <a:rPr lang="nl-BE" b="1" dirty="0" err="1">
                          <a:solidFill>
                            <a:schemeClr val="bg1"/>
                          </a:solidFill>
                        </a:rPr>
                        <a:t>behavioural</a:t>
                      </a:r>
                      <a:r>
                        <a:rPr lang="nl-BE" b="1" dirty="0">
                          <a:solidFill>
                            <a:schemeClr val="bg1"/>
                          </a:solidFill>
                        </a:rPr>
                        <a:t> change</a:t>
                      </a:r>
                    </a:p>
                  </a:txBody>
                  <a:tcPr>
                    <a:solidFill>
                      <a:schemeClr val="tx2"/>
                    </a:solidFill>
                  </a:tcPr>
                </a:tc>
                <a:tc>
                  <a:txBody>
                    <a:bodyPr/>
                    <a:lstStyle/>
                    <a:p>
                      <a:pPr algn="ctr"/>
                      <a:r>
                        <a:rPr lang="nl-BE" b="1" dirty="0">
                          <a:solidFill>
                            <a:schemeClr val="bg1"/>
                          </a:solidFill>
                        </a:rPr>
                        <a:t>Benefits of </a:t>
                      </a:r>
                      <a:r>
                        <a:rPr lang="nl-BE" b="1" dirty="0" err="1">
                          <a:solidFill>
                            <a:schemeClr val="bg1"/>
                          </a:solidFill>
                        </a:rPr>
                        <a:t>behavioural</a:t>
                      </a:r>
                      <a:r>
                        <a:rPr lang="nl-BE" b="1" dirty="0">
                          <a:solidFill>
                            <a:schemeClr val="bg1"/>
                          </a:solidFill>
                        </a:rPr>
                        <a:t> change</a:t>
                      </a:r>
                    </a:p>
                  </a:txBody>
                  <a:tcPr>
                    <a:solidFill>
                      <a:schemeClr val="tx2"/>
                    </a:solidFill>
                  </a:tcPr>
                </a:tc>
                <a:extLst>
                  <a:ext uri="{0D108BD9-81ED-4DB2-BD59-A6C34878D82A}">
                    <a16:rowId xmlns:a16="http://schemas.microsoft.com/office/drawing/2014/main" val="1116391009"/>
                  </a:ext>
                </a:extLst>
              </a:tr>
              <a:tr h="1579308">
                <a:tc>
                  <a:txBody>
                    <a:bodyPr/>
                    <a:lstStyle/>
                    <a:p>
                      <a:pPr algn="ctr"/>
                      <a:r>
                        <a:rPr lang="nl-BE" dirty="0"/>
                        <a:t>I </a:t>
                      </a:r>
                      <a:r>
                        <a:rPr lang="nl-BE" dirty="0" err="1"/>
                        <a:t>can</a:t>
                      </a:r>
                      <a:r>
                        <a:rPr lang="nl-BE" dirty="0"/>
                        <a:t> </a:t>
                      </a:r>
                      <a:r>
                        <a:rPr lang="nl-BE" dirty="0" err="1"/>
                        <a:t>be</a:t>
                      </a:r>
                      <a:r>
                        <a:rPr lang="nl-BE" dirty="0"/>
                        <a:t> </a:t>
                      </a:r>
                      <a:r>
                        <a:rPr lang="nl-BE" dirty="0" err="1"/>
                        <a:t>less</a:t>
                      </a:r>
                      <a:r>
                        <a:rPr lang="nl-BE" dirty="0"/>
                        <a:t> </a:t>
                      </a:r>
                      <a:r>
                        <a:rPr lang="nl-BE" dirty="0" err="1"/>
                        <a:t>engaged</a:t>
                      </a:r>
                      <a:r>
                        <a:rPr lang="nl-BE" dirty="0"/>
                        <a:t> in </a:t>
                      </a:r>
                      <a:r>
                        <a:rPr lang="nl-BE" dirty="0" err="1"/>
                        <a:t>relaxing</a:t>
                      </a:r>
                      <a:r>
                        <a:rPr lang="nl-BE" dirty="0"/>
                        <a:t> </a:t>
                      </a:r>
                      <a:r>
                        <a:rPr lang="nl-BE" dirty="0" err="1"/>
                        <a:t>activities</a:t>
                      </a:r>
                      <a:r>
                        <a:rPr lang="nl-BE" dirty="0"/>
                        <a:t> </a:t>
                      </a:r>
                      <a:r>
                        <a:rPr lang="nl-BE" dirty="0" err="1"/>
                        <a:t>that</a:t>
                      </a:r>
                      <a:r>
                        <a:rPr lang="nl-BE" dirty="0"/>
                        <a:t> make me feel </a:t>
                      </a:r>
                      <a:r>
                        <a:rPr lang="nl-BE" dirty="0" err="1"/>
                        <a:t>good</a:t>
                      </a:r>
                      <a:r>
                        <a:rPr lang="nl-BE" dirty="0"/>
                        <a:t> here </a:t>
                      </a:r>
                      <a:r>
                        <a:rPr lang="nl-BE" dirty="0" err="1"/>
                        <a:t>and</a:t>
                      </a:r>
                      <a:r>
                        <a:rPr lang="nl-BE" dirty="0"/>
                        <a:t> </a:t>
                      </a:r>
                      <a:r>
                        <a:rPr lang="nl-BE" dirty="0" err="1"/>
                        <a:t>now</a:t>
                      </a:r>
                      <a:r>
                        <a:rPr lang="nl-BE" dirty="0"/>
                        <a:t>.</a:t>
                      </a:r>
                    </a:p>
                  </a:txBody>
                  <a:tcPr/>
                </a:tc>
                <a:tc>
                  <a:txBody>
                    <a:bodyPr/>
                    <a:lstStyle/>
                    <a:p>
                      <a:pPr algn="ctr"/>
                      <a:r>
                        <a:rPr lang="nl-BE" dirty="0"/>
                        <a:t>I </a:t>
                      </a:r>
                      <a:r>
                        <a:rPr lang="nl-BE" dirty="0" err="1"/>
                        <a:t>increase</a:t>
                      </a:r>
                      <a:r>
                        <a:rPr lang="nl-BE" dirty="0"/>
                        <a:t> </a:t>
                      </a:r>
                      <a:r>
                        <a:rPr lang="nl-BE" dirty="0" err="1"/>
                        <a:t>my</a:t>
                      </a:r>
                      <a:r>
                        <a:rPr lang="nl-BE" dirty="0"/>
                        <a:t> </a:t>
                      </a:r>
                      <a:r>
                        <a:rPr lang="nl-BE" dirty="0" err="1"/>
                        <a:t>chances</a:t>
                      </a:r>
                      <a:r>
                        <a:rPr lang="nl-BE" dirty="0"/>
                        <a:t> of passing </a:t>
                      </a:r>
                      <a:r>
                        <a:rPr lang="nl-BE" dirty="0" err="1"/>
                        <a:t>with</a:t>
                      </a:r>
                      <a:r>
                        <a:rPr lang="nl-BE" dirty="0"/>
                        <a:t> </a:t>
                      </a:r>
                      <a:r>
                        <a:rPr lang="nl-BE" dirty="0" err="1"/>
                        <a:t>every</a:t>
                      </a:r>
                      <a:r>
                        <a:rPr lang="nl-BE" dirty="0"/>
                        <a:t> class </a:t>
                      </a:r>
                      <a:r>
                        <a:rPr lang="nl-BE" dirty="0" err="1"/>
                        <a:t>attended</a:t>
                      </a:r>
                      <a:r>
                        <a:rPr lang="nl-BE" dirty="0"/>
                        <a:t>, </a:t>
                      </a:r>
                      <a:r>
                        <a:rPr lang="nl-BE" dirty="0" err="1"/>
                        <a:t>every</a:t>
                      </a:r>
                      <a:r>
                        <a:rPr lang="nl-BE" dirty="0"/>
                        <a:t> </a:t>
                      </a:r>
                      <a:r>
                        <a:rPr lang="nl-BE" dirty="0" err="1"/>
                        <a:t>task</a:t>
                      </a:r>
                      <a:r>
                        <a:rPr lang="nl-BE" dirty="0"/>
                        <a:t> </a:t>
                      </a:r>
                      <a:r>
                        <a:rPr lang="nl-BE" dirty="0" err="1"/>
                        <a:t>completed</a:t>
                      </a:r>
                      <a:r>
                        <a:rPr lang="nl-BE" dirty="0"/>
                        <a:t>, </a:t>
                      </a:r>
                      <a:r>
                        <a:rPr lang="nl-BE" dirty="0" err="1"/>
                        <a:t>every</a:t>
                      </a:r>
                      <a:r>
                        <a:rPr lang="nl-BE" dirty="0"/>
                        <a:t> </a:t>
                      </a:r>
                      <a:r>
                        <a:rPr lang="nl-BE" dirty="0" err="1"/>
                        <a:t>hour</a:t>
                      </a:r>
                      <a:r>
                        <a:rPr lang="nl-BE" dirty="0"/>
                        <a:t> of </a:t>
                      </a:r>
                      <a:r>
                        <a:rPr lang="nl-BE" dirty="0" err="1"/>
                        <a:t>studying</a:t>
                      </a:r>
                      <a:r>
                        <a:rPr lang="nl-BE" dirty="0"/>
                        <a:t>.</a:t>
                      </a:r>
                    </a:p>
                  </a:txBody>
                  <a:tcPr/>
                </a:tc>
                <a:extLst>
                  <a:ext uri="{0D108BD9-81ED-4DB2-BD59-A6C34878D82A}">
                    <a16:rowId xmlns:a16="http://schemas.microsoft.com/office/drawing/2014/main" val="3616430405"/>
                  </a:ext>
                </a:extLst>
              </a:tr>
            </a:tbl>
          </a:graphicData>
        </a:graphic>
      </p:graphicFrame>
    </p:spTree>
    <p:extLst>
      <p:ext uri="{BB962C8B-B14F-4D97-AF65-F5344CB8AC3E}">
        <p14:creationId xmlns:p14="http://schemas.microsoft.com/office/powerpoint/2010/main" val="137134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27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666083" y="2091600"/>
            <a:ext cx="16575629" cy="6103800"/>
          </a:xfrm>
        </p:spPr>
        <p:txBody>
          <a:bodyPr/>
          <a:lstStyle/>
          <a:p>
            <a:pPr marL="571500" indent="-571500">
              <a:buFont typeface="Arial" panose="020B0604020202020204" pitchFamily="34" charset="0"/>
              <a:buChar char="•"/>
            </a:pPr>
            <a:r>
              <a:rPr lang="nl-BE" noProof="0" dirty="0" err="1"/>
              <a:t>Where</a:t>
            </a:r>
            <a:r>
              <a:rPr lang="nl-BE" noProof="0" dirty="0"/>
              <a:t> does </a:t>
            </a:r>
            <a:r>
              <a:rPr lang="nl-BE" noProof="0" dirty="0" err="1"/>
              <a:t>my</a:t>
            </a:r>
            <a:r>
              <a:rPr lang="nl-BE" noProof="0" dirty="0"/>
              <a:t> time go?</a:t>
            </a:r>
          </a:p>
          <a:p>
            <a:pPr marL="1257300" lvl="1" indent="-571500">
              <a:buFont typeface="Arial" panose="020B0604020202020204" pitchFamily="34" charset="0"/>
              <a:buChar char="•"/>
            </a:pPr>
            <a:r>
              <a:rPr lang="nl-BE" noProof="0" dirty="0"/>
              <a:t>Lots of </a:t>
            </a:r>
            <a:r>
              <a:rPr lang="nl-BE" noProof="0" dirty="0" err="1"/>
              <a:t>overestimating</a:t>
            </a:r>
            <a:r>
              <a:rPr lang="nl-BE" noProof="0" dirty="0"/>
              <a:t> </a:t>
            </a:r>
            <a:r>
              <a:rPr lang="nl-BE" noProof="0" dirty="0" err="1"/>
              <a:t>and</a:t>
            </a:r>
            <a:r>
              <a:rPr lang="nl-BE" noProof="0" dirty="0"/>
              <a:t> </a:t>
            </a:r>
            <a:r>
              <a:rPr lang="nl-BE" noProof="0" dirty="0" err="1"/>
              <a:t>underestimating</a:t>
            </a:r>
            <a:r>
              <a:rPr lang="nl-BE" noProof="0" dirty="0"/>
              <a:t>:</a:t>
            </a:r>
          </a:p>
          <a:p>
            <a:pPr marL="1943100" lvl="2" indent="-571500">
              <a:buFont typeface="Arial" panose="020B0604020202020204" pitchFamily="34" charset="0"/>
              <a:buChar char="•"/>
            </a:pPr>
            <a:r>
              <a:rPr lang="nl-BE" dirty="0"/>
              <a:t>Time </a:t>
            </a:r>
            <a:r>
              <a:rPr lang="nl-BE" dirty="0" err="1"/>
              <a:t>there</a:t>
            </a:r>
            <a:r>
              <a:rPr lang="nl-BE" dirty="0"/>
              <a:t> is;</a:t>
            </a:r>
            <a:endParaRPr lang="nl-BE" noProof="0" dirty="0"/>
          </a:p>
          <a:p>
            <a:pPr marL="1943100" lvl="2" indent="-571500">
              <a:buFont typeface="Arial" panose="020B0604020202020204" pitchFamily="34" charset="0"/>
              <a:buChar char="•"/>
            </a:pPr>
            <a:r>
              <a:rPr lang="nl-BE" dirty="0"/>
              <a:t>The </a:t>
            </a:r>
            <a:r>
              <a:rPr lang="nl-BE" dirty="0" err="1"/>
              <a:t>task</a:t>
            </a:r>
            <a:r>
              <a:rPr lang="nl-BE" dirty="0"/>
              <a:t> </a:t>
            </a:r>
            <a:r>
              <a:rPr lang="nl-BE" dirty="0" err="1"/>
              <a:t>you</a:t>
            </a:r>
            <a:r>
              <a:rPr lang="nl-BE" dirty="0"/>
              <a:t> </a:t>
            </a:r>
            <a:r>
              <a:rPr lang="nl-BE" dirty="0" err="1"/>
              <a:t>need</a:t>
            </a:r>
            <a:r>
              <a:rPr lang="nl-BE" dirty="0"/>
              <a:t> </a:t>
            </a:r>
            <a:r>
              <a:rPr lang="nl-BE" dirty="0" err="1"/>
              <a:t>to</a:t>
            </a:r>
            <a:r>
              <a:rPr lang="nl-BE" dirty="0"/>
              <a:t> do or </a:t>
            </a:r>
            <a:r>
              <a:rPr lang="nl-BE" dirty="0" err="1"/>
              <a:t>the</a:t>
            </a:r>
            <a:r>
              <a:rPr lang="nl-BE" dirty="0"/>
              <a:t> course </a:t>
            </a:r>
            <a:r>
              <a:rPr lang="nl-BE" dirty="0" err="1"/>
              <a:t>you</a:t>
            </a:r>
            <a:r>
              <a:rPr lang="nl-BE" dirty="0"/>
              <a:t> </a:t>
            </a:r>
            <a:r>
              <a:rPr lang="nl-BE" dirty="0" err="1"/>
              <a:t>need</a:t>
            </a:r>
            <a:r>
              <a:rPr lang="nl-BE" dirty="0"/>
              <a:t> </a:t>
            </a:r>
            <a:r>
              <a:rPr lang="nl-BE" dirty="0" err="1"/>
              <a:t>to</a:t>
            </a:r>
            <a:r>
              <a:rPr lang="nl-BE" dirty="0"/>
              <a:t> </a:t>
            </a:r>
            <a:r>
              <a:rPr lang="nl-BE" dirty="0" err="1"/>
              <a:t>study</a:t>
            </a:r>
            <a:r>
              <a:rPr lang="nl-BE" dirty="0"/>
              <a:t>;</a:t>
            </a:r>
            <a:endParaRPr lang="nl-BE" noProof="0" dirty="0"/>
          </a:p>
          <a:p>
            <a:pPr marL="1943100" lvl="2" indent="-571500">
              <a:buFont typeface="Arial" panose="020B0604020202020204" pitchFamily="34" charset="0"/>
              <a:buChar char="•"/>
            </a:pPr>
            <a:r>
              <a:rPr lang="nl-BE" dirty="0"/>
              <a:t>Of </a:t>
            </a:r>
            <a:r>
              <a:rPr lang="nl-BE" dirty="0" err="1"/>
              <a:t>yourself</a:t>
            </a:r>
            <a:r>
              <a:rPr lang="nl-BE" dirty="0"/>
              <a:t> </a:t>
            </a:r>
            <a:r>
              <a:rPr lang="nl-BE" dirty="0" err="1"/>
              <a:t>and</a:t>
            </a:r>
            <a:r>
              <a:rPr lang="nl-BE" dirty="0"/>
              <a:t> </a:t>
            </a:r>
            <a:r>
              <a:rPr lang="nl-BE" dirty="0" err="1"/>
              <a:t>your</a:t>
            </a:r>
            <a:r>
              <a:rPr lang="nl-BE" dirty="0"/>
              <a:t> </a:t>
            </a:r>
            <a:r>
              <a:rPr lang="nl-BE" dirty="0" err="1"/>
              <a:t>capacity</a:t>
            </a:r>
            <a:r>
              <a:rPr lang="nl-BE" dirty="0"/>
              <a:t> (</a:t>
            </a:r>
            <a:r>
              <a:rPr lang="nl-BE" dirty="0" err="1"/>
              <a:t>how</a:t>
            </a:r>
            <a:r>
              <a:rPr lang="nl-BE" dirty="0"/>
              <a:t> </a:t>
            </a:r>
            <a:r>
              <a:rPr lang="nl-BE" dirty="0" err="1"/>
              <a:t>fast</a:t>
            </a:r>
            <a:r>
              <a:rPr lang="nl-BE" dirty="0"/>
              <a:t> </a:t>
            </a:r>
            <a:r>
              <a:rPr lang="nl-BE" dirty="0" err="1"/>
              <a:t>you</a:t>
            </a:r>
            <a:r>
              <a:rPr lang="nl-BE" dirty="0"/>
              <a:t> </a:t>
            </a:r>
            <a:r>
              <a:rPr lang="nl-BE" dirty="0" err="1"/>
              <a:t>think</a:t>
            </a:r>
            <a:r>
              <a:rPr lang="nl-BE" dirty="0"/>
              <a:t> </a:t>
            </a:r>
            <a:r>
              <a:rPr lang="nl-BE" dirty="0" err="1"/>
              <a:t>you</a:t>
            </a:r>
            <a:r>
              <a:rPr lang="nl-BE" dirty="0"/>
              <a:t> </a:t>
            </a:r>
            <a:r>
              <a:rPr lang="nl-BE" dirty="0" err="1"/>
              <a:t>can</a:t>
            </a:r>
            <a:r>
              <a:rPr lang="nl-BE" dirty="0"/>
              <a:t> get </a:t>
            </a:r>
            <a:r>
              <a:rPr lang="nl-BE" dirty="0" err="1"/>
              <a:t>something</a:t>
            </a:r>
            <a:r>
              <a:rPr lang="nl-BE" dirty="0"/>
              <a:t> </a:t>
            </a:r>
            <a:r>
              <a:rPr lang="nl-BE" dirty="0" err="1"/>
              <a:t>done</a:t>
            </a:r>
            <a:r>
              <a:rPr lang="nl-BE" dirty="0"/>
              <a:t>).</a:t>
            </a:r>
            <a:endParaRPr lang="nl-BE" noProof="0" dirty="0"/>
          </a:p>
          <a:p>
            <a:pPr marL="1257300" lvl="1" indent="-571500">
              <a:buFont typeface="Arial" panose="020B0604020202020204" pitchFamily="34" charset="0"/>
              <a:buChar char="•"/>
            </a:pPr>
            <a:r>
              <a:rPr lang="nl-BE" noProof="0" dirty="0"/>
              <a:t>Time tracking app: </a:t>
            </a:r>
            <a:r>
              <a:rPr lang="nl-BE" noProof="0" dirty="0" err="1"/>
              <a:t>Toggl</a:t>
            </a:r>
            <a:r>
              <a:rPr lang="nl-BE" noProof="0" dirty="0"/>
              <a:t>  </a:t>
            </a:r>
          </a:p>
          <a:p>
            <a:pPr marL="1943100" lvl="2" indent="-571500">
              <a:buFont typeface="Arial" panose="020B0604020202020204" pitchFamily="34" charset="0"/>
              <a:buChar char="•"/>
            </a:pPr>
            <a:r>
              <a:rPr lang="nl-BE" noProof="0" dirty="0" err="1"/>
              <a:t>Categories</a:t>
            </a:r>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pic>
        <p:nvPicPr>
          <p:cNvPr id="12" name="Afbeelding 11">
            <a:extLst>
              <a:ext uri="{FF2B5EF4-FFF2-40B4-BE49-F238E27FC236}">
                <a16:creationId xmlns:a16="http://schemas.microsoft.com/office/drawing/2014/main" id="{35539A0B-7191-4B81-8EEF-54C4BF1C5A73}"/>
              </a:ext>
            </a:extLst>
          </p:cNvPr>
          <p:cNvPicPr/>
          <p:nvPr/>
        </p:nvPicPr>
        <p:blipFill rotWithShape="1">
          <a:blip r:embed="rId3"/>
          <a:srcRect l="42871" t="66696" r="26641" b="17310"/>
          <a:stretch/>
        </p:blipFill>
        <p:spPr bwMode="auto">
          <a:xfrm>
            <a:off x="5990622" y="6090445"/>
            <a:ext cx="6306755" cy="2332261"/>
          </a:xfrm>
          <a:prstGeom prst="rect">
            <a:avLst/>
          </a:prstGeom>
          <a:ln>
            <a:noFill/>
          </a:ln>
          <a:extLst>
            <a:ext uri="{53640926-AAD7-44D8-BBD7-CCE9431645EC}">
              <a14:shadowObscured xmlns:a14="http://schemas.microsoft.com/office/drawing/2010/main"/>
            </a:ext>
          </a:extLst>
        </p:spPr>
      </p:pic>
      <p:sp>
        <p:nvSpPr>
          <p:cNvPr id="2" name="Tekstvak 1">
            <a:extLst>
              <a:ext uri="{FF2B5EF4-FFF2-40B4-BE49-F238E27FC236}">
                <a16:creationId xmlns:a16="http://schemas.microsoft.com/office/drawing/2014/main" id="{640C2444-378C-D319-EFE2-E88EB2535066}"/>
              </a:ext>
            </a:extLst>
          </p:cNvPr>
          <p:cNvSpPr txBox="1"/>
          <p:nvPr/>
        </p:nvSpPr>
        <p:spPr>
          <a:xfrm>
            <a:off x="6811347" y="6204098"/>
            <a:ext cx="2537926" cy="1458861"/>
          </a:xfrm>
          <a:prstGeom prst="rect">
            <a:avLst/>
          </a:prstGeom>
          <a:solidFill>
            <a:schemeClr val="bg1"/>
          </a:solidFill>
          <a:ln>
            <a:solidFill>
              <a:schemeClr val="bg1"/>
            </a:solidFill>
          </a:ln>
        </p:spPr>
        <p:txBody>
          <a:bodyPr wrap="square" rtlCol="0">
            <a:spAutoFit/>
          </a:bodyPr>
          <a:lstStyle/>
          <a:p>
            <a:r>
              <a:rPr lang="nl-BE" sz="2220" dirty="0" err="1"/>
              <a:t>Lesson</a:t>
            </a:r>
            <a:r>
              <a:rPr lang="nl-BE" sz="2220" dirty="0"/>
              <a:t>/</a:t>
            </a:r>
            <a:r>
              <a:rPr lang="nl-BE" sz="2220" dirty="0" err="1"/>
              <a:t>internship</a:t>
            </a:r>
            <a:endParaRPr lang="nl-BE" sz="2220" dirty="0"/>
          </a:p>
          <a:p>
            <a:r>
              <a:rPr lang="nl-BE" sz="2220" dirty="0"/>
              <a:t>Studies/</a:t>
            </a:r>
            <a:r>
              <a:rPr lang="nl-BE" sz="2220" dirty="0" err="1"/>
              <a:t>assignments</a:t>
            </a:r>
            <a:endParaRPr lang="nl-BE" sz="2220" dirty="0"/>
          </a:p>
          <a:p>
            <a:r>
              <a:rPr lang="nl-BE" sz="2220" dirty="0" err="1"/>
              <a:t>Relaxation</a:t>
            </a:r>
            <a:endParaRPr lang="nl-BE" sz="2220" dirty="0"/>
          </a:p>
          <a:p>
            <a:r>
              <a:rPr lang="nl-BE" sz="2220" dirty="0"/>
              <a:t>Basis </a:t>
            </a:r>
            <a:r>
              <a:rPr lang="nl-BE" sz="2220" dirty="0" err="1"/>
              <a:t>needs</a:t>
            </a:r>
            <a:endParaRPr lang="nl-BE" sz="2220" dirty="0"/>
          </a:p>
        </p:txBody>
      </p:sp>
      <p:sp>
        <p:nvSpPr>
          <p:cNvPr id="4" name="Tekstvak 3">
            <a:extLst>
              <a:ext uri="{FF2B5EF4-FFF2-40B4-BE49-F238E27FC236}">
                <a16:creationId xmlns:a16="http://schemas.microsoft.com/office/drawing/2014/main" id="{348681F3-DF4D-9411-A777-19900A2E1481}"/>
              </a:ext>
            </a:extLst>
          </p:cNvPr>
          <p:cNvSpPr txBox="1"/>
          <p:nvPr/>
        </p:nvSpPr>
        <p:spPr>
          <a:xfrm>
            <a:off x="9965094" y="6204098"/>
            <a:ext cx="1996751" cy="2015936"/>
          </a:xfrm>
          <a:prstGeom prst="rect">
            <a:avLst/>
          </a:prstGeom>
          <a:solidFill>
            <a:schemeClr val="bg1"/>
          </a:solidFill>
          <a:ln>
            <a:solidFill>
              <a:schemeClr val="bg1"/>
            </a:solidFill>
          </a:ln>
        </p:spPr>
        <p:txBody>
          <a:bodyPr wrap="square" rtlCol="0">
            <a:spAutoFit/>
          </a:bodyPr>
          <a:lstStyle/>
          <a:p>
            <a:r>
              <a:rPr lang="nl-BE" sz="2500" dirty="0"/>
              <a:t>Sleep</a:t>
            </a:r>
          </a:p>
          <a:p>
            <a:r>
              <a:rPr lang="nl-BE" sz="2500" dirty="0"/>
              <a:t>Student job</a:t>
            </a:r>
          </a:p>
          <a:p>
            <a:r>
              <a:rPr lang="nl-BE" sz="2500" dirty="0"/>
              <a:t>Travel</a:t>
            </a:r>
          </a:p>
          <a:p>
            <a:r>
              <a:rPr lang="nl-BE" sz="2500" dirty="0" err="1"/>
              <a:t>Unfocused</a:t>
            </a:r>
            <a:endParaRPr lang="nl-BE" sz="2500" dirty="0"/>
          </a:p>
          <a:p>
            <a:r>
              <a:rPr lang="nl-BE" sz="2500" dirty="0" err="1"/>
              <a:t>Cut-off</a:t>
            </a:r>
            <a:r>
              <a:rPr lang="nl-BE" sz="2500" dirty="0"/>
              <a:t> time</a:t>
            </a:r>
          </a:p>
        </p:txBody>
      </p:sp>
    </p:spTree>
    <p:extLst>
      <p:ext uri="{BB962C8B-B14F-4D97-AF65-F5344CB8AC3E}">
        <p14:creationId xmlns:p14="http://schemas.microsoft.com/office/powerpoint/2010/main" val="2761446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28</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err="1"/>
              <a:t>Overview</a:t>
            </a:r>
            <a:endParaRPr lang="nl-BE" noProof="0" dirty="0"/>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dirty="0" err="1"/>
              <a:t>Procrastination</a:t>
            </a:r>
            <a:r>
              <a:rPr lang="nl-BE" dirty="0"/>
              <a:t> workshop</a:t>
            </a:r>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tackle </a:t>
            </a:r>
            <a:r>
              <a:rPr lang="nl-BE" sz="2800" b="1" dirty="0" err="1"/>
              <a:t>procrastination</a:t>
            </a:r>
            <a:r>
              <a:rPr lang="nl-BE" sz="2800" b="1" dirty="0"/>
              <a:t>: </a:t>
            </a:r>
            <a:r>
              <a:rPr lang="nl-BE" sz="2800" b="1" dirty="0" err="1"/>
              <a:t>changing</a:t>
            </a:r>
            <a:r>
              <a:rPr lang="nl-BE" sz="2800" b="1" dirty="0"/>
              <a:t> </a:t>
            </a:r>
            <a:r>
              <a:rPr lang="nl-BE" sz="2800" b="1" dirty="0" err="1"/>
              <a:t>behaviour</a:t>
            </a:r>
            <a:endParaRPr lang="nl-BE" sz="2800" b="1" dirty="0"/>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a:off x="8820679" y="3065604"/>
            <a:ext cx="0" cy="153197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3916824" cy="141247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1242207" y="4804169"/>
            <a:ext cx="3433308" cy="79363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Pros </a:t>
            </a:r>
            <a:r>
              <a:rPr lang="nl-BE" sz="3200" dirty="0" err="1"/>
              <a:t>and</a:t>
            </a:r>
            <a:r>
              <a:rPr lang="nl-BE" sz="3200" dirty="0"/>
              <a:t> </a:t>
            </a:r>
            <a:r>
              <a:rPr lang="nl-BE" sz="3200" dirty="0" err="1"/>
              <a:t>cons</a:t>
            </a:r>
            <a:endParaRPr lang="nl-BE" sz="3200" dirty="0"/>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7156159" y="4734553"/>
            <a:ext cx="3388222" cy="9939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t>Where</a:t>
            </a:r>
            <a:r>
              <a:rPr lang="nl-BE" sz="3200" dirty="0"/>
              <a:t> does </a:t>
            </a:r>
            <a:r>
              <a:rPr lang="nl-BE" sz="3200" dirty="0" err="1"/>
              <a:t>my</a:t>
            </a:r>
            <a:r>
              <a:rPr lang="nl-BE" sz="3200" dirty="0"/>
              <a:t> time go?</a:t>
            </a:r>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12318521" y="4770254"/>
            <a:ext cx="3388222" cy="97552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solidFill>
                  <a:schemeClr val="accent1"/>
                </a:solidFill>
              </a:rPr>
              <a:t>Study</a:t>
            </a:r>
            <a:r>
              <a:rPr lang="nl-BE" sz="3200" dirty="0">
                <a:solidFill>
                  <a:schemeClr val="accent1"/>
                </a:solidFill>
              </a:rPr>
              <a:t> approach</a:t>
            </a:r>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a:stCxn id="28" idx="2"/>
          </p:cNvCxnSpPr>
          <p:nvPr/>
        </p:nvCxnSpPr>
        <p:spPr>
          <a:xfrm flipH="1">
            <a:off x="8850270" y="5745783"/>
            <a:ext cx="5162362"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a:stCxn id="28" idx="2"/>
          </p:cNvCxnSpPr>
          <p:nvPr/>
        </p:nvCxnSpPr>
        <p:spPr>
          <a:xfrm flipH="1">
            <a:off x="12246202" y="5745783"/>
            <a:ext cx="1766430"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9968AE38-957B-4534-BB1E-B7FE3958B14E}"/>
              </a:ext>
            </a:extLst>
          </p:cNvPr>
          <p:cNvCxnSpPr>
            <a:cxnSpLocks/>
            <a:stCxn id="28" idx="2"/>
          </p:cNvCxnSpPr>
          <p:nvPr/>
        </p:nvCxnSpPr>
        <p:spPr>
          <a:xfrm>
            <a:off x="14012632" y="5745783"/>
            <a:ext cx="530683"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42" name="Rechthoek: afgeronde hoeken 41">
            <a:extLst>
              <a:ext uri="{FF2B5EF4-FFF2-40B4-BE49-F238E27FC236}">
                <a16:creationId xmlns:a16="http://schemas.microsoft.com/office/drawing/2014/main" id="{C78A17AF-CFA6-4041-8FC8-4D5E45ACF4C9}"/>
              </a:ext>
            </a:extLst>
          </p:cNvPr>
          <p:cNvSpPr/>
          <p:nvPr/>
        </p:nvSpPr>
        <p:spPr>
          <a:xfrm>
            <a:off x="6173637" y="7059111"/>
            <a:ext cx="2898475" cy="5476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err="1"/>
              <a:t>Study</a:t>
            </a:r>
            <a:r>
              <a:rPr lang="nl-BE" dirty="0"/>
              <a:t> environment</a:t>
            </a:r>
            <a:r>
              <a:rPr lang="nl-BE" sz="3200" dirty="0"/>
              <a:t> </a:t>
            </a:r>
          </a:p>
        </p:txBody>
      </p:sp>
      <p:sp>
        <p:nvSpPr>
          <p:cNvPr id="44" name="Rechthoek: afgeronde hoeken 43">
            <a:extLst>
              <a:ext uri="{FF2B5EF4-FFF2-40B4-BE49-F238E27FC236}">
                <a16:creationId xmlns:a16="http://schemas.microsoft.com/office/drawing/2014/main" id="{B427FBF6-A802-44E2-B29C-5108F930155F}"/>
              </a:ext>
            </a:extLst>
          </p:cNvPr>
          <p:cNvSpPr/>
          <p:nvPr/>
        </p:nvSpPr>
        <p:spPr>
          <a:xfrm>
            <a:off x="9914791"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err="1"/>
              <a:t>Study</a:t>
            </a:r>
            <a:r>
              <a:rPr lang="nl-BE" dirty="0"/>
              <a:t> </a:t>
            </a:r>
            <a:r>
              <a:rPr lang="nl-BE" dirty="0" err="1"/>
              <a:t>method</a:t>
            </a:r>
            <a:r>
              <a:rPr lang="nl-BE" sz="3200" dirty="0"/>
              <a:t> </a:t>
            </a:r>
          </a:p>
        </p:txBody>
      </p:sp>
      <p:sp>
        <p:nvSpPr>
          <p:cNvPr id="45" name="Rechthoek: afgeronde hoeken 44">
            <a:extLst>
              <a:ext uri="{FF2B5EF4-FFF2-40B4-BE49-F238E27FC236}">
                <a16:creationId xmlns:a16="http://schemas.microsoft.com/office/drawing/2014/main" id="{88F2404C-498E-490A-9467-B96A3DD50762}"/>
              </a:ext>
            </a:extLst>
          </p:cNvPr>
          <p:cNvSpPr/>
          <p:nvPr/>
        </p:nvSpPr>
        <p:spPr>
          <a:xfrm>
            <a:off x="13303702"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err="1"/>
              <a:t>Study</a:t>
            </a:r>
            <a:r>
              <a:rPr lang="nl-BE" dirty="0"/>
              <a:t> </a:t>
            </a:r>
            <a:r>
              <a:rPr lang="nl-BE" dirty="0" err="1"/>
              <a:t>organisation</a:t>
            </a:r>
            <a:r>
              <a:rPr lang="nl-BE" sz="3200" dirty="0"/>
              <a:t> </a:t>
            </a:r>
          </a:p>
        </p:txBody>
      </p:sp>
      <p:sp>
        <p:nvSpPr>
          <p:cNvPr id="2" name="Pijl: rechts 1">
            <a:extLst>
              <a:ext uri="{FF2B5EF4-FFF2-40B4-BE49-F238E27FC236}">
                <a16:creationId xmlns:a16="http://schemas.microsoft.com/office/drawing/2014/main" id="{940F73CA-C1B5-4DDB-B47A-3E0089F45EE7}"/>
              </a:ext>
            </a:extLst>
          </p:cNvPr>
          <p:cNvSpPr/>
          <p:nvPr/>
        </p:nvSpPr>
        <p:spPr>
          <a:xfrm>
            <a:off x="3810001" y="7211683"/>
            <a:ext cx="1671756" cy="467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97704538-42EE-4A1B-9354-34F2777B7F5A}"/>
              </a:ext>
            </a:extLst>
          </p:cNvPr>
          <p:cNvSpPr txBox="1"/>
          <p:nvPr/>
        </p:nvSpPr>
        <p:spPr>
          <a:xfrm>
            <a:off x="307517" y="7280463"/>
            <a:ext cx="3433308" cy="369332"/>
          </a:xfrm>
          <a:prstGeom prst="rect">
            <a:avLst/>
          </a:prstGeom>
          <a:noFill/>
        </p:spPr>
        <p:txBody>
          <a:bodyPr wrap="square" rtlCol="0">
            <a:spAutoFit/>
          </a:bodyPr>
          <a:lstStyle/>
          <a:p>
            <a:r>
              <a:rPr lang="nl-BE" b="1" dirty="0"/>
              <a:t>		MAKE A CHANGE IN</a:t>
            </a:r>
          </a:p>
        </p:txBody>
      </p:sp>
    </p:spTree>
    <p:extLst>
      <p:ext uri="{BB962C8B-B14F-4D97-AF65-F5344CB8AC3E}">
        <p14:creationId xmlns:p14="http://schemas.microsoft.com/office/powerpoint/2010/main" val="967159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29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126716" y="1825154"/>
            <a:ext cx="16228148" cy="6370245"/>
          </a:xfrm>
        </p:spPr>
        <p:txBody>
          <a:bodyPr/>
          <a:lstStyle/>
          <a:p>
            <a:pPr marL="571500" indent="-571500">
              <a:buFont typeface="Arial" panose="020B0604020202020204" pitchFamily="34" charset="0"/>
              <a:buChar char="•"/>
            </a:pPr>
            <a:r>
              <a:rPr lang="nl-BE" noProof="0" dirty="0" err="1"/>
              <a:t>Study</a:t>
            </a:r>
            <a:r>
              <a:rPr lang="nl-BE" noProof="0" dirty="0"/>
              <a:t> approach </a:t>
            </a:r>
          </a:p>
          <a:p>
            <a:pPr marL="1257300" lvl="1" indent="-571500">
              <a:buFont typeface="Arial" panose="020B0604020202020204" pitchFamily="34" charset="0"/>
              <a:buChar char="•"/>
            </a:pPr>
            <a:r>
              <a:rPr lang="nl-BE" noProof="0" dirty="0" err="1"/>
              <a:t>Study</a:t>
            </a:r>
            <a:r>
              <a:rPr lang="nl-BE" noProof="0" dirty="0"/>
              <a:t> environment </a:t>
            </a:r>
          </a:p>
          <a:p>
            <a:pPr marL="1943100" lvl="2" indent="-571500">
              <a:buFont typeface="Arial" panose="020B0604020202020204" pitchFamily="34" charset="0"/>
              <a:buChar char="•"/>
            </a:pPr>
            <a:r>
              <a:rPr lang="nl-BE" noProof="0" dirty="0"/>
              <a:t>Distractors </a:t>
            </a:r>
          </a:p>
          <a:p>
            <a:pPr marL="1943100" lvl="2" indent="-571500">
              <a:buFont typeface="Arial" panose="020B0604020202020204" pitchFamily="34" charset="0"/>
              <a:buChar char="•"/>
            </a:pPr>
            <a:endParaRPr lang="nl-BE" noProof="0" dirty="0"/>
          </a:p>
          <a:p>
            <a:pPr lvl="2"/>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pic>
        <p:nvPicPr>
          <p:cNvPr id="1026" name="Picture 2" descr="Afbeeldingsresultaat voor illustratie ik heb honger">
            <a:extLst>
              <a:ext uri="{FF2B5EF4-FFF2-40B4-BE49-F238E27FC236}">
                <a16:creationId xmlns:a16="http://schemas.microsoft.com/office/drawing/2014/main" id="{19BAFB52-3D6B-484C-9C57-0F68436AB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900" y="7192911"/>
            <a:ext cx="1868719" cy="18687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illustratie i ve got a headek">
            <a:extLst>
              <a:ext uri="{FF2B5EF4-FFF2-40B4-BE49-F238E27FC236}">
                <a16:creationId xmlns:a16="http://schemas.microsoft.com/office/drawing/2014/main" id="{A8F0A813-2D72-47E1-8EDD-2F42B31CC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665" y="3581757"/>
            <a:ext cx="3285924" cy="22385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sresultaat voor illustratie dorst">
            <a:extLst>
              <a:ext uri="{FF2B5EF4-FFF2-40B4-BE49-F238E27FC236}">
                <a16:creationId xmlns:a16="http://schemas.microsoft.com/office/drawing/2014/main" id="{F1D88B22-781C-47C3-ADC1-436B9C49F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5793" y="6256703"/>
            <a:ext cx="2894571" cy="28945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illustratie piekeren">
            <a:extLst>
              <a:ext uri="{FF2B5EF4-FFF2-40B4-BE49-F238E27FC236}">
                <a16:creationId xmlns:a16="http://schemas.microsoft.com/office/drawing/2014/main" id="{F63B1738-68B5-4F5F-BDC7-9090AA2FF0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0903" y="2051593"/>
            <a:ext cx="2695575" cy="26955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fbeeldingsresultaat voor illustratie dagdromen">
            <a:extLst>
              <a:ext uri="{FF2B5EF4-FFF2-40B4-BE49-F238E27FC236}">
                <a16:creationId xmlns:a16="http://schemas.microsoft.com/office/drawing/2014/main" id="{45EDB839-C1BE-43CC-8380-3E63D8CCA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59994" y="5449688"/>
            <a:ext cx="4550909" cy="342061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fbeeldingsresultaat voor illustratie ik ben moe">
            <a:extLst>
              <a:ext uri="{FF2B5EF4-FFF2-40B4-BE49-F238E27FC236}">
                <a16:creationId xmlns:a16="http://schemas.microsoft.com/office/drawing/2014/main" id="{6D3CF05A-A9D4-45F8-A650-954AC18E5C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0957" y="3852749"/>
            <a:ext cx="2403954" cy="240395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fbeeldingsresultaat voor illustratie mannetje met smartphone">
            <a:extLst>
              <a:ext uri="{FF2B5EF4-FFF2-40B4-BE49-F238E27FC236}">
                <a16:creationId xmlns:a16="http://schemas.microsoft.com/office/drawing/2014/main" id="{54473E07-F301-48EC-B807-E935765BB8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5388" y="3399380"/>
            <a:ext cx="321945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fbeeldingsresultaat voor illustratie bureau lawaai">
            <a:extLst>
              <a:ext uri="{FF2B5EF4-FFF2-40B4-BE49-F238E27FC236}">
                <a16:creationId xmlns:a16="http://schemas.microsoft.com/office/drawing/2014/main" id="{4B86DCD2-37D4-4D95-B7C3-7D52EF68A9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29775" y="5449688"/>
            <a:ext cx="2589239" cy="258923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fbeeldingsresultaat voor illustratie laptop mails">
            <a:extLst>
              <a:ext uri="{FF2B5EF4-FFF2-40B4-BE49-F238E27FC236}">
                <a16:creationId xmlns:a16="http://schemas.microsoft.com/office/drawing/2014/main" id="{1E0221F8-5124-482B-A57B-F4D4DBDB5D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73819" y="1887192"/>
            <a:ext cx="3640624" cy="312308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fbeeldingsresultaat voor illustratie friend visit">
            <a:extLst>
              <a:ext uri="{FF2B5EF4-FFF2-40B4-BE49-F238E27FC236}">
                <a16:creationId xmlns:a16="http://schemas.microsoft.com/office/drawing/2014/main" id="{0FD6B60F-36E9-4ACF-B919-BC2E9784FA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9458" y="6552470"/>
            <a:ext cx="170497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03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endParaRPr lang="en-US"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Aha </a:t>
            </a:r>
            <a:r>
              <a:rPr lang="nl-BE" noProof="0" dirty="0" err="1"/>
              <a:t>moments</a:t>
            </a:r>
            <a:r>
              <a:rPr lang="nl-BE" noProof="0" dirty="0"/>
              <a:t> </a:t>
            </a:r>
            <a:r>
              <a:rPr lang="nl-BE" noProof="0" dirty="0" err="1"/>
              <a:t>and</a:t>
            </a:r>
            <a:r>
              <a:rPr lang="nl-BE" noProof="0" dirty="0"/>
              <a:t> action points – </a:t>
            </a:r>
            <a:r>
              <a:rPr lang="nl-BE" noProof="0" dirty="0" err="1"/>
              <a:t>the</a:t>
            </a:r>
            <a:r>
              <a:rPr lang="nl-BE" noProof="0" dirty="0"/>
              <a:t> notebook</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7" name="Tabel 8">
            <a:extLst>
              <a:ext uri="{FF2B5EF4-FFF2-40B4-BE49-F238E27FC236}">
                <a16:creationId xmlns:a16="http://schemas.microsoft.com/office/drawing/2014/main" id="{AE375175-6816-4B92-B68F-DF242B1A73F5}"/>
              </a:ext>
            </a:extLst>
          </p:cNvPr>
          <p:cNvGraphicFramePr>
            <a:graphicFrameLocks noGrp="1"/>
          </p:cNvGraphicFramePr>
          <p:nvPr>
            <p:extLst>
              <p:ext uri="{D42A27DB-BD31-4B8C-83A1-F6EECF244321}">
                <p14:modId xmlns:p14="http://schemas.microsoft.com/office/powerpoint/2010/main" val="4157072115"/>
              </p:ext>
            </p:extLst>
          </p:nvPr>
        </p:nvGraphicFramePr>
        <p:xfrm>
          <a:off x="2444150" y="3098545"/>
          <a:ext cx="14049556" cy="4089909"/>
        </p:xfrm>
        <a:graphic>
          <a:graphicData uri="http://schemas.openxmlformats.org/drawingml/2006/table">
            <a:tbl>
              <a:tblPr firstRow="1" bandRow="1">
                <a:tableStyleId>{00A15C55-8517-42AA-B614-E9B94910E393}</a:tableStyleId>
              </a:tblPr>
              <a:tblGrid>
                <a:gridCol w="7024778">
                  <a:extLst>
                    <a:ext uri="{9D8B030D-6E8A-4147-A177-3AD203B41FA5}">
                      <a16:colId xmlns:a16="http://schemas.microsoft.com/office/drawing/2014/main" val="1135820542"/>
                    </a:ext>
                  </a:extLst>
                </a:gridCol>
                <a:gridCol w="7024778">
                  <a:extLst>
                    <a:ext uri="{9D8B030D-6E8A-4147-A177-3AD203B41FA5}">
                      <a16:colId xmlns:a16="http://schemas.microsoft.com/office/drawing/2014/main" val="1243139395"/>
                    </a:ext>
                  </a:extLst>
                </a:gridCol>
              </a:tblGrid>
              <a:tr h="1152087">
                <a:tc>
                  <a:txBody>
                    <a:bodyPr/>
                    <a:lstStyle/>
                    <a:p>
                      <a:pPr algn="ctr"/>
                      <a:r>
                        <a:rPr lang="nl-BE" dirty="0" err="1"/>
                        <a:t>Ahaaa</a:t>
                      </a:r>
                      <a:r>
                        <a:rPr lang="nl-BE" dirty="0"/>
                        <a:t> </a:t>
                      </a:r>
                      <a:r>
                        <a:rPr lang="nl-BE" dirty="0" err="1"/>
                        <a:t>moments</a:t>
                      </a:r>
                      <a:r>
                        <a:rPr lang="nl-BE" dirty="0"/>
                        <a:t> </a:t>
                      </a:r>
                      <a:br>
                        <a:rPr lang="nl-BE" dirty="0"/>
                      </a:br>
                      <a:r>
                        <a:rPr lang="nl-BE" sz="2000" dirty="0"/>
                        <a:t>(</a:t>
                      </a:r>
                      <a:r>
                        <a:rPr lang="nl-BE" sz="2000" dirty="0" err="1"/>
                        <a:t>insights</a:t>
                      </a:r>
                      <a:r>
                        <a:rPr lang="nl-BE" sz="2000" dirty="0"/>
                        <a:t> </a:t>
                      </a:r>
                      <a:r>
                        <a:rPr lang="nl-BE" sz="2000" dirty="0" err="1"/>
                        <a:t>for</a:t>
                      </a:r>
                      <a:r>
                        <a:rPr lang="nl-BE" sz="2000" dirty="0"/>
                        <a:t> </a:t>
                      </a:r>
                      <a:r>
                        <a:rPr lang="nl-BE" sz="2000" dirty="0" err="1"/>
                        <a:t>formatting</a:t>
                      </a:r>
                      <a:r>
                        <a:rPr lang="nl-BE" sz="2000" dirty="0"/>
                        <a:t> ‘</a:t>
                      </a:r>
                      <a:r>
                        <a:rPr lang="nl-BE" sz="2000" dirty="0" err="1"/>
                        <a:t>defer</a:t>
                      </a:r>
                      <a:r>
                        <a:rPr lang="nl-BE" sz="2000" dirty="0"/>
                        <a:t> action plan’)</a:t>
                      </a:r>
                    </a:p>
                  </a:txBody>
                  <a:tcPr/>
                </a:tc>
                <a:tc>
                  <a:txBody>
                    <a:bodyPr/>
                    <a:lstStyle/>
                    <a:p>
                      <a:pPr algn="ctr"/>
                      <a:r>
                        <a:rPr lang="nl-BE" dirty="0"/>
                        <a:t>Action points </a:t>
                      </a:r>
                    </a:p>
                  </a:txBody>
                  <a:tcPr/>
                </a:tc>
                <a:extLst>
                  <a:ext uri="{0D108BD9-81ED-4DB2-BD59-A6C34878D82A}">
                    <a16:rowId xmlns:a16="http://schemas.microsoft.com/office/drawing/2014/main" val="3052709510"/>
                  </a:ext>
                </a:extLst>
              </a:tr>
              <a:tr h="1152087">
                <a:tc>
                  <a:txBody>
                    <a:bodyPr/>
                    <a:lstStyle/>
                    <a:p>
                      <a:r>
                        <a:rPr lang="nl-BE" dirty="0" err="1"/>
                        <a:t>Behaviour</a:t>
                      </a:r>
                      <a:r>
                        <a:rPr lang="nl-BE" dirty="0"/>
                        <a:t> </a:t>
                      </a:r>
                      <a:r>
                        <a:rPr lang="nl-BE" dirty="0" err="1"/>
                        <a:t>you</a:t>
                      </a:r>
                      <a:r>
                        <a:rPr lang="nl-BE" dirty="0"/>
                        <a:t> </a:t>
                      </a:r>
                      <a:r>
                        <a:rPr lang="nl-BE" dirty="0" err="1"/>
                        <a:t>can</a:t>
                      </a:r>
                      <a:r>
                        <a:rPr lang="nl-BE" dirty="0"/>
                        <a:t> </a:t>
                      </a:r>
                      <a:r>
                        <a:rPr lang="nl-BE" dirty="0" err="1"/>
                        <a:t>unlearn</a:t>
                      </a:r>
                      <a:endParaRPr lang="nl-BE" dirty="0"/>
                    </a:p>
                  </a:txBody>
                  <a:tcPr/>
                </a:tc>
                <a:tc>
                  <a:txBody>
                    <a:bodyPr/>
                    <a:lstStyle/>
                    <a:p>
                      <a:r>
                        <a:rPr lang="nl-BE" dirty="0" err="1"/>
                        <a:t>If</a:t>
                      </a:r>
                      <a:r>
                        <a:rPr lang="nl-BE" dirty="0"/>
                        <a:t> </a:t>
                      </a:r>
                      <a:r>
                        <a:rPr lang="nl-BE" dirty="0" err="1"/>
                        <a:t>you</a:t>
                      </a:r>
                      <a:r>
                        <a:rPr lang="nl-BE" dirty="0"/>
                        <a:t> </a:t>
                      </a:r>
                      <a:r>
                        <a:rPr lang="nl-BE" dirty="0" err="1"/>
                        <a:t>can</a:t>
                      </a:r>
                      <a:r>
                        <a:rPr lang="nl-BE" dirty="0"/>
                        <a:t> </a:t>
                      </a:r>
                      <a:r>
                        <a:rPr lang="nl-BE" dirty="0" err="1"/>
                        <a:t>perform</a:t>
                      </a:r>
                      <a:r>
                        <a:rPr lang="nl-BE" dirty="0"/>
                        <a:t> </a:t>
                      </a:r>
                      <a:r>
                        <a:rPr lang="nl-BE" dirty="0" err="1"/>
                        <a:t>it</a:t>
                      </a:r>
                      <a:r>
                        <a:rPr lang="nl-BE" dirty="0"/>
                        <a:t> </a:t>
                      </a:r>
                      <a:r>
                        <a:rPr lang="nl-BE" dirty="0" err="1"/>
                        <a:t>within</a:t>
                      </a:r>
                      <a:r>
                        <a:rPr lang="nl-BE" dirty="0"/>
                        <a:t> </a:t>
                      </a:r>
                      <a:r>
                        <a:rPr lang="nl-BE" dirty="0" err="1"/>
                        <a:t>two</a:t>
                      </a:r>
                      <a:r>
                        <a:rPr lang="nl-BE" dirty="0"/>
                        <a:t> minutes, do </a:t>
                      </a:r>
                      <a:r>
                        <a:rPr lang="nl-BE" dirty="0" err="1"/>
                        <a:t>it</a:t>
                      </a:r>
                      <a:r>
                        <a:rPr lang="nl-BE" dirty="0"/>
                        <a:t> </a:t>
                      </a:r>
                      <a:r>
                        <a:rPr lang="nl-BE" dirty="0" err="1"/>
                        <a:t>immediately</a:t>
                      </a:r>
                      <a:r>
                        <a:rPr lang="nl-BE" dirty="0"/>
                        <a:t>.</a:t>
                      </a:r>
                    </a:p>
                  </a:txBody>
                  <a:tcPr/>
                </a:tc>
                <a:extLst>
                  <a:ext uri="{0D108BD9-81ED-4DB2-BD59-A6C34878D82A}">
                    <a16:rowId xmlns:a16="http://schemas.microsoft.com/office/drawing/2014/main" val="3364745027"/>
                  </a:ext>
                </a:extLst>
              </a:tr>
              <a:tr h="1152087">
                <a:tc>
                  <a:txBody>
                    <a:bodyPr/>
                    <a:lstStyle/>
                    <a:p>
                      <a:r>
                        <a:rPr lang="nl-BE" dirty="0"/>
                        <a:t>I </a:t>
                      </a:r>
                      <a:r>
                        <a:rPr lang="nl-BE" dirty="0" err="1"/>
                        <a:t>am</a:t>
                      </a:r>
                      <a:r>
                        <a:rPr lang="nl-BE" dirty="0"/>
                        <a:t> a </a:t>
                      </a:r>
                      <a:r>
                        <a:rPr lang="nl-BE" dirty="0" err="1"/>
                        <a:t>passive</a:t>
                      </a:r>
                      <a:r>
                        <a:rPr lang="nl-BE" dirty="0"/>
                        <a:t> </a:t>
                      </a:r>
                      <a:r>
                        <a:rPr lang="nl-BE" dirty="0" err="1"/>
                        <a:t>fear</a:t>
                      </a:r>
                      <a:r>
                        <a:rPr lang="nl-BE" dirty="0"/>
                        <a:t> of failure </a:t>
                      </a:r>
                      <a:r>
                        <a:rPr lang="nl-BE" dirty="0" err="1"/>
                        <a:t>procrastinator</a:t>
                      </a:r>
                      <a:endParaRPr lang="nl-BE" dirty="0"/>
                    </a:p>
                  </a:txBody>
                  <a:tcPr/>
                </a:tc>
                <a:tc>
                  <a:txBody>
                    <a:bodyPr/>
                    <a:lstStyle/>
                    <a:p>
                      <a:r>
                        <a:rPr lang="nl-BE" dirty="0"/>
                        <a:t>Making a list of </a:t>
                      </a:r>
                      <a:r>
                        <a:rPr lang="nl-BE" dirty="0" err="1"/>
                        <a:t>my</a:t>
                      </a:r>
                      <a:r>
                        <a:rPr lang="nl-BE" dirty="0"/>
                        <a:t> </a:t>
                      </a:r>
                      <a:r>
                        <a:rPr lang="nl-BE" dirty="0" err="1"/>
                        <a:t>internal</a:t>
                      </a:r>
                      <a:r>
                        <a:rPr lang="nl-BE" dirty="0"/>
                        <a:t> distractors </a:t>
                      </a:r>
                      <a:r>
                        <a:rPr lang="nl-BE" dirty="0" err="1"/>
                        <a:t>and</a:t>
                      </a:r>
                      <a:r>
                        <a:rPr lang="nl-BE" dirty="0"/>
                        <a:t> </a:t>
                      </a:r>
                      <a:r>
                        <a:rPr lang="nl-BE" dirty="0" err="1"/>
                        <a:t>hanging</a:t>
                      </a:r>
                      <a:r>
                        <a:rPr lang="nl-BE" dirty="0"/>
                        <a:t> </a:t>
                      </a:r>
                      <a:r>
                        <a:rPr lang="nl-BE" dirty="0" err="1"/>
                        <a:t>it</a:t>
                      </a:r>
                      <a:r>
                        <a:rPr lang="nl-BE" dirty="0"/>
                        <a:t> on </a:t>
                      </a:r>
                      <a:r>
                        <a:rPr lang="nl-BE" dirty="0" err="1"/>
                        <a:t>the</a:t>
                      </a:r>
                      <a:r>
                        <a:rPr lang="nl-BE" dirty="0"/>
                        <a:t> </a:t>
                      </a:r>
                      <a:r>
                        <a:rPr lang="nl-BE" dirty="0" err="1"/>
                        <a:t>wall</a:t>
                      </a:r>
                      <a:endParaRPr lang="nl-BE" dirty="0"/>
                    </a:p>
                  </a:txBody>
                  <a:tcPr/>
                </a:tc>
                <a:extLst>
                  <a:ext uri="{0D108BD9-81ED-4DB2-BD59-A6C34878D82A}">
                    <a16:rowId xmlns:a16="http://schemas.microsoft.com/office/drawing/2014/main" val="2037486555"/>
                  </a:ext>
                </a:extLst>
              </a:tr>
              <a:tr h="633648">
                <a:tc>
                  <a:txBody>
                    <a:bodyPr/>
                    <a:lstStyle/>
                    <a:p>
                      <a:endParaRPr lang="nl-BE" dirty="0"/>
                    </a:p>
                  </a:txBody>
                  <a:tcPr/>
                </a:tc>
                <a:tc>
                  <a:txBody>
                    <a:bodyPr/>
                    <a:lstStyle/>
                    <a:p>
                      <a:endParaRPr lang="nl-BE" dirty="0"/>
                    </a:p>
                  </a:txBody>
                  <a:tcPr/>
                </a:tc>
                <a:extLst>
                  <a:ext uri="{0D108BD9-81ED-4DB2-BD59-A6C34878D82A}">
                    <a16:rowId xmlns:a16="http://schemas.microsoft.com/office/drawing/2014/main" val="1024609782"/>
                  </a:ext>
                </a:extLst>
              </a:tr>
            </a:tbl>
          </a:graphicData>
        </a:graphic>
      </p:graphicFrame>
    </p:spTree>
    <p:extLst>
      <p:ext uri="{BB962C8B-B14F-4D97-AF65-F5344CB8AC3E}">
        <p14:creationId xmlns:p14="http://schemas.microsoft.com/office/powerpoint/2010/main" val="3300277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5">
            <a:extLst>
              <a:ext uri="{FF2B5EF4-FFF2-40B4-BE49-F238E27FC236}">
                <a16:creationId xmlns:a16="http://schemas.microsoft.com/office/drawing/2014/main" id="{275F4DCE-B2C2-4266-922B-7BC77013CEC9}"/>
              </a:ext>
            </a:extLst>
          </p:cNvPr>
          <p:cNvGraphicFramePr>
            <a:graphicFrameLocks noGrp="1"/>
          </p:cNvGraphicFramePr>
          <p:nvPr>
            <p:extLst>
              <p:ext uri="{D42A27DB-BD31-4B8C-83A1-F6EECF244321}">
                <p14:modId xmlns:p14="http://schemas.microsoft.com/office/powerpoint/2010/main" val="2520690436"/>
              </p:ext>
            </p:extLst>
          </p:nvPr>
        </p:nvGraphicFramePr>
        <p:xfrm>
          <a:off x="565868" y="3170254"/>
          <a:ext cx="17441276" cy="6083995"/>
        </p:xfrm>
        <a:graphic>
          <a:graphicData uri="http://schemas.openxmlformats.org/drawingml/2006/table">
            <a:tbl>
              <a:tblPr firstRow="1" bandRow="1">
                <a:tableStyleId>{00A15C55-8517-42AA-B614-E9B94910E393}</a:tableStyleId>
              </a:tblPr>
              <a:tblGrid>
                <a:gridCol w="8720638">
                  <a:extLst>
                    <a:ext uri="{9D8B030D-6E8A-4147-A177-3AD203B41FA5}">
                      <a16:colId xmlns:a16="http://schemas.microsoft.com/office/drawing/2014/main" val="2346895989"/>
                    </a:ext>
                  </a:extLst>
                </a:gridCol>
                <a:gridCol w="8720638">
                  <a:extLst>
                    <a:ext uri="{9D8B030D-6E8A-4147-A177-3AD203B41FA5}">
                      <a16:colId xmlns:a16="http://schemas.microsoft.com/office/drawing/2014/main" val="3883128719"/>
                    </a:ext>
                  </a:extLst>
                </a:gridCol>
              </a:tblGrid>
              <a:tr h="763233">
                <a:tc>
                  <a:txBody>
                    <a:bodyPr/>
                    <a:lstStyle/>
                    <a:p>
                      <a:pPr algn="ctr"/>
                      <a:r>
                        <a:rPr lang="nl-BE" dirty="0"/>
                        <a:t>Interne afleiders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dirty="0"/>
                        <a:t>Externe afleiders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0516774"/>
                  </a:ext>
                </a:extLst>
              </a:tr>
              <a:tr h="5320762">
                <a:tc>
                  <a:txBody>
                    <a:bodyPr/>
                    <a:lstStyle/>
                    <a:p>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1736137157"/>
                  </a:ext>
                </a:extLst>
              </a:tr>
            </a:tbl>
          </a:graphicData>
        </a:graphic>
      </p:graphicFrame>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126716" y="1825154"/>
            <a:ext cx="16228148" cy="6370245"/>
          </a:xfrm>
        </p:spPr>
        <p:txBody>
          <a:bodyPr/>
          <a:lstStyle/>
          <a:p>
            <a:pPr marL="571500" indent="-571500">
              <a:buFont typeface="Arial" panose="020B0604020202020204" pitchFamily="34" charset="0"/>
              <a:buChar char="•"/>
            </a:pPr>
            <a:r>
              <a:rPr lang="nl-BE" noProof="0" dirty="0" err="1"/>
              <a:t>Study</a:t>
            </a:r>
            <a:r>
              <a:rPr lang="nl-BE" noProof="0" dirty="0"/>
              <a:t> approach </a:t>
            </a:r>
          </a:p>
          <a:p>
            <a:pPr marL="1257300" lvl="1" indent="-571500">
              <a:buFont typeface="Arial" panose="020B0604020202020204" pitchFamily="34" charset="0"/>
              <a:buChar char="•"/>
            </a:pPr>
            <a:r>
              <a:rPr lang="nl-BE" noProof="0" dirty="0" err="1"/>
              <a:t>Study</a:t>
            </a:r>
            <a:r>
              <a:rPr lang="nl-BE" noProof="0" dirty="0"/>
              <a:t> environment</a:t>
            </a:r>
          </a:p>
          <a:p>
            <a:pPr lvl="2"/>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pic>
        <p:nvPicPr>
          <p:cNvPr id="1026" name="Picture 2" descr="Afbeeldingsresultaat voor illustratie ik heb honger">
            <a:extLst>
              <a:ext uri="{FF2B5EF4-FFF2-40B4-BE49-F238E27FC236}">
                <a16:creationId xmlns:a16="http://schemas.microsoft.com/office/drawing/2014/main" id="{19BAFB52-3D6B-484C-9C57-0F68436AB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939" y="4073058"/>
            <a:ext cx="1868719" cy="18687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illustratie i ve got a headek">
            <a:extLst>
              <a:ext uri="{FF2B5EF4-FFF2-40B4-BE49-F238E27FC236}">
                <a16:creationId xmlns:a16="http://schemas.microsoft.com/office/drawing/2014/main" id="{A8F0A813-2D72-47E1-8EDD-2F42B31CC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816" y="6568083"/>
            <a:ext cx="3293941" cy="22439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sresultaat voor illustratie dorst">
            <a:extLst>
              <a:ext uri="{FF2B5EF4-FFF2-40B4-BE49-F238E27FC236}">
                <a16:creationId xmlns:a16="http://schemas.microsoft.com/office/drawing/2014/main" id="{F1D88B22-781C-47C3-ADC1-436B9C49F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603" y="6242796"/>
            <a:ext cx="2894571" cy="28945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illustratie piekeren">
            <a:extLst>
              <a:ext uri="{FF2B5EF4-FFF2-40B4-BE49-F238E27FC236}">
                <a16:creationId xmlns:a16="http://schemas.microsoft.com/office/drawing/2014/main" id="{F63B1738-68B5-4F5F-BDC7-9090AA2FF0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1121" y="6318744"/>
            <a:ext cx="2695575" cy="26955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fbeeldingsresultaat voor illustratie dagdromen">
            <a:extLst>
              <a:ext uri="{FF2B5EF4-FFF2-40B4-BE49-F238E27FC236}">
                <a16:creationId xmlns:a16="http://schemas.microsoft.com/office/drawing/2014/main" id="{45EDB839-C1BE-43CC-8380-3E63D8CCA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6370" y="4022280"/>
            <a:ext cx="3055295" cy="229646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fbeeldingsresultaat voor illustratie ik ben moe">
            <a:extLst>
              <a:ext uri="{FF2B5EF4-FFF2-40B4-BE49-F238E27FC236}">
                <a16:creationId xmlns:a16="http://schemas.microsoft.com/office/drawing/2014/main" id="{6D3CF05A-A9D4-45F8-A650-954AC18E5C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135" y="4034282"/>
            <a:ext cx="2208513" cy="220851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fbeeldingsresultaat voor illustratie mannetje met smartphone">
            <a:extLst>
              <a:ext uri="{FF2B5EF4-FFF2-40B4-BE49-F238E27FC236}">
                <a16:creationId xmlns:a16="http://schemas.microsoft.com/office/drawing/2014/main" id="{54473E07-F301-48EC-B807-E935765BB8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10268" y="6821261"/>
            <a:ext cx="2333047" cy="233304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fbeeldingsresultaat voor illustratie bureau lawaai">
            <a:extLst>
              <a:ext uri="{FF2B5EF4-FFF2-40B4-BE49-F238E27FC236}">
                <a16:creationId xmlns:a16="http://schemas.microsoft.com/office/drawing/2014/main" id="{4B86DCD2-37D4-4D95-B7C3-7D52EF68A9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21402" y="4107294"/>
            <a:ext cx="2589239" cy="258923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fbeeldingsresultaat voor illustratie laptop mails">
            <a:extLst>
              <a:ext uri="{FF2B5EF4-FFF2-40B4-BE49-F238E27FC236}">
                <a16:creationId xmlns:a16="http://schemas.microsoft.com/office/drawing/2014/main" id="{1E0221F8-5124-482B-A57B-F4D4DBDB5D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94931" y="4133891"/>
            <a:ext cx="2846834" cy="244213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fbeeldingsresultaat voor illustratie friend visit">
            <a:extLst>
              <a:ext uri="{FF2B5EF4-FFF2-40B4-BE49-F238E27FC236}">
                <a16:creationId xmlns:a16="http://schemas.microsoft.com/office/drawing/2014/main" id="{0FD6B60F-36E9-4ACF-B919-BC2E9784FA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564769" y="4063652"/>
            <a:ext cx="1704975" cy="267652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33D3FA9F-B09C-3BB2-D537-A2DFE0BC0DE0}"/>
              </a:ext>
            </a:extLst>
          </p:cNvPr>
          <p:cNvSpPr txBox="1"/>
          <p:nvPr/>
        </p:nvSpPr>
        <p:spPr>
          <a:xfrm>
            <a:off x="3141648" y="3170254"/>
            <a:ext cx="3483087" cy="523220"/>
          </a:xfrm>
          <a:prstGeom prst="rect">
            <a:avLst/>
          </a:prstGeom>
          <a:solidFill>
            <a:srgbClr val="44C8F5"/>
          </a:solidFill>
          <a:ln>
            <a:solidFill>
              <a:srgbClr val="44C8F5"/>
            </a:solidFill>
          </a:ln>
        </p:spPr>
        <p:txBody>
          <a:bodyPr wrap="square" rtlCol="0">
            <a:spAutoFit/>
          </a:bodyPr>
          <a:lstStyle/>
          <a:p>
            <a:pPr algn="ctr"/>
            <a:r>
              <a:rPr lang="nl-BE" sz="2800" b="1" dirty="0" err="1">
                <a:solidFill>
                  <a:schemeClr val="bg1"/>
                </a:solidFill>
              </a:rPr>
              <a:t>Internal</a:t>
            </a:r>
            <a:r>
              <a:rPr lang="nl-BE" sz="2800" b="1" dirty="0">
                <a:solidFill>
                  <a:schemeClr val="bg1"/>
                </a:solidFill>
              </a:rPr>
              <a:t> distractors</a:t>
            </a:r>
          </a:p>
        </p:txBody>
      </p:sp>
      <p:sp>
        <p:nvSpPr>
          <p:cNvPr id="6" name="Tekstvak 5">
            <a:extLst>
              <a:ext uri="{FF2B5EF4-FFF2-40B4-BE49-F238E27FC236}">
                <a16:creationId xmlns:a16="http://schemas.microsoft.com/office/drawing/2014/main" id="{2633F5AF-B8D6-0043-4E74-E11D2E5CA6E5}"/>
              </a:ext>
            </a:extLst>
          </p:cNvPr>
          <p:cNvSpPr txBox="1"/>
          <p:nvPr/>
        </p:nvSpPr>
        <p:spPr>
          <a:xfrm>
            <a:off x="11943184" y="3170254"/>
            <a:ext cx="3483087" cy="523220"/>
          </a:xfrm>
          <a:prstGeom prst="rect">
            <a:avLst/>
          </a:prstGeom>
          <a:solidFill>
            <a:srgbClr val="44C8F5"/>
          </a:solidFill>
          <a:ln>
            <a:solidFill>
              <a:srgbClr val="44C8F5"/>
            </a:solidFill>
          </a:ln>
        </p:spPr>
        <p:txBody>
          <a:bodyPr wrap="square" rtlCol="0">
            <a:spAutoFit/>
          </a:bodyPr>
          <a:lstStyle/>
          <a:p>
            <a:pPr algn="ctr"/>
            <a:r>
              <a:rPr lang="nl-BE" sz="2800" b="1" dirty="0" err="1">
                <a:solidFill>
                  <a:schemeClr val="bg1"/>
                </a:solidFill>
              </a:rPr>
              <a:t>External</a:t>
            </a:r>
            <a:r>
              <a:rPr lang="nl-BE" sz="2800" b="1" dirty="0">
                <a:solidFill>
                  <a:schemeClr val="bg1"/>
                </a:solidFill>
              </a:rPr>
              <a:t> distractors</a:t>
            </a:r>
          </a:p>
        </p:txBody>
      </p:sp>
    </p:spTree>
    <p:extLst>
      <p:ext uri="{BB962C8B-B14F-4D97-AF65-F5344CB8AC3E}">
        <p14:creationId xmlns:p14="http://schemas.microsoft.com/office/powerpoint/2010/main" val="350234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2" y="1825153"/>
            <a:ext cx="16393196" cy="7481563"/>
          </a:xfrm>
        </p:spPr>
        <p:txBody>
          <a:bodyPr/>
          <a:lstStyle/>
          <a:p>
            <a:pPr marL="571500" indent="-571500">
              <a:buFont typeface="Arial" panose="020B0604020202020204" pitchFamily="34" charset="0"/>
              <a:buChar char="•"/>
            </a:pPr>
            <a:r>
              <a:rPr lang="nl-BE" b="1" noProof="0" dirty="0" err="1">
                <a:solidFill>
                  <a:srgbClr val="FF0000"/>
                </a:solidFill>
              </a:rPr>
              <a:t>Assignment</a:t>
            </a:r>
            <a:r>
              <a:rPr lang="nl-BE" b="1" noProof="0" dirty="0">
                <a:solidFill>
                  <a:srgbClr val="FF0000"/>
                </a:solidFill>
              </a:rPr>
              <a:t>: </a:t>
            </a:r>
            <a:r>
              <a:rPr lang="nl-BE" noProof="0" dirty="0" err="1"/>
              <a:t>What</a:t>
            </a:r>
            <a:r>
              <a:rPr lang="nl-BE" noProof="0" dirty="0"/>
              <a:t> are </a:t>
            </a:r>
            <a:r>
              <a:rPr lang="nl-BE" noProof="0" dirty="0" err="1"/>
              <a:t>your</a:t>
            </a:r>
            <a:r>
              <a:rPr lang="nl-BE" noProof="0" dirty="0"/>
              <a:t> </a:t>
            </a:r>
            <a:r>
              <a:rPr lang="nl-BE" noProof="0" dirty="0" err="1"/>
              <a:t>internal</a:t>
            </a:r>
            <a:r>
              <a:rPr lang="nl-BE" noProof="0" dirty="0"/>
              <a:t> </a:t>
            </a:r>
            <a:r>
              <a:rPr lang="nl-BE" noProof="0" dirty="0" err="1"/>
              <a:t>an</a:t>
            </a:r>
            <a:r>
              <a:rPr lang="nl-BE" dirty="0"/>
              <a:t>d </a:t>
            </a:r>
            <a:r>
              <a:rPr lang="nl-BE" dirty="0" err="1"/>
              <a:t>external</a:t>
            </a:r>
            <a:r>
              <a:rPr lang="nl-BE" dirty="0"/>
              <a:t> distractors? </a:t>
            </a:r>
            <a:r>
              <a:rPr lang="nl-BE" dirty="0" err="1"/>
              <a:t>What</a:t>
            </a:r>
            <a:r>
              <a:rPr lang="nl-BE" dirty="0"/>
              <a:t> are </a:t>
            </a:r>
            <a:r>
              <a:rPr lang="nl-BE" dirty="0" err="1"/>
              <a:t>your</a:t>
            </a:r>
            <a:r>
              <a:rPr lang="nl-BE" dirty="0"/>
              <a:t> </a:t>
            </a:r>
            <a:r>
              <a:rPr lang="nl-BE" dirty="0" err="1"/>
              <a:t>habits</a:t>
            </a:r>
            <a:r>
              <a:rPr lang="nl-BE" dirty="0"/>
              <a:t>?</a:t>
            </a:r>
            <a:endParaRPr lang="nl-BE" noProof="0" dirty="0"/>
          </a:p>
          <a:p>
            <a:pPr marL="571500" indent="-571500">
              <a:buFont typeface="Arial" panose="020B0604020202020204" pitchFamily="34" charset="0"/>
              <a:buChar char="•"/>
            </a:pPr>
            <a:r>
              <a:rPr lang="nl-BE" noProof="0" dirty="0" err="1"/>
              <a:t>Installing</a:t>
            </a:r>
            <a:r>
              <a:rPr lang="nl-BE" noProof="0" dirty="0"/>
              <a:t> instigators</a:t>
            </a:r>
          </a:p>
          <a:p>
            <a:pPr marL="1257300" lvl="1" indent="-571500">
              <a:buFont typeface="Arial" panose="020B0604020202020204" pitchFamily="34" charset="0"/>
              <a:buChar char="•"/>
            </a:pPr>
            <a:r>
              <a:rPr lang="nl-BE" b="1" noProof="0" dirty="0"/>
              <a:t>Start running</a:t>
            </a:r>
            <a:r>
              <a:rPr lang="nl-BE" noProof="0" dirty="0"/>
              <a:t>: Download Start 2 Run app, </a:t>
            </a:r>
            <a:r>
              <a:rPr lang="nl-BE" noProof="0" dirty="0" err="1"/>
              <a:t>schedule</a:t>
            </a:r>
            <a:r>
              <a:rPr lang="nl-BE" noProof="0" dirty="0"/>
              <a:t> </a:t>
            </a:r>
            <a:r>
              <a:rPr lang="nl-BE" noProof="0" dirty="0" err="1"/>
              <a:t>fixed</a:t>
            </a:r>
            <a:r>
              <a:rPr lang="nl-BE" noProof="0" dirty="0"/>
              <a:t> time, put running </a:t>
            </a:r>
            <a:r>
              <a:rPr lang="nl-BE" noProof="0" dirty="0" err="1"/>
              <a:t>shoes</a:t>
            </a:r>
            <a:r>
              <a:rPr lang="nl-BE" noProof="0" dirty="0"/>
              <a:t> in </a:t>
            </a:r>
            <a:r>
              <a:rPr lang="nl-BE" noProof="0" dirty="0" err="1"/>
              <a:t>clearly</a:t>
            </a:r>
            <a:r>
              <a:rPr lang="nl-BE" noProof="0" dirty="0"/>
              <a:t> </a:t>
            </a:r>
            <a:r>
              <a:rPr lang="nl-BE" noProof="0" dirty="0" err="1"/>
              <a:t>visible</a:t>
            </a:r>
            <a:r>
              <a:rPr lang="nl-BE" noProof="0" dirty="0"/>
              <a:t> </a:t>
            </a:r>
            <a:r>
              <a:rPr lang="nl-BE" noProof="0" dirty="0" err="1"/>
              <a:t>place</a:t>
            </a:r>
            <a:endParaRPr lang="nl-BE" noProof="0" dirty="0"/>
          </a:p>
          <a:p>
            <a:pPr marL="1257300" lvl="1" indent="-571500">
              <a:buFont typeface="Arial" panose="020B0604020202020204" pitchFamily="34" charset="0"/>
              <a:buChar char="•"/>
            </a:pPr>
            <a:r>
              <a:rPr lang="nl-BE" b="1" noProof="0" dirty="0" err="1"/>
              <a:t>Quit</a:t>
            </a:r>
            <a:r>
              <a:rPr lang="nl-BE" b="1" noProof="0" dirty="0"/>
              <a:t> smoking</a:t>
            </a:r>
            <a:r>
              <a:rPr lang="nl-BE" noProof="0" dirty="0"/>
              <a:t>: put </a:t>
            </a:r>
            <a:r>
              <a:rPr lang="nl-BE" noProof="0" dirty="0" err="1"/>
              <a:t>ashtrays</a:t>
            </a:r>
            <a:r>
              <a:rPr lang="nl-BE" noProof="0" dirty="0"/>
              <a:t> out of </a:t>
            </a:r>
            <a:r>
              <a:rPr lang="nl-BE" noProof="0" dirty="0" err="1"/>
              <a:t>your</a:t>
            </a:r>
            <a:r>
              <a:rPr lang="nl-BE" noProof="0" dirty="0"/>
              <a:t> </a:t>
            </a:r>
            <a:r>
              <a:rPr lang="nl-BE" noProof="0" dirty="0" err="1"/>
              <a:t>sight</a:t>
            </a:r>
            <a:r>
              <a:rPr lang="nl-BE" noProof="0" dirty="0"/>
              <a:t>, stand </a:t>
            </a:r>
            <a:r>
              <a:rPr lang="nl-BE" noProof="0" dirty="0" err="1"/>
              <a:t>with</a:t>
            </a:r>
            <a:r>
              <a:rPr lang="nl-BE" noProof="0" dirty="0"/>
              <a:t> </a:t>
            </a:r>
            <a:r>
              <a:rPr lang="nl-BE" noProof="0" dirty="0" err="1"/>
              <a:t>friends</a:t>
            </a:r>
            <a:r>
              <a:rPr lang="nl-BE" noProof="0" dirty="0"/>
              <a:t> </a:t>
            </a:r>
            <a:r>
              <a:rPr lang="nl-BE" noProof="0" dirty="0" err="1"/>
              <a:t>who</a:t>
            </a:r>
            <a:r>
              <a:rPr lang="nl-BE" noProof="0" dirty="0"/>
              <a:t> do </a:t>
            </a:r>
            <a:r>
              <a:rPr lang="nl-BE" noProof="0" dirty="0" err="1"/>
              <a:t>not</a:t>
            </a:r>
            <a:r>
              <a:rPr lang="nl-BE" noProof="0" dirty="0"/>
              <a:t> </a:t>
            </a:r>
            <a:r>
              <a:rPr lang="nl-BE" noProof="0" dirty="0" err="1"/>
              <a:t>smoke</a:t>
            </a:r>
            <a:r>
              <a:rPr lang="nl-BE" noProof="0" dirty="0"/>
              <a:t> </a:t>
            </a:r>
            <a:r>
              <a:rPr lang="nl-BE" noProof="0" dirty="0" err="1"/>
              <a:t>during</a:t>
            </a:r>
            <a:r>
              <a:rPr lang="nl-BE" noProof="0" dirty="0"/>
              <a:t> breaks, </a:t>
            </a:r>
            <a:r>
              <a:rPr lang="nl-BE" noProof="0" dirty="0" err="1"/>
              <a:t>place</a:t>
            </a:r>
            <a:r>
              <a:rPr lang="nl-BE" noProof="0" dirty="0"/>
              <a:t> nicotine patches </a:t>
            </a:r>
            <a:r>
              <a:rPr lang="nl-BE" noProof="0" dirty="0" err="1"/>
              <a:t>clearly</a:t>
            </a:r>
            <a:r>
              <a:rPr lang="nl-BE" noProof="0" dirty="0"/>
              <a:t> </a:t>
            </a:r>
            <a:r>
              <a:rPr lang="nl-BE" noProof="0" dirty="0" err="1"/>
              <a:t>visible</a:t>
            </a:r>
            <a:r>
              <a:rPr lang="nl-BE" noProof="0" dirty="0"/>
              <a:t> in bathroom, smoking </a:t>
            </a:r>
            <a:r>
              <a:rPr lang="nl-BE" noProof="0" dirty="0" err="1"/>
              <a:t>programme</a:t>
            </a:r>
            <a:r>
              <a:rPr lang="nl-BE" noProof="0" dirty="0"/>
              <a:t> reminders via email </a:t>
            </a:r>
            <a:r>
              <a:rPr lang="nl-BE" noProof="0" dirty="0" err="1"/>
              <a:t>you</a:t>
            </a:r>
            <a:r>
              <a:rPr lang="nl-BE" noProof="0" dirty="0"/>
              <a:t> </a:t>
            </a:r>
            <a:r>
              <a:rPr lang="nl-BE" noProof="0" dirty="0" err="1"/>
              <a:t>receive</a:t>
            </a:r>
            <a:r>
              <a:rPr lang="nl-BE" noProof="0" dirty="0"/>
              <a:t> </a:t>
            </a:r>
            <a:r>
              <a:rPr lang="nl-BE" noProof="0" dirty="0" err="1"/>
              <a:t>daily</a:t>
            </a:r>
            <a:endParaRPr lang="nl-BE" noProof="0" dirty="0"/>
          </a:p>
          <a:p>
            <a:pPr marL="1257300" lvl="1" indent="-571500">
              <a:buFont typeface="Arial" panose="020B0604020202020204" pitchFamily="34" charset="0"/>
              <a:buChar char="•"/>
            </a:pPr>
            <a:r>
              <a:rPr lang="nl-BE" b="1" noProof="0" dirty="0" err="1"/>
              <a:t>Eating</a:t>
            </a:r>
            <a:r>
              <a:rPr lang="nl-BE" b="1" noProof="0" dirty="0"/>
              <a:t> </a:t>
            </a:r>
            <a:r>
              <a:rPr lang="nl-BE" b="1" noProof="0" dirty="0" err="1"/>
              <a:t>healthier</a:t>
            </a:r>
            <a:r>
              <a:rPr lang="nl-BE" noProof="0" dirty="0"/>
              <a:t>: putting fruit bowl </a:t>
            </a:r>
            <a:r>
              <a:rPr lang="nl-BE" noProof="0" dirty="0" err="1"/>
              <a:t>clearly</a:t>
            </a:r>
            <a:r>
              <a:rPr lang="nl-BE" noProof="0" dirty="0"/>
              <a:t> </a:t>
            </a:r>
            <a:r>
              <a:rPr lang="nl-BE" noProof="0" dirty="0" err="1"/>
              <a:t>visible</a:t>
            </a:r>
            <a:r>
              <a:rPr lang="nl-BE" noProof="0" dirty="0"/>
              <a:t>, </a:t>
            </a:r>
            <a:r>
              <a:rPr lang="nl-BE" noProof="0" dirty="0" err="1"/>
              <a:t>not</a:t>
            </a:r>
            <a:r>
              <a:rPr lang="nl-BE" noProof="0" dirty="0"/>
              <a:t> </a:t>
            </a:r>
            <a:r>
              <a:rPr lang="nl-BE" noProof="0" dirty="0" err="1"/>
              <a:t>having</a:t>
            </a:r>
            <a:r>
              <a:rPr lang="nl-BE" noProof="0" dirty="0"/>
              <a:t> food in </a:t>
            </a:r>
            <a:r>
              <a:rPr lang="nl-BE" noProof="0" dirty="0" err="1"/>
              <a:t>the</a:t>
            </a:r>
            <a:r>
              <a:rPr lang="nl-BE" noProof="0" dirty="0"/>
              <a:t> house </a:t>
            </a:r>
            <a:r>
              <a:rPr lang="nl-BE" noProof="0" dirty="0" err="1"/>
              <a:t>that</a:t>
            </a:r>
            <a:r>
              <a:rPr lang="nl-BE" noProof="0" dirty="0"/>
              <a:t> is </a:t>
            </a:r>
            <a:r>
              <a:rPr lang="nl-BE" noProof="0" dirty="0" err="1"/>
              <a:t>not</a:t>
            </a:r>
            <a:r>
              <a:rPr lang="nl-BE" noProof="0" dirty="0"/>
              <a:t> </a:t>
            </a:r>
            <a:r>
              <a:rPr lang="nl-BE" noProof="0" dirty="0" err="1"/>
              <a:t>healthy</a:t>
            </a:r>
            <a:r>
              <a:rPr lang="nl-BE" noProof="0" dirty="0"/>
              <a:t>, </a:t>
            </a:r>
            <a:r>
              <a:rPr lang="nl-BE" noProof="0" dirty="0" err="1"/>
              <a:t>eating</a:t>
            </a:r>
            <a:r>
              <a:rPr lang="nl-BE" noProof="0" dirty="0"/>
              <a:t> first </a:t>
            </a:r>
            <a:r>
              <a:rPr lang="nl-BE" noProof="0" dirty="0" err="1"/>
              <a:t>before</a:t>
            </a:r>
            <a:r>
              <a:rPr lang="nl-BE" noProof="0" dirty="0"/>
              <a:t> </a:t>
            </a:r>
            <a:r>
              <a:rPr lang="nl-BE" noProof="0" dirty="0" err="1"/>
              <a:t>going</a:t>
            </a:r>
            <a:r>
              <a:rPr lang="nl-BE" noProof="0" dirty="0"/>
              <a:t> </a:t>
            </a:r>
            <a:r>
              <a:rPr lang="nl-BE" noProof="0" dirty="0" err="1"/>
              <a:t>to</a:t>
            </a:r>
            <a:r>
              <a:rPr lang="nl-BE" noProof="0" dirty="0"/>
              <a:t> </a:t>
            </a:r>
            <a:r>
              <a:rPr lang="nl-BE" noProof="0" dirty="0" err="1"/>
              <a:t>the</a:t>
            </a:r>
            <a:r>
              <a:rPr lang="nl-BE" noProof="0" dirty="0"/>
              <a:t> shop</a:t>
            </a:r>
          </a:p>
          <a:p>
            <a:pPr marL="571500" indent="-571500">
              <a:buFont typeface="Arial" panose="020B0604020202020204" pitchFamily="34" charset="0"/>
              <a:buChar char="•"/>
            </a:pPr>
            <a:r>
              <a:rPr lang="nl-BE" b="1" noProof="0" dirty="0" err="1">
                <a:solidFill>
                  <a:srgbClr val="FF0000"/>
                </a:solidFill>
              </a:rPr>
              <a:t>Task</a:t>
            </a:r>
            <a:r>
              <a:rPr lang="nl-BE" b="1" noProof="0" dirty="0">
                <a:solidFill>
                  <a:srgbClr val="FF0000"/>
                </a:solidFill>
              </a:rPr>
              <a:t>: </a:t>
            </a:r>
            <a:r>
              <a:rPr lang="nl-BE" noProof="0" dirty="0" err="1"/>
              <a:t>Changing</a:t>
            </a:r>
            <a:r>
              <a:rPr lang="nl-BE" noProof="0" dirty="0"/>
              <a:t> </a:t>
            </a:r>
            <a:r>
              <a:rPr lang="nl-BE" noProof="0" dirty="0" err="1"/>
              <a:t>my</a:t>
            </a:r>
            <a:r>
              <a:rPr lang="nl-BE" noProof="0" dirty="0"/>
              <a:t> </a:t>
            </a:r>
            <a:r>
              <a:rPr lang="nl-BE" noProof="0" dirty="0" err="1"/>
              <a:t>study</a:t>
            </a:r>
            <a:r>
              <a:rPr lang="nl-BE" noProof="0" dirty="0"/>
              <a:t> environment – </a:t>
            </a:r>
            <a:r>
              <a:rPr lang="nl-BE" noProof="0" dirty="0" err="1"/>
              <a:t>installing</a:t>
            </a:r>
            <a:r>
              <a:rPr lang="nl-BE" noProof="0" dirty="0"/>
              <a:t> instigators</a:t>
            </a:r>
          </a:p>
          <a:p>
            <a:pPr lvl="2" algn="ctr"/>
            <a:endParaRPr lang="nl-BE" b="1" noProof="0" dirty="0">
              <a:solidFill>
                <a:srgbClr val="FF0000"/>
              </a:solidFill>
            </a:endParaRPr>
          </a:p>
          <a:p>
            <a:pPr lvl="2" algn="ctr"/>
            <a:r>
              <a:rPr lang="nl-BE" b="1" noProof="0" dirty="0" err="1">
                <a:solidFill>
                  <a:srgbClr val="FF0000"/>
                </a:solidFill>
              </a:rPr>
              <a:t>Creating</a:t>
            </a:r>
            <a:r>
              <a:rPr lang="nl-BE" b="1" noProof="0" dirty="0">
                <a:solidFill>
                  <a:srgbClr val="FF0000"/>
                </a:solidFill>
              </a:rPr>
              <a:t> </a:t>
            </a:r>
            <a:r>
              <a:rPr lang="nl-BE" b="1" noProof="0" dirty="0" err="1">
                <a:solidFill>
                  <a:srgbClr val="FF0000"/>
                </a:solidFill>
              </a:rPr>
              <a:t>helpful</a:t>
            </a:r>
            <a:r>
              <a:rPr lang="nl-BE" b="1" noProof="0" dirty="0">
                <a:solidFill>
                  <a:srgbClr val="FF0000"/>
                </a:solidFill>
              </a:rPr>
              <a:t> environment </a:t>
            </a:r>
            <a:r>
              <a:rPr lang="nl-BE" b="1" noProof="0" dirty="0" err="1">
                <a:solidFill>
                  <a:srgbClr val="FF0000"/>
                </a:solidFill>
              </a:rPr>
              <a:t>to</a:t>
            </a:r>
            <a:r>
              <a:rPr lang="nl-BE" b="1" noProof="0" dirty="0">
                <a:solidFill>
                  <a:srgbClr val="FF0000"/>
                </a:solidFill>
              </a:rPr>
              <a:t> get </a:t>
            </a:r>
            <a:r>
              <a:rPr lang="nl-BE" b="1" noProof="0" dirty="0" err="1">
                <a:solidFill>
                  <a:srgbClr val="FF0000"/>
                </a:solidFill>
              </a:rPr>
              <a:t>ahead</a:t>
            </a:r>
            <a:r>
              <a:rPr lang="nl-BE" b="1" noProof="0" dirty="0">
                <a:solidFill>
                  <a:srgbClr val="FF0000"/>
                </a:solidFill>
              </a:rPr>
              <a:t> of </a:t>
            </a:r>
            <a:r>
              <a:rPr lang="nl-BE" b="1" noProof="0" dirty="0" err="1">
                <a:solidFill>
                  <a:srgbClr val="FF0000"/>
                </a:solidFill>
              </a:rPr>
              <a:t>old</a:t>
            </a:r>
            <a:r>
              <a:rPr lang="nl-BE" b="1" noProof="0" dirty="0">
                <a:solidFill>
                  <a:srgbClr val="FF0000"/>
                </a:solidFill>
              </a:rPr>
              <a:t> </a:t>
            </a:r>
            <a:r>
              <a:rPr lang="nl-BE" b="1" noProof="0" dirty="0" err="1">
                <a:solidFill>
                  <a:srgbClr val="FF0000"/>
                </a:solidFill>
              </a:rPr>
              <a:t>habits</a:t>
            </a:r>
            <a:r>
              <a:rPr lang="nl-BE" b="1" noProof="0" dirty="0">
                <a:solidFill>
                  <a:srgbClr val="FF0000"/>
                </a:solidFill>
              </a:rPr>
              <a:t> </a:t>
            </a:r>
            <a:r>
              <a:rPr lang="nl-BE" b="1" noProof="0" dirty="0" err="1">
                <a:solidFill>
                  <a:srgbClr val="FF0000"/>
                </a:solidFill>
              </a:rPr>
              <a:t>and</a:t>
            </a:r>
            <a:r>
              <a:rPr lang="nl-BE" b="1" noProof="0" dirty="0">
                <a:solidFill>
                  <a:srgbClr val="FF0000"/>
                </a:solidFill>
              </a:rPr>
              <a:t> </a:t>
            </a:r>
            <a:r>
              <a:rPr lang="nl-BE" b="1" noProof="0" dirty="0" err="1">
                <a:solidFill>
                  <a:srgbClr val="FF0000"/>
                </a:solidFill>
              </a:rPr>
              <a:t>install</a:t>
            </a:r>
            <a:r>
              <a:rPr lang="nl-BE" b="1" noProof="0" dirty="0">
                <a:solidFill>
                  <a:srgbClr val="FF0000"/>
                </a:solidFill>
              </a:rPr>
              <a:t> new </a:t>
            </a:r>
            <a:r>
              <a:rPr lang="nl-BE" b="1" noProof="0" dirty="0" err="1">
                <a:solidFill>
                  <a:srgbClr val="FF0000"/>
                </a:solidFill>
              </a:rPr>
              <a:t>ones</a:t>
            </a:r>
            <a:endParaRPr lang="nl-BE" noProof="0" dirty="0"/>
          </a:p>
          <a:p>
            <a:pPr marL="571500" indent="-571500">
              <a:buFont typeface="Arial" panose="020B0604020202020204" pitchFamily="34" charset="0"/>
              <a:buChar char="•"/>
            </a:pPr>
            <a:endParaRPr lang="nl-BE" noProof="0" dirty="0"/>
          </a:p>
        </p:txBody>
      </p:sp>
    </p:spTree>
    <p:extLst>
      <p:ext uri="{BB962C8B-B14F-4D97-AF65-F5344CB8AC3E}">
        <p14:creationId xmlns:p14="http://schemas.microsoft.com/office/powerpoint/2010/main" val="1933353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126716" y="1825154"/>
            <a:ext cx="16265172" cy="7044526"/>
          </a:xfrm>
        </p:spPr>
        <p:txBody>
          <a:bodyPr/>
          <a:lstStyle/>
          <a:p>
            <a:pPr marL="571500" indent="-571500">
              <a:buFont typeface="Arial" panose="020B0604020202020204" pitchFamily="34" charset="0"/>
              <a:buChar char="•"/>
            </a:pPr>
            <a:r>
              <a:rPr lang="nl-BE" noProof="0" dirty="0" err="1"/>
              <a:t>Study</a:t>
            </a:r>
            <a:r>
              <a:rPr lang="nl-BE" noProof="0" dirty="0"/>
              <a:t> approach </a:t>
            </a:r>
          </a:p>
          <a:p>
            <a:pPr marL="1257300" lvl="1" indent="-571500">
              <a:buFont typeface="Arial" panose="020B0604020202020204" pitchFamily="34" charset="0"/>
              <a:buChar char="•"/>
            </a:pPr>
            <a:r>
              <a:rPr lang="nl-BE" noProof="0" dirty="0" err="1"/>
              <a:t>Study</a:t>
            </a:r>
            <a:r>
              <a:rPr lang="nl-BE" noProof="0" dirty="0"/>
              <a:t> environment</a:t>
            </a:r>
          </a:p>
          <a:p>
            <a:pPr marL="1943100" lvl="2" indent="-571500">
              <a:buFont typeface="Arial" panose="020B0604020202020204" pitchFamily="34" charset="0"/>
              <a:buChar char="•"/>
            </a:pPr>
            <a:r>
              <a:rPr lang="nl-BE" noProof="0" dirty="0" err="1"/>
              <a:t>External</a:t>
            </a:r>
            <a:r>
              <a:rPr lang="nl-BE" noProof="0" dirty="0"/>
              <a:t> </a:t>
            </a:r>
            <a:r>
              <a:rPr lang="nl-BE" noProof="0" dirty="0" err="1"/>
              <a:t>and</a:t>
            </a:r>
            <a:r>
              <a:rPr lang="nl-BE" noProof="0" dirty="0"/>
              <a:t> </a:t>
            </a:r>
            <a:r>
              <a:rPr lang="nl-BE" noProof="0" dirty="0" err="1"/>
              <a:t>internal</a:t>
            </a:r>
            <a:r>
              <a:rPr lang="nl-BE" noProof="0" dirty="0"/>
              <a:t> distractors </a:t>
            </a:r>
          </a:p>
          <a:p>
            <a:pPr marL="1943100" lvl="2" indent="-571500">
              <a:buFont typeface="Arial" panose="020B0604020202020204" pitchFamily="34" charset="0"/>
              <a:buChar char="•"/>
            </a:pPr>
            <a:r>
              <a:rPr lang="nl-BE" noProof="0" dirty="0"/>
              <a:t>Digital tools</a:t>
            </a:r>
          </a:p>
          <a:p>
            <a:pPr marL="2628900" lvl="3" indent="-571500">
              <a:buFont typeface="Arial" panose="020B0604020202020204" pitchFamily="34" charset="0"/>
              <a:buChar char="•"/>
            </a:pPr>
            <a:r>
              <a:rPr lang="nl-BE" noProof="0" dirty="0">
                <a:hlinkClick r:id="rId3"/>
              </a:rPr>
              <a:t>Get </a:t>
            </a:r>
            <a:r>
              <a:rPr lang="nl-BE" noProof="0" dirty="0" err="1">
                <a:hlinkClick r:id="rId3"/>
              </a:rPr>
              <a:t>cold</a:t>
            </a:r>
            <a:r>
              <a:rPr lang="nl-BE" noProof="0" dirty="0">
                <a:hlinkClick r:id="rId3"/>
              </a:rPr>
              <a:t> </a:t>
            </a:r>
            <a:r>
              <a:rPr lang="nl-BE" noProof="0" dirty="0" err="1">
                <a:hlinkClick r:id="rId3"/>
              </a:rPr>
              <a:t>turkey</a:t>
            </a:r>
            <a:r>
              <a:rPr lang="nl-BE" noProof="0" dirty="0">
                <a:hlinkClick r:id="rId3"/>
              </a:rPr>
              <a:t> </a:t>
            </a:r>
            <a:endParaRPr lang="nl-BE" noProof="0" dirty="0"/>
          </a:p>
          <a:p>
            <a:pPr marL="2628900" lvl="3" indent="-571500">
              <a:buFont typeface="Arial" panose="020B0604020202020204" pitchFamily="34" charset="0"/>
              <a:buChar char="•"/>
            </a:pPr>
            <a:r>
              <a:rPr lang="nl-BE" noProof="0" dirty="0" err="1">
                <a:hlinkClick r:id="rId4"/>
              </a:rPr>
              <a:t>StayFocusd</a:t>
            </a:r>
            <a:r>
              <a:rPr lang="nl-BE" noProof="0" dirty="0">
                <a:hlinkClick r:id="rId4"/>
              </a:rPr>
              <a:t> op de Chrome internetbrowser</a:t>
            </a:r>
          </a:p>
          <a:p>
            <a:pPr marL="2628900" lvl="3" indent="-571500">
              <a:buFont typeface="Arial" panose="020B0604020202020204" pitchFamily="34" charset="0"/>
              <a:buChar char="•"/>
            </a:pPr>
            <a:r>
              <a:rPr lang="nl-BE" noProof="0" dirty="0" err="1">
                <a:hlinkClick r:id="rId5"/>
              </a:rPr>
              <a:t>FocalFilter</a:t>
            </a:r>
            <a:r>
              <a:rPr lang="nl-BE" noProof="0" dirty="0">
                <a:hlinkClick r:id="rId5"/>
              </a:rPr>
              <a:t> voor alle internetbrowsers op Windows </a:t>
            </a:r>
            <a:endParaRPr lang="nl-BE" noProof="0" dirty="0"/>
          </a:p>
          <a:p>
            <a:pPr marL="2628900" lvl="3" indent="-571500">
              <a:buFont typeface="Arial" panose="020B0604020202020204" pitchFamily="34" charset="0"/>
              <a:buChar char="•"/>
            </a:pPr>
            <a:r>
              <a:rPr lang="nl-BE" noProof="0" dirty="0" err="1">
                <a:hlinkClick r:id="rId6"/>
              </a:rPr>
              <a:t>SelfControl</a:t>
            </a:r>
            <a:r>
              <a:rPr lang="nl-BE" noProof="0" dirty="0">
                <a:hlinkClick r:id="rId6"/>
              </a:rPr>
              <a:t> voor Mac</a:t>
            </a:r>
            <a:endParaRPr lang="nl-BE" noProof="0" dirty="0"/>
          </a:p>
        </p:txBody>
      </p:sp>
      <p:pic>
        <p:nvPicPr>
          <p:cNvPr id="1028" name="Picture 4" descr="10 Quotes That Will Help You to Stay Focused – StartupIstanbul">
            <a:extLst>
              <a:ext uri="{FF2B5EF4-FFF2-40B4-BE49-F238E27FC236}">
                <a16:creationId xmlns:a16="http://schemas.microsoft.com/office/drawing/2014/main" id="{2C738BB5-0B16-46D0-B58C-782DF9AE89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6821" y="3367087"/>
            <a:ext cx="66675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38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33</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err="1"/>
              <a:t>Overview</a:t>
            </a:r>
            <a:endParaRPr lang="nl-BE" noProof="0" dirty="0"/>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dirty="0" err="1"/>
              <a:t>Procrastination</a:t>
            </a:r>
            <a:r>
              <a:rPr lang="nl-BE" dirty="0"/>
              <a:t> workshop</a:t>
            </a:r>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tackle </a:t>
            </a:r>
            <a:r>
              <a:rPr lang="nl-BE" sz="2800" b="1" dirty="0" err="1"/>
              <a:t>procrastination</a:t>
            </a:r>
            <a:r>
              <a:rPr lang="nl-BE" sz="2800" b="1" dirty="0"/>
              <a:t>: </a:t>
            </a:r>
          </a:p>
          <a:p>
            <a:pPr algn="ctr"/>
            <a:r>
              <a:rPr lang="nl-BE" sz="2800" b="1" dirty="0" err="1"/>
              <a:t>changing</a:t>
            </a:r>
            <a:r>
              <a:rPr lang="nl-BE" sz="2800" b="1" dirty="0"/>
              <a:t> </a:t>
            </a:r>
            <a:r>
              <a:rPr lang="nl-BE" sz="2800" b="1" dirty="0" err="1"/>
              <a:t>behaviour</a:t>
            </a:r>
            <a:endParaRPr lang="nl-BE" sz="2800" b="1" dirty="0"/>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a:off x="8820679" y="3065604"/>
            <a:ext cx="0" cy="153197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3916824" cy="141247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1242207" y="4804169"/>
            <a:ext cx="3433308" cy="79363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Pros </a:t>
            </a:r>
            <a:r>
              <a:rPr lang="nl-BE" sz="3200" dirty="0" err="1"/>
              <a:t>and</a:t>
            </a:r>
            <a:r>
              <a:rPr lang="nl-BE" sz="3200" dirty="0"/>
              <a:t> </a:t>
            </a:r>
            <a:r>
              <a:rPr lang="nl-BE" sz="3200" dirty="0" err="1"/>
              <a:t>cons</a:t>
            </a:r>
            <a:endParaRPr lang="nl-BE" sz="3200" dirty="0"/>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7156159" y="4734553"/>
            <a:ext cx="3388222" cy="9939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t>Where</a:t>
            </a:r>
            <a:r>
              <a:rPr lang="nl-BE" sz="3200" dirty="0"/>
              <a:t> does </a:t>
            </a:r>
            <a:r>
              <a:rPr lang="nl-BE" sz="3200" dirty="0" err="1"/>
              <a:t>my</a:t>
            </a:r>
            <a:r>
              <a:rPr lang="nl-BE" sz="3200" dirty="0"/>
              <a:t> time go?</a:t>
            </a:r>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12318521" y="4770254"/>
            <a:ext cx="3388222" cy="97552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solidFill>
                  <a:schemeClr val="tx1"/>
                </a:solidFill>
              </a:rPr>
              <a:t>Study</a:t>
            </a:r>
            <a:r>
              <a:rPr lang="nl-BE" sz="3200" dirty="0">
                <a:solidFill>
                  <a:schemeClr val="tx1"/>
                </a:solidFill>
              </a:rPr>
              <a:t> approach</a:t>
            </a:r>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a:stCxn id="28" idx="2"/>
          </p:cNvCxnSpPr>
          <p:nvPr/>
        </p:nvCxnSpPr>
        <p:spPr>
          <a:xfrm flipH="1">
            <a:off x="8850270" y="5745783"/>
            <a:ext cx="5162362"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a:stCxn id="28" idx="2"/>
          </p:cNvCxnSpPr>
          <p:nvPr/>
        </p:nvCxnSpPr>
        <p:spPr>
          <a:xfrm flipH="1">
            <a:off x="12246202" y="5745783"/>
            <a:ext cx="1766430"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9968AE38-957B-4534-BB1E-B7FE3958B14E}"/>
              </a:ext>
            </a:extLst>
          </p:cNvPr>
          <p:cNvCxnSpPr>
            <a:cxnSpLocks/>
            <a:stCxn id="28" idx="2"/>
          </p:cNvCxnSpPr>
          <p:nvPr/>
        </p:nvCxnSpPr>
        <p:spPr>
          <a:xfrm>
            <a:off x="14012632" y="5745783"/>
            <a:ext cx="530683"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42" name="Rechthoek: afgeronde hoeken 41">
            <a:extLst>
              <a:ext uri="{FF2B5EF4-FFF2-40B4-BE49-F238E27FC236}">
                <a16:creationId xmlns:a16="http://schemas.microsoft.com/office/drawing/2014/main" id="{C78A17AF-CFA6-4041-8FC8-4D5E45ACF4C9}"/>
              </a:ext>
            </a:extLst>
          </p:cNvPr>
          <p:cNvSpPr/>
          <p:nvPr/>
        </p:nvSpPr>
        <p:spPr>
          <a:xfrm>
            <a:off x="6173637" y="7059111"/>
            <a:ext cx="2898475" cy="5476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err="1"/>
              <a:t>Study</a:t>
            </a:r>
            <a:r>
              <a:rPr lang="nl-BE" dirty="0"/>
              <a:t> environment</a:t>
            </a:r>
            <a:endParaRPr lang="nl-BE" sz="3200" dirty="0"/>
          </a:p>
        </p:txBody>
      </p:sp>
      <p:sp>
        <p:nvSpPr>
          <p:cNvPr id="44" name="Rechthoek: afgeronde hoeken 43">
            <a:extLst>
              <a:ext uri="{FF2B5EF4-FFF2-40B4-BE49-F238E27FC236}">
                <a16:creationId xmlns:a16="http://schemas.microsoft.com/office/drawing/2014/main" id="{B427FBF6-A802-44E2-B29C-5108F930155F}"/>
              </a:ext>
            </a:extLst>
          </p:cNvPr>
          <p:cNvSpPr/>
          <p:nvPr/>
        </p:nvSpPr>
        <p:spPr>
          <a:xfrm>
            <a:off x="9914791"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b="1" dirty="0" err="1">
                <a:solidFill>
                  <a:schemeClr val="accent1"/>
                </a:solidFill>
              </a:rPr>
              <a:t>Study</a:t>
            </a:r>
            <a:r>
              <a:rPr lang="nl-BE" b="1" dirty="0">
                <a:solidFill>
                  <a:schemeClr val="accent1"/>
                </a:solidFill>
              </a:rPr>
              <a:t> </a:t>
            </a:r>
            <a:r>
              <a:rPr lang="nl-BE" b="1" dirty="0" err="1">
                <a:solidFill>
                  <a:schemeClr val="accent1"/>
                </a:solidFill>
              </a:rPr>
              <a:t>method</a:t>
            </a:r>
            <a:r>
              <a:rPr lang="nl-BE" sz="3200" b="1" dirty="0">
                <a:solidFill>
                  <a:schemeClr val="accent1"/>
                </a:solidFill>
              </a:rPr>
              <a:t> </a:t>
            </a:r>
          </a:p>
        </p:txBody>
      </p:sp>
      <p:sp>
        <p:nvSpPr>
          <p:cNvPr id="45" name="Rechthoek: afgeronde hoeken 44">
            <a:extLst>
              <a:ext uri="{FF2B5EF4-FFF2-40B4-BE49-F238E27FC236}">
                <a16:creationId xmlns:a16="http://schemas.microsoft.com/office/drawing/2014/main" id="{88F2404C-498E-490A-9467-B96A3DD50762}"/>
              </a:ext>
            </a:extLst>
          </p:cNvPr>
          <p:cNvSpPr/>
          <p:nvPr/>
        </p:nvSpPr>
        <p:spPr>
          <a:xfrm>
            <a:off x="13303702"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err="1"/>
              <a:t>Study</a:t>
            </a:r>
            <a:r>
              <a:rPr lang="nl-BE" dirty="0"/>
              <a:t> </a:t>
            </a:r>
            <a:r>
              <a:rPr lang="nl-BE" dirty="0" err="1"/>
              <a:t>organisation</a:t>
            </a:r>
            <a:r>
              <a:rPr lang="nl-BE" sz="3200" dirty="0"/>
              <a:t> </a:t>
            </a:r>
          </a:p>
        </p:txBody>
      </p:sp>
      <p:sp>
        <p:nvSpPr>
          <p:cNvPr id="46" name="Tekstvak 45">
            <a:extLst>
              <a:ext uri="{FF2B5EF4-FFF2-40B4-BE49-F238E27FC236}">
                <a16:creationId xmlns:a16="http://schemas.microsoft.com/office/drawing/2014/main" id="{5E578BB4-7EE2-41EA-B623-9A96D7481F6F}"/>
              </a:ext>
            </a:extLst>
          </p:cNvPr>
          <p:cNvSpPr txBox="1"/>
          <p:nvPr/>
        </p:nvSpPr>
        <p:spPr>
          <a:xfrm>
            <a:off x="6527320" y="7679551"/>
            <a:ext cx="2898475" cy="923330"/>
          </a:xfrm>
          <a:prstGeom prst="rect">
            <a:avLst/>
          </a:prstGeom>
          <a:noFill/>
        </p:spPr>
        <p:txBody>
          <a:bodyPr wrap="square" rtlCol="0">
            <a:spAutoFit/>
          </a:bodyPr>
          <a:lstStyle/>
          <a:p>
            <a:pPr marL="342900" indent="-342900">
              <a:buAutoNum type="arabicPeriod"/>
            </a:pPr>
            <a:r>
              <a:rPr lang="nl-BE" dirty="0" err="1"/>
              <a:t>External</a:t>
            </a:r>
            <a:r>
              <a:rPr lang="nl-BE" dirty="0"/>
              <a:t> </a:t>
            </a:r>
            <a:r>
              <a:rPr lang="nl-BE" dirty="0" err="1"/>
              <a:t>and</a:t>
            </a:r>
            <a:r>
              <a:rPr lang="nl-BE" dirty="0"/>
              <a:t> </a:t>
            </a:r>
            <a:r>
              <a:rPr lang="nl-BE" dirty="0" err="1"/>
              <a:t>internal</a:t>
            </a:r>
            <a:r>
              <a:rPr lang="nl-BE" dirty="0"/>
              <a:t> distractors </a:t>
            </a:r>
          </a:p>
          <a:p>
            <a:pPr marL="342900" indent="-342900">
              <a:buAutoNum type="arabicPeriod"/>
            </a:pPr>
            <a:r>
              <a:rPr lang="nl-BE" dirty="0"/>
              <a:t>Digital tools</a:t>
            </a:r>
          </a:p>
        </p:txBody>
      </p:sp>
    </p:spTree>
    <p:extLst>
      <p:ext uri="{BB962C8B-B14F-4D97-AF65-F5344CB8AC3E}">
        <p14:creationId xmlns:p14="http://schemas.microsoft.com/office/powerpoint/2010/main" val="1916480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126716" y="1825154"/>
            <a:ext cx="16265172" cy="7044526"/>
          </a:xfrm>
        </p:spPr>
        <p:txBody>
          <a:bodyPr/>
          <a:lstStyle/>
          <a:p>
            <a:pPr marL="571500" indent="-571500">
              <a:buFont typeface="Arial" panose="020B0604020202020204" pitchFamily="34" charset="0"/>
              <a:buChar char="•"/>
            </a:pPr>
            <a:r>
              <a:rPr lang="nl-BE" noProof="0" dirty="0" err="1"/>
              <a:t>Study</a:t>
            </a:r>
            <a:r>
              <a:rPr lang="nl-BE" noProof="0" dirty="0"/>
              <a:t> approach  </a:t>
            </a:r>
          </a:p>
          <a:p>
            <a:pPr marL="1257300" lvl="1" indent="-571500">
              <a:buFont typeface="Arial" panose="020B0604020202020204" pitchFamily="34" charset="0"/>
              <a:buChar char="•"/>
            </a:pPr>
            <a:r>
              <a:rPr lang="nl-BE" noProof="0" dirty="0" err="1"/>
              <a:t>Study</a:t>
            </a:r>
            <a:r>
              <a:rPr lang="nl-BE" noProof="0" dirty="0"/>
              <a:t> </a:t>
            </a:r>
            <a:r>
              <a:rPr lang="nl-BE" noProof="0" dirty="0" err="1"/>
              <a:t>method</a:t>
            </a:r>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lvl="3"/>
            <a:endParaRPr lang="nl-BE" noProof="0" dirty="0"/>
          </a:p>
          <a:p>
            <a:pPr marL="1943100" lvl="2" indent="-571500">
              <a:buFont typeface="Arial" panose="020B0604020202020204" pitchFamily="34" charset="0"/>
              <a:buChar char="•"/>
            </a:pPr>
            <a:endParaRPr lang="nl-BE" noProof="0" dirty="0"/>
          </a:p>
          <a:p>
            <a:pPr lvl="2"/>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pic>
        <p:nvPicPr>
          <p:cNvPr id="4" name="Onlinemedia 3" title="How to Study Effectively for School or College [Top 6 Science-Based Study Skills]">
            <a:hlinkClick r:id="" action="ppaction://media"/>
            <a:extLst>
              <a:ext uri="{FF2B5EF4-FFF2-40B4-BE49-F238E27FC236}">
                <a16:creationId xmlns:a16="http://schemas.microsoft.com/office/drawing/2014/main" id="{43100942-B1E8-4500-BA11-712056A01C3A}"/>
              </a:ext>
            </a:extLst>
          </p:cNvPr>
          <p:cNvPicPr>
            <a:picLocks noRot="1" noChangeAspect="1"/>
          </p:cNvPicPr>
          <p:nvPr>
            <a:videoFile r:link="rId1"/>
          </p:nvPr>
        </p:nvPicPr>
        <p:blipFill>
          <a:blip r:embed="rId5"/>
          <a:stretch>
            <a:fillRect/>
          </a:stretch>
        </p:blipFill>
        <p:spPr>
          <a:xfrm>
            <a:off x="1595158" y="4390943"/>
            <a:ext cx="7205138" cy="4070903"/>
          </a:xfrm>
          <a:prstGeom prst="rect">
            <a:avLst/>
          </a:prstGeom>
        </p:spPr>
      </p:pic>
      <p:pic>
        <p:nvPicPr>
          <p:cNvPr id="6" name="Onlinemedia 5" title="How to increase your learning skills?">
            <a:hlinkClick r:id="" action="ppaction://media"/>
            <a:extLst>
              <a:ext uri="{FF2B5EF4-FFF2-40B4-BE49-F238E27FC236}">
                <a16:creationId xmlns:a16="http://schemas.microsoft.com/office/drawing/2014/main" id="{4CE3F9AA-A58F-4B88-9538-98C50B3DB7D1}"/>
              </a:ext>
            </a:extLst>
          </p:cNvPr>
          <p:cNvPicPr>
            <a:picLocks noRot="1" noChangeAspect="1"/>
          </p:cNvPicPr>
          <p:nvPr>
            <a:videoFile r:link="rId2"/>
          </p:nvPr>
        </p:nvPicPr>
        <p:blipFill>
          <a:blip r:embed="rId6"/>
          <a:stretch>
            <a:fillRect/>
          </a:stretch>
        </p:blipFill>
        <p:spPr>
          <a:xfrm>
            <a:off x="9948469" y="4390943"/>
            <a:ext cx="7237506" cy="4089191"/>
          </a:xfrm>
          <a:prstGeom prst="rect">
            <a:avLst/>
          </a:prstGeom>
        </p:spPr>
      </p:pic>
    </p:spTree>
    <p:extLst>
      <p:ext uri="{BB962C8B-B14F-4D97-AF65-F5344CB8AC3E}">
        <p14:creationId xmlns:p14="http://schemas.microsoft.com/office/powerpoint/2010/main" val="385561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057276" y="2061131"/>
            <a:ext cx="16173448" cy="3333830"/>
          </a:xfrm>
        </p:spPr>
        <p:txBody>
          <a:bodyPr/>
          <a:lstStyle/>
          <a:p>
            <a:pPr marL="571500" indent="-571500">
              <a:buFont typeface="Arial" panose="020B0604020202020204" pitchFamily="34" charset="0"/>
              <a:buChar char="•"/>
            </a:pPr>
            <a:r>
              <a:rPr lang="nl-BE" noProof="0" dirty="0" err="1"/>
              <a:t>Study</a:t>
            </a:r>
            <a:r>
              <a:rPr lang="nl-BE" noProof="0" dirty="0"/>
              <a:t> approach  </a:t>
            </a:r>
          </a:p>
          <a:p>
            <a:pPr marL="1257300" lvl="1" indent="-571500">
              <a:buFont typeface="Arial" panose="020B0604020202020204" pitchFamily="34" charset="0"/>
              <a:buChar char="•"/>
            </a:pPr>
            <a:r>
              <a:rPr lang="nl-BE" noProof="0" dirty="0" err="1"/>
              <a:t>Study</a:t>
            </a:r>
            <a:r>
              <a:rPr lang="nl-BE" noProof="0" dirty="0"/>
              <a:t> </a:t>
            </a:r>
            <a:r>
              <a:rPr lang="nl-BE" noProof="0" dirty="0" err="1"/>
              <a:t>organisation</a:t>
            </a:r>
            <a:r>
              <a:rPr lang="nl-BE" noProof="0" dirty="0"/>
              <a:t> – processing time </a:t>
            </a:r>
            <a:r>
              <a:rPr lang="nl-BE" noProof="0" dirty="0" err="1"/>
              <a:t>recording</a:t>
            </a:r>
            <a:r>
              <a:rPr lang="nl-BE" noProof="0" dirty="0"/>
              <a:t> </a:t>
            </a:r>
            <a:r>
              <a:rPr lang="nl-BE" noProof="0" dirty="0" err="1"/>
              <a:t>assignment</a:t>
            </a:r>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lvl="3"/>
            <a:endParaRPr lang="nl-BE" noProof="0" dirty="0"/>
          </a:p>
          <a:p>
            <a:pPr marL="1943100" lvl="2" indent="-571500">
              <a:buFont typeface="Arial" panose="020B0604020202020204" pitchFamily="34" charset="0"/>
              <a:buChar char="•"/>
            </a:pPr>
            <a:endParaRPr lang="nl-BE" noProof="0" dirty="0"/>
          </a:p>
          <a:p>
            <a:pPr lvl="2"/>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pic>
        <p:nvPicPr>
          <p:cNvPr id="2050" name="Picture 2" descr="Afbeeldingsresultaat voor tijdsregistratiesysteem illustratie">
            <a:extLst>
              <a:ext uri="{FF2B5EF4-FFF2-40B4-BE49-F238E27FC236}">
                <a16:creationId xmlns:a16="http://schemas.microsoft.com/office/drawing/2014/main" id="{9A4CF61C-5CBD-4D11-831D-E50012A00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7051" y="3350041"/>
            <a:ext cx="5852528" cy="35869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fbeeldingsresultaat voor illustration student">
            <a:extLst>
              <a:ext uri="{FF2B5EF4-FFF2-40B4-BE49-F238E27FC236}">
                <a16:creationId xmlns:a16="http://schemas.microsoft.com/office/drawing/2014/main" id="{969C10B0-B779-47A8-A892-AB109BA6AB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55" r="14517"/>
          <a:stretch/>
        </p:blipFill>
        <p:spPr bwMode="auto">
          <a:xfrm>
            <a:off x="358491" y="5700419"/>
            <a:ext cx="2615184" cy="2921857"/>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61B295C2-16B8-473F-A849-967E747380A4}"/>
              </a:ext>
            </a:extLst>
          </p:cNvPr>
          <p:cNvSpPr txBox="1"/>
          <p:nvPr/>
        </p:nvSpPr>
        <p:spPr>
          <a:xfrm>
            <a:off x="3498354" y="6379173"/>
            <a:ext cx="11576304" cy="2585323"/>
          </a:xfrm>
          <a:prstGeom prst="rect">
            <a:avLst/>
          </a:prstGeom>
          <a:noFill/>
        </p:spPr>
        <p:txBody>
          <a:bodyPr wrap="square" rtlCol="0">
            <a:spAutoFit/>
          </a:bodyPr>
          <a:lstStyle/>
          <a:p>
            <a:pPr marL="285750" indent="-285750">
              <a:buFont typeface="Arial" panose="020B0604020202020204" pitchFamily="34" charset="0"/>
              <a:buChar char="•"/>
            </a:pPr>
            <a:r>
              <a:rPr lang="nl-BE" dirty="0" err="1"/>
              <a:t>What</a:t>
            </a:r>
            <a:r>
              <a:rPr lang="nl-BE" dirty="0"/>
              <a:t> </a:t>
            </a:r>
            <a:r>
              <a:rPr lang="nl-BE" dirty="0" err="1"/>
              <a:t>stood</a:t>
            </a:r>
            <a:r>
              <a:rPr lang="nl-BE" dirty="0"/>
              <a:t> out </a:t>
            </a:r>
            <a:r>
              <a:rPr lang="nl-BE" dirty="0" err="1"/>
              <a:t>about</a:t>
            </a:r>
            <a:r>
              <a:rPr lang="nl-BE" dirty="0"/>
              <a:t> Marie?</a:t>
            </a:r>
          </a:p>
          <a:p>
            <a:pPr marL="742950" lvl="1" indent="-285750">
              <a:buFont typeface="Arial" panose="020B0604020202020204" pitchFamily="34" charset="0"/>
              <a:buChar char="•"/>
            </a:pPr>
            <a:r>
              <a:rPr lang="nl-BE" dirty="0"/>
              <a:t>Blue </a:t>
            </a:r>
            <a:r>
              <a:rPr lang="nl-BE" dirty="0" err="1"/>
              <a:t>and</a:t>
            </a:r>
            <a:r>
              <a:rPr lang="nl-BE" dirty="0"/>
              <a:t> </a:t>
            </a:r>
            <a:r>
              <a:rPr lang="nl-BE" dirty="0" err="1"/>
              <a:t>yellow</a:t>
            </a:r>
            <a:r>
              <a:rPr lang="nl-BE" dirty="0"/>
              <a:t> time </a:t>
            </a:r>
            <a:r>
              <a:rPr lang="nl-BE" dirty="0" err="1"/>
              <a:t>blocks</a:t>
            </a:r>
            <a:r>
              <a:rPr lang="nl-BE" dirty="0"/>
              <a:t>: </a:t>
            </a:r>
            <a:r>
              <a:rPr lang="nl-BE" dirty="0" err="1"/>
              <a:t>relaxation</a:t>
            </a:r>
            <a:r>
              <a:rPr lang="nl-BE" dirty="0"/>
              <a:t>, </a:t>
            </a:r>
            <a:r>
              <a:rPr lang="nl-BE" dirty="0" err="1"/>
              <a:t>daydreaming</a:t>
            </a:r>
            <a:r>
              <a:rPr lang="nl-BE" dirty="0"/>
              <a:t> </a:t>
            </a:r>
            <a:r>
              <a:rPr lang="nl-BE" dirty="0" err="1"/>
              <a:t>and</a:t>
            </a:r>
            <a:r>
              <a:rPr lang="nl-BE" dirty="0"/>
              <a:t> </a:t>
            </a:r>
            <a:r>
              <a:rPr lang="nl-BE" dirty="0" err="1"/>
              <a:t>trashing</a:t>
            </a:r>
            <a:endParaRPr lang="nl-BE" dirty="0"/>
          </a:p>
          <a:p>
            <a:pPr marL="742950" lvl="1" indent="-285750">
              <a:buFont typeface="Arial" panose="020B0604020202020204" pitchFamily="34" charset="0"/>
              <a:buChar char="•"/>
            </a:pPr>
            <a:r>
              <a:rPr lang="nl-BE" dirty="0" err="1"/>
              <a:t>Barely</a:t>
            </a:r>
            <a:r>
              <a:rPr lang="nl-BE" dirty="0"/>
              <a:t> room </a:t>
            </a:r>
            <a:r>
              <a:rPr lang="nl-BE" dirty="0" err="1"/>
              <a:t>where</a:t>
            </a:r>
            <a:r>
              <a:rPr lang="nl-BE" dirty="0"/>
              <a:t> </a:t>
            </a:r>
            <a:r>
              <a:rPr lang="nl-BE" dirty="0" err="1"/>
              <a:t>she</a:t>
            </a:r>
            <a:r>
              <a:rPr lang="nl-BE" dirty="0"/>
              <a:t> </a:t>
            </a:r>
            <a:r>
              <a:rPr lang="nl-BE" dirty="0" err="1"/>
              <a:t>effectively</a:t>
            </a:r>
            <a:r>
              <a:rPr lang="nl-BE" dirty="0"/>
              <a:t> </a:t>
            </a:r>
            <a:r>
              <a:rPr lang="nl-BE" dirty="0" err="1"/>
              <a:t>studied</a:t>
            </a:r>
            <a:r>
              <a:rPr lang="nl-BE" dirty="0"/>
              <a:t> = 3 </a:t>
            </a:r>
            <a:r>
              <a:rPr lang="nl-BE" dirty="0" err="1"/>
              <a:t>hours</a:t>
            </a:r>
            <a:endParaRPr lang="nl-BE" dirty="0"/>
          </a:p>
          <a:p>
            <a:pPr marL="742950" lvl="1" indent="-285750">
              <a:buFont typeface="Arial" panose="020B0604020202020204" pitchFamily="34" charset="0"/>
              <a:buChar char="•"/>
            </a:pPr>
            <a:r>
              <a:rPr lang="nl-BE" dirty="0" err="1"/>
              <a:t>Procrastination</a:t>
            </a:r>
            <a:r>
              <a:rPr lang="nl-BE" dirty="0"/>
              <a:t> excuses</a:t>
            </a:r>
          </a:p>
          <a:p>
            <a:pPr marL="742950" lvl="1" indent="-285750">
              <a:buFont typeface="Arial" panose="020B0604020202020204" pitchFamily="34" charset="0"/>
              <a:buChar char="•"/>
            </a:pPr>
            <a:r>
              <a:rPr lang="nl-BE" dirty="0" err="1"/>
              <a:t>Doens’t</a:t>
            </a:r>
            <a:r>
              <a:rPr lang="nl-BE" dirty="0"/>
              <a:t> </a:t>
            </a:r>
            <a:r>
              <a:rPr lang="nl-BE" dirty="0" err="1"/>
              <a:t>necessarily</a:t>
            </a:r>
            <a:r>
              <a:rPr lang="nl-BE" dirty="0"/>
              <a:t> </a:t>
            </a:r>
            <a:r>
              <a:rPr lang="nl-BE" dirty="0" err="1"/>
              <a:t>spend</a:t>
            </a:r>
            <a:r>
              <a:rPr lang="nl-BE" dirty="0"/>
              <a:t> a lot of free time but wants </a:t>
            </a:r>
            <a:r>
              <a:rPr lang="nl-BE" dirty="0" err="1"/>
              <a:t>to</a:t>
            </a:r>
            <a:r>
              <a:rPr lang="nl-BE" dirty="0"/>
              <a:t> </a:t>
            </a:r>
            <a:r>
              <a:rPr lang="nl-BE" dirty="0" err="1"/>
              <a:t>use</a:t>
            </a:r>
            <a:r>
              <a:rPr lang="nl-BE" dirty="0"/>
              <a:t> </a:t>
            </a:r>
            <a:r>
              <a:rPr lang="nl-BE" dirty="0" err="1"/>
              <a:t>idle</a:t>
            </a:r>
            <a:r>
              <a:rPr lang="nl-BE" dirty="0"/>
              <a:t> time more </a:t>
            </a:r>
            <a:r>
              <a:rPr lang="nl-BE" dirty="0" err="1"/>
              <a:t>effectively</a:t>
            </a:r>
            <a:endParaRPr lang="nl-BE" dirty="0"/>
          </a:p>
          <a:p>
            <a:pPr marL="742950" lvl="1" indent="-285750">
              <a:buFont typeface="Arial" panose="020B0604020202020204" pitchFamily="34" charset="0"/>
              <a:buChar char="•"/>
            </a:pPr>
            <a:r>
              <a:rPr lang="nl-BE" dirty="0"/>
              <a:t>Too </a:t>
            </a:r>
            <a:r>
              <a:rPr lang="nl-BE" dirty="0" err="1"/>
              <a:t>preoccupied</a:t>
            </a:r>
            <a:r>
              <a:rPr lang="nl-BE" dirty="0"/>
              <a:t> </a:t>
            </a:r>
            <a:r>
              <a:rPr lang="nl-BE" dirty="0" err="1"/>
              <a:t>with</a:t>
            </a:r>
            <a:r>
              <a:rPr lang="nl-BE" dirty="0"/>
              <a:t> </a:t>
            </a:r>
            <a:r>
              <a:rPr lang="nl-BE" dirty="0" err="1"/>
              <a:t>why</a:t>
            </a:r>
            <a:r>
              <a:rPr lang="nl-BE" dirty="0"/>
              <a:t> </a:t>
            </a:r>
            <a:r>
              <a:rPr lang="nl-BE" dirty="0" err="1"/>
              <a:t>she</a:t>
            </a:r>
            <a:r>
              <a:rPr lang="nl-BE" dirty="0"/>
              <a:t> </a:t>
            </a:r>
            <a:r>
              <a:rPr lang="nl-BE" dirty="0" err="1"/>
              <a:t>will</a:t>
            </a:r>
            <a:r>
              <a:rPr lang="nl-BE" dirty="0"/>
              <a:t> </a:t>
            </a:r>
            <a:r>
              <a:rPr lang="nl-BE" dirty="0" err="1"/>
              <a:t>now</a:t>
            </a:r>
            <a:r>
              <a:rPr lang="nl-BE" dirty="0"/>
              <a:t> do </a:t>
            </a:r>
            <a:r>
              <a:rPr lang="nl-BE" dirty="0" err="1"/>
              <a:t>something</a:t>
            </a:r>
            <a:r>
              <a:rPr lang="nl-BE" dirty="0"/>
              <a:t> later </a:t>
            </a:r>
            <a:r>
              <a:rPr lang="nl-BE" dirty="0" err="1"/>
              <a:t>instead</a:t>
            </a:r>
            <a:r>
              <a:rPr lang="nl-BE" dirty="0"/>
              <a:t> of </a:t>
            </a:r>
            <a:r>
              <a:rPr lang="nl-BE" dirty="0" err="1"/>
              <a:t>effectively</a:t>
            </a:r>
            <a:r>
              <a:rPr lang="nl-BE" dirty="0"/>
              <a:t> </a:t>
            </a:r>
            <a:r>
              <a:rPr lang="nl-BE" dirty="0" err="1"/>
              <a:t>doing</a:t>
            </a:r>
            <a:r>
              <a:rPr lang="nl-BE" dirty="0"/>
              <a:t> </a:t>
            </a:r>
            <a:r>
              <a:rPr lang="nl-BE" dirty="0" err="1"/>
              <a:t>something</a:t>
            </a:r>
            <a:endParaRPr lang="nl-BE" dirty="0"/>
          </a:p>
          <a:p>
            <a:pPr marL="742950" lvl="1" indent="-285750">
              <a:buFont typeface="Arial" panose="020B0604020202020204" pitchFamily="34" charset="0"/>
              <a:buChar char="•"/>
            </a:pPr>
            <a:r>
              <a:rPr lang="nl-BE" dirty="0"/>
              <a:t>Wants </a:t>
            </a:r>
            <a:r>
              <a:rPr lang="nl-BE" dirty="0" err="1"/>
              <a:t>to</a:t>
            </a:r>
            <a:r>
              <a:rPr lang="nl-BE" dirty="0"/>
              <a:t> boost </a:t>
            </a:r>
            <a:r>
              <a:rPr lang="nl-BE" dirty="0" err="1"/>
              <a:t>study</a:t>
            </a:r>
            <a:r>
              <a:rPr lang="nl-BE" dirty="0"/>
              <a:t> time </a:t>
            </a:r>
            <a:r>
              <a:rPr lang="nl-BE" dirty="0" err="1"/>
              <a:t>through</a:t>
            </a:r>
            <a:r>
              <a:rPr lang="nl-BE" dirty="0"/>
              <a:t> planning</a:t>
            </a:r>
          </a:p>
          <a:p>
            <a:pPr marL="742950" lvl="1" indent="-285750">
              <a:buFont typeface="Arial" panose="020B0604020202020204" pitchFamily="34" charset="0"/>
              <a:buChar char="•"/>
            </a:pPr>
            <a:endParaRPr lang="nl-BE" dirty="0"/>
          </a:p>
          <a:p>
            <a:pPr marL="742950" lvl="1" indent="-285750">
              <a:buFont typeface="Arial" panose="020B0604020202020204" pitchFamily="34" charset="0"/>
              <a:buChar char="•"/>
            </a:pPr>
            <a:endParaRPr lang="nl-BE" dirty="0"/>
          </a:p>
        </p:txBody>
      </p:sp>
    </p:spTree>
    <p:extLst>
      <p:ext uri="{BB962C8B-B14F-4D97-AF65-F5344CB8AC3E}">
        <p14:creationId xmlns:p14="http://schemas.microsoft.com/office/powerpoint/2010/main" val="746252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1" y="1817280"/>
            <a:ext cx="16575629" cy="6046560"/>
          </a:xfrm>
        </p:spPr>
        <p:txBody>
          <a:bodyPr/>
          <a:lstStyle/>
          <a:p>
            <a:pPr marL="571500" indent="-571500">
              <a:buFont typeface="Arial" panose="020B0604020202020204" pitchFamily="34" charset="0"/>
              <a:buChar char="•"/>
            </a:pPr>
            <a:r>
              <a:rPr lang="nl-BE" noProof="0" dirty="0" err="1"/>
              <a:t>Study</a:t>
            </a:r>
            <a:r>
              <a:rPr lang="nl-BE" noProof="0" dirty="0"/>
              <a:t> </a:t>
            </a:r>
            <a:r>
              <a:rPr lang="nl-BE" noProof="0" dirty="0" err="1"/>
              <a:t>organisation</a:t>
            </a:r>
            <a:r>
              <a:rPr lang="nl-BE" noProof="0" dirty="0"/>
              <a:t> – processing time </a:t>
            </a:r>
            <a:r>
              <a:rPr lang="nl-BE" noProof="0" dirty="0" err="1"/>
              <a:t>recording</a:t>
            </a:r>
            <a:r>
              <a:rPr lang="nl-BE" noProof="0" dirty="0"/>
              <a:t> </a:t>
            </a:r>
            <a:r>
              <a:rPr lang="nl-BE" noProof="0" dirty="0" err="1"/>
              <a:t>assignment</a:t>
            </a:r>
            <a:endParaRPr lang="nl-BE" noProof="0" dirty="0"/>
          </a:p>
          <a:p>
            <a:pPr marL="1943100" lvl="2" indent="-571500">
              <a:buFont typeface="Arial" panose="020B0604020202020204" pitchFamily="34" charset="0"/>
              <a:buChar char="•"/>
            </a:pPr>
            <a:r>
              <a:rPr lang="nl-BE" noProof="0" dirty="0"/>
              <a:t>For </a:t>
            </a:r>
            <a:r>
              <a:rPr lang="nl-BE" noProof="0" dirty="0" err="1"/>
              <a:t>your</a:t>
            </a:r>
            <a:r>
              <a:rPr lang="nl-BE" noProof="0" dirty="0"/>
              <a:t> information, a full week (7x24h) has 168 </a:t>
            </a:r>
            <a:r>
              <a:rPr lang="nl-BE" noProof="0" dirty="0" err="1"/>
              <a:t>hours</a:t>
            </a:r>
            <a:r>
              <a:rPr lang="nl-BE" noProof="0" dirty="0"/>
              <a:t>. </a:t>
            </a:r>
            <a:r>
              <a:rPr lang="nl-BE" noProof="0" dirty="0" err="1"/>
              <a:t>When</a:t>
            </a:r>
            <a:r>
              <a:rPr lang="nl-BE" noProof="0" dirty="0"/>
              <a:t> </a:t>
            </a:r>
            <a:r>
              <a:rPr lang="nl-BE" noProof="0" dirty="0" err="1"/>
              <a:t>you</a:t>
            </a:r>
            <a:r>
              <a:rPr lang="nl-BE" noProof="0" dirty="0"/>
              <a:t> sleep 8h per </a:t>
            </a:r>
            <a:r>
              <a:rPr lang="nl-BE" noProof="0" dirty="0" err="1"/>
              <a:t>night</a:t>
            </a:r>
            <a:r>
              <a:rPr lang="nl-BE" noProof="0" dirty="0"/>
              <a:t>, 112 </a:t>
            </a:r>
            <a:r>
              <a:rPr lang="nl-BE" noProof="0" dirty="0" err="1"/>
              <a:t>hours</a:t>
            </a:r>
            <a:r>
              <a:rPr lang="nl-BE" noProof="0" dirty="0"/>
              <a:t> </a:t>
            </a:r>
            <a:r>
              <a:rPr lang="nl-BE" noProof="0" dirty="0" err="1"/>
              <a:t>remain</a:t>
            </a:r>
            <a:r>
              <a:rPr lang="nl-BE" noProof="0" dirty="0"/>
              <a:t>.</a:t>
            </a:r>
          </a:p>
          <a:p>
            <a:pPr marL="2628900" lvl="3" indent="-571500">
              <a:buFont typeface="Arial" panose="020B0604020202020204" pitchFamily="34" charset="0"/>
              <a:buChar char="•"/>
            </a:pPr>
            <a:r>
              <a:rPr lang="nl-BE" b="1" noProof="0" dirty="0"/>
              <a:t>Step 1: </a:t>
            </a:r>
            <a:r>
              <a:rPr lang="nl-BE" noProof="0" dirty="0" err="1"/>
              <a:t>What</a:t>
            </a:r>
            <a:r>
              <a:rPr lang="nl-BE" noProof="0" dirty="0"/>
              <a:t> is </a:t>
            </a:r>
            <a:r>
              <a:rPr lang="nl-BE" noProof="0" dirty="0" err="1"/>
              <a:t>allowed</a:t>
            </a:r>
            <a:r>
              <a:rPr lang="nl-BE" noProof="0" dirty="0"/>
              <a:t> </a:t>
            </a:r>
            <a:r>
              <a:rPr lang="nl-BE" noProof="0" dirty="0" err="1"/>
              <a:t>to</a:t>
            </a:r>
            <a:r>
              <a:rPr lang="nl-BE" noProof="0" dirty="0"/>
              <a:t> </a:t>
            </a:r>
            <a:r>
              <a:rPr lang="nl-BE" noProof="0" dirty="0" err="1"/>
              <a:t>stay</a:t>
            </a:r>
            <a:r>
              <a:rPr lang="nl-BE" noProof="0" dirty="0"/>
              <a:t> </a:t>
            </a:r>
            <a:r>
              <a:rPr lang="nl-BE" noProof="0" dirty="0" err="1"/>
              <a:t>that</a:t>
            </a:r>
            <a:r>
              <a:rPr lang="nl-BE" noProof="0" dirty="0"/>
              <a:t> way?</a:t>
            </a:r>
          </a:p>
          <a:p>
            <a:pPr lvl="3"/>
            <a:endParaRPr lang="nl-BE" noProof="0" dirty="0"/>
          </a:p>
          <a:p>
            <a:pPr marL="2628900" lvl="3" indent="-571500">
              <a:buFont typeface="Arial" panose="020B0604020202020204" pitchFamily="34" charset="0"/>
              <a:buChar char="•"/>
            </a:pPr>
            <a:r>
              <a:rPr lang="nl-BE" b="1" noProof="0" dirty="0"/>
              <a:t>Step 2: </a:t>
            </a:r>
            <a:r>
              <a:rPr lang="nl-BE" noProof="0" dirty="0" err="1"/>
              <a:t>What</a:t>
            </a:r>
            <a:r>
              <a:rPr lang="nl-BE" noProof="0" dirty="0"/>
              <a:t> do </a:t>
            </a:r>
            <a:r>
              <a:rPr lang="nl-BE" noProof="0" dirty="0" err="1"/>
              <a:t>you</a:t>
            </a:r>
            <a:r>
              <a:rPr lang="nl-BE" noProof="0" dirty="0"/>
              <a:t> want different? </a:t>
            </a:r>
            <a:r>
              <a:rPr lang="nl-BE" noProof="0" dirty="0" err="1"/>
              <a:t>Which</a:t>
            </a:r>
            <a:r>
              <a:rPr lang="nl-BE" noProof="0" dirty="0"/>
              <a:t> colour </a:t>
            </a:r>
            <a:r>
              <a:rPr lang="nl-BE" noProof="0" dirty="0" err="1"/>
              <a:t>category</a:t>
            </a:r>
            <a:r>
              <a:rPr lang="nl-BE" noProof="0" dirty="0"/>
              <a:t> takes up more time </a:t>
            </a:r>
            <a:r>
              <a:rPr lang="nl-BE" noProof="0" dirty="0" err="1"/>
              <a:t>than</a:t>
            </a:r>
            <a:r>
              <a:rPr lang="nl-BE" noProof="0" dirty="0"/>
              <a:t> is </a:t>
            </a:r>
            <a:r>
              <a:rPr lang="nl-BE" noProof="0" dirty="0" err="1"/>
              <a:t>good</a:t>
            </a:r>
            <a:r>
              <a:rPr lang="nl-BE" noProof="0" dirty="0"/>
              <a:t> </a:t>
            </a:r>
            <a:r>
              <a:rPr lang="nl-BE" noProof="0" dirty="0" err="1"/>
              <a:t>for</a:t>
            </a:r>
            <a:r>
              <a:rPr lang="nl-BE" noProof="0" dirty="0"/>
              <a:t> </a:t>
            </a:r>
            <a:r>
              <a:rPr lang="nl-BE" noProof="0" dirty="0" err="1"/>
              <a:t>you</a:t>
            </a:r>
            <a:r>
              <a:rPr lang="nl-BE" noProof="0" dirty="0"/>
              <a:t>? (</a:t>
            </a:r>
            <a:r>
              <a:rPr lang="nl-BE" noProof="0" dirty="0" err="1"/>
              <a:t>several</a:t>
            </a:r>
            <a:r>
              <a:rPr lang="nl-BE" noProof="0" dirty="0"/>
              <a:t> are </a:t>
            </a:r>
            <a:r>
              <a:rPr lang="nl-BE" noProof="0" dirty="0" err="1"/>
              <a:t>possible</a:t>
            </a:r>
            <a:r>
              <a:rPr lang="nl-BE" noProof="0" dirty="0"/>
              <a:t>)</a:t>
            </a:r>
          </a:p>
          <a:p>
            <a:pPr lvl="3"/>
            <a:endParaRPr lang="nl-BE" noProof="0" dirty="0"/>
          </a:p>
          <a:p>
            <a:pPr marL="2628900" lvl="3" indent="-571500">
              <a:buFont typeface="Arial" panose="020B0604020202020204" pitchFamily="34" charset="0"/>
              <a:buChar char="•"/>
            </a:pPr>
            <a:r>
              <a:rPr lang="nl-BE" b="1" noProof="0" dirty="0"/>
              <a:t>Step 3: </a:t>
            </a:r>
            <a:r>
              <a:rPr lang="nl-BE" noProof="0" dirty="0" err="1"/>
              <a:t>What</a:t>
            </a:r>
            <a:r>
              <a:rPr lang="nl-BE" noProof="0" dirty="0"/>
              <a:t> is </a:t>
            </a:r>
            <a:r>
              <a:rPr lang="nl-BE" noProof="0" dirty="0" err="1"/>
              <a:t>your</a:t>
            </a:r>
            <a:r>
              <a:rPr lang="nl-BE" noProof="0" dirty="0"/>
              <a:t> ultimate goal? </a:t>
            </a:r>
            <a:r>
              <a:rPr lang="nl-BE" noProof="0" dirty="0" err="1"/>
              <a:t>With</a:t>
            </a:r>
            <a:r>
              <a:rPr lang="nl-BE" noProof="0" dirty="0"/>
              <a:t> </a:t>
            </a:r>
            <a:r>
              <a:rPr lang="nl-BE" noProof="0" dirty="0" err="1"/>
              <a:t>how</a:t>
            </a:r>
            <a:r>
              <a:rPr lang="nl-BE" noProof="0" dirty="0"/>
              <a:t> </a:t>
            </a:r>
            <a:r>
              <a:rPr lang="nl-BE" noProof="0" dirty="0" err="1"/>
              <a:t>many</a:t>
            </a:r>
            <a:r>
              <a:rPr lang="nl-BE" noProof="0" dirty="0"/>
              <a:t> </a:t>
            </a:r>
            <a:r>
              <a:rPr lang="nl-BE" noProof="0" dirty="0" err="1"/>
              <a:t>study</a:t>
            </a:r>
            <a:r>
              <a:rPr lang="nl-BE" noProof="0" dirty="0"/>
              <a:t> </a:t>
            </a:r>
            <a:r>
              <a:rPr lang="nl-BE" noProof="0" dirty="0" err="1"/>
              <a:t>hours</a:t>
            </a:r>
            <a:r>
              <a:rPr lang="nl-BE" noProof="0" dirty="0"/>
              <a:t> per week </a:t>
            </a:r>
            <a:r>
              <a:rPr lang="nl-BE" noProof="0" dirty="0" err="1"/>
              <a:t>will</a:t>
            </a:r>
            <a:r>
              <a:rPr lang="nl-BE" noProof="0" dirty="0"/>
              <a:t> </a:t>
            </a:r>
            <a:r>
              <a:rPr lang="nl-BE" noProof="0" dirty="0" err="1"/>
              <a:t>you</a:t>
            </a:r>
            <a:r>
              <a:rPr lang="nl-BE" noProof="0" dirty="0"/>
              <a:t> </a:t>
            </a:r>
            <a:r>
              <a:rPr lang="nl-BE" noProof="0" dirty="0" err="1"/>
              <a:t>be</a:t>
            </a:r>
            <a:r>
              <a:rPr lang="nl-BE" noProof="0" dirty="0"/>
              <a:t> </a:t>
            </a:r>
            <a:r>
              <a:rPr lang="nl-BE" noProof="0" dirty="0" err="1"/>
              <a:t>satisfied</a:t>
            </a:r>
            <a:r>
              <a:rPr lang="nl-BE" noProof="0" dirty="0"/>
              <a:t>? </a:t>
            </a:r>
            <a:r>
              <a:rPr lang="nl-BE" noProof="0" dirty="0" err="1"/>
              <a:t>Satiesfied</a:t>
            </a:r>
            <a:r>
              <a:rPr lang="nl-BE" noProof="0" dirty="0"/>
              <a:t>: </a:t>
            </a:r>
            <a:r>
              <a:rPr lang="nl-BE" noProof="0" dirty="0" err="1"/>
              <a:t>balance</a:t>
            </a:r>
            <a:r>
              <a:rPr lang="nl-BE" noProof="0" dirty="0"/>
              <a:t> </a:t>
            </a:r>
            <a:r>
              <a:rPr lang="nl-BE" noProof="0" dirty="0" err="1"/>
              <a:t>between</a:t>
            </a:r>
            <a:r>
              <a:rPr lang="nl-BE" noProof="0" dirty="0"/>
              <a:t> </a:t>
            </a:r>
            <a:r>
              <a:rPr lang="nl-BE" noProof="0" dirty="0" err="1"/>
              <a:t>enough</a:t>
            </a:r>
            <a:r>
              <a:rPr lang="nl-BE" noProof="0" dirty="0"/>
              <a:t> free time </a:t>
            </a:r>
            <a:r>
              <a:rPr lang="nl-BE" noProof="0" dirty="0" err="1"/>
              <a:t>for</a:t>
            </a:r>
            <a:r>
              <a:rPr lang="nl-BE" noProof="0" dirty="0"/>
              <a:t> </a:t>
            </a:r>
            <a:r>
              <a:rPr lang="nl-BE" noProof="0" dirty="0" err="1"/>
              <a:t>you</a:t>
            </a:r>
            <a:r>
              <a:rPr lang="nl-BE" noProof="0" dirty="0"/>
              <a:t> </a:t>
            </a:r>
            <a:r>
              <a:rPr lang="nl-BE" noProof="0" dirty="0" err="1"/>
              <a:t>and</a:t>
            </a:r>
            <a:r>
              <a:rPr lang="nl-BE" noProof="0" dirty="0"/>
              <a:t> </a:t>
            </a:r>
            <a:r>
              <a:rPr lang="nl-BE" noProof="0" dirty="0" err="1"/>
              <a:t>enough</a:t>
            </a:r>
            <a:r>
              <a:rPr lang="nl-BE" noProof="0" dirty="0"/>
              <a:t> </a:t>
            </a:r>
            <a:r>
              <a:rPr lang="nl-BE" noProof="0" dirty="0" err="1"/>
              <a:t>study</a:t>
            </a:r>
            <a:r>
              <a:rPr lang="nl-BE" noProof="0" dirty="0"/>
              <a:t> time </a:t>
            </a:r>
            <a:r>
              <a:rPr lang="nl-BE" noProof="0" dirty="0" err="1"/>
              <a:t>to</a:t>
            </a:r>
            <a:r>
              <a:rPr lang="nl-BE" noProof="0" dirty="0"/>
              <a:t> </a:t>
            </a:r>
            <a:r>
              <a:rPr lang="nl-BE" noProof="0" dirty="0" err="1"/>
              <a:t>succeed</a:t>
            </a:r>
            <a:r>
              <a:rPr lang="nl-BE" dirty="0"/>
              <a:t>?</a:t>
            </a:r>
            <a:endParaRPr lang="nl-BE" noProof="0" dirty="0"/>
          </a:p>
          <a:p>
            <a:pPr lvl="3"/>
            <a:endParaRPr lang="nl-BE" noProof="0" dirty="0"/>
          </a:p>
          <a:p>
            <a:pPr marL="2628900" lvl="3" indent="-571500">
              <a:buFont typeface="Arial" panose="020B0604020202020204" pitchFamily="34" charset="0"/>
              <a:buChar char="•"/>
            </a:pPr>
            <a:r>
              <a:rPr lang="nl-BE" b="1" noProof="0" dirty="0"/>
              <a:t>Step 4: </a:t>
            </a:r>
            <a:r>
              <a:rPr lang="nl-BE" noProof="0" dirty="0" err="1"/>
              <a:t>What</a:t>
            </a:r>
            <a:r>
              <a:rPr lang="nl-BE" noProof="0" dirty="0"/>
              <a:t> is </a:t>
            </a:r>
            <a:r>
              <a:rPr lang="nl-BE" noProof="0" dirty="0" err="1"/>
              <a:t>the</a:t>
            </a:r>
            <a:r>
              <a:rPr lang="nl-BE" noProof="0" dirty="0"/>
              <a:t> first step </a:t>
            </a:r>
            <a:r>
              <a:rPr lang="nl-BE" noProof="0" dirty="0" err="1"/>
              <a:t>you</a:t>
            </a:r>
            <a:r>
              <a:rPr lang="nl-BE" noProof="0" dirty="0"/>
              <a:t> want </a:t>
            </a:r>
            <a:r>
              <a:rPr lang="nl-BE" noProof="0" dirty="0" err="1"/>
              <a:t>to</a:t>
            </a:r>
            <a:r>
              <a:rPr lang="nl-BE" noProof="0" dirty="0"/>
              <a:t> take? How </a:t>
            </a:r>
            <a:r>
              <a:rPr lang="nl-BE" noProof="0" dirty="0" err="1"/>
              <a:t>many</a:t>
            </a:r>
            <a:r>
              <a:rPr lang="nl-BE" noProof="0" dirty="0"/>
              <a:t> </a:t>
            </a:r>
            <a:r>
              <a:rPr lang="nl-BE" noProof="0" dirty="0" err="1"/>
              <a:t>study</a:t>
            </a:r>
            <a:r>
              <a:rPr lang="nl-BE" noProof="0" dirty="0"/>
              <a:t> </a:t>
            </a:r>
            <a:r>
              <a:rPr lang="nl-BE" noProof="0" dirty="0" err="1"/>
              <a:t>hours</a:t>
            </a:r>
            <a:r>
              <a:rPr lang="nl-BE" noProof="0" dirty="0"/>
              <a:t> do </a:t>
            </a:r>
            <a:r>
              <a:rPr lang="nl-BE" noProof="0" dirty="0" err="1"/>
              <a:t>you</a:t>
            </a:r>
            <a:r>
              <a:rPr lang="nl-BE" noProof="0" dirty="0"/>
              <a:t> want </a:t>
            </a:r>
            <a:r>
              <a:rPr lang="nl-BE" noProof="0" dirty="0" err="1"/>
              <a:t>to</a:t>
            </a:r>
            <a:r>
              <a:rPr lang="nl-BE" noProof="0" dirty="0"/>
              <a:t> get next week?</a:t>
            </a:r>
          </a:p>
          <a:p>
            <a:pPr lvl="3"/>
            <a:endParaRPr lang="nl-BE" noProof="0" dirty="0"/>
          </a:p>
          <a:p>
            <a:pPr marL="2628900" lvl="3" indent="-571500">
              <a:buFont typeface="Arial" panose="020B0604020202020204" pitchFamily="34" charset="0"/>
              <a:buChar char="•"/>
            </a:pPr>
            <a:r>
              <a:rPr lang="nl-BE" b="1" noProof="0" dirty="0"/>
              <a:t>Step 5: </a:t>
            </a:r>
            <a:r>
              <a:rPr lang="nl-BE" noProof="0" dirty="0" err="1"/>
              <a:t>Where</a:t>
            </a:r>
            <a:r>
              <a:rPr lang="nl-BE" noProof="0" dirty="0"/>
              <a:t> </a:t>
            </a:r>
            <a:r>
              <a:rPr lang="nl-BE" noProof="0" dirty="0" err="1"/>
              <a:t>can</a:t>
            </a:r>
            <a:r>
              <a:rPr lang="nl-BE" noProof="0" dirty="0"/>
              <a:t> </a:t>
            </a:r>
            <a:r>
              <a:rPr lang="nl-BE" noProof="0" dirty="0" err="1"/>
              <a:t>and</a:t>
            </a:r>
            <a:r>
              <a:rPr lang="nl-BE" noProof="0" dirty="0"/>
              <a:t> </a:t>
            </a:r>
            <a:r>
              <a:rPr lang="nl-BE" noProof="0" dirty="0" err="1"/>
              <a:t>will</a:t>
            </a:r>
            <a:r>
              <a:rPr lang="nl-BE" noProof="0" dirty="0"/>
              <a:t> </a:t>
            </a:r>
            <a:r>
              <a:rPr lang="nl-BE" noProof="0" dirty="0" err="1"/>
              <a:t>you</a:t>
            </a:r>
            <a:r>
              <a:rPr lang="nl-BE" noProof="0" dirty="0"/>
              <a:t> get these extra </a:t>
            </a:r>
            <a:r>
              <a:rPr lang="nl-BE" noProof="0" dirty="0" err="1"/>
              <a:t>study</a:t>
            </a:r>
            <a:r>
              <a:rPr lang="nl-BE" noProof="0" dirty="0"/>
              <a:t> </a:t>
            </a:r>
            <a:r>
              <a:rPr lang="nl-BE" noProof="0" dirty="0" err="1"/>
              <a:t>hours</a:t>
            </a:r>
            <a:r>
              <a:rPr lang="nl-BE" noProof="0" dirty="0"/>
              <a:t>? </a:t>
            </a:r>
            <a:r>
              <a:rPr lang="nl-BE" noProof="0" dirty="0" err="1"/>
              <a:t>What</a:t>
            </a:r>
            <a:r>
              <a:rPr lang="nl-BE" noProof="0" dirty="0"/>
              <a:t> </a:t>
            </a:r>
            <a:r>
              <a:rPr lang="nl-BE" noProof="0" dirty="0" err="1"/>
              <a:t>pursuits</a:t>
            </a:r>
            <a:r>
              <a:rPr lang="nl-BE" noProof="0" dirty="0"/>
              <a:t> </a:t>
            </a:r>
            <a:r>
              <a:rPr lang="nl-BE" noProof="0" dirty="0" err="1"/>
              <a:t>will</a:t>
            </a:r>
            <a:r>
              <a:rPr lang="nl-BE" noProof="0" dirty="0"/>
              <a:t> </a:t>
            </a:r>
            <a:r>
              <a:rPr lang="nl-BE" noProof="0" dirty="0" err="1"/>
              <a:t>you</a:t>
            </a:r>
            <a:r>
              <a:rPr lang="nl-BE" noProof="0" dirty="0"/>
              <a:t> </a:t>
            </a:r>
            <a:r>
              <a:rPr lang="nl-BE" noProof="0" dirty="0" err="1"/>
              <a:t>replace</a:t>
            </a:r>
            <a:r>
              <a:rPr lang="nl-BE" noProof="0" dirty="0"/>
              <a:t> </a:t>
            </a:r>
            <a:r>
              <a:rPr lang="nl-BE" noProof="0" dirty="0" err="1"/>
              <a:t>with</a:t>
            </a:r>
            <a:r>
              <a:rPr lang="nl-BE" noProof="0" dirty="0"/>
              <a:t> </a:t>
            </a:r>
            <a:r>
              <a:rPr lang="nl-BE" noProof="0" dirty="0" err="1"/>
              <a:t>study</a:t>
            </a:r>
            <a:r>
              <a:rPr lang="nl-BE" noProof="0" dirty="0"/>
              <a:t> time?</a:t>
            </a:r>
          </a:p>
        </p:txBody>
      </p:sp>
    </p:spTree>
    <p:extLst>
      <p:ext uri="{BB962C8B-B14F-4D97-AF65-F5344CB8AC3E}">
        <p14:creationId xmlns:p14="http://schemas.microsoft.com/office/powerpoint/2010/main" val="1996978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1" y="1817280"/>
            <a:ext cx="16575629" cy="5424768"/>
          </a:xfrm>
        </p:spPr>
        <p:txBody>
          <a:bodyPr/>
          <a:lstStyle/>
          <a:p>
            <a:pPr marL="571500" indent="-571500">
              <a:buFont typeface="Arial" panose="020B0604020202020204" pitchFamily="34" charset="0"/>
              <a:buChar char="•"/>
            </a:pPr>
            <a:r>
              <a:rPr lang="nl-BE" noProof="0" dirty="0" err="1"/>
              <a:t>Study</a:t>
            </a:r>
            <a:r>
              <a:rPr lang="nl-BE" noProof="0" dirty="0"/>
              <a:t> </a:t>
            </a:r>
            <a:r>
              <a:rPr lang="nl-BE" noProof="0" dirty="0" err="1"/>
              <a:t>organisation</a:t>
            </a:r>
            <a:r>
              <a:rPr lang="nl-BE" noProof="0" dirty="0"/>
              <a:t> – </a:t>
            </a:r>
            <a:r>
              <a:rPr lang="nl-BE" noProof="0" dirty="0" err="1"/>
              <a:t>overseeing</a:t>
            </a:r>
            <a:r>
              <a:rPr lang="nl-BE" noProof="0" dirty="0"/>
              <a:t> </a:t>
            </a:r>
            <a:r>
              <a:rPr lang="nl-BE" noProof="0" dirty="0" err="1"/>
              <a:t>the</a:t>
            </a:r>
            <a:r>
              <a:rPr lang="nl-BE" noProof="0" dirty="0"/>
              <a:t> semester as a </a:t>
            </a:r>
            <a:r>
              <a:rPr lang="nl-BE" noProof="0" dirty="0" err="1"/>
              <a:t>whole</a:t>
            </a:r>
            <a:endParaRPr lang="nl-BE" noProof="0" dirty="0"/>
          </a:p>
          <a:p>
            <a:pPr marL="1257300" lvl="1" indent="-571500">
              <a:buFont typeface="Arial" panose="020B0604020202020204" pitchFamily="34" charset="0"/>
              <a:buChar char="•"/>
            </a:pPr>
            <a:r>
              <a:rPr lang="nl-BE" noProof="0" dirty="0" err="1"/>
              <a:t>Purpose</a:t>
            </a:r>
            <a:r>
              <a:rPr lang="nl-BE" dirty="0"/>
              <a:t>: </a:t>
            </a:r>
            <a:r>
              <a:rPr lang="nl-BE" dirty="0" err="1"/>
              <a:t>mapping</a:t>
            </a:r>
            <a:r>
              <a:rPr lang="nl-BE" dirty="0"/>
              <a:t> </a:t>
            </a:r>
            <a:r>
              <a:rPr lang="nl-BE" dirty="0" err="1"/>
              <a:t>all</a:t>
            </a:r>
            <a:r>
              <a:rPr lang="nl-BE" dirty="0"/>
              <a:t> school </a:t>
            </a:r>
            <a:r>
              <a:rPr lang="nl-BE" dirty="0" err="1"/>
              <a:t>assignments</a:t>
            </a:r>
            <a:r>
              <a:rPr lang="nl-BE" dirty="0"/>
              <a:t> as well as </a:t>
            </a:r>
            <a:r>
              <a:rPr lang="nl-BE" dirty="0" err="1"/>
              <a:t>available</a:t>
            </a:r>
            <a:r>
              <a:rPr lang="nl-BE" dirty="0"/>
              <a:t> time</a:t>
            </a:r>
            <a:endParaRPr lang="nl-BE" noProof="0" dirty="0"/>
          </a:p>
          <a:p>
            <a:pPr marL="1257300" lvl="1" indent="-571500">
              <a:buFont typeface="Arial" panose="020B0604020202020204" pitchFamily="34" charset="0"/>
              <a:buChar char="•"/>
            </a:pPr>
            <a:r>
              <a:rPr lang="nl-BE" noProof="0" dirty="0">
                <a:solidFill>
                  <a:srgbClr val="FF0000"/>
                </a:solidFill>
              </a:rPr>
              <a:t>Home </a:t>
            </a:r>
            <a:r>
              <a:rPr lang="nl-BE" noProof="0" dirty="0" err="1">
                <a:solidFill>
                  <a:srgbClr val="FF0000"/>
                </a:solidFill>
              </a:rPr>
              <a:t>assignment</a:t>
            </a:r>
            <a:r>
              <a:rPr lang="nl-BE" noProof="0" dirty="0">
                <a:solidFill>
                  <a:srgbClr val="FF0000"/>
                </a:solidFill>
              </a:rPr>
              <a:t>:</a:t>
            </a:r>
            <a:r>
              <a:rPr lang="nl-BE" noProof="0" dirty="0"/>
              <a:t> </a:t>
            </a:r>
            <a:r>
              <a:rPr lang="nl-BE" noProof="0" dirty="0" err="1"/>
              <a:t>What</a:t>
            </a:r>
            <a:r>
              <a:rPr lang="nl-BE" noProof="0" dirty="0"/>
              <a:t> </a:t>
            </a:r>
            <a:r>
              <a:rPr lang="nl-BE" noProof="0" dirty="0" err="1"/>
              <a:t>schoolwork</a:t>
            </a:r>
            <a:r>
              <a:rPr lang="nl-BE" noProof="0" dirty="0"/>
              <a:t> do I have?</a:t>
            </a:r>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1"/>
            <a:endParaRPr lang="nl-BE" noProof="0" dirty="0"/>
          </a:p>
          <a:p>
            <a:pPr lvl="5" indent="0">
              <a:buNone/>
            </a:pPr>
            <a:endParaRPr lang="nl-BE" noProof="0" dirty="0"/>
          </a:p>
          <a:p>
            <a:pPr marL="4343400" lvl="5" indent="-571500"/>
            <a:r>
              <a:rPr lang="nl-BE" sz="1800" noProof="0" dirty="0"/>
              <a:t>Oefenen op concretiseren wat vaag is. </a:t>
            </a:r>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graphicFrame>
        <p:nvGraphicFramePr>
          <p:cNvPr id="4" name="Tabel 5">
            <a:extLst>
              <a:ext uri="{FF2B5EF4-FFF2-40B4-BE49-F238E27FC236}">
                <a16:creationId xmlns:a16="http://schemas.microsoft.com/office/drawing/2014/main" id="{1E6EEF7D-E347-4F44-90D4-612308DAC019}"/>
              </a:ext>
            </a:extLst>
          </p:cNvPr>
          <p:cNvGraphicFramePr>
            <a:graphicFrameLocks noGrp="1"/>
          </p:cNvGraphicFramePr>
          <p:nvPr>
            <p:extLst>
              <p:ext uri="{D42A27DB-BD31-4B8C-83A1-F6EECF244321}">
                <p14:modId xmlns:p14="http://schemas.microsoft.com/office/powerpoint/2010/main" val="2363982927"/>
              </p:ext>
            </p:extLst>
          </p:nvPr>
        </p:nvGraphicFramePr>
        <p:xfrm>
          <a:off x="2292956" y="4005072"/>
          <a:ext cx="13348996" cy="2011680"/>
        </p:xfrm>
        <a:graphic>
          <a:graphicData uri="http://schemas.openxmlformats.org/drawingml/2006/table">
            <a:tbl>
              <a:tblPr firstRow="1" bandRow="1">
                <a:tableStyleId>{00A15C55-8517-42AA-B614-E9B94910E393}</a:tableStyleId>
              </a:tblPr>
              <a:tblGrid>
                <a:gridCol w="4449665">
                  <a:extLst>
                    <a:ext uri="{9D8B030D-6E8A-4147-A177-3AD203B41FA5}">
                      <a16:colId xmlns:a16="http://schemas.microsoft.com/office/drawing/2014/main" val="3547286726"/>
                    </a:ext>
                  </a:extLst>
                </a:gridCol>
                <a:gridCol w="5773151">
                  <a:extLst>
                    <a:ext uri="{9D8B030D-6E8A-4147-A177-3AD203B41FA5}">
                      <a16:colId xmlns:a16="http://schemas.microsoft.com/office/drawing/2014/main" val="1326402395"/>
                    </a:ext>
                  </a:extLst>
                </a:gridCol>
                <a:gridCol w="3126180">
                  <a:extLst>
                    <a:ext uri="{9D8B030D-6E8A-4147-A177-3AD203B41FA5}">
                      <a16:colId xmlns:a16="http://schemas.microsoft.com/office/drawing/2014/main" val="3699838660"/>
                    </a:ext>
                  </a:extLst>
                </a:gridCol>
              </a:tblGrid>
              <a:tr h="370840">
                <a:tc gridSpan="3">
                  <a:txBody>
                    <a:bodyPr/>
                    <a:lstStyle/>
                    <a:p>
                      <a:pPr algn="ctr"/>
                      <a:r>
                        <a:rPr lang="nl-BE" dirty="0"/>
                        <a:t>Module: subject </a:t>
                      </a:r>
                      <a:r>
                        <a:rPr lang="nl-BE" dirty="0" err="1"/>
                        <a:t>study</a:t>
                      </a:r>
                      <a:r>
                        <a:rPr lang="nl-BE" dirty="0"/>
                        <a:t> </a:t>
                      </a:r>
                      <a:r>
                        <a:rPr lang="nl-BE" dirty="0" err="1"/>
                        <a:t>history</a:t>
                      </a:r>
                      <a:endParaRPr lang="nl-BE" dirty="0"/>
                    </a:p>
                  </a:txBody>
                  <a:tcPr/>
                </a:tc>
                <a:tc hMerge="1">
                  <a:txBody>
                    <a:bodyPr/>
                    <a:lstStyle/>
                    <a:p>
                      <a:endParaRPr lang="nl-BE" dirty="0"/>
                    </a:p>
                  </a:txBody>
                  <a:tcPr/>
                </a:tc>
                <a:tc hMerge="1">
                  <a:txBody>
                    <a:bodyPr/>
                    <a:lstStyle/>
                    <a:p>
                      <a:endParaRPr lang="nl-BE" dirty="0"/>
                    </a:p>
                  </a:txBody>
                  <a:tcPr/>
                </a:tc>
                <a:extLst>
                  <a:ext uri="{0D108BD9-81ED-4DB2-BD59-A6C34878D82A}">
                    <a16:rowId xmlns:a16="http://schemas.microsoft.com/office/drawing/2014/main" val="4184037786"/>
                  </a:ext>
                </a:extLst>
              </a:tr>
              <a:tr h="370840">
                <a:tc>
                  <a:txBody>
                    <a:bodyPr/>
                    <a:lstStyle/>
                    <a:p>
                      <a:pPr algn="ctr"/>
                      <a:r>
                        <a:rPr lang="nl-BE" b="1" dirty="0"/>
                        <a:t>Course or </a:t>
                      </a:r>
                      <a:r>
                        <a:rPr lang="nl-BE" b="1" dirty="0" err="1"/>
                        <a:t>task</a:t>
                      </a:r>
                      <a:r>
                        <a:rPr lang="nl-BE" b="1" dirty="0"/>
                        <a:t>?</a:t>
                      </a:r>
                    </a:p>
                  </a:txBody>
                  <a:tcPr/>
                </a:tc>
                <a:tc>
                  <a:txBody>
                    <a:bodyPr/>
                    <a:lstStyle/>
                    <a:p>
                      <a:pPr algn="ctr"/>
                      <a:r>
                        <a:rPr lang="nl-BE" b="1" dirty="0" err="1"/>
                        <a:t>What</a:t>
                      </a:r>
                      <a:r>
                        <a:rPr lang="nl-BE" b="1" dirty="0"/>
                        <a:t>? </a:t>
                      </a:r>
                    </a:p>
                  </a:txBody>
                  <a:tcPr/>
                </a:tc>
                <a:tc>
                  <a:txBody>
                    <a:bodyPr/>
                    <a:lstStyle/>
                    <a:p>
                      <a:pPr algn="ctr"/>
                      <a:r>
                        <a:rPr lang="nl-BE" b="1" dirty="0" err="1"/>
                        <a:t>Difficulty</a:t>
                      </a:r>
                      <a:r>
                        <a:rPr lang="nl-BE" b="1" dirty="0"/>
                        <a:t>? </a:t>
                      </a:r>
                    </a:p>
                  </a:txBody>
                  <a:tcPr/>
                </a:tc>
                <a:extLst>
                  <a:ext uri="{0D108BD9-81ED-4DB2-BD59-A6C34878D82A}">
                    <a16:rowId xmlns:a16="http://schemas.microsoft.com/office/drawing/2014/main" val="3091077947"/>
                  </a:ext>
                </a:extLst>
              </a:tr>
              <a:tr h="370840">
                <a:tc>
                  <a:txBody>
                    <a:bodyPr/>
                    <a:lstStyle/>
                    <a:p>
                      <a:r>
                        <a:rPr lang="nl-BE" dirty="0"/>
                        <a:t>Course </a:t>
                      </a:r>
                    </a:p>
                  </a:txBody>
                  <a:tcPr/>
                </a:tc>
                <a:tc>
                  <a:txBody>
                    <a:bodyPr/>
                    <a:lstStyle/>
                    <a:p>
                      <a:r>
                        <a:rPr lang="nl-BE" dirty="0" err="1"/>
                        <a:t>Chapter</a:t>
                      </a:r>
                      <a:r>
                        <a:rPr lang="nl-BE" dirty="0"/>
                        <a:t> 1: </a:t>
                      </a:r>
                      <a:r>
                        <a:rPr lang="nl-BE" dirty="0" err="1"/>
                        <a:t>Mesoliticum</a:t>
                      </a:r>
                      <a:r>
                        <a:rPr lang="nl-BE" dirty="0"/>
                        <a:t> </a:t>
                      </a:r>
                    </a:p>
                  </a:txBody>
                  <a:tcPr/>
                </a:tc>
                <a:tc>
                  <a:txBody>
                    <a:bodyPr/>
                    <a:lstStyle/>
                    <a:p>
                      <a:r>
                        <a:rPr lang="nl-BE" dirty="0"/>
                        <a:t>3 </a:t>
                      </a:r>
                    </a:p>
                  </a:txBody>
                  <a:tcPr/>
                </a:tc>
                <a:extLst>
                  <a:ext uri="{0D108BD9-81ED-4DB2-BD59-A6C34878D82A}">
                    <a16:rowId xmlns:a16="http://schemas.microsoft.com/office/drawing/2014/main" val="3433831514"/>
                  </a:ext>
                </a:extLst>
              </a:tr>
              <a:tr h="370840">
                <a:tc>
                  <a:txBody>
                    <a:bodyPr/>
                    <a:lstStyle/>
                    <a:p>
                      <a:r>
                        <a:rPr lang="nl-BE" dirty="0" err="1"/>
                        <a:t>Task</a:t>
                      </a:r>
                      <a:r>
                        <a:rPr lang="nl-BE" dirty="0"/>
                        <a:t> </a:t>
                      </a:r>
                    </a:p>
                  </a:txBody>
                  <a:tcPr/>
                </a:tc>
                <a:tc>
                  <a:txBody>
                    <a:bodyPr/>
                    <a:lstStyle/>
                    <a:p>
                      <a:r>
                        <a:rPr lang="nl-BE" dirty="0" err="1"/>
                        <a:t>Comparison</a:t>
                      </a:r>
                      <a:r>
                        <a:rPr lang="nl-BE" dirty="0"/>
                        <a:t> </a:t>
                      </a:r>
                      <a:r>
                        <a:rPr lang="nl-BE" dirty="0" err="1"/>
                        <a:t>textbooks</a:t>
                      </a:r>
                      <a:r>
                        <a:rPr lang="nl-BE" dirty="0"/>
                        <a:t> 1st </a:t>
                      </a:r>
                      <a:r>
                        <a:rPr lang="nl-BE" dirty="0" err="1"/>
                        <a:t>grade</a:t>
                      </a:r>
                      <a:endParaRPr lang="nl-BE" dirty="0"/>
                    </a:p>
                  </a:txBody>
                  <a:tcPr/>
                </a:tc>
                <a:tc>
                  <a:txBody>
                    <a:bodyPr/>
                    <a:lstStyle/>
                    <a:p>
                      <a:r>
                        <a:rPr lang="nl-BE" dirty="0"/>
                        <a:t>1 </a:t>
                      </a:r>
                    </a:p>
                  </a:txBody>
                  <a:tcPr/>
                </a:tc>
                <a:extLst>
                  <a:ext uri="{0D108BD9-81ED-4DB2-BD59-A6C34878D82A}">
                    <a16:rowId xmlns:a16="http://schemas.microsoft.com/office/drawing/2014/main" val="2401171114"/>
                  </a:ext>
                </a:extLst>
              </a:tr>
            </a:tbl>
          </a:graphicData>
        </a:graphic>
      </p:graphicFrame>
      <p:pic>
        <p:nvPicPr>
          <p:cNvPr id="9" name="Picture 4" descr="Afbeeldingsresultaat voor illustration student">
            <a:extLst>
              <a:ext uri="{FF2B5EF4-FFF2-40B4-BE49-F238E27FC236}">
                <a16:creationId xmlns:a16="http://schemas.microsoft.com/office/drawing/2014/main" id="{1472837F-9612-4110-9CD8-FFB74FE532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55" r="14517"/>
          <a:stretch/>
        </p:blipFill>
        <p:spPr bwMode="auto">
          <a:xfrm>
            <a:off x="2011680" y="6229037"/>
            <a:ext cx="2615184" cy="2921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230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38</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1" y="1817280"/>
            <a:ext cx="16575629" cy="6046560"/>
          </a:xfrm>
        </p:spPr>
        <p:txBody>
          <a:bodyPr/>
          <a:lstStyle/>
          <a:p>
            <a:pPr marL="571500" indent="-571500">
              <a:buFont typeface="Arial" panose="020B0604020202020204" pitchFamily="34" charset="0"/>
              <a:buChar char="•"/>
            </a:pPr>
            <a:r>
              <a:rPr lang="nl-BE" noProof="0" dirty="0" err="1"/>
              <a:t>Study</a:t>
            </a:r>
            <a:r>
              <a:rPr lang="nl-BE" noProof="0" dirty="0"/>
              <a:t> </a:t>
            </a:r>
            <a:r>
              <a:rPr lang="nl-BE" noProof="0" dirty="0" err="1"/>
              <a:t>organisation</a:t>
            </a:r>
            <a:r>
              <a:rPr lang="nl-BE" noProof="0" dirty="0"/>
              <a:t> – </a:t>
            </a:r>
            <a:r>
              <a:rPr lang="nl-BE" noProof="0" dirty="0" err="1"/>
              <a:t>overseeing</a:t>
            </a:r>
            <a:r>
              <a:rPr lang="nl-BE" noProof="0" dirty="0"/>
              <a:t> </a:t>
            </a:r>
            <a:r>
              <a:rPr lang="nl-BE" noProof="0" dirty="0" err="1"/>
              <a:t>the</a:t>
            </a:r>
            <a:r>
              <a:rPr lang="nl-BE" noProof="0" dirty="0"/>
              <a:t> semester as a </a:t>
            </a:r>
            <a:r>
              <a:rPr lang="nl-BE" noProof="0" dirty="0" err="1"/>
              <a:t>whole</a:t>
            </a:r>
            <a:endParaRPr lang="nl-BE" noProof="0" dirty="0"/>
          </a:p>
          <a:p>
            <a:pPr marL="1257300" lvl="1" indent="-571500">
              <a:buFont typeface="Arial" panose="020B0604020202020204" pitchFamily="34" charset="0"/>
              <a:buChar char="•"/>
            </a:pPr>
            <a:r>
              <a:rPr lang="nl-BE" noProof="0" dirty="0">
                <a:solidFill>
                  <a:srgbClr val="FF0000"/>
                </a:solidFill>
              </a:rPr>
              <a:t>Home </a:t>
            </a:r>
            <a:r>
              <a:rPr lang="nl-BE" noProof="0" dirty="0" err="1">
                <a:solidFill>
                  <a:srgbClr val="FF0000"/>
                </a:solidFill>
              </a:rPr>
              <a:t>assignment</a:t>
            </a:r>
            <a:r>
              <a:rPr lang="nl-BE" noProof="0" dirty="0">
                <a:solidFill>
                  <a:srgbClr val="FF0000"/>
                </a:solidFill>
              </a:rPr>
              <a:t> : </a:t>
            </a:r>
            <a:r>
              <a:rPr lang="nl-BE" noProof="0" dirty="0" err="1"/>
              <a:t>What</a:t>
            </a:r>
            <a:r>
              <a:rPr lang="nl-BE" noProof="0" dirty="0"/>
              <a:t> time do I have?</a:t>
            </a:r>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pic>
        <p:nvPicPr>
          <p:cNvPr id="3074" name="Afbeelding 2">
            <a:extLst>
              <a:ext uri="{FF2B5EF4-FFF2-40B4-BE49-F238E27FC236}">
                <a16:creationId xmlns:a16="http://schemas.microsoft.com/office/drawing/2014/main" id="{18811799-FAF9-431B-8A3B-B2CDA4649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068" t="14674" r="4655" b="7420"/>
          <a:stretch>
            <a:fillRect/>
          </a:stretch>
        </p:blipFill>
        <p:spPr bwMode="auto">
          <a:xfrm>
            <a:off x="3932301" y="3148711"/>
            <a:ext cx="9837738"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1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1" y="1817280"/>
            <a:ext cx="16575629" cy="6046560"/>
          </a:xfrm>
        </p:spPr>
        <p:txBody>
          <a:bodyPr/>
          <a:lstStyle/>
          <a:p>
            <a:pPr marL="571500" indent="-571500">
              <a:buFont typeface="Arial" panose="020B0604020202020204" pitchFamily="34" charset="0"/>
              <a:buChar char="•"/>
            </a:pPr>
            <a:r>
              <a:rPr lang="nl-BE" noProof="0" dirty="0" err="1"/>
              <a:t>Study</a:t>
            </a:r>
            <a:r>
              <a:rPr lang="nl-BE" noProof="0" dirty="0"/>
              <a:t> </a:t>
            </a:r>
            <a:r>
              <a:rPr lang="nl-BE" noProof="0" dirty="0" err="1"/>
              <a:t>organisation</a:t>
            </a:r>
            <a:r>
              <a:rPr lang="nl-BE" noProof="0" dirty="0"/>
              <a:t> – </a:t>
            </a:r>
            <a:r>
              <a:rPr lang="nl-BE" noProof="0" dirty="0" err="1"/>
              <a:t>overseeing</a:t>
            </a:r>
            <a:r>
              <a:rPr lang="nl-BE" noProof="0" dirty="0"/>
              <a:t> </a:t>
            </a:r>
            <a:r>
              <a:rPr lang="nl-BE" noProof="0" dirty="0" err="1"/>
              <a:t>the</a:t>
            </a:r>
            <a:r>
              <a:rPr lang="nl-BE" noProof="0" dirty="0"/>
              <a:t> semester as a </a:t>
            </a:r>
            <a:r>
              <a:rPr lang="nl-BE" noProof="0" dirty="0" err="1"/>
              <a:t>whole</a:t>
            </a:r>
            <a:endParaRPr lang="nl-BE" noProof="0" dirty="0"/>
          </a:p>
          <a:p>
            <a:pPr marL="1257300" lvl="1" indent="-571500">
              <a:buFont typeface="Arial" panose="020B0604020202020204" pitchFamily="34" charset="0"/>
              <a:buChar char="•"/>
            </a:pPr>
            <a:r>
              <a:rPr lang="nl-BE" noProof="0" dirty="0">
                <a:solidFill>
                  <a:srgbClr val="FF0000"/>
                </a:solidFill>
              </a:rPr>
              <a:t>Home </a:t>
            </a:r>
            <a:r>
              <a:rPr lang="nl-BE" noProof="0" dirty="0" err="1">
                <a:solidFill>
                  <a:srgbClr val="FF0000"/>
                </a:solidFill>
              </a:rPr>
              <a:t>assignment</a:t>
            </a:r>
            <a:r>
              <a:rPr lang="nl-BE" noProof="0" dirty="0">
                <a:solidFill>
                  <a:srgbClr val="FF0000"/>
                </a:solidFill>
              </a:rPr>
              <a:t> : </a:t>
            </a:r>
            <a:r>
              <a:rPr lang="nl-BE" noProof="0" dirty="0" err="1"/>
              <a:t>What</a:t>
            </a:r>
            <a:r>
              <a:rPr lang="nl-BE" noProof="0" dirty="0"/>
              <a:t> time do I have?</a:t>
            </a:r>
          </a:p>
          <a:p>
            <a:pPr marL="1943100" lvl="2" indent="-571500">
              <a:buFont typeface="Arial" panose="020B0604020202020204" pitchFamily="34" charset="0"/>
              <a:buChar char="•"/>
            </a:pPr>
            <a:r>
              <a:rPr lang="nl-BE" noProof="0" dirty="0"/>
              <a:t>Weekends </a:t>
            </a:r>
            <a:r>
              <a:rPr lang="nl-BE" noProof="0" dirty="0" err="1"/>
              <a:t>and</a:t>
            </a:r>
            <a:r>
              <a:rPr lang="nl-BE" noProof="0" dirty="0"/>
              <a:t> </a:t>
            </a:r>
            <a:r>
              <a:rPr lang="nl-BE" noProof="0" dirty="0" err="1"/>
              <a:t>days</a:t>
            </a:r>
            <a:r>
              <a:rPr lang="nl-BE" noProof="0" dirty="0"/>
              <a:t> off</a:t>
            </a:r>
          </a:p>
          <a:p>
            <a:pPr marL="1943100" lvl="2" indent="-571500">
              <a:buFont typeface="Arial" panose="020B0604020202020204" pitchFamily="34" charset="0"/>
              <a:buChar char="•"/>
            </a:pPr>
            <a:r>
              <a:rPr lang="nl-BE" noProof="0" dirty="0"/>
              <a:t>Deadlines of </a:t>
            </a:r>
            <a:r>
              <a:rPr lang="nl-BE" noProof="0" dirty="0" err="1"/>
              <a:t>tasks</a:t>
            </a:r>
            <a:r>
              <a:rPr lang="nl-BE" noProof="0" dirty="0"/>
              <a:t> </a:t>
            </a:r>
            <a:r>
              <a:rPr lang="nl-BE" noProof="0" dirty="0" err="1"/>
              <a:t>and</a:t>
            </a:r>
            <a:r>
              <a:rPr lang="nl-BE" noProof="0" dirty="0"/>
              <a:t> </a:t>
            </a:r>
            <a:r>
              <a:rPr lang="nl-BE" noProof="0" dirty="0" err="1"/>
              <a:t>group</a:t>
            </a:r>
            <a:r>
              <a:rPr lang="nl-BE" noProof="0" dirty="0"/>
              <a:t> </a:t>
            </a:r>
            <a:r>
              <a:rPr lang="nl-BE" noProof="0" dirty="0" err="1"/>
              <a:t>work</a:t>
            </a:r>
            <a:endParaRPr lang="nl-BE" noProof="0" dirty="0"/>
          </a:p>
          <a:p>
            <a:pPr marL="1943100" lvl="2" indent="-571500">
              <a:buFont typeface="Arial" panose="020B0604020202020204" pitchFamily="34" charset="0"/>
              <a:buChar char="•"/>
            </a:pPr>
            <a:r>
              <a:rPr lang="nl-BE" dirty="0" err="1"/>
              <a:t>Internship</a:t>
            </a:r>
            <a:r>
              <a:rPr lang="nl-BE" dirty="0"/>
              <a:t> </a:t>
            </a:r>
            <a:r>
              <a:rPr lang="nl-BE" dirty="0" err="1"/>
              <a:t>periods</a:t>
            </a:r>
            <a:endParaRPr lang="nl-BE" noProof="0" dirty="0"/>
          </a:p>
          <a:p>
            <a:pPr marL="1943100" lvl="2" indent="-571500">
              <a:buFont typeface="Arial" panose="020B0604020202020204" pitchFamily="34" charset="0"/>
              <a:buChar char="•"/>
            </a:pPr>
            <a:r>
              <a:rPr lang="nl-BE" noProof="0" dirty="0"/>
              <a:t>Holiday </a:t>
            </a:r>
            <a:r>
              <a:rPr lang="nl-BE" noProof="0" dirty="0" err="1"/>
              <a:t>periods</a:t>
            </a:r>
            <a:r>
              <a:rPr lang="nl-BE" noProof="0" dirty="0"/>
              <a:t> </a:t>
            </a:r>
          </a:p>
          <a:p>
            <a:pPr marL="1943100" lvl="2" indent="-571500">
              <a:buFont typeface="Arial" panose="020B0604020202020204" pitchFamily="34" charset="0"/>
              <a:buChar char="•"/>
            </a:pPr>
            <a:r>
              <a:rPr lang="nl-BE" noProof="0" dirty="0"/>
              <a:t>Official block </a:t>
            </a:r>
            <a:r>
              <a:rPr lang="nl-BE" noProof="0" dirty="0" err="1"/>
              <a:t>period</a:t>
            </a:r>
            <a:endParaRPr lang="nl-BE" noProof="0" dirty="0"/>
          </a:p>
          <a:p>
            <a:pPr marL="1943100" lvl="2" indent="-571500">
              <a:buFont typeface="Arial" panose="020B0604020202020204" pitchFamily="34" charset="0"/>
              <a:buChar char="•"/>
            </a:pPr>
            <a:r>
              <a:rPr lang="nl-BE" noProof="0" dirty="0" err="1"/>
              <a:t>Exam</a:t>
            </a:r>
            <a:r>
              <a:rPr lang="nl-BE" noProof="0" dirty="0"/>
              <a:t> </a:t>
            </a:r>
            <a:r>
              <a:rPr lang="nl-BE" noProof="0" dirty="0" err="1"/>
              <a:t>period</a:t>
            </a:r>
            <a:r>
              <a:rPr lang="nl-BE" noProof="0" dirty="0"/>
              <a:t> </a:t>
            </a:r>
          </a:p>
          <a:p>
            <a:pPr marL="1943100" lvl="2" indent="-571500">
              <a:buFont typeface="Arial" panose="020B0604020202020204" pitchFamily="34" charset="0"/>
              <a:buChar char="•"/>
            </a:pPr>
            <a:r>
              <a:rPr lang="nl-BE" noProof="0" dirty="0" err="1"/>
              <a:t>All</a:t>
            </a:r>
            <a:r>
              <a:rPr lang="nl-BE" noProof="0" dirty="0"/>
              <a:t> </a:t>
            </a:r>
            <a:r>
              <a:rPr lang="nl-BE" noProof="0" dirty="0" err="1"/>
              <a:t>the</a:t>
            </a:r>
            <a:r>
              <a:rPr lang="nl-BE" noProof="0" dirty="0"/>
              <a:t> </a:t>
            </a:r>
            <a:r>
              <a:rPr lang="nl-BE" noProof="0" dirty="0" err="1"/>
              <a:t>things</a:t>
            </a:r>
            <a:r>
              <a:rPr lang="nl-BE" noProof="0" dirty="0"/>
              <a:t> </a:t>
            </a:r>
            <a:r>
              <a:rPr lang="nl-BE" noProof="0" dirty="0" err="1"/>
              <a:t>you</a:t>
            </a:r>
            <a:r>
              <a:rPr lang="nl-BE" noProof="0" dirty="0"/>
              <a:t> </a:t>
            </a:r>
            <a:r>
              <a:rPr lang="nl-BE" noProof="0" dirty="0" err="1"/>
              <a:t>already</a:t>
            </a:r>
            <a:r>
              <a:rPr lang="nl-BE" noProof="0" dirty="0"/>
              <a:t> </a:t>
            </a:r>
            <a:r>
              <a:rPr lang="nl-BE" noProof="0" dirty="0" err="1"/>
              <a:t>know</a:t>
            </a:r>
            <a:r>
              <a:rPr lang="nl-BE" noProof="0" dirty="0"/>
              <a:t> </a:t>
            </a:r>
            <a:r>
              <a:rPr lang="nl-BE" noProof="0" dirty="0" err="1"/>
              <a:t>now</a:t>
            </a:r>
            <a:r>
              <a:rPr lang="nl-BE" noProof="0" dirty="0"/>
              <a:t> </a:t>
            </a:r>
            <a:r>
              <a:rPr lang="nl-BE" noProof="0" dirty="0" err="1"/>
              <a:t>that</a:t>
            </a:r>
            <a:r>
              <a:rPr lang="nl-BE" noProof="0" dirty="0"/>
              <a:t> </a:t>
            </a:r>
            <a:r>
              <a:rPr lang="nl-BE" noProof="0" dirty="0" err="1"/>
              <a:t>will</a:t>
            </a:r>
            <a:r>
              <a:rPr lang="nl-BE" noProof="0" dirty="0"/>
              <a:t> take up </a:t>
            </a:r>
            <a:r>
              <a:rPr lang="nl-BE" noProof="0" dirty="0" err="1"/>
              <a:t>available</a:t>
            </a:r>
            <a:r>
              <a:rPr lang="nl-BE" noProof="0" dirty="0"/>
              <a:t> </a:t>
            </a:r>
            <a:r>
              <a:rPr lang="nl-BE" noProof="0" dirty="0" err="1"/>
              <a:t>study</a:t>
            </a:r>
            <a:r>
              <a:rPr lang="nl-BE" noProof="0" dirty="0"/>
              <a:t> time: e.g. weekend </a:t>
            </a:r>
            <a:r>
              <a:rPr lang="nl-BE" noProof="0" dirty="0" err="1"/>
              <a:t>with</a:t>
            </a:r>
            <a:r>
              <a:rPr lang="nl-BE" noProof="0" dirty="0"/>
              <a:t> </a:t>
            </a:r>
            <a:r>
              <a:rPr lang="nl-BE" noProof="0" dirty="0" err="1"/>
              <a:t>friends</a:t>
            </a:r>
            <a:r>
              <a:rPr lang="nl-BE" noProof="0" dirty="0"/>
              <a:t> or family, </a:t>
            </a:r>
            <a:r>
              <a:rPr lang="nl-BE" noProof="0" dirty="0" err="1"/>
              <a:t>youth</a:t>
            </a:r>
            <a:r>
              <a:rPr lang="nl-BE" noProof="0" dirty="0"/>
              <a:t> </a:t>
            </a:r>
            <a:r>
              <a:rPr lang="nl-BE" noProof="0" dirty="0" err="1"/>
              <a:t>movement</a:t>
            </a:r>
            <a:r>
              <a:rPr lang="nl-BE" noProof="0" dirty="0"/>
              <a:t>…</a:t>
            </a:r>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spTree>
    <p:extLst>
      <p:ext uri="{BB962C8B-B14F-4D97-AF65-F5344CB8AC3E}">
        <p14:creationId xmlns:p14="http://schemas.microsoft.com/office/powerpoint/2010/main" val="960550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r>
              <a:rPr lang="nl-BE" noProof="0" dirty="0" err="1"/>
              <a:t>Everyone</a:t>
            </a:r>
            <a:r>
              <a:rPr lang="nl-BE" noProof="0" dirty="0"/>
              <a:t> puts </a:t>
            </a:r>
            <a:r>
              <a:rPr lang="nl-BE" noProof="0" dirty="0" err="1"/>
              <a:t>something</a:t>
            </a:r>
            <a:r>
              <a:rPr lang="nl-BE" noProof="0" dirty="0"/>
              <a:t> off </a:t>
            </a:r>
            <a:r>
              <a:rPr lang="nl-BE" noProof="0" dirty="0" err="1"/>
              <a:t>sometimes</a:t>
            </a:r>
            <a:endParaRPr lang="nl-BE" noProof="0" dirty="0"/>
          </a:p>
          <a:p>
            <a:pPr marL="571500" indent="-571500">
              <a:buFont typeface="Arial" panose="020B0604020202020204" pitchFamily="34" charset="0"/>
              <a:buChar char="•"/>
            </a:pPr>
            <a:r>
              <a:rPr lang="nl-BE" noProof="0" dirty="0" err="1"/>
              <a:t>Procrastinating</a:t>
            </a:r>
            <a:r>
              <a:rPr lang="nl-BE" noProof="0" dirty="0"/>
              <a:t> </a:t>
            </a:r>
            <a:r>
              <a:rPr lang="nl-BE" noProof="0" dirty="0" err="1"/>
              <a:t>can</a:t>
            </a:r>
            <a:r>
              <a:rPr lang="nl-BE" noProof="0" dirty="0"/>
              <a:t> </a:t>
            </a:r>
            <a:r>
              <a:rPr lang="nl-BE" noProof="0" dirty="0" err="1"/>
              <a:t>become</a:t>
            </a:r>
            <a:r>
              <a:rPr lang="nl-BE" noProof="0" dirty="0"/>
              <a:t> a (persistent) </a:t>
            </a:r>
            <a:r>
              <a:rPr lang="nl-BE" noProof="0" dirty="0" err="1"/>
              <a:t>habit</a:t>
            </a:r>
            <a:endParaRPr lang="nl-BE" noProof="0" dirty="0"/>
          </a:p>
          <a:p>
            <a:pPr marL="571500" indent="-571500">
              <a:buFont typeface="Arial" panose="020B0604020202020204" pitchFamily="34" charset="0"/>
              <a:buChar char="•"/>
            </a:pPr>
            <a:r>
              <a:rPr lang="nl-BE" noProof="0" dirty="0" err="1"/>
              <a:t>Procrastination</a:t>
            </a:r>
            <a:r>
              <a:rPr lang="nl-BE" noProof="0" dirty="0"/>
              <a:t> </a:t>
            </a:r>
            <a:r>
              <a:rPr lang="nl-BE" noProof="0" dirty="0" err="1"/>
              <a:t>can</a:t>
            </a:r>
            <a:r>
              <a:rPr lang="nl-BE" noProof="0" dirty="0"/>
              <a:t> </a:t>
            </a:r>
            <a:r>
              <a:rPr lang="nl-BE" noProof="0" dirty="0" err="1"/>
              <a:t>become</a:t>
            </a:r>
            <a:r>
              <a:rPr lang="nl-BE" noProof="0" dirty="0"/>
              <a:t> a </a:t>
            </a:r>
            <a:r>
              <a:rPr lang="nl-BE" noProof="0" dirty="0" err="1"/>
              <a:t>problem</a:t>
            </a:r>
            <a:r>
              <a:rPr lang="nl-BE" noProof="0" dirty="0"/>
              <a:t> </a:t>
            </a:r>
            <a:r>
              <a:rPr lang="nl-BE" noProof="0" dirty="0" err="1"/>
              <a:t>when</a:t>
            </a:r>
            <a:r>
              <a:rPr lang="nl-BE" noProof="0" dirty="0"/>
              <a:t>:</a:t>
            </a:r>
          </a:p>
          <a:p>
            <a:pPr marL="1943100" lvl="2" indent="-571500">
              <a:buFont typeface="Wingdings" panose="05000000000000000000" pitchFamily="2" charset="2"/>
              <a:buChar char="ü"/>
            </a:pPr>
            <a:r>
              <a:rPr lang="nl-BE" dirty="0" err="1"/>
              <a:t>You</a:t>
            </a:r>
            <a:r>
              <a:rPr lang="nl-BE" dirty="0"/>
              <a:t> </a:t>
            </a:r>
            <a:r>
              <a:rPr lang="nl-BE" b="1" dirty="0"/>
              <a:t>keep putting off </a:t>
            </a:r>
            <a:r>
              <a:rPr lang="nl-BE" dirty="0" err="1"/>
              <a:t>study</a:t>
            </a:r>
            <a:r>
              <a:rPr lang="nl-BE" dirty="0"/>
              <a:t> </a:t>
            </a:r>
            <a:r>
              <a:rPr lang="nl-BE" dirty="0" err="1"/>
              <a:t>tasks</a:t>
            </a:r>
            <a:r>
              <a:rPr lang="nl-BE" dirty="0"/>
              <a:t>, </a:t>
            </a:r>
            <a:r>
              <a:rPr lang="nl-BE" dirty="0" err="1"/>
              <a:t>despite</a:t>
            </a:r>
            <a:r>
              <a:rPr lang="nl-BE" dirty="0"/>
              <a:t> </a:t>
            </a:r>
            <a:r>
              <a:rPr lang="nl-BE" dirty="0" err="1"/>
              <a:t>your</a:t>
            </a:r>
            <a:r>
              <a:rPr lang="nl-BE" dirty="0"/>
              <a:t> </a:t>
            </a:r>
            <a:r>
              <a:rPr lang="nl-BE" dirty="0" err="1"/>
              <a:t>good</a:t>
            </a:r>
            <a:r>
              <a:rPr lang="nl-BE" dirty="0"/>
              <a:t> </a:t>
            </a:r>
            <a:r>
              <a:rPr lang="nl-BE" dirty="0" err="1"/>
              <a:t>intentions</a:t>
            </a:r>
            <a:r>
              <a:rPr lang="nl-BE" dirty="0"/>
              <a:t>;</a:t>
            </a:r>
            <a:endParaRPr lang="nl-BE" noProof="0" dirty="0"/>
          </a:p>
          <a:p>
            <a:pPr marL="1943100" lvl="2" indent="-571500">
              <a:buFont typeface="Wingdings" panose="05000000000000000000" pitchFamily="2" charset="2"/>
              <a:buChar char="ü"/>
            </a:pPr>
            <a:r>
              <a:rPr lang="nl-BE" dirty="0"/>
              <a:t>It </a:t>
            </a:r>
            <a:r>
              <a:rPr lang="nl-BE" dirty="0" err="1"/>
              <a:t>causes</a:t>
            </a:r>
            <a:r>
              <a:rPr lang="nl-BE" dirty="0"/>
              <a:t> </a:t>
            </a:r>
            <a:r>
              <a:rPr lang="nl-BE" dirty="0" err="1"/>
              <a:t>you</a:t>
            </a:r>
            <a:r>
              <a:rPr lang="nl-BE" dirty="0"/>
              <a:t> </a:t>
            </a:r>
            <a:r>
              <a:rPr lang="nl-BE" dirty="0" err="1"/>
              <a:t>to</a:t>
            </a:r>
            <a:r>
              <a:rPr lang="nl-BE" dirty="0"/>
              <a:t> </a:t>
            </a:r>
            <a:r>
              <a:rPr lang="nl-BE" b="1" dirty="0" err="1"/>
              <a:t>underperform</a:t>
            </a:r>
            <a:r>
              <a:rPr lang="nl-BE" dirty="0"/>
              <a:t> </a:t>
            </a:r>
            <a:r>
              <a:rPr lang="nl-BE" dirty="0" err="1"/>
              <a:t>and</a:t>
            </a:r>
            <a:r>
              <a:rPr lang="nl-BE" dirty="0"/>
              <a:t> </a:t>
            </a:r>
            <a:r>
              <a:rPr lang="nl-BE" dirty="0" err="1"/>
              <a:t>fail</a:t>
            </a:r>
            <a:r>
              <a:rPr lang="nl-BE" dirty="0"/>
              <a:t> </a:t>
            </a:r>
            <a:r>
              <a:rPr lang="nl-BE" dirty="0" err="1"/>
              <a:t>to</a:t>
            </a:r>
            <a:r>
              <a:rPr lang="nl-BE" dirty="0"/>
              <a:t> meet </a:t>
            </a:r>
            <a:r>
              <a:rPr lang="nl-BE" dirty="0" err="1"/>
              <a:t>your</a:t>
            </a:r>
            <a:r>
              <a:rPr lang="nl-BE" dirty="0"/>
              <a:t> deadlines </a:t>
            </a:r>
            <a:r>
              <a:rPr lang="nl-BE" dirty="0" err="1"/>
              <a:t>and</a:t>
            </a:r>
            <a:r>
              <a:rPr lang="nl-BE" dirty="0"/>
              <a:t> goals;</a:t>
            </a:r>
            <a:endParaRPr lang="nl-BE" noProof="0" dirty="0"/>
          </a:p>
          <a:p>
            <a:pPr marL="1943100" lvl="2" indent="-571500">
              <a:buFont typeface="Wingdings" panose="05000000000000000000" pitchFamily="2" charset="2"/>
              <a:buChar char="ü"/>
            </a:pPr>
            <a:r>
              <a:rPr lang="nl-BE" dirty="0" err="1"/>
              <a:t>Your</a:t>
            </a:r>
            <a:r>
              <a:rPr lang="nl-BE" dirty="0"/>
              <a:t> </a:t>
            </a:r>
            <a:r>
              <a:rPr lang="nl-BE" dirty="0" err="1"/>
              <a:t>procrastination</a:t>
            </a:r>
            <a:r>
              <a:rPr lang="nl-BE" dirty="0"/>
              <a:t> </a:t>
            </a:r>
            <a:r>
              <a:rPr lang="nl-BE" dirty="0" err="1"/>
              <a:t>behaviour</a:t>
            </a:r>
            <a:r>
              <a:rPr lang="nl-BE" dirty="0"/>
              <a:t> </a:t>
            </a:r>
            <a:r>
              <a:rPr lang="nl-BE" dirty="0" err="1"/>
              <a:t>thus</a:t>
            </a:r>
            <a:r>
              <a:rPr lang="nl-BE" dirty="0"/>
              <a:t> </a:t>
            </a:r>
            <a:r>
              <a:rPr lang="nl-BE" b="1" dirty="0" err="1"/>
              <a:t>negetively</a:t>
            </a:r>
            <a:r>
              <a:rPr lang="nl-BE" dirty="0"/>
              <a:t> </a:t>
            </a:r>
            <a:r>
              <a:rPr lang="nl-BE" dirty="0" err="1"/>
              <a:t>affects</a:t>
            </a:r>
            <a:r>
              <a:rPr lang="nl-BE" dirty="0"/>
              <a:t> </a:t>
            </a:r>
            <a:r>
              <a:rPr lang="nl-BE" dirty="0" err="1"/>
              <a:t>your</a:t>
            </a:r>
            <a:r>
              <a:rPr lang="nl-BE" dirty="0"/>
              <a:t> </a:t>
            </a:r>
            <a:r>
              <a:rPr lang="nl-BE" b="1" dirty="0"/>
              <a:t>well-</a:t>
            </a:r>
            <a:r>
              <a:rPr lang="nl-BE" b="1" dirty="0" err="1"/>
              <a:t>being</a:t>
            </a:r>
            <a:r>
              <a:rPr lang="nl-BE" dirty="0"/>
              <a:t>.</a:t>
            </a:r>
            <a:endParaRPr lang="nl-BE" noProof="0" dirty="0"/>
          </a:p>
          <a:p>
            <a:pPr marL="1943100" lvl="2" indent="-571500">
              <a:buFont typeface="Wingdings" panose="05000000000000000000" pitchFamily="2" charset="2"/>
              <a:buChar char="ü"/>
            </a:pPr>
            <a:r>
              <a:rPr lang="nl-BE" dirty="0"/>
              <a:t>It is a source of </a:t>
            </a:r>
            <a:r>
              <a:rPr lang="nl-BE" b="1" dirty="0"/>
              <a:t>conflict</a:t>
            </a:r>
            <a:r>
              <a:rPr lang="nl-BE" dirty="0"/>
              <a:t> </a:t>
            </a:r>
            <a:r>
              <a:rPr lang="nl-BE" dirty="0" err="1"/>
              <a:t>with</a:t>
            </a:r>
            <a:r>
              <a:rPr lang="nl-BE" dirty="0"/>
              <a:t> </a:t>
            </a:r>
            <a:r>
              <a:rPr lang="nl-BE" dirty="0" err="1"/>
              <a:t>others</a:t>
            </a:r>
            <a:r>
              <a:rPr lang="nl-BE" dirty="0"/>
              <a:t> (fellow </a:t>
            </a:r>
            <a:r>
              <a:rPr lang="nl-BE" dirty="0" err="1"/>
              <a:t>students</a:t>
            </a:r>
            <a:r>
              <a:rPr lang="nl-BE" dirty="0"/>
              <a:t>, </a:t>
            </a:r>
            <a:r>
              <a:rPr lang="nl-BE" dirty="0" err="1"/>
              <a:t>teachers</a:t>
            </a:r>
            <a:r>
              <a:rPr lang="nl-BE" dirty="0"/>
              <a:t>, </a:t>
            </a:r>
            <a:r>
              <a:rPr lang="nl-BE" dirty="0" err="1"/>
              <a:t>parents</a:t>
            </a:r>
            <a:r>
              <a:rPr lang="nl-BE" dirty="0"/>
              <a:t>, </a:t>
            </a:r>
            <a:r>
              <a:rPr lang="nl-BE" dirty="0" err="1"/>
              <a:t>internship</a:t>
            </a:r>
            <a:r>
              <a:rPr lang="nl-BE" dirty="0"/>
              <a:t> supervisor…).</a:t>
            </a:r>
            <a:endParaRPr lang="nl-BE" noProof="0" dirty="0"/>
          </a:p>
          <a:p>
            <a:pPr marL="571500" indent="-571500">
              <a:buFont typeface="Arial" panose="020B0604020202020204" pitchFamily="34" charset="0"/>
              <a:buChar char="•"/>
            </a:pPr>
            <a:r>
              <a:rPr lang="nl-BE" noProof="0" dirty="0" err="1"/>
              <a:t>You</a:t>
            </a:r>
            <a:r>
              <a:rPr lang="nl-BE" noProof="0" dirty="0"/>
              <a:t> are </a:t>
            </a:r>
            <a:r>
              <a:rPr lang="nl-BE" noProof="0" dirty="0" err="1"/>
              <a:t>not</a:t>
            </a:r>
            <a:r>
              <a:rPr lang="nl-BE" noProof="0" dirty="0"/>
              <a:t> born </a:t>
            </a:r>
            <a:r>
              <a:rPr lang="nl-BE" noProof="0" dirty="0" err="1"/>
              <a:t>with</a:t>
            </a:r>
            <a:r>
              <a:rPr lang="nl-BE" noProof="0" dirty="0"/>
              <a:t> </a:t>
            </a:r>
            <a:r>
              <a:rPr lang="nl-BE" noProof="0" dirty="0" err="1"/>
              <a:t>it</a:t>
            </a:r>
            <a:r>
              <a:rPr lang="nl-BE" noProof="0" dirty="0"/>
              <a:t> </a:t>
            </a:r>
            <a:r>
              <a:rPr lang="nl-BE" noProof="0" dirty="0">
                <a:sym typeface="Wingdings" panose="05000000000000000000" pitchFamily="2" charset="2"/>
              </a:rPr>
              <a:t> </a:t>
            </a:r>
            <a:r>
              <a:rPr lang="nl-BE" noProof="0" dirty="0" err="1">
                <a:sym typeface="Wingdings" panose="05000000000000000000" pitchFamily="2" charset="2"/>
              </a:rPr>
              <a:t>learned</a:t>
            </a:r>
            <a:endParaRPr lang="nl-BE" noProof="0" dirty="0">
              <a:sym typeface="Wingdings" panose="05000000000000000000" pitchFamily="2" charset="2"/>
            </a:endParaRPr>
          </a:p>
          <a:p>
            <a:pPr marL="571500" indent="-571500">
              <a:buFont typeface="Arial" panose="020B0604020202020204" pitchFamily="34" charset="0"/>
              <a:buChar char="•"/>
            </a:pPr>
            <a:r>
              <a:rPr lang="nl-BE" noProof="0" dirty="0" err="1">
                <a:sym typeface="Wingdings" panose="05000000000000000000" pitchFamily="2" charset="2"/>
              </a:rPr>
              <a:t>So</a:t>
            </a:r>
            <a:r>
              <a:rPr lang="nl-BE" noProof="0" dirty="0">
                <a:sym typeface="Wingdings" panose="05000000000000000000" pitchFamily="2" charset="2"/>
              </a:rPr>
              <a:t> </a:t>
            </a:r>
            <a:r>
              <a:rPr lang="nl-BE" noProof="0" dirty="0" err="1">
                <a:sym typeface="Wingdings" panose="05000000000000000000" pitchFamily="2" charset="2"/>
              </a:rPr>
              <a:t>you</a:t>
            </a:r>
            <a:r>
              <a:rPr lang="nl-BE" noProof="0" dirty="0">
                <a:sym typeface="Wingdings" panose="05000000000000000000" pitchFamily="2" charset="2"/>
              </a:rPr>
              <a:t> </a:t>
            </a:r>
            <a:r>
              <a:rPr lang="nl-BE" noProof="0" dirty="0" err="1">
                <a:sym typeface="Wingdings" panose="05000000000000000000" pitchFamily="2" charset="2"/>
              </a:rPr>
              <a:t>can</a:t>
            </a:r>
            <a:r>
              <a:rPr lang="nl-BE" noProof="0" dirty="0">
                <a:sym typeface="Wingdings" panose="05000000000000000000" pitchFamily="2" charset="2"/>
              </a:rPr>
              <a:t> </a:t>
            </a:r>
            <a:r>
              <a:rPr lang="nl-BE" noProof="0" dirty="0" err="1">
                <a:sym typeface="Wingdings" panose="05000000000000000000" pitchFamily="2" charset="2"/>
              </a:rPr>
              <a:t>also</a:t>
            </a:r>
            <a:r>
              <a:rPr lang="nl-BE" noProof="0" dirty="0">
                <a:sym typeface="Wingdings" panose="05000000000000000000" pitchFamily="2" charset="2"/>
              </a:rPr>
              <a:t> </a:t>
            </a:r>
            <a:r>
              <a:rPr lang="nl-BE" noProof="0" dirty="0" err="1">
                <a:sym typeface="Wingdings" panose="05000000000000000000" pitchFamily="2" charset="2"/>
              </a:rPr>
              <a:t>unlear</a:t>
            </a:r>
            <a:r>
              <a:rPr lang="nl-BE" dirty="0">
                <a:sym typeface="Wingdings" panose="05000000000000000000" pitchFamily="2" charset="2"/>
              </a:rPr>
              <a:t>n </a:t>
            </a:r>
            <a:r>
              <a:rPr lang="nl-BE" dirty="0" err="1">
                <a:sym typeface="Wingdings" panose="05000000000000000000" pitchFamily="2" charset="2"/>
              </a:rPr>
              <a:t>it</a:t>
            </a:r>
            <a:endParaRPr lang="nl-BE" noProof="0" dirty="0"/>
          </a:p>
          <a:p>
            <a:pPr marL="571500"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err="1"/>
              <a:t>What</a:t>
            </a:r>
            <a:r>
              <a:rPr lang="nl-BE" noProof="0" dirty="0"/>
              <a:t> is </a:t>
            </a:r>
            <a:r>
              <a:rPr lang="nl-BE" noProof="0" dirty="0" err="1"/>
              <a:t>problematic</a:t>
            </a:r>
            <a:r>
              <a:rPr lang="nl-BE" noProof="0" dirty="0"/>
              <a:t> </a:t>
            </a:r>
            <a:r>
              <a:rPr lang="nl-BE" noProof="0" dirty="0" err="1"/>
              <a:t>procrastination</a:t>
            </a:r>
            <a:r>
              <a:rPr lang="nl-BE" noProof="0" dirty="0"/>
              <a:t>?</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2542834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817075" y="2113634"/>
            <a:ext cx="15259341" cy="3666972"/>
          </a:xfrm>
        </p:spPr>
        <p:txBody>
          <a:bodyPr/>
          <a:lstStyle/>
          <a:p>
            <a:pPr marL="571500" indent="-571500">
              <a:buFont typeface="Arial" panose="020B0604020202020204" pitchFamily="34" charset="0"/>
              <a:buChar char="•"/>
            </a:pPr>
            <a:r>
              <a:rPr lang="nl-BE" noProof="0" dirty="0" err="1"/>
              <a:t>Study</a:t>
            </a:r>
            <a:r>
              <a:rPr lang="nl-BE" noProof="0" dirty="0"/>
              <a:t> </a:t>
            </a:r>
            <a:r>
              <a:rPr lang="nl-BE" noProof="0" dirty="0" err="1"/>
              <a:t>organisation</a:t>
            </a:r>
            <a:r>
              <a:rPr lang="nl-BE" noProof="0" dirty="0"/>
              <a:t> – </a:t>
            </a:r>
            <a:r>
              <a:rPr lang="nl-BE" noProof="0" dirty="0" err="1"/>
              <a:t>overseeing</a:t>
            </a:r>
            <a:r>
              <a:rPr lang="nl-BE" noProof="0" dirty="0"/>
              <a:t> </a:t>
            </a:r>
            <a:r>
              <a:rPr lang="nl-BE" noProof="0" dirty="0" err="1"/>
              <a:t>the</a:t>
            </a:r>
            <a:r>
              <a:rPr lang="nl-BE" noProof="0" dirty="0"/>
              <a:t> semester as a </a:t>
            </a:r>
            <a:r>
              <a:rPr lang="nl-BE" noProof="0" dirty="0" err="1"/>
              <a:t>whole</a:t>
            </a:r>
            <a:endParaRPr lang="nl-BE" noProof="0" dirty="0"/>
          </a:p>
          <a:p>
            <a:pPr lvl="2"/>
            <a:endParaRPr lang="nl-BE" noProof="0" dirty="0"/>
          </a:p>
          <a:p>
            <a:pPr marL="1943100" lvl="2" indent="-571500">
              <a:buFont typeface="Arial" panose="020B0604020202020204" pitchFamily="34" charset="0"/>
              <a:buChar char="•"/>
            </a:pPr>
            <a:r>
              <a:rPr lang="nl-BE" dirty="0" err="1"/>
              <a:t>Provide</a:t>
            </a:r>
            <a:r>
              <a:rPr lang="nl-BE" dirty="0"/>
              <a:t> a </a:t>
            </a:r>
            <a:r>
              <a:rPr lang="nl-BE" b="1" dirty="0" err="1"/>
              <a:t>clear</a:t>
            </a:r>
            <a:r>
              <a:rPr lang="nl-BE" b="1" dirty="0"/>
              <a:t> </a:t>
            </a:r>
            <a:r>
              <a:rPr lang="nl-BE" b="1" dirty="0" err="1"/>
              <a:t>overview</a:t>
            </a:r>
            <a:r>
              <a:rPr lang="nl-BE" dirty="0"/>
              <a:t>. </a:t>
            </a:r>
            <a:r>
              <a:rPr lang="nl-BE" dirty="0" err="1"/>
              <a:t>Work</a:t>
            </a:r>
            <a:r>
              <a:rPr lang="nl-BE" dirty="0"/>
              <a:t> </a:t>
            </a:r>
            <a:r>
              <a:rPr lang="nl-BE" dirty="0" err="1"/>
              <a:t>with</a:t>
            </a:r>
            <a:r>
              <a:rPr lang="nl-BE" dirty="0"/>
              <a:t> </a:t>
            </a:r>
            <a:r>
              <a:rPr lang="nl-BE" dirty="0" err="1"/>
              <a:t>colours</a:t>
            </a:r>
            <a:r>
              <a:rPr lang="nl-BE" dirty="0"/>
              <a:t> per </a:t>
            </a:r>
            <a:r>
              <a:rPr lang="nl-BE" dirty="0" err="1"/>
              <a:t>category</a:t>
            </a:r>
            <a:r>
              <a:rPr lang="nl-BE" dirty="0"/>
              <a:t>.</a:t>
            </a:r>
            <a:endParaRPr lang="nl-BE" noProof="0" dirty="0"/>
          </a:p>
          <a:p>
            <a:pPr marL="1943100" lvl="2" indent="-571500">
              <a:buFont typeface="Arial" panose="020B0604020202020204" pitchFamily="34" charset="0"/>
              <a:buChar char="•"/>
            </a:pPr>
            <a:r>
              <a:rPr lang="nl-BE" dirty="0"/>
              <a:t>Make </a:t>
            </a:r>
            <a:r>
              <a:rPr lang="nl-BE" dirty="0" err="1"/>
              <a:t>sure</a:t>
            </a:r>
            <a:r>
              <a:rPr lang="nl-BE" dirty="0"/>
              <a:t> </a:t>
            </a:r>
            <a:r>
              <a:rPr lang="nl-BE" b="1" dirty="0" err="1"/>
              <a:t>all</a:t>
            </a:r>
            <a:r>
              <a:rPr lang="nl-BE" b="1" dirty="0"/>
              <a:t> NOT AVAILABLE TIME </a:t>
            </a:r>
            <a:r>
              <a:rPr lang="nl-BE" dirty="0"/>
              <a:t>is on </a:t>
            </a:r>
            <a:r>
              <a:rPr lang="nl-BE" dirty="0" err="1"/>
              <a:t>the</a:t>
            </a:r>
            <a:r>
              <a:rPr lang="nl-BE" dirty="0"/>
              <a:t> semester statement.</a:t>
            </a:r>
            <a:endParaRPr lang="nl-BE" noProof="0" dirty="0"/>
          </a:p>
          <a:p>
            <a:pPr marL="1943100" lvl="2" indent="-571500">
              <a:buFont typeface="Arial" panose="020B0604020202020204" pitchFamily="34" charset="0"/>
              <a:buChar char="•"/>
            </a:pPr>
            <a:r>
              <a:rPr lang="nl-BE" b="1" dirty="0"/>
              <a:t>Hang </a:t>
            </a:r>
            <a:r>
              <a:rPr lang="nl-BE" b="1" dirty="0" err="1"/>
              <a:t>this</a:t>
            </a:r>
            <a:r>
              <a:rPr lang="nl-BE" b="1" dirty="0"/>
              <a:t> </a:t>
            </a:r>
            <a:r>
              <a:rPr lang="nl-BE" dirty="0" err="1"/>
              <a:t>overview</a:t>
            </a:r>
            <a:r>
              <a:rPr lang="nl-BE" dirty="0"/>
              <a:t> </a:t>
            </a:r>
            <a:r>
              <a:rPr lang="nl-BE" b="1" dirty="0"/>
              <a:t>out</a:t>
            </a:r>
            <a:r>
              <a:rPr lang="nl-BE" dirty="0"/>
              <a:t> </a:t>
            </a:r>
            <a:r>
              <a:rPr lang="nl-BE" dirty="0" err="1"/>
              <a:t>above</a:t>
            </a:r>
            <a:r>
              <a:rPr lang="nl-BE" dirty="0"/>
              <a:t> </a:t>
            </a:r>
            <a:r>
              <a:rPr lang="nl-BE" dirty="0" err="1"/>
              <a:t>your</a:t>
            </a:r>
            <a:r>
              <a:rPr lang="nl-BE" dirty="0"/>
              <a:t> desk. Cross out e.g. </a:t>
            </a:r>
            <a:r>
              <a:rPr lang="nl-BE" dirty="0" err="1"/>
              <a:t>each</a:t>
            </a:r>
            <a:r>
              <a:rPr lang="nl-BE" dirty="0"/>
              <a:t> week.</a:t>
            </a:r>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pic>
        <p:nvPicPr>
          <p:cNvPr id="4098" name="Picture 2" descr="Afbeeldingsresultaat voor tips">
            <a:extLst>
              <a:ext uri="{FF2B5EF4-FFF2-40B4-BE49-F238E27FC236}">
                <a16:creationId xmlns:a16="http://schemas.microsoft.com/office/drawing/2014/main" id="{BC363E14-3D89-4D06-B081-992D9741D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15761"/>
            <a:ext cx="3436774" cy="343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924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41</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err="1"/>
              <a:t>Overview</a:t>
            </a:r>
            <a:endParaRPr lang="nl-BE" noProof="0" dirty="0"/>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dirty="0" err="1"/>
              <a:t>Procrastination</a:t>
            </a:r>
            <a:r>
              <a:rPr lang="nl-BE" dirty="0"/>
              <a:t> workshop</a:t>
            </a:r>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tackle </a:t>
            </a:r>
            <a:r>
              <a:rPr lang="nl-BE" sz="2800" b="1" dirty="0" err="1"/>
              <a:t>procrastination</a:t>
            </a:r>
            <a:r>
              <a:rPr lang="nl-BE" sz="2800" b="1" dirty="0"/>
              <a:t>: </a:t>
            </a:r>
          </a:p>
          <a:p>
            <a:pPr algn="ctr"/>
            <a:r>
              <a:rPr lang="nl-BE" sz="2800" b="1" dirty="0" err="1"/>
              <a:t>changing</a:t>
            </a:r>
            <a:r>
              <a:rPr lang="nl-BE" sz="2800" b="1" dirty="0"/>
              <a:t> </a:t>
            </a:r>
            <a:r>
              <a:rPr lang="nl-BE" sz="2800" b="1" dirty="0" err="1"/>
              <a:t>behaviour</a:t>
            </a:r>
            <a:endParaRPr lang="nl-BE" sz="2800" b="1" dirty="0"/>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a:off x="8820679" y="3065604"/>
            <a:ext cx="0" cy="153197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3916824" cy="141247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1242207" y="4804169"/>
            <a:ext cx="3433308" cy="79363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Pros </a:t>
            </a:r>
            <a:r>
              <a:rPr lang="nl-BE" sz="3200" dirty="0" err="1"/>
              <a:t>and</a:t>
            </a:r>
            <a:r>
              <a:rPr lang="nl-BE" sz="3200" dirty="0"/>
              <a:t> </a:t>
            </a:r>
            <a:r>
              <a:rPr lang="nl-BE" sz="3200" dirty="0" err="1"/>
              <a:t>cons</a:t>
            </a:r>
            <a:endParaRPr lang="nl-BE" sz="3200" dirty="0"/>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7156159" y="4734553"/>
            <a:ext cx="3388222" cy="9939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t>Where</a:t>
            </a:r>
            <a:r>
              <a:rPr lang="nl-BE" sz="3200" dirty="0"/>
              <a:t> does </a:t>
            </a:r>
            <a:r>
              <a:rPr lang="nl-BE" sz="3200" dirty="0" err="1"/>
              <a:t>my</a:t>
            </a:r>
            <a:r>
              <a:rPr lang="nl-BE" sz="3200" dirty="0"/>
              <a:t> time go?</a:t>
            </a:r>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12318521" y="4770254"/>
            <a:ext cx="3388222" cy="97552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solidFill>
                  <a:schemeClr val="tx1"/>
                </a:solidFill>
              </a:rPr>
              <a:t>Study</a:t>
            </a:r>
            <a:r>
              <a:rPr lang="nl-BE" sz="3200" dirty="0">
                <a:solidFill>
                  <a:schemeClr val="tx1"/>
                </a:solidFill>
              </a:rPr>
              <a:t> approach</a:t>
            </a:r>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a:stCxn id="28" idx="2"/>
          </p:cNvCxnSpPr>
          <p:nvPr/>
        </p:nvCxnSpPr>
        <p:spPr>
          <a:xfrm flipH="1">
            <a:off x="8850270" y="5745783"/>
            <a:ext cx="5162362"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a:stCxn id="28" idx="2"/>
          </p:cNvCxnSpPr>
          <p:nvPr/>
        </p:nvCxnSpPr>
        <p:spPr>
          <a:xfrm flipH="1">
            <a:off x="12246202" y="5745783"/>
            <a:ext cx="1766430"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9968AE38-957B-4534-BB1E-B7FE3958B14E}"/>
              </a:ext>
            </a:extLst>
          </p:cNvPr>
          <p:cNvCxnSpPr>
            <a:cxnSpLocks/>
            <a:stCxn id="28" idx="2"/>
          </p:cNvCxnSpPr>
          <p:nvPr/>
        </p:nvCxnSpPr>
        <p:spPr>
          <a:xfrm>
            <a:off x="14012632" y="5745783"/>
            <a:ext cx="530683"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42" name="Rechthoek: afgeronde hoeken 41">
            <a:extLst>
              <a:ext uri="{FF2B5EF4-FFF2-40B4-BE49-F238E27FC236}">
                <a16:creationId xmlns:a16="http://schemas.microsoft.com/office/drawing/2014/main" id="{C78A17AF-CFA6-4041-8FC8-4D5E45ACF4C9}"/>
              </a:ext>
            </a:extLst>
          </p:cNvPr>
          <p:cNvSpPr/>
          <p:nvPr/>
        </p:nvSpPr>
        <p:spPr>
          <a:xfrm>
            <a:off x="6173637" y="7059111"/>
            <a:ext cx="2898475" cy="5476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err="1"/>
              <a:t>Study</a:t>
            </a:r>
            <a:r>
              <a:rPr lang="nl-BE" dirty="0"/>
              <a:t> environment</a:t>
            </a:r>
            <a:endParaRPr lang="nl-BE" sz="3200" dirty="0"/>
          </a:p>
        </p:txBody>
      </p:sp>
      <p:sp>
        <p:nvSpPr>
          <p:cNvPr id="43" name="Tekstvak 42">
            <a:extLst>
              <a:ext uri="{FF2B5EF4-FFF2-40B4-BE49-F238E27FC236}">
                <a16:creationId xmlns:a16="http://schemas.microsoft.com/office/drawing/2014/main" id="{E7496319-3B4B-4F55-AB95-310FA18ACA0F}"/>
              </a:ext>
            </a:extLst>
          </p:cNvPr>
          <p:cNvSpPr txBox="1"/>
          <p:nvPr/>
        </p:nvSpPr>
        <p:spPr>
          <a:xfrm>
            <a:off x="13594709" y="7725718"/>
            <a:ext cx="3979612" cy="923330"/>
          </a:xfrm>
          <a:prstGeom prst="rect">
            <a:avLst/>
          </a:prstGeom>
          <a:noFill/>
        </p:spPr>
        <p:txBody>
          <a:bodyPr wrap="square" rtlCol="0">
            <a:spAutoFit/>
          </a:bodyPr>
          <a:lstStyle/>
          <a:p>
            <a:pPr marL="342900" indent="-342900">
              <a:buAutoNum type="arabicPeriod"/>
            </a:pPr>
            <a:r>
              <a:rPr lang="nl-BE" dirty="0"/>
              <a:t>Processing time </a:t>
            </a:r>
            <a:r>
              <a:rPr lang="nl-BE" dirty="0" err="1"/>
              <a:t>registration</a:t>
            </a:r>
            <a:endParaRPr lang="nl-BE" dirty="0"/>
          </a:p>
          <a:p>
            <a:pPr marL="342900" indent="-342900">
              <a:buAutoNum type="arabicPeriod"/>
            </a:pPr>
            <a:r>
              <a:rPr lang="nl-BE" dirty="0"/>
              <a:t>Semester </a:t>
            </a:r>
            <a:r>
              <a:rPr lang="nl-BE" dirty="0" err="1"/>
              <a:t>oversight</a:t>
            </a:r>
            <a:endParaRPr lang="nl-BE" dirty="0"/>
          </a:p>
          <a:p>
            <a:pPr marL="342900" indent="-342900">
              <a:buAutoNum type="arabicPeriod"/>
            </a:pPr>
            <a:r>
              <a:rPr lang="nl-BE" dirty="0" err="1">
                <a:solidFill>
                  <a:schemeClr val="accent1"/>
                </a:solidFill>
              </a:rPr>
              <a:t>Weekly</a:t>
            </a:r>
            <a:r>
              <a:rPr lang="nl-BE" dirty="0">
                <a:solidFill>
                  <a:schemeClr val="accent1"/>
                </a:solidFill>
              </a:rPr>
              <a:t> </a:t>
            </a:r>
            <a:r>
              <a:rPr lang="nl-BE" dirty="0" err="1">
                <a:solidFill>
                  <a:schemeClr val="accent1"/>
                </a:solidFill>
              </a:rPr>
              <a:t>schedule</a:t>
            </a:r>
            <a:endParaRPr lang="nl-BE" dirty="0">
              <a:solidFill>
                <a:schemeClr val="accent1"/>
              </a:solidFill>
            </a:endParaRPr>
          </a:p>
        </p:txBody>
      </p:sp>
      <p:sp>
        <p:nvSpPr>
          <p:cNvPr id="44" name="Rechthoek: afgeronde hoeken 43">
            <a:extLst>
              <a:ext uri="{FF2B5EF4-FFF2-40B4-BE49-F238E27FC236}">
                <a16:creationId xmlns:a16="http://schemas.microsoft.com/office/drawing/2014/main" id="{B427FBF6-A802-44E2-B29C-5108F930155F}"/>
              </a:ext>
            </a:extLst>
          </p:cNvPr>
          <p:cNvSpPr/>
          <p:nvPr/>
        </p:nvSpPr>
        <p:spPr>
          <a:xfrm>
            <a:off x="9914791"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err="1">
                <a:solidFill>
                  <a:schemeClr val="tx1"/>
                </a:solidFill>
              </a:rPr>
              <a:t>Study</a:t>
            </a:r>
            <a:r>
              <a:rPr lang="nl-BE" dirty="0">
                <a:solidFill>
                  <a:schemeClr val="tx1"/>
                </a:solidFill>
              </a:rPr>
              <a:t> </a:t>
            </a:r>
            <a:r>
              <a:rPr lang="nl-BE" dirty="0" err="1">
                <a:solidFill>
                  <a:schemeClr val="tx1"/>
                </a:solidFill>
              </a:rPr>
              <a:t>method</a:t>
            </a:r>
            <a:endParaRPr lang="nl-BE" sz="3200" dirty="0">
              <a:solidFill>
                <a:schemeClr val="tx1"/>
              </a:solidFill>
            </a:endParaRPr>
          </a:p>
        </p:txBody>
      </p:sp>
      <p:sp>
        <p:nvSpPr>
          <p:cNvPr id="45" name="Rechthoek: afgeronde hoeken 44">
            <a:extLst>
              <a:ext uri="{FF2B5EF4-FFF2-40B4-BE49-F238E27FC236}">
                <a16:creationId xmlns:a16="http://schemas.microsoft.com/office/drawing/2014/main" id="{88F2404C-498E-490A-9467-B96A3DD50762}"/>
              </a:ext>
            </a:extLst>
          </p:cNvPr>
          <p:cNvSpPr/>
          <p:nvPr/>
        </p:nvSpPr>
        <p:spPr>
          <a:xfrm>
            <a:off x="13303702"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err="1"/>
              <a:t>Study</a:t>
            </a:r>
            <a:r>
              <a:rPr lang="nl-BE" dirty="0"/>
              <a:t> </a:t>
            </a:r>
            <a:r>
              <a:rPr lang="nl-BE" dirty="0" err="1"/>
              <a:t>organisation</a:t>
            </a:r>
            <a:r>
              <a:rPr lang="nl-BE" sz="3200" dirty="0"/>
              <a:t> </a:t>
            </a:r>
          </a:p>
        </p:txBody>
      </p:sp>
      <p:sp>
        <p:nvSpPr>
          <p:cNvPr id="46" name="Tekstvak 45">
            <a:extLst>
              <a:ext uri="{FF2B5EF4-FFF2-40B4-BE49-F238E27FC236}">
                <a16:creationId xmlns:a16="http://schemas.microsoft.com/office/drawing/2014/main" id="{5E578BB4-7EE2-41EA-B623-9A96D7481F6F}"/>
              </a:ext>
            </a:extLst>
          </p:cNvPr>
          <p:cNvSpPr txBox="1"/>
          <p:nvPr/>
        </p:nvSpPr>
        <p:spPr>
          <a:xfrm>
            <a:off x="6527320" y="7679551"/>
            <a:ext cx="2898475" cy="923330"/>
          </a:xfrm>
          <a:prstGeom prst="rect">
            <a:avLst/>
          </a:prstGeom>
          <a:noFill/>
        </p:spPr>
        <p:txBody>
          <a:bodyPr wrap="square" rtlCol="0">
            <a:spAutoFit/>
          </a:bodyPr>
          <a:lstStyle/>
          <a:p>
            <a:pPr marL="342900" indent="-342900">
              <a:buAutoNum type="arabicPeriod"/>
            </a:pPr>
            <a:r>
              <a:rPr lang="nl-BE" dirty="0" err="1"/>
              <a:t>External</a:t>
            </a:r>
            <a:r>
              <a:rPr lang="nl-BE" dirty="0"/>
              <a:t> </a:t>
            </a:r>
            <a:r>
              <a:rPr lang="nl-BE" dirty="0" err="1"/>
              <a:t>and</a:t>
            </a:r>
            <a:r>
              <a:rPr lang="nl-BE" dirty="0"/>
              <a:t> </a:t>
            </a:r>
            <a:r>
              <a:rPr lang="nl-BE" dirty="0" err="1"/>
              <a:t>internal</a:t>
            </a:r>
            <a:r>
              <a:rPr lang="nl-BE" dirty="0"/>
              <a:t> distractors </a:t>
            </a:r>
          </a:p>
          <a:p>
            <a:pPr marL="342900" indent="-342900">
              <a:buAutoNum type="arabicPeriod"/>
            </a:pPr>
            <a:r>
              <a:rPr lang="nl-BE" dirty="0"/>
              <a:t>Digital tools</a:t>
            </a:r>
          </a:p>
        </p:txBody>
      </p:sp>
    </p:spTree>
    <p:extLst>
      <p:ext uri="{BB962C8B-B14F-4D97-AF65-F5344CB8AC3E}">
        <p14:creationId xmlns:p14="http://schemas.microsoft.com/office/powerpoint/2010/main" val="2843034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817418" y="2131921"/>
            <a:ext cx="15259341" cy="6627107"/>
          </a:xfrm>
        </p:spPr>
        <p:txBody>
          <a:bodyPr/>
          <a:lstStyle/>
          <a:p>
            <a:pPr marL="571500" indent="-571500">
              <a:buFont typeface="Arial" panose="020B0604020202020204" pitchFamily="34" charset="0"/>
              <a:buChar char="•"/>
            </a:pPr>
            <a:r>
              <a:rPr lang="nl-BE" noProof="0" dirty="0" err="1"/>
              <a:t>Study</a:t>
            </a:r>
            <a:r>
              <a:rPr lang="nl-BE" noProof="0" dirty="0"/>
              <a:t> </a:t>
            </a:r>
            <a:r>
              <a:rPr lang="nl-BE" noProof="0" dirty="0" err="1"/>
              <a:t>organisation</a:t>
            </a:r>
            <a:r>
              <a:rPr lang="nl-BE" noProof="0" dirty="0"/>
              <a:t> – </a:t>
            </a:r>
            <a:r>
              <a:rPr lang="nl-BE" noProof="0" dirty="0" err="1"/>
              <a:t>weekly</a:t>
            </a:r>
            <a:r>
              <a:rPr lang="nl-BE" noProof="0" dirty="0"/>
              <a:t> </a:t>
            </a:r>
            <a:r>
              <a:rPr lang="nl-BE" noProof="0" dirty="0" err="1"/>
              <a:t>schedule</a:t>
            </a:r>
            <a:endParaRPr lang="nl-BE" noProof="0" dirty="0"/>
          </a:p>
          <a:p>
            <a:pPr marL="1257300" lvl="1" indent="-571500">
              <a:buFont typeface="Arial" panose="020B0604020202020204" pitchFamily="34" charset="0"/>
              <a:buChar char="•"/>
            </a:pPr>
            <a:r>
              <a:rPr lang="nl-BE" noProof="0" dirty="0">
                <a:solidFill>
                  <a:srgbClr val="FF0000"/>
                </a:solidFill>
              </a:rPr>
              <a:t>Home </a:t>
            </a:r>
            <a:r>
              <a:rPr lang="nl-BE" noProof="0" dirty="0" err="1">
                <a:solidFill>
                  <a:srgbClr val="FF0000"/>
                </a:solidFill>
              </a:rPr>
              <a:t>assignment</a:t>
            </a:r>
            <a:r>
              <a:rPr lang="nl-BE" noProof="0" dirty="0">
                <a:solidFill>
                  <a:srgbClr val="FF0000"/>
                </a:solidFill>
              </a:rPr>
              <a:t>: </a:t>
            </a:r>
            <a:r>
              <a:rPr lang="nl-BE" noProof="0" dirty="0" err="1">
                <a:solidFill>
                  <a:srgbClr val="FF0000"/>
                </a:solidFill>
              </a:rPr>
              <a:t>Weekly</a:t>
            </a:r>
            <a:r>
              <a:rPr lang="nl-BE" noProof="0" dirty="0">
                <a:solidFill>
                  <a:srgbClr val="FF0000"/>
                </a:solidFill>
              </a:rPr>
              <a:t> planning</a:t>
            </a:r>
          </a:p>
          <a:p>
            <a:pPr marL="1943100" lvl="2" indent="-571500">
              <a:buFont typeface="Arial" panose="020B0604020202020204" pitchFamily="34" charset="0"/>
              <a:buChar char="•"/>
            </a:pPr>
            <a:r>
              <a:rPr lang="nl-BE" noProof="0" dirty="0">
                <a:hlinkClick r:id="rId3"/>
              </a:rPr>
              <a:t>Via google agenda</a:t>
            </a:r>
            <a:endParaRPr lang="nl-BE" noProof="0" dirty="0"/>
          </a:p>
          <a:p>
            <a:pPr lvl="2"/>
            <a:endParaRPr lang="nl-BE" noProof="0" dirty="0"/>
          </a:p>
          <a:p>
            <a:pPr marL="1885950" lvl="2" indent="-514350">
              <a:buAutoNum type="arabicPeriod"/>
            </a:pPr>
            <a:r>
              <a:rPr lang="nl-BE" noProof="0" dirty="0" err="1"/>
              <a:t>Fill</a:t>
            </a:r>
            <a:r>
              <a:rPr lang="nl-BE" noProof="0" dirty="0"/>
              <a:t> </a:t>
            </a:r>
            <a:r>
              <a:rPr lang="nl-BE" noProof="0" dirty="0" err="1"/>
              <a:t>unavailable</a:t>
            </a:r>
            <a:r>
              <a:rPr lang="nl-BE" noProof="0" dirty="0"/>
              <a:t> time</a:t>
            </a:r>
          </a:p>
          <a:p>
            <a:pPr marL="1885950" lvl="2" indent="-514350">
              <a:buAutoNum type="arabicPeriod"/>
            </a:pPr>
            <a:r>
              <a:rPr lang="nl-BE" noProof="0" dirty="0" err="1"/>
              <a:t>What</a:t>
            </a:r>
            <a:r>
              <a:rPr lang="nl-BE" noProof="0" dirty="0"/>
              <a:t> </a:t>
            </a:r>
            <a:r>
              <a:rPr lang="nl-BE" noProof="0" dirty="0" err="1"/>
              <a:t>space</a:t>
            </a:r>
            <a:r>
              <a:rPr lang="nl-BE" noProof="0" dirty="0"/>
              <a:t> is </a:t>
            </a:r>
            <a:r>
              <a:rPr lang="nl-BE" noProof="0" dirty="0" err="1"/>
              <a:t>left</a:t>
            </a:r>
            <a:r>
              <a:rPr lang="nl-BE" noProof="0" dirty="0"/>
              <a:t> </a:t>
            </a:r>
            <a:r>
              <a:rPr lang="nl-BE" noProof="0" dirty="0" err="1"/>
              <a:t>to</a:t>
            </a:r>
            <a:r>
              <a:rPr lang="nl-BE" noProof="0" dirty="0"/>
              <a:t> </a:t>
            </a:r>
            <a:r>
              <a:rPr lang="nl-BE" noProof="0" dirty="0" err="1"/>
              <a:t>study</a:t>
            </a:r>
            <a:r>
              <a:rPr lang="nl-BE" noProof="0" dirty="0"/>
              <a:t>?</a:t>
            </a:r>
          </a:p>
          <a:p>
            <a:pPr marL="1885950" lvl="2" indent="-514350">
              <a:buAutoNum type="arabicPeriod" startAt="3"/>
            </a:pPr>
            <a:r>
              <a:rPr lang="nl-BE" noProof="0" dirty="0"/>
              <a:t>How </a:t>
            </a:r>
            <a:r>
              <a:rPr lang="nl-BE" noProof="0" dirty="0" err="1"/>
              <a:t>much</a:t>
            </a:r>
            <a:r>
              <a:rPr lang="nl-BE" noProof="0" dirty="0"/>
              <a:t> time do </a:t>
            </a:r>
            <a:r>
              <a:rPr lang="nl-BE" noProof="0" dirty="0" err="1"/>
              <a:t>you</a:t>
            </a:r>
            <a:r>
              <a:rPr lang="nl-BE" noProof="0" dirty="0"/>
              <a:t> want </a:t>
            </a:r>
            <a:r>
              <a:rPr lang="nl-BE" noProof="0" dirty="0" err="1"/>
              <a:t>to</a:t>
            </a:r>
            <a:endParaRPr lang="nl-BE" dirty="0"/>
          </a:p>
          <a:p>
            <a:pPr lvl="2"/>
            <a:r>
              <a:rPr lang="nl-BE" dirty="0"/>
              <a:t>      devote </a:t>
            </a:r>
            <a:r>
              <a:rPr lang="nl-BE" dirty="0" err="1"/>
              <a:t>to</a:t>
            </a:r>
            <a:r>
              <a:rPr lang="nl-BE" dirty="0"/>
              <a:t> </a:t>
            </a:r>
            <a:r>
              <a:rPr lang="nl-BE" dirty="0" err="1"/>
              <a:t>your</a:t>
            </a:r>
            <a:r>
              <a:rPr lang="nl-BE" dirty="0"/>
              <a:t> </a:t>
            </a:r>
            <a:r>
              <a:rPr lang="nl-BE" dirty="0" err="1"/>
              <a:t>study</a:t>
            </a:r>
            <a:r>
              <a:rPr lang="nl-BE" dirty="0"/>
              <a:t>? </a:t>
            </a:r>
            <a:r>
              <a:rPr lang="nl-BE" dirty="0" err="1"/>
              <a:t>Build</a:t>
            </a:r>
            <a:endParaRPr lang="nl-BE" dirty="0"/>
          </a:p>
          <a:p>
            <a:pPr lvl="2"/>
            <a:r>
              <a:rPr lang="nl-BE" noProof="0" dirty="0"/>
              <a:t>      </a:t>
            </a:r>
            <a:r>
              <a:rPr lang="nl-BE" noProof="0" dirty="0" err="1"/>
              <a:t>this</a:t>
            </a:r>
            <a:r>
              <a:rPr lang="nl-BE" noProof="0" dirty="0"/>
              <a:t> up.</a:t>
            </a:r>
          </a:p>
          <a:p>
            <a:pPr lvl="2"/>
            <a:r>
              <a:rPr lang="nl-BE" noProof="0" dirty="0"/>
              <a:t>4.  Start </a:t>
            </a:r>
            <a:r>
              <a:rPr lang="nl-BE" noProof="0" dirty="0" err="1"/>
              <a:t>from</a:t>
            </a:r>
            <a:r>
              <a:rPr lang="nl-BE" noProof="0" dirty="0"/>
              <a:t> </a:t>
            </a:r>
            <a:r>
              <a:rPr lang="nl-BE" noProof="0" dirty="0" err="1"/>
              <a:t>the</a:t>
            </a:r>
            <a:r>
              <a:rPr lang="nl-BE" noProof="0" dirty="0"/>
              <a:t> </a:t>
            </a:r>
            <a:r>
              <a:rPr lang="nl-BE" noProof="0" dirty="0" err="1"/>
              <a:t>to</a:t>
            </a:r>
            <a:r>
              <a:rPr lang="nl-BE" noProof="0" dirty="0"/>
              <a:t>-do list.</a:t>
            </a:r>
          </a:p>
          <a:p>
            <a:pPr marL="571500" indent="-571500">
              <a:buFont typeface="Arial" panose="020B0604020202020204" pitchFamily="34" charset="0"/>
              <a:buChar char="•"/>
            </a:pPr>
            <a:endParaRPr lang="nl-BE" noProof="0" dirty="0"/>
          </a:p>
        </p:txBody>
      </p:sp>
      <p:pic>
        <p:nvPicPr>
          <p:cNvPr id="4" name="Afbeelding 3">
            <a:extLst>
              <a:ext uri="{FF2B5EF4-FFF2-40B4-BE49-F238E27FC236}">
                <a16:creationId xmlns:a16="http://schemas.microsoft.com/office/drawing/2014/main" id="{9ABC4B1C-A112-4A93-894F-27EB64A1E65E}"/>
              </a:ext>
            </a:extLst>
          </p:cNvPr>
          <p:cNvPicPr>
            <a:picLocks noChangeAspect="1"/>
          </p:cNvPicPr>
          <p:nvPr/>
        </p:nvPicPr>
        <p:blipFill rotWithShape="1">
          <a:blip r:embed="rId4"/>
          <a:srcRect l="14000" t="18666" r="14100" b="7200"/>
          <a:stretch/>
        </p:blipFill>
        <p:spPr>
          <a:xfrm>
            <a:off x="7973568" y="3324633"/>
            <a:ext cx="10314432" cy="5982084"/>
          </a:xfrm>
          <a:prstGeom prst="rect">
            <a:avLst/>
          </a:prstGeom>
        </p:spPr>
      </p:pic>
    </p:spTree>
    <p:extLst>
      <p:ext uri="{BB962C8B-B14F-4D97-AF65-F5344CB8AC3E}">
        <p14:creationId xmlns:p14="http://schemas.microsoft.com/office/powerpoint/2010/main" val="3880803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817418" y="2131921"/>
            <a:ext cx="15259341" cy="6627107"/>
          </a:xfrm>
        </p:spPr>
        <p:txBody>
          <a:bodyPr/>
          <a:lstStyle/>
          <a:p>
            <a:pPr marL="571500" indent="-571500">
              <a:buFont typeface="Arial" panose="020B0604020202020204" pitchFamily="34" charset="0"/>
              <a:buChar char="•"/>
            </a:pPr>
            <a:r>
              <a:rPr lang="nl-BE" noProof="0" dirty="0" err="1"/>
              <a:t>Study</a:t>
            </a:r>
            <a:r>
              <a:rPr lang="nl-BE" noProof="0" dirty="0"/>
              <a:t> </a:t>
            </a:r>
            <a:r>
              <a:rPr lang="nl-BE" noProof="0" dirty="0" err="1"/>
              <a:t>organisation</a:t>
            </a:r>
            <a:r>
              <a:rPr lang="nl-BE" noProof="0" dirty="0"/>
              <a:t> – </a:t>
            </a:r>
            <a:r>
              <a:rPr lang="nl-BE" noProof="0" dirty="0" err="1"/>
              <a:t>weekly</a:t>
            </a:r>
            <a:r>
              <a:rPr lang="nl-BE" noProof="0" dirty="0"/>
              <a:t> </a:t>
            </a:r>
            <a:r>
              <a:rPr lang="nl-BE" noProof="0" dirty="0" err="1"/>
              <a:t>schedule</a:t>
            </a:r>
            <a:endParaRPr lang="nl-BE" noProof="0" dirty="0"/>
          </a:p>
          <a:p>
            <a:pPr marL="1257300" lvl="1" indent="-571500">
              <a:buFont typeface="Arial" panose="020B0604020202020204" pitchFamily="34" charset="0"/>
              <a:buChar char="•"/>
            </a:pPr>
            <a:r>
              <a:rPr lang="nl-BE" noProof="0" dirty="0">
                <a:solidFill>
                  <a:srgbClr val="FF0000"/>
                </a:solidFill>
              </a:rPr>
              <a:t>Home </a:t>
            </a:r>
            <a:r>
              <a:rPr lang="nl-BE" noProof="0" dirty="0" err="1">
                <a:solidFill>
                  <a:srgbClr val="FF0000"/>
                </a:solidFill>
              </a:rPr>
              <a:t>assignment</a:t>
            </a:r>
            <a:r>
              <a:rPr lang="nl-BE" noProof="0" dirty="0">
                <a:solidFill>
                  <a:srgbClr val="FF0000"/>
                </a:solidFill>
              </a:rPr>
              <a:t>: </a:t>
            </a:r>
            <a:r>
              <a:rPr lang="nl-BE" noProof="0" dirty="0" err="1">
                <a:solidFill>
                  <a:srgbClr val="FF0000"/>
                </a:solidFill>
              </a:rPr>
              <a:t>Weekly</a:t>
            </a:r>
            <a:r>
              <a:rPr lang="nl-BE" noProof="0" dirty="0">
                <a:solidFill>
                  <a:srgbClr val="FF0000"/>
                </a:solidFill>
              </a:rPr>
              <a:t> planning</a:t>
            </a:r>
          </a:p>
          <a:p>
            <a:pPr lvl="2"/>
            <a:r>
              <a:rPr lang="nl-BE" noProof="0" dirty="0"/>
              <a:t>4. Start </a:t>
            </a:r>
            <a:r>
              <a:rPr lang="nl-BE" noProof="0" dirty="0" err="1"/>
              <a:t>from</a:t>
            </a:r>
            <a:r>
              <a:rPr lang="nl-BE" noProof="0" dirty="0"/>
              <a:t> </a:t>
            </a:r>
            <a:r>
              <a:rPr lang="nl-BE" noProof="0" dirty="0" err="1"/>
              <a:t>the</a:t>
            </a:r>
            <a:r>
              <a:rPr lang="nl-BE" noProof="0" dirty="0"/>
              <a:t> TO-DO list.</a:t>
            </a:r>
          </a:p>
          <a:p>
            <a:pPr marL="2514600" lvl="3" indent="-457200">
              <a:buFont typeface="Arial" panose="020B0604020202020204" pitchFamily="34" charset="0"/>
              <a:buChar char="•"/>
            </a:pPr>
            <a:r>
              <a:rPr lang="nl-BE" dirty="0" err="1"/>
              <a:t>Use</a:t>
            </a:r>
            <a:r>
              <a:rPr lang="nl-BE" dirty="0"/>
              <a:t> </a:t>
            </a:r>
            <a:r>
              <a:rPr lang="nl-BE" dirty="0" err="1"/>
              <a:t>the</a:t>
            </a:r>
            <a:r>
              <a:rPr lang="nl-BE" dirty="0"/>
              <a:t> </a:t>
            </a:r>
            <a:r>
              <a:rPr lang="nl-BE" b="1" dirty="0"/>
              <a:t>‘</a:t>
            </a:r>
            <a:r>
              <a:rPr lang="nl-BE" b="1" dirty="0" err="1"/>
              <a:t>repeat</a:t>
            </a:r>
            <a:r>
              <a:rPr lang="nl-BE" b="1" dirty="0"/>
              <a:t>’ button </a:t>
            </a:r>
            <a:r>
              <a:rPr lang="nl-BE" dirty="0" err="1"/>
              <a:t>for</a:t>
            </a:r>
            <a:r>
              <a:rPr lang="nl-BE" dirty="0"/>
              <a:t> </a:t>
            </a:r>
            <a:r>
              <a:rPr lang="nl-BE" dirty="0" err="1"/>
              <a:t>fixed</a:t>
            </a:r>
            <a:r>
              <a:rPr lang="nl-BE" dirty="0"/>
              <a:t> </a:t>
            </a:r>
            <a:r>
              <a:rPr lang="nl-BE" dirty="0" err="1"/>
              <a:t>weekly</a:t>
            </a:r>
            <a:r>
              <a:rPr lang="nl-BE" dirty="0"/>
              <a:t> items.</a:t>
            </a:r>
            <a:endParaRPr lang="nl-BE" noProof="0" dirty="0"/>
          </a:p>
          <a:p>
            <a:pPr marL="2514600" lvl="3" indent="-457200">
              <a:buFont typeface="Arial" panose="020B0604020202020204" pitchFamily="34" charset="0"/>
              <a:buChar char="•"/>
            </a:pPr>
            <a:r>
              <a:rPr lang="nl-BE" dirty="0"/>
              <a:t>Schedule a time </a:t>
            </a:r>
            <a:r>
              <a:rPr lang="nl-BE" dirty="0" err="1"/>
              <a:t>every</a:t>
            </a:r>
            <a:r>
              <a:rPr lang="nl-BE" dirty="0"/>
              <a:t> week </a:t>
            </a:r>
            <a:r>
              <a:rPr lang="nl-BE" dirty="0" err="1"/>
              <a:t>to</a:t>
            </a:r>
            <a:r>
              <a:rPr lang="nl-BE" dirty="0"/>
              <a:t> do </a:t>
            </a:r>
            <a:r>
              <a:rPr lang="nl-BE" dirty="0" err="1"/>
              <a:t>your</a:t>
            </a:r>
            <a:r>
              <a:rPr lang="nl-BE" dirty="0"/>
              <a:t> </a:t>
            </a:r>
            <a:r>
              <a:rPr lang="nl-BE" b="1" dirty="0" err="1"/>
              <a:t>weekly</a:t>
            </a:r>
            <a:r>
              <a:rPr lang="nl-BE" b="1" dirty="0"/>
              <a:t> planning</a:t>
            </a:r>
            <a:r>
              <a:rPr lang="nl-BE" dirty="0"/>
              <a:t>.</a:t>
            </a:r>
            <a:endParaRPr lang="nl-BE" noProof="0" dirty="0"/>
          </a:p>
          <a:p>
            <a:pPr marL="2514600" lvl="3" indent="-457200">
              <a:buFont typeface="Arial" panose="020B0604020202020204" pitchFamily="34" charset="0"/>
              <a:buChar char="•"/>
            </a:pPr>
            <a:r>
              <a:rPr lang="nl-BE" dirty="0"/>
              <a:t>Schedule </a:t>
            </a:r>
            <a:r>
              <a:rPr lang="nl-BE" dirty="0" err="1"/>
              <a:t>weekly</a:t>
            </a:r>
            <a:r>
              <a:rPr lang="nl-BE" dirty="0"/>
              <a:t> </a:t>
            </a:r>
            <a:r>
              <a:rPr lang="nl-BE" b="1" dirty="0" err="1"/>
              <a:t>spare</a:t>
            </a:r>
            <a:r>
              <a:rPr lang="nl-BE" b="1" dirty="0"/>
              <a:t> time</a:t>
            </a:r>
            <a:r>
              <a:rPr lang="nl-BE" dirty="0"/>
              <a:t>.</a:t>
            </a:r>
            <a:endParaRPr lang="nl-BE" noProof="0" dirty="0"/>
          </a:p>
          <a:p>
            <a:pPr marL="2514600" lvl="3" indent="-457200">
              <a:buFont typeface="Arial" panose="020B0604020202020204" pitchFamily="34" charset="0"/>
              <a:buChar char="•"/>
            </a:pPr>
            <a:r>
              <a:rPr lang="nl-BE" b="1" dirty="0"/>
              <a:t>Split large </a:t>
            </a:r>
            <a:r>
              <a:rPr lang="nl-BE" b="1" dirty="0" err="1"/>
              <a:t>tasks</a:t>
            </a:r>
            <a:r>
              <a:rPr lang="nl-BE" b="1" dirty="0"/>
              <a:t> </a:t>
            </a:r>
            <a:r>
              <a:rPr lang="nl-BE" dirty="0" err="1"/>
              <a:t>into</a:t>
            </a:r>
            <a:r>
              <a:rPr lang="nl-BE" dirty="0"/>
              <a:t> small </a:t>
            </a:r>
            <a:r>
              <a:rPr lang="nl-BE" dirty="0" err="1"/>
              <a:t>subtasks</a:t>
            </a:r>
            <a:r>
              <a:rPr lang="nl-BE" dirty="0"/>
              <a:t>, </a:t>
            </a:r>
            <a:r>
              <a:rPr lang="nl-BE" dirty="0" err="1"/>
              <a:t>if</a:t>
            </a:r>
            <a:r>
              <a:rPr lang="nl-BE" dirty="0"/>
              <a:t> </a:t>
            </a:r>
            <a:r>
              <a:rPr lang="nl-BE" dirty="0" err="1"/>
              <a:t>necessary</a:t>
            </a:r>
            <a:r>
              <a:rPr lang="nl-BE" dirty="0"/>
              <a:t>, </a:t>
            </a:r>
            <a:r>
              <a:rPr lang="nl-BE" dirty="0" err="1"/>
              <a:t>and</a:t>
            </a:r>
            <a:r>
              <a:rPr lang="nl-BE" dirty="0"/>
              <a:t> </a:t>
            </a:r>
            <a:r>
              <a:rPr lang="nl-BE" dirty="0" err="1"/>
              <a:t>determine</a:t>
            </a:r>
            <a:r>
              <a:rPr lang="nl-BE" dirty="0"/>
              <a:t> </a:t>
            </a:r>
            <a:r>
              <a:rPr lang="nl-BE" dirty="0" err="1"/>
              <a:t>working</a:t>
            </a:r>
            <a:r>
              <a:rPr lang="nl-BE" dirty="0"/>
              <a:t> time here </a:t>
            </a:r>
            <a:r>
              <a:rPr lang="nl-BE" dirty="0" err="1"/>
              <a:t>too</a:t>
            </a:r>
            <a:r>
              <a:rPr lang="nl-BE" dirty="0"/>
              <a:t>.</a:t>
            </a:r>
            <a:endParaRPr lang="nl-BE" noProof="0" dirty="0"/>
          </a:p>
          <a:p>
            <a:pPr marL="2514600" lvl="3" indent="-457200">
              <a:buFont typeface="Arial" panose="020B0604020202020204" pitchFamily="34" charset="0"/>
              <a:buChar char="•"/>
            </a:pPr>
            <a:r>
              <a:rPr lang="nl-BE" b="1" dirty="0"/>
              <a:t>Be consistent </a:t>
            </a:r>
            <a:r>
              <a:rPr lang="nl-BE" dirty="0" err="1"/>
              <a:t>with</a:t>
            </a:r>
            <a:r>
              <a:rPr lang="nl-BE" dirty="0"/>
              <a:t> </a:t>
            </a:r>
            <a:r>
              <a:rPr lang="nl-BE" dirty="0" err="1"/>
              <a:t>your</a:t>
            </a:r>
            <a:r>
              <a:rPr lang="nl-BE" dirty="0"/>
              <a:t> colour </a:t>
            </a:r>
            <a:r>
              <a:rPr lang="nl-BE" dirty="0" err="1"/>
              <a:t>categories</a:t>
            </a:r>
            <a:r>
              <a:rPr lang="nl-BE" dirty="0"/>
              <a:t>.</a:t>
            </a:r>
            <a:endParaRPr lang="nl-BE" noProof="0" dirty="0"/>
          </a:p>
          <a:p>
            <a:pPr marL="2514600" lvl="3" indent="-457200">
              <a:buFont typeface="Arial" panose="020B0604020202020204" pitchFamily="34" charset="0"/>
              <a:buChar char="•"/>
            </a:pPr>
            <a:r>
              <a:rPr lang="nl-BE" b="1" dirty="0" err="1"/>
              <a:t>Think</a:t>
            </a:r>
            <a:r>
              <a:rPr lang="nl-BE" b="1" dirty="0"/>
              <a:t> </a:t>
            </a:r>
            <a:r>
              <a:rPr lang="nl-BE" b="1" dirty="0" err="1"/>
              <a:t>about</a:t>
            </a:r>
            <a:r>
              <a:rPr lang="nl-BE" b="1" dirty="0"/>
              <a:t> </a:t>
            </a:r>
            <a:r>
              <a:rPr lang="nl-BE" dirty="0" err="1"/>
              <a:t>what</a:t>
            </a:r>
            <a:r>
              <a:rPr lang="nl-BE" dirty="0"/>
              <a:t> </a:t>
            </a:r>
            <a:r>
              <a:rPr lang="nl-BE" dirty="0" err="1"/>
              <a:t>you</a:t>
            </a:r>
            <a:r>
              <a:rPr lang="nl-BE" dirty="0"/>
              <a:t> plan </a:t>
            </a:r>
            <a:r>
              <a:rPr lang="nl-BE" dirty="0" err="1"/>
              <a:t>when</a:t>
            </a:r>
            <a:r>
              <a:rPr lang="nl-BE" dirty="0"/>
              <a:t>.</a:t>
            </a:r>
            <a:endParaRPr lang="nl-BE" noProof="0" dirty="0"/>
          </a:p>
          <a:p>
            <a:pPr marL="3200400" lvl="4" indent="-457200">
              <a:buFont typeface="Arial" panose="020B0604020202020204" pitchFamily="34" charset="0"/>
              <a:buChar char="•"/>
            </a:pPr>
            <a:r>
              <a:rPr lang="nl-BE" dirty="0"/>
              <a:t>Nice items = </a:t>
            </a:r>
            <a:r>
              <a:rPr lang="nl-BE" dirty="0" err="1"/>
              <a:t>place</a:t>
            </a:r>
            <a:r>
              <a:rPr lang="nl-BE" dirty="0"/>
              <a:t> last on </a:t>
            </a:r>
            <a:r>
              <a:rPr lang="nl-BE" dirty="0" err="1"/>
              <a:t>the</a:t>
            </a:r>
            <a:r>
              <a:rPr lang="nl-BE" dirty="0"/>
              <a:t> </a:t>
            </a:r>
            <a:r>
              <a:rPr lang="nl-BE" dirty="0" err="1"/>
              <a:t>day</a:t>
            </a:r>
            <a:endParaRPr lang="nl-BE" noProof="0" dirty="0"/>
          </a:p>
          <a:p>
            <a:pPr marL="2514600" lvl="3" indent="-457200">
              <a:buFont typeface="Arial" panose="020B0604020202020204" pitchFamily="34" charset="0"/>
              <a:buChar char="•"/>
            </a:pPr>
            <a:r>
              <a:rPr lang="nl-BE" dirty="0"/>
              <a:t>Turn </a:t>
            </a:r>
            <a:r>
              <a:rPr lang="nl-BE" dirty="0" err="1"/>
              <a:t>your</a:t>
            </a:r>
            <a:r>
              <a:rPr lang="nl-BE" dirty="0"/>
              <a:t> </a:t>
            </a:r>
            <a:r>
              <a:rPr lang="nl-BE" dirty="0" err="1"/>
              <a:t>diary</a:t>
            </a:r>
            <a:r>
              <a:rPr lang="nl-BE" dirty="0"/>
              <a:t> </a:t>
            </a:r>
            <a:r>
              <a:rPr lang="nl-BE" dirty="0" err="1"/>
              <a:t>into</a:t>
            </a:r>
            <a:r>
              <a:rPr lang="nl-BE" dirty="0"/>
              <a:t> </a:t>
            </a:r>
            <a:r>
              <a:rPr lang="nl-BE" b="1" dirty="0"/>
              <a:t>a </a:t>
            </a:r>
            <a:r>
              <a:rPr lang="nl-BE" b="1" dirty="0" err="1"/>
              <a:t>logbook</a:t>
            </a:r>
            <a:r>
              <a:rPr lang="nl-BE" b="1" dirty="0"/>
              <a:t>.</a:t>
            </a:r>
            <a:endParaRPr lang="nl-BE" b="1" noProof="0" dirty="0"/>
          </a:p>
          <a:p>
            <a:pPr marL="2514600" lvl="3" indent="-457200">
              <a:buFont typeface="Arial" panose="020B0604020202020204" pitchFamily="34" charset="0"/>
              <a:buChar char="•"/>
            </a:pPr>
            <a:r>
              <a:rPr lang="nl-BE" dirty="0"/>
              <a:t>Set automatic </a:t>
            </a:r>
            <a:r>
              <a:rPr lang="nl-BE" b="1" dirty="0" err="1"/>
              <a:t>notifications</a:t>
            </a:r>
            <a:r>
              <a:rPr lang="nl-BE" dirty="0"/>
              <a:t>.</a:t>
            </a:r>
            <a:endParaRPr lang="nl-BE" noProof="0" dirty="0"/>
          </a:p>
        </p:txBody>
      </p:sp>
      <p:pic>
        <p:nvPicPr>
          <p:cNvPr id="9" name="Picture 2" descr="Afbeeldingsresultaat voor tips">
            <a:extLst>
              <a:ext uri="{FF2B5EF4-FFF2-40B4-BE49-F238E27FC236}">
                <a16:creationId xmlns:a16="http://schemas.microsoft.com/office/drawing/2014/main" id="{82094A20-CF73-4669-86A9-5FA4E466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5113"/>
            <a:ext cx="3436774" cy="343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023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817418" y="2131921"/>
            <a:ext cx="15259341" cy="6627107"/>
          </a:xfrm>
        </p:spPr>
        <p:txBody>
          <a:bodyPr/>
          <a:lstStyle/>
          <a:p>
            <a:pPr marL="571500" indent="-571500">
              <a:buFont typeface="Arial" panose="020B0604020202020204" pitchFamily="34" charset="0"/>
              <a:buChar char="•"/>
            </a:pPr>
            <a:r>
              <a:rPr lang="nl-BE" noProof="0" dirty="0" err="1"/>
              <a:t>Study</a:t>
            </a:r>
            <a:r>
              <a:rPr lang="nl-BE" noProof="0" dirty="0"/>
              <a:t> </a:t>
            </a:r>
            <a:r>
              <a:rPr lang="nl-BE" noProof="0" dirty="0" err="1"/>
              <a:t>organisation</a:t>
            </a:r>
            <a:r>
              <a:rPr lang="nl-BE" noProof="0" dirty="0"/>
              <a:t> – </a:t>
            </a:r>
            <a:r>
              <a:rPr lang="nl-BE" noProof="0" dirty="0" err="1"/>
              <a:t>weekly</a:t>
            </a:r>
            <a:r>
              <a:rPr lang="nl-BE" noProof="0" dirty="0"/>
              <a:t> </a:t>
            </a:r>
            <a:r>
              <a:rPr lang="nl-BE" noProof="0" dirty="0" err="1"/>
              <a:t>schedule</a:t>
            </a:r>
            <a:endParaRPr lang="nl-BE" noProof="0" dirty="0"/>
          </a:p>
          <a:p>
            <a:pPr marL="1257300" lvl="1" indent="-571500">
              <a:buFont typeface="Arial" panose="020B0604020202020204" pitchFamily="34" charset="0"/>
              <a:buChar char="•"/>
            </a:pPr>
            <a:r>
              <a:rPr lang="nl-BE" noProof="0" dirty="0">
                <a:solidFill>
                  <a:srgbClr val="FF0000"/>
                </a:solidFill>
              </a:rPr>
              <a:t>Home </a:t>
            </a:r>
            <a:r>
              <a:rPr lang="nl-BE" noProof="0" dirty="0" err="1">
                <a:solidFill>
                  <a:srgbClr val="FF0000"/>
                </a:solidFill>
              </a:rPr>
              <a:t>assignment</a:t>
            </a:r>
            <a:r>
              <a:rPr lang="nl-BE" noProof="0" dirty="0">
                <a:solidFill>
                  <a:srgbClr val="FF0000"/>
                </a:solidFill>
              </a:rPr>
              <a:t>: </a:t>
            </a:r>
            <a:r>
              <a:rPr lang="nl-BE" noProof="0" dirty="0" err="1">
                <a:solidFill>
                  <a:srgbClr val="FF0000"/>
                </a:solidFill>
              </a:rPr>
              <a:t>Weekly</a:t>
            </a:r>
            <a:r>
              <a:rPr lang="nl-BE" noProof="0" dirty="0">
                <a:solidFill>
                  <a:srgbClr val="FF0000"/>
                </a:solidFill>
              </a:rPr>
              <a:t> planning</a:t>
            </a:r>
          </a:p>
          <a:p>
            <a:pPr lvl="2"/>
            <a:r>
              <a:rPr lang="nl-BE" noProof="0" dirty="0"/>
              <a:t>4. Start </a:t>
            </a:r>
            <a:r>
              <a:rPr lang="nl-BE" noProof="0" dirty="0" err="1"/>
              <a:t>from</a:t>
            </a:r>
            <a:r>
              <a:rPr lang="nl-BE" noProof="0" dirty="0"/>
              <a:t> </a:t>
            </a:r>
            <a:r>
              <a:rPr lang="nl-BE" noProof="0" dirty="0" err="1"/>
              <a:t>the</a:t>
            </a:r>
            <a:r>
              <a:rPr lang="nl-BE" noProof="0" dirty="0"/>
              <a:t> TO-DO list.</a:t>
            </a:r>
          </a:p>
          <a:p>
            <a:pPr marL="2514600" lvl="3" indent="-457200">
              <a:buFont typeface="Arial" panose="020B0604020202020204" pitchFamily="34" charset="0"/>
              <a:buChar char="•"/>
            </a:pPr>
            <a:r>
              <a:rPr lang="nl-BE" noProof="0" dirty="0"/>
              <a:t>Set up items SMART!</a:t>
            </a:r>
          </a:p>
          <a:p>
            <a:pPr marL="3200400" lvl="4" indent="-457200">
              <a:buFont typeface="Arial" panose="020B0604020202020204" pitchFamily="34" charset="0"/>
              <a:buChar char="•"/>
            </a:pPr>
            <a:r>
              <a:rPr lang="nl-BE" sz="2900" noProof="0" dirty="0" err="1"/>
              <a:t>Not</a:t>
            </a:r>
            <a:r>
              <a:rPr lang="nl-BE" sz="2900" noProof="0" dirty="0"/>
              <a:t>: </a:t>
            </a:r>
            <a:r>
              <a:rPr lang="nl-BE" sz="2900" noProof="0" dirty="0" err="1"/>
              <a:t>I’m</a:t>
            </a:r>
            <a:r>
              <a:rPr lang="nl-BE" sz="2900" noProof="0" dirty="0"/>
              <a:t> </a:t>
            </a:r>
            <a:r>
              <a:rPr lang="nl-BE" sz="2900" noProof="0" dirty="0" err="1"/>
              <a:t>going</a:t>
            </a:r>
            <a:r>
              <a:rPr lang="nl-BE" sz="2900" noProof="0" dirty="0"/>
              <a:t> </a:t>
            </a:r>
            <a:r>
              <a:rPr lang="nl-BE" sz="2900" noProof="0" dirty="0" err="1"/>
              <a:t>to</a:t>
            </a:r>
            <a:r>
              <a:rPr lang="nl-BE" sz="2900" noProof="0" dirty="0"/>
              <a:t> </a:t>
            </a:r>
            <a:r>
              <a:rPr lang="nl-BE" sz="2900" noProof="0" dirty="0" err="1"/>
              <a:t>work</a:t>
            </a:r>
            <a:r>
              <a:rPr lang="nl-BE" sz="2900" noProof="0" dirty="0"/>
              <a:t> </a:t>
            </a:r>
            <a:r>
              <a:rPr lang="nl-BE" sz="2900" noProof="0" dirty="0" err="1"/>
              <a:t>for</a:t>
            </a:r>
            <a:r>
              <a:rPr lang="nl-BE" sz="2900" noProof="0" dirty="0"/>
              <a:t> school</a:t>
            </a:r>
          </a:p>
          <a:p>
            <a:pPr marL="3200400" lvl="4" indent="-457200">
              <a:buFont typeface="Arial" panose="020B0604020202020204" pitchFamily="34" charset="0"/>
              <a:buChar char="•"/>
            </a:pPr>
            <a:r>
              <a:rPr lang="nl-BE" sz="2900" noProof="0" dirty="0"/>
              <a:t>Well: </a:t>
            </a:r>
            <a:r>
              <a:rPr lang="nl-BE" sz="2900" u="sng" noProof="0" dirty="0" err="1"/>
              <a:t>history</a:t>
            </a:r>
            <a:r>
              <a:rPr lang="nl-BE" sz="2900" u="sng" noProof="0" dirty="0"/>
              <a:t> C1: ‘</a:t>
            </a:r>
            <a:r>
              <a:rPr lang="nl-BE" sz="2900" u="sng" noProof="0" dirty="0" err="1"/>
              <a:t>listing</a:t>
            </a:r>
            <a:r>
              <a:rPr lang="nl-BE" sz="2900" u="sng" noProof="0" dirty="0"/>
              <a:t> </a:t>
            </a:r>
            <a:r>
              <a:rPr lang="nl-BE" sz="2900" u="sng" noProof="0" dirty="0" err="1"/>
              <a:t>concepts</a:t>
            </a:r>
            <a:r>
              <a:rPr lang="nl-BE" sz="2900" u="sng" noProof="0" dirty="0"/>
              <a:t> in Time, Space </a:t>
            </a:r>
            <a:r>
              <a:rPr lang="nl-BE" sz="2900" u="sng" noProof="0" dirty="0" err="1"/>
              <a:t>and</a:t>
            </a:r>
            <a:r>
              <a:rPr lang="nl-BE" sz="2900" u="sng" noProof="0" dirty="0"/>
              <a:t> Context’</a:t>
            </a:r>
            <a:r>
              <a:rPr lang="nl-BE" sz="2900" noProof="0" dirty="0"/>
              <a:t> </a:t>
            </a:r>
            <a:r>
              <a:rPr lang="nl-BE" sz="2900" noProof="0" dirty="0" err="1"/>
              <a:t>scheduled</a:t>
            </a:r>
            <a:r>
              <a:rPr lang="nl-BE" sz="2900" noProof="0" dirty="0"/>
              <a:t> </a:t>
            </a:r>
            <a:r>
              <a:rPr lang="nl-BE" sz="2900" noProof="0" dirty="0" err="1"/>
              <a:t>from</a:t>
            </a:r>
            <a:r>
              <a:rPr lang="nl-BE" sz="2900" noProof="0" dirty="0"/>
              <a:t> 1pm </a:t>
            </a:r>
            <a:r>
              <a:rPr lang="nl-BE" sz="2900" noProof="0" dirty="0" err="1"/>
              <a:t>to</a:t>
            </a:r>
            <a:r>
              <a:rPr lang="nl-BE" sz="2900" noProof="0" dirty="0"/>
              <a:t> 4 </a:t>
            </a:r>
            <a:r>
              <a:rPr lang="nl-BE" sz="2900" noProof="0" dirty="0" err="1"/>
              <a:t>pm</a:t>
            </a:r>
            <a:r>
              <a:rPr lang="nl-BE" sz="2900" noProof="0" dirty="0"/>
              <a:t>.</a:t>
            </a:r>
          </a:p>
          <a:p>
            <a:pPr marL="4229100" lvl="5" indent="-457200"/>
            <a:r>
              <a:rPr lang="nl-BE" sz="2800" noProof="0" dirty="0" err="1"/>
              <a:t>You</a:t>
            </a:r>
            <a:r>
              <a:rPr lang="nl-BE" sz="2800" noProof="0" dirty="0"/>
              <a:t> say </a:t>
            </a:r>
            <a:r>
              <a:rPr lang="nl-BE" sz="2800" noProof="0" dirty="0" err="1"/>
              <a:t>what</a:t>
            </a:r>
            <a:r>
              <a:rPr lang="nl-BE" sz="2800" noProof="0" dirty="0"/>
              <a:t> </a:t>
            </a:r>
            <a:r>
              <a:rPr lang="nl-BE" sz="2800" noProof="0" dirty="0" err="1"/>
              <a:t>you</a:t>
            </a:r>
            <a:r>
              <a:rPr lang="nl-BE" sz="2800" noProof="0" dirty="0"/>
              <a:t> </a:t>
            </a:r>
            <a:r>
              <a:rPr lang="nl-BE" sz="2800" noProof="0" dirty="0" err="1"/>
              <a:t>will</a:t>
            </a:r>
            <a:r>
              <a:rPr lang="nl-BE" sz="2800" noProof="0" dirty="0"/>
              <a:t> do (</a:t>
            </a:r>
            <a:r>
              <a:rPr lang="nl-BE" sz="2800" b="1" noProof="0" dirty="0" err="1"/>
              <a:t>S</a:t>
            </a:r>
            <a:r>
              <a:rPr lang="nl-BE" sz="2800" noProof="0" dirty="0" err="1"/>
              <a:t>pecific</a:t>
            </a:r>
            <a:r>
              <a:rPr lang="nl-BE" sz="2800" noProof="0" dirty="0"/>
              <a:t>)</a:t>
            </a:r>
          </a:p>
          <a:p>
            <a:pPr marL="4229100" lvl="5" indent="-457200"/>
            <a:r>
              <a:rPr lang="nl-BE" sz="2800" noProof="0" dirty="0" err="1"/>
              <a:t>You</a:t>
            </a:r>
            <a:r>
              <a:rPr lang="nl-BE" sz="2800" noProof="0" dirty="0"/>
              <a:t> say </a:t>
            </a:r>
            <a:r>
              <a:rPr lang="nl-BE" sz="2800" noProof="0" dirty="0" err="1"/>
              <a:t>how</a:t>
            </a:r>
            <a:r>
              <a:rPr lang="nl-BE" sz="2800" noProof="0" dirty="0"/>
              <a:t> </a:t>
            </a:r>
            <a:r>
              <a:rPr lang="nl-BE" sz="2800" noProof="0" dirty="0" err="1"/>
              <a:t>much</a:t>
            </a:r>
            <a:r>
              <a:rPr lang="nl-BE" sz="2800" noProof="0" dirty="0"/>
              <a:t> </a:t>
            </a:r>
            <a:r>
              <a:rPr lang="nl-BE" sz="2800" noProof="0" dirty="0" err="1"/>
              <a:t>you</a:t>
            </a:r>
            <a:r>
              <a:rPr lang="nl-BE" sz="2800" noProof="0" dirty="0"/>
              <a:t> are </a:t>
            </a:r>
            <a:r>
              <a:rPr lang="nl-BE" sz="2800" noProof="0" dirty="0" err="1"/>
              <a:t>going</a:t>
            </a:r>
            <a:r>
              <a:rPr lang="nl-BE" sz="2800" noProof="0" dirty="0"/>
              <a:t> </a:t>
            </a:r>
            <a:r>
              <a:rPr lang="nl-BE" sz="2800" noProof="0" dirty="0" err="1"/>
              <a:t>to</a:t>
            </a:r>
            <a:r>
              <a:rPr lang="nl-BE" sz="2800" noProof="0" dirty="0"/>
              <a:t> do. = </a:t>
            </a:r>
            <a:r>
              <a:rPr lang="nl-BE" sz="2800" noProof="0" dirty="0" err="1"/>
              <a:t>You</a:t>
            </a:r>
            <a:r>
              <a:rPr lang="nl-BE" sz="2800" noProof="0" dirty="0"/>
              <a:t> </a:t>
            </a:r>
            <a:r>
              <a:rPr lang="nl-BE" sz="2800" noProof="0" dirty="0" err="1"/>
              <a:t>know</a:t>
            </a:r>
            <a:r>
              <a:rPr lang="nl-BE" sz="2800" noProof="0" dirty="0"/>
              <a:t> </a:t>
            </a:r>
            <a:r>
              <a:rPr lang="nl-BE" sz="2800" noProof="0" dirty="0" err="1"/>
              <a:t>when</a:t>
            </a:r>
            <a:r>
              <a:rPr lang="nl-BE" sz="2800" noProof="0" dirty="0"/>
              <a:t> </a:t>
            </a:r>
            <a:r>
              <a:rPr lang="nl-BE" sz="2800" noProof="0" dirty="0" err="1"/>
              <a:t>you</a:t>
            </a:r>
            <a:r>
              <a:rPr lang="nl-BE" sz="2800" noProof="0" dirty="0"/>
              <a:t> </a:t>
            </a:r>
            <a:r>
              <a:rPr lang="nl-BE" sz="2800" noProof="0" dirty="0" err="1"/>
              <a:t>will</a:t>
            </a:r>
            <a:r>
              <a:rPr lang="nl-BE" sz="2800" noProof="0" dirty="0"/>
              <a:t> finish. (</a:t>
            </a:r>
            <a:r>
              <a:rPr lang="nl-BE" sz="2800" b="1" noProof="0" dirty="0" err="1"/>
              <a:t>M</a:t>
            </a:r>
            <a:r>
              <a:rPr lang="nl-BE" sz="2800" noProof="0" dirty="0" err="1"/>
              <a:t>easurable</a:t>
            </a:r>
            <a:r>
              <a:rPr lang="nl-BE" sz="2800" noProof="0" dirty="0"/>
              <a:t>)</a:t>
            </a:r>
          </a:p>
          <a:p>
            <a:pPr marL="4229100" lvl="5" indent="-457200"/>
            <a:r>
              <a:rPr lang="nl-BE" sz="2800" noProof="0" dirty="0" err="1"/>
              <a:t>You</a:t>
            </a:r>
            <a:r>
              <a:rPr lang="nl-BE" sz="2800" noProof="0" dirty="0"/>
              <a:t> </a:t>
            </a:r>
            <a:r>
              <a:rPr lang="nl-BE" sz="2800" noProof="0" dirty="0" err="1"/>
              <a:t>see</a:t>
            </a:r>
            <a:r>
              <a:rPr lang="nl-BE" sz="2800" noProof="0" dirty="0"/>
              <a:t> </a:t>
            </a:r>
            <a:r>
              <a:rPr lang="nl-BE" sz="2800" noProof="0" dirty="0" err="1"/>
              <a:t>that</a:t>
            </a:r>
            <a:r>
              <a:rPr lang="nl-BE" sz="2800" noProof="0" dirty="0"/>
              <a:t> </a:t>
            </a:r>
            <a:r>
              <a:rPr lang="nl-BE" sz="2800" noProof="0" dirty="0" err="1"/>
              <a:t>task</a:t>
            </a:r>
            <a:r>
              <a:rPr lang="nl-BE" sz="2800" noProof="0" dirty="0"/>
              <a:t> as a job. </a:t>
            </a:r>
            <a:r>
              <a:rPr lang="nl-BE" sz="2800" noProof="0" dirty="0" err="1"/>
              <a:t>If</a:t>
            </a:r>
            <a:r>
              <a:rPr lang="nl-BE" sz="2800" dirty="0"/>
              <a:t> </a:t>
            </a:r>
            <a:r>
              <a:rPr lang="nl-BE" sz="2800" dirty="0" err="1"/>
              <a:t>this</a:t>
            </a:r>
            <a:r>
              <a:rPr lang="nl-BE" sz="2800" dirty="0"/>
              <a:t> is </a:t>
            </a:r>
            <a:r>
              <a:rPr lang="nl-BE" sz="2800" dirty="0" err="1"/>
              <a:t>not</a:t>
            </a:r>
            <a:r>
              <a:rPr lang="nl-BE" sz="2800" dirty="0"/>
              <a:t> </a:t>
            </a:r>
            <a:r>
              <a:rPr lang="nl-BE" sz="2800" dirty="0" err="1"/>
              <a:t>the</a:t>
            </a:r>
            <a:r>
              <a:rPr lang="nl-BE" sz="2800" dirty="0"/>
              <a:t> case, </a:t>
            </a:r>
            <a:r>
              <a:rPr lang="nl-BE" sz="2800" dirty="0" err="1"/>
              <a:t>you</a:t>
            </a:r>
            <a:r>
              <a:rPr lang="nl-BE" sz="2800" dirty="0"/>
              <a:t> </a:t>
            </a:r>
            <a:r>
              <a:rPr lang="nl-BE" sz="2800" dirty="0" err="1"/>
              <a:t>will</a:t>
            </a:r>
            <a:r>
              <a:rPr lang="nl-BE" sz="2800" dirty="0"/>
              <a:t> </a:t>
            </a:r>
            <a:r>
              <a:rPr lang="nl-BE" sz="2800" dirty="0" err="1"/>
              <a:t>already</a:t>
            </a:r>
            <a:r>
              <a:rPr lang="nl-BE" sz="2800" dirty="0"/>
              <a:t> </a:t>
            </a:r>
            <a:r>
              <a:rPr lang="nl-BE" sz="2800" dirty="0" err="1"/>
              <a:t>not</a:t>
            </a:r>
            <a:r>
              <a:rPr lang="nl-BE" sz="2800" dirty="0"/>
              <a:t> want </a:t>
            </a:r>
            <a:r>
              <a:rPr lang="nl-BE" sz="2800" dirty="0" err="1"/>
              <a:t>to</a:t>
            </a:r>
            <a:r>
              <a:rPr lang="nl-BE" sz="2800" dirty="0"/>
              <a:t> start it. (</a:t>
            </a:r>
            <a:r>
              <a:rPr lang="nl-BE" sz="2800" b="1" dirty="0" err="1"/>
              <a:t>A</a:t>
            </a:r>
            <a:r>
              <a:rPr lang="nl-BE" sz="2800" dirty="0" err="1"/>
              <a:t>cceptable</a:t>
            </a:r>
            <a:r>
              <a:rPr lang="nl-BE" sz="2800" dirty="0"/>
              <a:t>)</a:t>
            </a:r>
            <a:endParaRPr lang="nl-BE" sz="2800" noProof="0" dirty="0"/>
          </a:p>
          <a:p>
            <a:pPr marL="4229100" lvl="5" indent="-457200"/>
            <a:r>
              <a:rPr lang="nl-BE" sz="2800" noProof="0" dirty="0" err="1"/>
              <a:t>To</a:t>
            </a:r>
            <a:r>
              <a:rPr lang="nl-BE" sz="2800" noProof="0" dirty="0"/>
              <a:t> </a:t>
            </a:r>
            <a:r>
              <a:rPr lang="nl-BE" sz="2800" noProof="0" dirty="0" err="1"/>
              <a:t>be</a:t>
            </a:r>
            <a:r>
              <a:rPr lang="nl-BE" sz="2800" noProof="0" dirty="0"/>
              <a:t> </a:t>
            </a:r>
            <a:r>
              <a:rPr lang="nl-BE" sz="2800" noProof="0" dirty="0" err="1"/>
              <a:t>carried</a:t>
            </a:r>
            <a:r>
              <a:rPr lang="nl-BE" sz="2800" noProof="0" dirty="0"/>
              <a:t> out in </a:t>
            </a:r>
            <a:r>
              <a:rPr lang="nl-BE" sz="2800" noProof="0" dirty="0" err="1"/>
              <a:t>the</a:t>
            </a:r>
            <a:r>
              <a:rPr lang="nl-BE" sz="2800" noProof="0" dirty="0"/>
              <a:t> </a:t>
            </a:r>
            <a:r>
              <a:rPr lang="nl-BE" sz="2800" noProof="0" dirty="0" err="1"/>
              <a:t>specified</a:t>
            </a:r>
            <a:r>
              <a:rPr lang="nl-BE" sz="2800" noProof="0" dirty="0"/>
              <a:t> time. (</a:t>
            </a:r>
            <a:r>
              <a:rPr lang="nl-BE" sz="2800" b="1" noProof="0" dirty="0" err="1"/>
              <a:t>R</a:t>
            </a:r>
            <a:r>
              <a:rPr lang="nl-BE" sz="2800" noProof="0" dirty="0" err="1"/>
              <a:t>ealistic</a:t>
            </a:r>
            <a:r>
              <a:rPr lang="nl-BE" sz="2800" noProof="0" dirty="0"/>
              <a:t>)</a:t>
            </a:r>
          </a:p>
          <a:p>
            <a:pPr marL="4229100" lvl="5" indent="-457200"/>
            <a:r>
              <a:rPr lang="nl-BE" sz="2800" noProof="0" dirty="0"/>
              <a:t>A </a:t>
            </a:r>
            <a:r>
              <a:rPr lang="nl-BE" sz="2800" noProof="0" dirty="0" err="1"/>
              <a:t>clear</a:t>
            </a:r>
            <a:r>
              <a:rPr lang="nl-BE" sz="2800" noProof="0" dirty="0"/>
              <a:t> start </a:t>
            </a:r>
            <a:r>
              <a:rPr lang="nl-BE" sz="2800" noProof="0" dirty="0" err="1"/>
              <a:t>and</a:t>
            </a:r>
            <a:r>
              <a:rPr lang="nl-BE" sz="2800" noProof="0" dirty="0"/>
              <a:t> end time. (</a:t>
            </a:r>
            <a:r>
              <a:rPr lang="nl-BE" sz="2800" b="1" noProof="0" dirty="0"/>
              <a:t>T</a:t>
            </a:r>
            <a:r>
              <a:rPr lang="nl-BE" sz="2800" noProof="0" dirty="0"/>
              <a:t>ime-</a:t>
            </a:r>
            <a:r>
              <a:rPr lang="nl-BE" sz="2800" noProof="0" dirty="0" err="1"/>
              <a:t>bound</a:t>
            </a:r>
            <a:r>
              <a:rPr lang="nl-BE" sz="2800" noProof="0" dirty="0"/>
              <a:t>)</a:t>
            </a:r>
            <a:endParaRPr lang="nl-BE" noProof="0" dirty="0"/>
          </a:p>
        </p:txBody>
      </p:sp>
      <p:pic>
        <p:nvPicPr>
          <p:cNvPr id="9" name="Picture 2" descr="Afbeeldingsresultaat voor tips">
            <a:extLst>
              <a:ext uri="{FF2B5EF4-FFF2-40B4-BE49-F238E27FC236}">
                <a16:creationId xmlns:a16="http://schemas.microsoft.com/office/drawing/2014/main" id="{82094A20-CF73-4669-86A9-5FA4E466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7712"/>
            <a:ext cx="3436774" cy="343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324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817418" y="2131921"/>
            <a:ext cx="15259341" cy="6931278"/>
          </a:xfrm>
        </p:spPr>
        <p:txBody>
          <a:bodyPr/>
          <a:lstStyle/>
          <a:p>
            <a:pPr marL="571500" indent="-571500">
              <a:buFont typeface="Arial" panose="020B0604020202020204" pitchFamily="34" charset="0"/>
              <a:buChar char="•"/>
            </a:pPr>
            <a:r>
              <a:rPr lang="nl-BE" noProof="0" dirty="0" err="1"/>
              <a:t>Study</a:t>
            </a:r>
            <a:r>
              <a:rPr lang="nl-BE" noProof="0" dirty="0"/>
              <a:t> </a:t>
            </a:r>
            <a:r>
              <a:rPr lang="nl-BE" noProof="0" dirty="0" err="1"/>
              <a:t>organisation</a:t>
            </a:r>
            <a:r>
              <a:rPr lang="nl-BE" noProof="0" dirty="0"/>
              <a:t> – </a:t>
            </a:r>
            <a:r>
              <a:rPr lang="nl-BE" noProof="0" dirty="0" err="1"/>
              <a:t>weekly</a:t>
            </a:r>
            <a:r>
              <a:rPr lang="nl-BE" noProof="0" dirty="0"/>
              <a:t> </a:t>
            </a:r>
            <a:r>
              <a:rPr lang="nl-BE" noProof="0" dirty="0" err="1"/>
              <a:t>schedule</a:t>
            </a:r>
            <a:endParaRPr lang="nl-BE" noProof="0" dirty="0"/>
          </a:p>
          <a:p>
            <a:pPr marL="1257300" lvl="1" indent="-571500">
              <a:buFont typeface="Arial" panose="020B0604020202020204" pitchFamily="34" charset="0"/>
              <a:buChar char="•"/>
            </a:pPr>
            <a:r>
              <a:rPr lang="nl-BE" noProof="0" dirty="0">
                <a:solidFill>
                  <a:srgbClr val="FF0000"/>
                </a:solidFill>
              </a:rPr>
              <a:t>Home </a:t>
            </a:r>
            <a:r>
              <a:rPr lang="nl-BE" noProof="0" dirty="0" err="1">
                <a:solidFill>
                  <a:srgbClr val="FF0000"/>
                </a:solidFill>
              </a:rPr>
              <a:t>assignment</a:t>
            </a:r>
            <a:r>
              <a:rPr lang="nl-BE" noProof="0" dirty="0">
                <a:solidFill>
                  <a:srgbClr val="FF0000"/>
                </a:solidFill>
              </a:rPr>
              <a:t>: </a:t>
            </a:r>
            <a:r>
              <a:rPr lang="nl-BE" noProof="0" dirty="0" err="1">
                <a:solidFill>
                  <a:srgbClr val="FF0000"/>
                </a:solidFill>
              </a:rPr>
              <a:t>Weekly</a:t>
            </a:r>
            <a:r>
              <a:rPr lang="nl-BE" noProof="0" dirty="0">
                <a:solidFill>
                  <a:srgbClr val="FF0000"/>
                </a:solidFill>
              </a:rPr>
              <a:t> planning</a:t>
            </a:r>
          </a:p>
          <a:p>
            <a:pPr lvl="2"/>
            <a:r>
              <a:rPr lang="nl-BE" noProof="0" dirty="0"/>
              <a:t>5. </a:t>
            </a:r>
            <a:r>
              <a:rPr lang="nl-BE" noProof="0" dirty="0" err="1"/>
              <a:t>Reality</a:t>
            </a:r>
            <a:r>
              <a:rPr lang="nl-BE" noProof="0" dirty="0"/>
              <a:t> check </a:t>
            </a:r>
          </a:p>
          <a:p>
            <a:pPr marL="2514600" lvl="3" indent="-457200">
              <a:buFont typeface="Arial" panose="020B0604020202020204" pitchFamily="34" charset="0"/>
              <a:buChar char="•"/>
            </a:pPr>
            <a:r>
              <a:rPr lang="nl-BE" noProof="0" dirty="0"/>
              <a:t>Ensure </a:t>
            </a:r>
            <a:r>
              <a:rPr lang="nl-BE" noProof="0" dirty="0" err="1"/>
              <a:t>balance</a:t>
            </a:r>
            <a:r>
              <a:rPr lang="nl-BE" noProof="0" dirty="0"/>
              <a:t>. Little </a:t>
            </a:r>
            <a:r>
              <a:rPr lang="nl-BE" noProof="0" dirty="0" err="1"/>
              <a:t>relaxation</a:t>
            </a:r>
            <a:r>
              <a:rPr lang="nl-BE" noProof="0" dirty="0"/>
              <a:t> </a:t>
            </a:r>
            <a:r>
              <a:rPr lang="nl-BE" noProof="0" dirty="0" err="1"/>
              <a:t>can</a:t>
            </a:r>
            <a:r>
              <a:rPr lang="nl-BE" noProof="0" dirty="0"/>
              <a:t> only </a:t>
            </a:r>
            <a:r>
              <a:rPr lang="nl-BE" noProof="0" dirty="0" err="1"/>
              <a:t>be</a:t>
            </a:r>
            <a:r>
              <a:rPr lang="nl-BE" noProof="0" dirty="0"/>
              <a:t> </a:t>
            </a:r>
            <a:r>
              <a:rPr lang="nl-BE" noProof="0" dirty="0" err="1"/>
              <a:t>done</a:t>
            </a:r>
            <a:r>
              <a:rPr lang="nl-BE" noProof="0" dirty="0"/>
              <a:t> </a:t>
            </a:r>
            <a:r>
              <a:rPr lang="nl-BE" noProof="0" dirty="0" err="1"/>
              <a:t>for</a:t>
            </a:r>
            <a:r>
              <a:rPr lang="nl-BE" noProof="0" dirty="0"/>
              <a:t> short </a:t>
            </a:r>
            <a:r>
              <a:rPr lang="nl-BE" noProof="0" dirty="0" err="1"/>
              <a:t>periods</a:t>
            </a:r>
            <a:r>
              <a:rPr lang="nl-BE" noProof="0" dirty="0"/>
              <a:t>.</a:t>
            </a:r>
          </a:p>
          <a:p>
            <a:pPr marL="2514600" lvl="3" indent="-457200">
              <a:buFont typeface="Arial" panose="020B0604020202020204" pitchFamily="34" charset="0"/>
              <a:buChar char="•"/>
            </a:pPr>
            <a:r>
              <a:rPr lang="nl-BE" dirty="0" err="1"/>
              <a:t>Provide</a:t>
            </a:r>
            <a:r>
              <a:rPr lang="nl-BE" dirty="0"/>
              <a:t> </a:t>
            </a:r>
            <a:r>
              <a:rPr lang="nl-BE" b="1" dirty="0" err="1"/>
              <a:t>variety</a:t>
            </a:r>
            <a:r>
              <a:rPr lang="nl-BE" b="1" dirty="0"/>
              <a:t> in </a:t>
            </a:r>
            <a:r>
              <a:rPr lang="nl-BE" b="1" dirty="0" err="1"/>
              <a:t>your</a:t>
            </a:r>
            <a:r>
              <a:rPr lang="nl-BE" b="1" dirty="0"/>
              <a:t> </a:t>
            </a:r>
            <a:r>
              <a:rPr lang="nl-BE" b="1" dirty="0" err="1"/>
              <a:t>schedule</a:t>
            </a:r>
            <a:endParaRPr lang="nl-BE" b="1" noProof="0" dirty="0"/>
          </a:p>
          <a:p>
            <a:pPr marL="3200400" lvl="4" indent="-457200">
              <a:buFont typeface="Arial" panose="020B0604020202020204" pitchFamily="34" charset="0"/>
              <a:buChar char="•"/>
            </a:pPr>
            <a:r>
              <a:rPr lang="nl-BE" noProof="0" dirty="0" err="1"/>
              <a:t>Tasks</a:t>
            </a:r>
            <a:r>
              <a:rPr lang="nl-BE" noProof="0" dirty="0"/>
              <a:t> versus </a:t>
            </a:r>
            <a:r>
              <a:rPr lang="nl-BE" noProof="0" dirty="0" err="1"/>
              <a:t>repeating</a:t>
            </a:r>
            <a:r>
              <a:rPr lang="nl-BE" noProof="0" dirty="0"/>
              <a:t> </a:t>
            </a:r>
            <a:r>
              <a:rPr lang="nl-BE" noProof="0" dirty="0" err="1"/>
              <a:t>lessons</a:t>
            </a:r>
            <a:endParaRPr lang="nl-BE" noProof="0" dirty="0"/>
          </a:p>
          <a:p>
            <a:pPr marL="3200400" lvl="4" indent="-457200">
              <a:buFont typeface="Arial" panose="020B0604020202020204" pitchFamily="34" charset="0"/>
              <a:buChar char="•"/>
            </a:pPr>
            <a:r>
              <a:rPr lang="nl-BE" noProof="0" dirty="0" err="1"/>
              <a:t>Avoid</a:t>
            </a:r>
            <a:r>
              <a:rPr lang="nl-BE" noProof="0" dirty="0"/>
              <a:t> putting </a:t>
            </a:r>
            <a:r>
              <a:rPr lang="nl-BE" noProof="0" dirty="0" err="1"/>
              <a:t>similar</a:t>
            </a:r>
            <a:r>
              <a:rPr lang="nl-BE" noProof="0" dirty="0"/>
              <a:t> </a:t>
            </a:r>
            <a:r>
              <a:rPr lang="nl-BE" noProof="0" dirty="0" err="1"/>
              <a:t>boxes</a:t>
            </a:r>
            <a:r>
              <a:rPr lang="nl-BE" noProof="0" dirty="0"/>
              <a:t> </a:t>
            </a:r>
            <a:r>
              <a:rPr lang="nl-BE" noProof="0" dirty="0" err="1"/>
              <a:t>one</a:t>
            </a:r>
            <a:r>
              <a:rPr lang="nl-BE" noProof="0" dirty="0"/>
              <a:t> </a:t>
            </a:r>
            <a:r>
              <a:rPr lang="nl-BE" noProof="0" dirty="0" err="1"/>
              <a:t>after</a:t>
            </a:r>
            <a:r>
              <a:rPr lang="nl-BE" noProof="0" dirty="0"/>
              <a:t> </a:t>
            </a:r>
            <a:r>
              <a:rPr lang="nl-BE" noProof="0" dirty="0" err="1"/>
              <a:t>the</a:t>
            </a:r>
            <a:r>
              <a:rPr lang="nl-BE" noProof="0" dirty="0"/>
              <a:t> </a:t>
            </a:r>
            <a:r>
              <a:rPr lang="nl-BE" noProof="0" dirty="0" err="1"/>
              <a:t>other</a:t>
            </a:r>
            <a:endParaRPr lang="nl-BE" noProof="0" dirty="0"/>
          </a:p>
          <a:p>
            <a:pPr marL="2514600" lvl="3" indent="-457200">
              <a:buFont typeface="Arial" panose="020B0604020202020204" pitchFamily="34" charset="0"/>
              <a:buChar char="•"/>
            </a:pPr>
            <a:endParaRPr lang="nl-BE" noProof="0" dirty="0"/>
          </a:p>
          <a:p>
            <a:pPr marL="2514600" lvl="3" indent="-457200">
              <a:buFont typeface="Arial" panose="020B0604020202020204" pitchFamily="34" charset="0"/>
              <a:buChar char="•"/>
            </a:pPr>
            <a:endParaRPr lang="nl-BE" noProof="0" dirty="0"/>
          </a:p>
          <a:p>
            <a:pPr lvl="2"/>
            <a:endParaRPr lang="nl-BE" noProof="0" dirty="0"/>
          </a:p>
          <a:p>
            <a:pPr marL="4914900" lvl="6" indent="-457200"/>
            <a:r>
              <a:rPr lang="nl-BE" sz="1800" noProof="0" dirty="0"/>
              <a:t>Heavy teaching </a:t>
            </a:r>
            <a:r>
              <a:rPr lang="nl-BE" sz="1800" noProof="0" dirty="0" err="1"/>
              <a:t>day</a:t>
            </a:r>
            <a:r>
              <a:rPr lang="nl-BE" sz="1800" noProof="0" dirty="0"/>
              <a:t> on </a:t>
            </a:r>
            <a:r>
              <a:rPr lang="nl-BE" sz="1800" noProof="0" dirty="0" err="1"/>
              <a:t>Tuesday</a:t>
            </a:r>
            <a:r>
              <a:rPr lang="nl-BE" sz="1800" noProof="0" dirty="0"/>
              <a:t> </a:t>
            </a:r>
            <a:r>
              <a:rPr lang="nl-BE" sz="1800" noProof="0" dirty="0">
                <a:sym typeface="Wingdings" panose="05000000000000000000" pitchFamily="2" charset="2"/>
              </a:rPr>
              <a:t> I </a:t>
            </a:r>
            <a:r>
              <a:rPr lang="nl-BE" sz="1800" noProof="0" dirty="0" err="1">
                <a:sym typeface="Wingdings" panose="05000000000000000000" pitchFamily="2" charset="2"/>
              </a:rPr>
              <a:t>always</a:t>
            </a:r>
            <a:r>
              <a:rPr lang="nl-BE" sz="1800" noProof="0" dirty="0">
                <a:sym typeface="Wingdings" panose="05000000000000000000" pitchFamily="2" charset="2"/>
              </a:rPr>
              <a:t> plan </a:t>
            </a:r>
            <a:r>
              <a:rPr lang="nl-BE" sz="1800" noProof="0" dirty="0" err="1">
                <a:sym typeface="Wingdings" panose="05000000000000000000" pitchFamily="2" charset="2"/>
              </a:rPr>
              <a:t>an</a:t>
            </a:r>
            <a:r>
              <a:rPr lang="nl-BE" sz="1800" noProof="0" dirty="0">
                <a:sym typeface="Wingdings" panose="05000000000000000000" pitchFamily="2" charset="2"/>
              </a:rPr>
              <a:t> easy </a:t>
            </a:r>
            <a:r>
              <a:rPr lang="nl-BE" sz="1800" noProof="0" dirty="0" err="1">
                <a:sym typeface="Wingdings" panose="05000000000000000000" pitchFamily="2" charset="2"/>
              </a:rPr>
              <a:t>task</a:t>
            </a:r>
            <a:r>
              <a:rPr lang="nl-BE" sz="1800" noProof="0" dirty="0">
                <a:sym typeface="Wingdings" panose="05000000000000000000" pitchFamily="2" charset="2"/>
              </a:rPr>
              <a:t> </a:t>
            </a:r>
            <a:r>
              <a:rPr lang="nl-BE" sz="1800" noProof="0" dirty="0" err="1">
                <a:sym typeface="Wingdings" panose="05000000000000000000" pitchFamily="2" charset="2"/>
              </a:rPr>
              <a:t>after</a:t>
            </a:r>
            <a:r>
              <a:rPr lang="nl-BE" sz="1800" noProof="0" dirty="0">
                <a:sym typeface="Wingdings" panose="05000000000000000000" pitchFamily="2" charset="2"/>
              </a:rPr>
              <a:t> </a:t>
            </a:r>
            <a:r>
              <a:rPr lang="nl-BE" sz="1800" noProof="0" dirty="0" err="1">
                <a:sym typeface="Wingdings" panose="05000000000000000000" pitchFamily="2" charset="2"/>
              </a:rPr>
              <a:t>that</a:t>
            </a:r>
            <a:r>
              <a:rPr lang="nl-BE" sz="1800" noProof="0" dirty="0">
                <a:sym typeface="Wingdings" panose="05000000000000000000" pitchFamily="2" charset="2"/>
              </a:rPr>
              <a:t>, but </a:t>
            </a:r>
            <a:r>
              <a:rPr lang="nl-BE" sz="1800" noProof="0" dirty="0" err="1">
                <a:sym typeface="Wingdings" panose="05000000000000000000" pitchFamily="2" charset="2"/>
              </a:rPr>
              <a:t>still</a:t>
            </a:r>
            <a:r>
              <a:rPr lang="nl-BE" sz="1800" noProof="0" dirty="0">
                <a:sym typeface="Wingdings" panose="05000000000000000000" pitchFamily="2" charset="2"/>
              </a:rPr>
              <a:t> do </a:t>
            </a:r>
            <a:r>
              <a:rPr lang="nl-BE" sz="1800" noProof="0" dirty="0" err="1">
                <a:sym typeface="Wingdings" panose="05000000000000000000" pitchFamily="2" charset="2"/>
              </a:rPr>
              <a:t>something</a:t>
            </a:r>
            <a:r>
              <a:rPr lang="nl-BE" sz="1800" noProof="0" dirty="0">
                <a:sym typeface="Wingdings" panose="05000000000000000000" pitchFamily="2" charset="2"/>
              </a:rPr>
              <a:t>.</a:t>
            </a:r>
          </a:p>
          <a:p>
            <a:pPr marL="4914900" lvl="6" indent="-457200"/>
            <a:r>
              <a:rPr lang="nl-BE" sz="1800" noProof="0" dirty="0">
                <a:sym typeface="Wingdings" panose="05000000000000000000" pitchFamily="2" charset="2"/>
              </a:rPr>
              <a:t>I go out on </a:t>
            </a:r>
            <a:r>
              <a:rPr lang="nl-BE" sz="1800" noProof="0" dirty="0" err="1">
                <a:sym typeface="Wingdings" panose="05000000000000000000" pitchFamily="2" charset="2"/>
              </a:rPr>
              <a:t>Thursday</a:t>
            </a:r>
            <a:r>
              <a:rPr lang="nl-BE" sz="1800" noProof="0" dirty="0">
                <a:sym typeface="Wingdings" panose="05000000000000000000" pitchFamily="2" charset="2"/>
              </a:rPr>
              <a:t>  I do </a:t>
            </a:r>
            <a:r>
              <a:rPr lang="nl-BE" sz="1800" noProof="0" dirty="0" err="1">
                <a:sym typeface="Wingdings" panose="05000000000000000000" pitchFamily="2" charset="2"/>
              </a:rPr>
              <a:t>not</a:t>
            </a:r>
            <a:r>
              <a:rPr lang="nl-BE" sz="1800" dirty="0">
                <a:sym typeface="Wingdings" panose="05000000000000000000" pitchFamily="2" charset="2"/>
              </a:rPr>
              <a:t> plan a </a:t>
            </a:r>
            <a:r>
              <a:rPr lang="nl-BE" sz="1800" dirty="0" err="1">
                <a:sym typeface="Wingdings" panose="05000000000000000000" pitchFamily="2" charset="2"/>
              </a:rPr>
              <a:t>study</a:t>
            </a:r>
            <a:r>
              <a:rPr lang="nl-BE" sz="1800" dirty="0">
                <a:sym typeface="Wingdings" panose="05000000000000000000" pitchFamily="2" charset="2"/>
              </a:rPr>
              <a:t> block on Friday </a:t>
            </a:r>
            <a:r>
              <a:rPr lang="nl-BE" sz="1800" dirty="0" err="1">
                <a:sym typeface="Wingdings" panose="05000000000000000000" pitchFamily="2" charset="2"/>
              </a:rPr>
              <a:t>morning</a:t>
            </a:r>
            <a:r>
              <a:rPr lang="nl-BE" sz="1800" dirty="0">
                <a:sym typeface="Wingdings" panose="05000000000000000000" pitchFamily="2" charset="2"/>
              </a:rPr>
              <a:t>.</a:t>
            </a:r>
            <a:endParaRPr lang="nl-BE" sz="1800" noProof="0" dirty="0">
              <a:sym typeface="Wingdings" panose="05000000000000000000" pitchFamily="2" charset="2"/>
            </a:endParaRPr>
          </a:p>
          <a:p>
            <a:pPr marL="4914900" lvl="6" indent="-457200"/>
            <a:r>
              <a:rPr lang="nl-BE" sz="1800" noProof="0" dirty="0">
                <a:sym typeface="Wingdings" panose="05000000000000000000" pitchFamily="2" charset="2"/>
              </a:rPr>
              <a:t>I </a:t>
            </a:r>
            <a:r>
              <a:rPr lang="nl-BE" sz="1800" noProof="0" dirty="0" err="1">
                <a:sym typeface="Wingdings" panose="05000000000000000000" pitchFamily="2" charset="2"/>
              </a:rPr>
              <a:t>often</a:t>
            </a:r>
            <a:r>
              <a:rPr lang="nl-BE" sz="1800" noProof="0" dirty="0">
                <a:sym typeface="Wingdings" panose="05000000000000000000" pitchFamily="2" charset="2"/>
              </a:rPr>
              <a:t> </a:t>
            </a:r>
            <a:r>
              <a:rPr lang="nl-BE" sz="1800" noProof="0" dirty="0" err="1">
                <a:sym typeface="Wingdings" panose="05000000000000000000" pitchFamily="2" charset="2"/>
              </a:rPr>
              <a:t>underestimate</a:t>
            </a:r>
            <a:r>
              <a:rPr lang="nl-BE" sz="1800" noProof="0" dirty="0">
                <a:sym typeface="Wingdings" panose="05000000000000000000" pitchFamily="2" charset="2"/>
              </a:rPr>
              <a:t> </a:t>
            </a:r>
            <a:r>
              <a:rPr lang="nl-BE" sz="1800" noProof="0" dirty="0" err="1">
                <a:sym typeface="Wingdings" panose="05000000000000000000" pitchFamily="2" charset="2"/>
              </a:rPr>
              <a:t>my</a:t>
            </a:r>
            <a:r>
              <a:rPr lang="nl-BE" sz="1800" noProof="0" dirty="0">
                <a:sym typeface="Wingdings" panose="05000000000000000000" pitchFamily="2" charset="2"/>
              </a:rPr>
              <a:t> time, planning </a:t>
            </a:r>
            <a:r>
              <a:rPr lang="nl-BE" sz="1800" noProof="0" dirty="0" err="1">
                <a:sym typeface="Wingdings" panose="05000000000000000000" pitchFamily="2" charset="2"/>
              </a:rPr>
              <a:t>an</a:t>
            </a:r>
            <a:r>
              <a:rPr lang="nl-BE" sz="1800" noProof="0" dirty="0">
                <a:sym typeface="Wingdings" panose="05000000000000000000" pitchFamily="2" charset="2"/>
              </a:rPr>
              <a:t> extra 30 minutes per item </a:t>
            </a:r>
            <a:r>
              <a:rPr lang="nl-BE" sz="1800" noProof="0" dirty="0" err="1">
                <a:sym typeface="Wingdings" panose="05000000000000000000" pitchFamily="2" charset="2"/>
              </a:rPr>
              <a:t>by</a:t>
            </a:r>
            <a:r>
              <a:rPr lang="nl-BE" sz="1800" noProof="0" dirty="0">
                <a:sym typeface="Wingdings" panose="05000000000000000000" pitchFamily="2" charset="2"/>
              </a:rPr>
              <a:t> default.</a:t>
            </a:r>
          </a:p>
          <a:p>
            <a:pPr marL="4914900" lvl="6" indent="-457200"/>
            <a:r>
              <a:rPr lang="nl-BE" sz="1800" noProof="0" dirty="0" err="1">
                <a:sym typeface="Wingdings" panose="05000000000000000000" pitchFamily="2" charset="2"/>
              </a:rPr>
              <a:t>Something</a:t>
            </a:r>
            <a:r>
              <a:rPr lang="nl-BE" sz="1800" noProof="0" dirty="0">
                <a:sym typeface="Wingdings" panose="05000000000000000000" pitchFamily="2" charset="2"/>
              </a:rPr>
              <a:t> I look forward </a:t>
            </a:r>
            <a:r>
              <a:rPr lang="nl-BE" sz="1800" noProof="0" dirty="0" err="1">
                <a:sym typeface="Wingdings" panose="05000000000000000000" pitchFamily="2" charset="2"/>
              </a:rPr>
              <a:t>to</a:t>
            </a:r>
            <a:r>
              <a:rPr lang="nl-BE" sz="1800" noProof="0" dirty="0">
                <a:sym typeface="Wingdings" panose="05000000000000000000" pitchFamily="2" charset="2"/>
              </a:rPr>
              <a:t>, I plan at best </a:t>
            </a:r>
            <a:r>
              <a:rPr lang="nl-BE" sz="1800" noProof="0" dirty="0" err="1">
                <a:sym typeface="Wingdings" panose="05000000000000000000" pitchFamily="2" charset="2"/>
              </a:rPr>
              <a:t>possible</a:t>
            </a:r>
            <a:r>
              <a:rPr lang="nl-BE" sz="1800" noProof="0" dirty="0">
                <a:sym typeface="Wingdings" panose="05000000000000000000" pitchFamily="2" charset="2"/>
              </a:rPr>
              <a:t> time </a:t>
            </a:r>
            <a:r>
              <a:rPr lang="nl-BE" sz="1800" noProof="0" dirty="0" err="1">
                <a:sym typeface="Wingdings" panose="05000000000000000000" pitchFamily="2" charset="2"/>
              </a:rPr>
              <a:t>and</a:t>
            </a:r>
            <a:r>
              <a:rPr lang="nl-BE" sz="1800" noProof="0" dirty="0">
                <a:sym typeface="Wingdings" panose="05000000000000000000" pitchFamily="2" charset="2"/>
              </a:rPr>
              <a:t> </a:t>
            </a:r>
            <a:r>
              <a:rPr lang="nl-BE" sz="1800" noProof="0" dirty="0" err="1">
                <a:sym typeface="Wingdings" panose="05000000000000000000" pitchFamily="2" charset="2"/>
              </a:rPr>
              <a:t>reward</a:t>
            </a:r>
            <a:r>
              <a:rPr lang="nl-BE" sz="1800" noProof="0" dirty="0">
                <a:sym typeface="Wingdings" panose="05000000000000000000" pitchFamily="2" charset="2"/>
              </a:rPr>
              <a:t> </a:t>
            </a:r>
            <a:r>
              <a:rPr lang="nl-BE" sz="1800" noProof="0" dirty="0" err="1">
                <a:sym typeface="Wingdings" panose="05000000000000000000" pitchFamily="2" charset="2"/>
              </a:rPr>
              <a:t>myself</a:t>
            </a:r>
            <a:r>
              <a:rPr lang="nl-BE" sz="1800" noProof="0" dirty="0">
                <a:sym typeface="Wingdings" panose="05000000000000000000" pitchFamily="2" charset="2"/>
              </a:rPr>
              <a:t> </a:t>
            </a:r>
            <a:r>
              <a:rPr lang="nl-BE" sz="1800" noProof="0" dirty="0" err="1">
                <a:sym typeface="Wingdings" panose="05000000000000000000" pitchFamily="2" charset="2"/>
              </a:rPr>
              <a:t>afterwards</a:t>
            </a:r>
            <a:r>
              <a:rPr lang="nl-BE" sz="1800" noProof="0" dirty="0">
                <a:sym typeface="Wingdings" panose="05000000000000000000" pitchFamily="2" charset="2"/>
              </a:rPr>
              <a:t>.</a:t>
            </a:r>
            <a:endParaRPr lang="nl-BE" noProof="0" dirty="0"/>
          </a:p>
        </p:txBody>
      </p:sp>
      <p:pic>
        <p:nvPicPr>
          <p:cNvPr id="9" name="Picture 2" descr="Afbeeldingsresultaat voor tips">
            <a:extLst>
              <a:ext uri="{FF2B5EF4-FFF2-40B4-BE49-F238E27FC236}">
                <a16:creationId xmlns:a16="http://schemas.microsoft.com/office/drawing/2014/main" id="{82094A20-CF73-4669-86A9-5FA4E466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5113"/>
            <a:ext cx="3436774" cy="34367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fbeeldingsresultaat voor illustration student">
            <a:extLst>
              <a:ext uri="{FF2B5EF4-FFF2-40B4-BE49-F238E27FC236}">
                <a16:creationId xmlns:a16="http://schemas.microsoft.com/office/drawing/2014/main" id="{8CFD4C67-7A5E-4A6D-9ADA-EE501DB37A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55" r="14517"/>
          <a:stretch/>
        </p:blipFill>
        <p:spPr bwMode="auto">
          <a:xfrm>
            <a:off x="2976745" y="6557716"/>
            <a:ext cx="2242512" cy="250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648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817075" y="2113634"/>
            <a:ext cx="15259341" cy="3666972"/>
          </a:xfrm>
        </p:spPr>
        <p:txBody>
          <a:bodyPr/>
          <a:lstStyle/>
          <a:p>
            <a:pPr marL="571500" indent="-571500">
              <a:buFont typeface="Arial" panose="020B0604020202020204" pitchFamily="34" charset="0"/>
              <a:buChar char="•"/>
            </a:pPr>
            <a:r>
              <a:rPr lang="nl-BE" noProof="0" dirty="0" err="1"/>
              <a:t>Study</a:t>
            </a:r>
            <a:r>
              <a:rPr lang="nl-BE" noProof="0" dirty="0"/>
              <a:t> </a:t>
            </a:r>
            <a:r>
              <a:rPr lang="nl-BE" noProof="0" dirty="0" err="1"/>
              <a:t>organisation</a:t>
            </a:r>
            <a:r>
              <a:rPr lang="nl-BE" noProof="0" dirty="0"/>
              <a:t> – make </a:t>
            </a:r>
            <a:r>
              <a:rPr lang="nl-BE" noProof="0" dirty="0" err="1"/>
              <a:t>adjustments</a:t>
            </a:r>
            <a:r>
              <a:rPr lang="nl-BE" noProof="0" dirty="0"/>
              <a:t> </a:t>
            </a:r>
            <a:r>
              <a:rPr lang="nl-BE" noProof="0" dirty="0" err="1"/>
              <a:t>where</a:t>
            </a:r>
            <a:r>
              <a:rPr lang="nl-BE" noProof="0" dirty="0"/>
              <a:t> </a:t>
            </a:r>
            <a:r>
              <a:rPr lang="nl-BE" noProof="0" dirty="0" err="1"/>
              <a:t>necessary</a:t>
            </a:r>
            <a:endParaRPr lang="nl-BE" noProof="0" dirty="0"/>
          </a:p>
          <a:p>
            <a:pPr marL="1257300" lvl="1" indent="-571500">
              <a:buFont typeface="Arial" panose="020B0604020202020204" pitchFamily="34" charset="0"/>
              <a:buChar char="•"/>
            </a:pPr>
            <a:r>
              <a:rPr lang="nl-BE" noProof="0" dirty="0"/>
              <a:t>Review </a:t>
            </a:r>
            <a:r>
              <a:rPr lang="nl-BE" noProof="0" dirty="0" err="1"/>
              <a:t>what</a:t>
            </a:r>
            <a:r>
              <a:rPr lang="nl-BE" noProof="0" dirty="0"/>
              <a:t> </a:t>
            </a:r>
            <a:r>
              <a:rPr lang="nl-BE" noProof="0" dirty="0" err="1"/>
              <a:t>succeeded</a:t>
            </a:r>
            <a:r>
              <a:rPr lang="nl-BE" noProof="0" dirty="0"/>
              <a:t> </a:t>
            </a:r>
            <a:r>
              <a:rPr lang="nl-BE" noProof="0" dirty="0" err="1"/>
              <a:t>each</a:t>
            </a:r>
            <a:r>
              <a:rPr lang="nl-BE" noProof="0" dirty="0"/>
              <a:t> </a:t>
            </a:r>
            <a:r>
              <a:rPr lang="nl-BE" noProof="0" dirty="0" err="1"/>
              <a:t>night</a:t>
            </a:r>
            <a:endParaRPr lang="nl-BE" noProof="0" dirty="0"/>
          </a:p>
          <a:p>
            <a:pPr marL="1257300" lvl="1" indent="-571500">
              <a:buFont typeface="Arial" panose="020B0604020202020204" pitchFamily="34" charset="0"/>
              <a:buChar char="•"/>
            </a:pPr>
            <a:r>
              <a:rPr lang="nl-BE" noProof="0" dirty="0" err="1"/>
              <a:t>Something</a:t>
            </a:r>
            <a:r>
              <a:rPr lang="nl-BE" noProof="0" dirty="0"/>
              <a:t> </a:t>
            </a:r>
            <a:r>
              <a:rPr lang="nl-BE" noProof="0" dirty="0" err="1"/>
              <a:t>didn’t</a:t>
            </a:r>
            <a:r>
              <a:rPr lang="nl-BE" noProof="0" dirty="0"/>
              <a:t> </a:t>
            </a:r>
            <a:r>
              <a:rPr lang="nl-BE" noProof="0" dirty="0" err="1"/>
              <a:t>work</a:t>
            </a:r>
            <a:r>
              <a:rPr lang="nl-BE" noProof="0" dirty="0"/>
              <a:t> out? = plan in reserve time</a:t>
            </a:r>
          </a:p>
          <a:p>
            <a:pPr marL="1257300" lvl="1" indent="-571500">
              <a:buFont typeface="Arial" panose="020B0604020202020204" pitchFamily="34" charset="0"/>
              <a:buChar char="•"/>
            </a:pPr>
            <a:r>
              <a:rPr lang="nl-BE" noProof="0" dirty="0" err="1"/>
              <a:t>Each</a:t>
            </a:r>
            <a:r>
              <a:rPr lang="nl-BE" noProof="0" dirty="0"/>
              <a:t> evening, review </a:t>
            </a:r>
            <a:r>
              <a:rPr lang="nl-BE" noProof="0" dirty="0" err="1"/>
              <a:t>your</a:t>
            </a:r>
            <a:r>
              <a:rPr lang="nl-BE" noProof="0" dirty="0"/>
              <a:t> </a:t>
            </a:r>
            <a:r>
              <a:rPr lang="nl-BE" noProof="0" dirty="0" err="1"/>
              <a:t>schedule</a:t>
            </a:r>
            <a:r>
              <a:rPr lang="nl-BE" noProof="0" dirty="0"/>
              <a:t> </a:t>
            </a:r>
            <a:r>
              <a:rPr lang="nl-BE" noProof="0" dirty="0" err="1"/>
              <a:t>for</a:t>
            </a:r>
            <a:r>
              <a:rPr lang="nl-BE" noProof="0" dirty="0"/>
              <a:t> </a:t>
            </a:r>
            <a:r>
              <a:rPr lang="nl-BE" noProof="0" dirty="0" err="1"/>
              <a:t>the</a:t>
            </a:r>
            <a:r>
              <a:rPr lang="nl-BE" noProof="0" dirty="0"/>
              <a:t> </a:t>
            </a:r>
            <a:r>
              <a:rPr lang="nl-BE" noProof="0" dirty="0" err="1"/>
              <a:t>following</a:t>
            </a:r>
            <a:r>
              <a:rPr lang="nl-BE" noProof="0" dirty="0"/>
              <a:t> </a:t>
            </a:r>
            <a:r>
              <a:rPr lang="nl-BE" noProof="0" dirty="0" err="1"/>
              <a:t>day</a:t>
            </a:r>
            <a:endParaRPr lang="nl-BE" noProof="0" dirty="0"/>
          </a:p>
          <a:p>
            <a:pPr marL="1257300" lvl="1" indent="-571500">
              <a:buFont typeface="Arial" panose="020B0604020202020204" pitchFamily="34" charset="0"/>
              <a:buChar char="•"/>
            </a:pPr>
            <a:r>
              <a:rPr lang="nl-BE" noProof="0" dirty="0" err="1"/>
              <a:t>Determine</a:t>
            </a:r>
            <a:r>
              <a:rPr lang="nl-BE" noProof="0" dirty="0"/>
              <a:t> </a:t>
            </a:r>
            <a:r>
              <a:rPr lang="nl-BE" noProof="0" dirty="0" err="1"/>
              <a:t>you</a:t>
            </a:r>
            <a:r>
              <a:rPr lang="nl-BE" dirty="0"/>
              <a:t>r </a:t>
            </a:r>
            <a:r>
              <a:rPr lang="nl-BE" dirty="0" err="1"/>
              <a:t>number</a:t>
            </a:r>
            <a:r>
              <a:rPr lang="nl-BE" dirty="0"/>
              <a:t> of </a:t>
            </a:r>
            <a:r>
              <a:rPr lang="nl-BE" dirty="0" err="1"/>
              <a:t>study</a:t>
            </a:r>
            <a:r>
              <a:rPr lang="nl-BE" dirty="0"/>
              <a:t> </a:t>
            </a:r>
            <a:r>
              <a:rPr lang="nl-BE" dirty="0" err="1"/>
              <a:t>hours</a:t>
            </a:r>
            <a:r>
              <a:rPr lang="nl-BE" dirty="0"/>
              <a:t> </a:t>
            </a:r>
            <a:r>
              <a:rPr lang="nl-BE" dirty="0" err="1"/>
              <a:t>for</a:t>
            </a:r>
            <a:r>
              <a:rPr lang="nl-BE" dirty="0"/>
              <a:t> </a:t>
            </a:r>
            <a:r>
              <a:rPr lang="nl-BE" dirty="0" err="1"/>
              <a:t>the</a:t>
            </a:r>
            <a:r>
              <a:rPr lang="nl-BE" dirty="0"/>
              <a:t> </a:t>
            </a:r>
            <a:r>
              <a:rPr lang="nl-BE" dirty="0" err="1"/>
              <a:t>coming</a:t>
            </a:r>
            <a:r>
              <a:rPr lang="nl-BE" dirty="0"/>
              <a:t> week</a:t>
            </a:r>
            <a:endParaRPr lang="nl-BE" noProof="0" dirty="0"/>
          </a:p>
          <a:p>
            <a:pPr marL="1257300" lvl="1" indent="-571500">
              <a:buFont typeface="Arial" panose="020B0604020202020204" pitchFamily="34" charset="0"/>
              <a:buChar char="•"/>
            </a:pPr>
            <a:r>
              <a:rPr lang="nl-BE" noProof="0" dirty="0" err="1"/>
              <a:t>Learn</a:t>
            </a:r>
            <a:r>
              <a:rPr lang="nl-BE" noProof="0" dirty="0"/>
              <a:t> </a:t>
            </a:r>
            <a:r>
              <a:rPr lang="nl-BE" noProof="0" dirty="0" err="1"/>
              <a:t>from</a:t>
            </a:r>
            <a:r>
              <a:rPr lang="nl-BE" noProof="0" dirty="0"/>
              <a:t> </a:t>
            </a:r>
            <a:r>
              <a:rPr lang="nl-BE" noProof="0" dirty="0" err="1"/>
              <a:t>your</a:t>
            </a:r>
            <a:r>
              <a:rPr lang="nl-BE" noProof="0" dirty="0"/>
              <a:t> planning </a:t>
            </a:r>
            <a:r>
              <a:rPr lang="nl-BE" noProof="0" dirty="0" err="1"/>
              <a:t>from</a:t>
            </a:r>
            <a:r>
              <a:rPr lang="nl-BE" noProof="0" dirty="0"/>
              <a:t> </a:t>
            </a:r>
            <a:r>
              <a:rPr lang="nl-BE" noProof="0" dirty="0" err="1"/>
              <a:t>the</a:t>
            </a:r>
            <a:r>
              <a:rPr lang="nl-BE" noProof="0" dirty="0"/>
              <a:t> </a:t>
            </a:r>
            <a:r>
              <a:rPr lang="nl-BE" noProof="0" dirty="0" err="1"/>
              <a:t>previous</a:t>
            </a:r>
            <a:r>
              <a:rPr lang="nl-BE" noProof="0" dirty="0"/>
              <a:t> week</a:t>
            </a:r>
          </a:p>
          <a:p>
            <a:pPr marL="571500" indent="-571500">
              <a:buFont typeface="Arial" panose="020B0604020202020204" pitchFamily="34" charset="0"/>
              <a:buChar char="•"/>
            </a:pPr>
            <a:endParaRPr lang="nl-BE" noProof="0" dirty="0"/>
          </a:p>
        </p:txBody>
      </p:sp>
      <p:pic>
        <p:nvPicPr>
          <p:cNvPr id="9" name="Picture 2" descr="Afbeeldingsresultaat voor tips">
            <a:extLst>
              <a:ext uri="{FF2B5EF4-FFF2-40B4-BE49-F238E27FC236}">
                <a16:creationId xmlns:a16="http://schemas.microsoft.com/office/drawing/2014/main" id="{51E6ED56-5A68-42D9-A8AB-EE6BE39A7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03" y="2366692"/>
            <a:ext cx="3436774" cy="34367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fbeeldingsresultaat voor illustration student">
            <a:extLst>
              <a:ext uri="{FF2B5EF4-FFF2-40B4-BE49-F238E27FC236}">
                <a16:creationId xmlns:a16="http://schemas.microsoft.com/office/drawing/2014/main" id="{86222F83-7C6C-4A89-8AB9-521D542550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55" r="14517"/>
          <a:stretch/>
        </p:blipFill>
        <p:spPr bwMode="auto">
          <a:xfrm>
            <a:off x="2842422" y="6033664"/>
            <a:ext cx="2615184" cy="2921857"/>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9F2781AE-C1C4-4CD8-86DC-80310D1355F1}"/>
              </a:ext>
            </a:extLst>
          </p:cNvPr>
          <p:cNvSpPr txBox="1"/>
          <p:nvPr/>
        </p:nvSpPr>
        <p:spPr>
          <a:xfrm>
            <a:off x="6108192" y="6382512"/>
            <a:ext cx="9337386" cy="2308324"/>
          </a:xfrm>
          <a:prstGeom prst="rect">
            <a:avLst/>
          </a:prstGeom>
          <a:noFill/>
        </p:spPr>
        <p:txBody>
          <a:bodyPr wrap="square" rtlCol="0">
            <a:spAutoFit/>
          </a:bodyPr>
          <a:lstStyle/>
          <a:p>
            <a:pPr marL="285750" indent="-285750">
              <a:buFont typeface="Arial" panose="020B0604020202020204" pitchFamily="34" charset="0"/>
              <a:buChar char="•"/>
            </a:pPr>
            <a:r>
              <a:rPr lang="nl-BE" dirty="0"/>
              <a:t>I </a:t>
            </a:r>
            <a:r>
              <a:rPr lang="nl-BE" dirty="0" err="1"/>
              <a:t>see</a:t>
            </a:r>
            <a:r>
              <a:rPr lang="nl-BE" dirty="0"/>
              <a:t> </a:t>
            </a:r>
            <a:r>
              <a:rPr lang="nl-BE" dirty="0" err="1"/>
              <a:t>that</a:t>
            </a:r>
            <a:r>
              <a:rPr lang="nl-BE" dirty="0"/>
              <a:t> I </a:t>
            </a:r>
            <a:r>
              <a:rPr lang="nl-BE" dirty="0" err="1"/>
              <a:t>study</a:t>
            </a:r>
            <a:r>
              <a:rPr lang="nl-BE" dirty="0"/>
              <a:t> more </a:t>
            </a:r>
            <a:r>
              <a:rPr lang="nl-BE" dirty="0" err="1"/>
              <a:t>because</a:t>
            </a:r>
            <a:r>
              <a:rPr lang="nl-BE" dirty="0"/>
              <a:t> </a:t>
            </a:r>
            <a:r>
              <a:rPr lang="nl-BE" dirty="0" err="1"/>
              <a:t>it</a:t>
            </a:r>
            <a:r>
              <a:rPr lang="nl-BE" dirty="0"/>
              <a:t> is black </a:t>
            </a:r>
            <a:r>
              <a:rPr lang="nl-BE" dirty="0" err="1"/>
              <a:t>and</a:t>
            </a:r>
            <a:r>
              <a:rPr lang="nl-BE" dirty="0"/>
              <a:t> </a:t>
            </a:r>
            <a:r>
              <a:rPr lang="nl-BE" dirty="0" err="1"/>
              <a:t>white</a:t>
            </a:r>
            <a:r>
              <a:rPr lang="nl-BE" dirty="0"/>
              <a:t>. I </a:t>
            </a:r>
            <a:r>
              <a:rPr lang="nl-BE" dirty="0" err="1"/>
              <a:t>am</a:t>
            </a:r>
            <a:r>
              <a:rPr lang="nl-BE" dirty="0"/>
              <a:t> </a:t>
            </a:r>
            <a:r>
              <a:rPr lang="nl-BE" dirty="0" err="1"/>
              <a:t>therefore</a:t>
            </a:r>
            <a:r>
              <a:rPr lang="nl-BE" dirty="0"/>
              <a:t> more </a:t>
            </a:r>
            <a:r>
              <a:rPr lang="nl-BE" dirty="0" err="1"/>
              <a:t>motivated</a:t>
            </a:r>
            <a:r>
              <a:rPr lang="nl-BE" dirty="0"/>
              <a:t>.</a:t>
            </a:r>
          </a:p>
          <a:p>
            <a:pPr marL="285750" indent="-285750">
              <a:buFont typeface="Arial" panose="020B0604020202020204" pitchFamily="34" charset="0"/>
              <a:buChar char="•"/>
            </a:pPr>
            <a:r>
              <a:rPr lang="nl-BE" dirty="0" err="1"/>
              <a:t>Unproductive</a:t>
            </a:r>
            <a:r>
              <a:rPr lang="nl-BE" dirty="0"/>
              <a:t> time is </a:t>
            </a:r>
            <a:r>
              <a:rPr lang="nl-BE" dirty="0" err="1"/>
              <a:t>gone</a:t>
            </a:r>
            <a:r>
              <a:rPr lang="nl-BE" dirty="0"/>
              <a:t>, time </a:t>
            </a:r>
            <a:r>
              <a:rPr lang="nl-BE" dirty="0" err="1"/>
              <a:t>with</a:t>
            </a:r>
            <a:r>
              <a:rPr lang="nl-BE" dirty="0"/>
              <a:t> </a:t>
            </a:r>
            <a:r>
              <a:rPr lang="nl-BE" dirty="0" err="1"/>
              <a:t>friends</a:t>
            </a:r>
            <a:r>
              <a:rPr lang="nl-BE" dirty="0"/>
              <a:t> is </a:t>
            </a:r>
            <a:r>
              <a:rPr lang="nl-BE" dirty="0" err="1"/>
              <a:t>not</a:t>
            </a:r>
            <a:r>
              <a:rPr lang="nl-BE" dirty="0"/>
              <a:t> </a:t>
            </a:r>
            <a:r>
              <a:rPr lang="nl-BE" dirty="0" err="1"/>
              <a:t>touched</a:t>
            </a:r>
            <a:r>
              <a:rPr lang="nl-BE" dirty="0"/>
              <a:t>.</a:t>
            </a:r>
          </a:p>
          <a:p>
            <a:pPr marL="285750" indent="-285750">
              <a:buFont typeface="Arial" panose="020B0604020202020204" pitchFamily="34" charset="0"/>
              <a:buChar char="•"/>
            </a:pPr>
            <a:r>
              <a:rPr lang="nl-BE" dirty="0"/>
              <a:t>I </a:t>
            </a:r>
            <a:r>
              <a:rPr lang="nl-BE" dirty="0" err="1"/>
              <a:t>am</a:t>
            </a:r>
            <a:r>
              <a:rPr lang="nl-BE" dirty="0"/>
              <a:t> </a:t>
            </a:r>
            <a:r>
              <a:rPr lang="nl-BE" dirty="0" err="1"/>
              <a:t>not</a:t>
            </a:r>
            <a:r>
              <a:rPr lang="nl-BE" dirty="0"/>
              <a:t> super-</a:t>
            </a:r>
            <a:r>
              <a:rPr lang="nl-BE" dirty="0" err="1"/>
              <a:t>efficient</a:t>
            </a:r>
            <a:r>
              <a:rPr lang="nl-BE" dirty="0"/>
              <a:t> </a:t>
            </a:r>
            <a:r>
              <a:rPr lang="nl-BE" dirty="0" err="1"/>
              <a:t>yet</a:t>
            </a:r>
            <a:r>
              <a:rPr lang="nl-BE" dirty="0"/>
              <a:t>, but I keep on </a:t>
            </a:r>
            <a:r>
              <a:rPr lang="nl-BE" dirty="0" err="1"/>
              <a:t>doing</a:t>
            </a:r>
            <a:r>
              <a:rPr lang="nl-BE" dirty="0"/>
              <a:t> it.</a:t>
            </a:r>
          </a:p>
          <a:p>
            <a:pPr marL="285750" indent="-285750">
              <a:buFont typeface="Arial" panose="020B0604020202020204" pitchFamily="34" charset="0"/>
              <a:buChar char="•"/>
            </a:pPr>
            <a:r>
              <a:rPr lang="nl-BE" dirty="0"/>
              <a:t>The time off </a:t>
            </a:r>
            <a:r>
              <a:rPr lang="nl-BE" dirty="0" err="1"/>
              <a:t>feels</a:t>
            </a:r>
            <a:r>
              <a:rPr lang="nl-BE" dirty="0"/>
              <a:t> more like </a:t>
            </a:r>
            <a:r>
              <a:rPr lang="nl-BE" dirty="0" err="1"/>
              <a:t>earned</a:t>
            </a:r>
            <a:r>
              <a:rPr lang="nl-BE" dirty="0"/>
              <a:t>.</a:t>
            </a:r>
          </a:p>
          <a:p>
            <a:pPr marL="285750" indent="-285750">
              <a:buFont typeface="Arial" panose="020B0604020202020204" pitchFamily="34" charset="0"/>
              <a:buChar char="•"/>
            </a:pPr>
            <a:r>
              <a:rPr lang="nl-BE" dirty="0"/>
              <a:t>It does </a:t>
            </a:r>
            <a:r>
              <a:rPr lang="nl-BE" dirty="0" err="1"/>
              <a:t>not</a:t>
            </a:r>
            <a:r>
              <a:rPr lang="nl-BE" dirty="0"/>
              <a:t> </a:t>
            </a:r>
            <a:r>
              <a:rPr lang="nl-BE" dirty="0" err="1"/>
              <a:t>always</a:t>
            </a:r>
            <a:r>
              <a:rPr lang="nl-BE" dirty="0"/>
              <a:t> </a:t>
            </a:r>
            <a:r>
              <a:rPr lang="nl-BE" dirty="0" err="1"/>
              <a:t>succeed</a:t>
            </a:r>
            <a:r>
              <a:rPr lang="nl-BE" dirty="0"/>
              <a:t> </a:t>
            </a:r>
            <a:r>
              <a:rPr lang="nl-BE" dirty="0" err="1"/>
              <a:t>yet</a:t>
            </a:r>
            <a:r>
              <a:rPr lang="nl-BE" dirty="0"/>
              <a:t> but I </a:t>
            </a:r>
            <a:r>
              <a:rPr lang="nl-BE" dirty="0" err="1"/>
              <a:t>play</a:t>
            </a:r>
            <a:r>
              <a:rPr lang="nl-BE" dirty="0"/>
              <a:t> </a:t>
            </a:r>
            <a:r>
              <a:rPr lang="nl-BE" dirty="0" err="1"/>
              <a:t>equal</a:t>
            </a:r>
            <a:r>
              <a:rPr lang="nl-BE" dirty="0"/>
              <a:t> attention </a:t>
            </a:r>
            <a:r>
              <a:rPr lang="nl-BE" dirty="0" err="1"/>
              <a:t>to</a:t>
            </a:r>
            <a:r>
              <a:rPr lang="nl-BE" dirty="0"/>
              <a:t> </a:t>
            </a:r>
            <a:r>
              <a:rPr lang="nl-BE" dirty="0" err="1"/>
              <a:t>what</a:t>
            </a:r>
            <a:r>
              <a:rPr lang="nl-BE" dirty="0"/>
              <a:t> does </a:t>
            </a:r>
            <a:r>
              <a:rPr lang="nl-BE" dirty="0" err="1"/>
              <a:t>succeed</a:t>
            </a:r>
            <a:r>
              <a:rPr lang="nl-BE" dirty="0"/>
              <a:t>.</a:t>
            </a:r>
          </a:p>
          <a:p>
            <a:pPr marL="285750" indent="-285750">
              <a:buFont typeface="Arial" panose="020B0604020202020204" pitchFamily="34" charset="0"/>
              <a:buChar char="•"/>
            </a:pPr>
            <a:r>
              <a:rPr lang="nl-BE" dirty="0"/>
              <a:t>I </a:t>
            </a:r>
            <a:r>
              <a:rPr lang="nl-BE" dirty="0" err="1"/>
              <a:t>noticed</a:t>
            </a:r>
            <a:r>
              <a:rPr lang="nl-BE" dirty="0"/>
              <a:t> </a:t>
            </a:r>
            <a:r>
              <a:rPr lang="nl-BE" dirty="0" err="1"/>
              <a:t>that</a:t>
            </a:r>
            <a:r>
              <a:rPr lang="nl-BE" dirty="0"/>
              <a:t> I </a:t>
            </a:r>
            <a:r>
              <a:rPr lang="nl-BE" dirty="0" err="1"/>
              <a:t>study</a:t>
            </a:r>
            <a:r>
              <a:rPr lang="nl-BE" dirty="0"/>
              <a:t> best </a:t>
            </a:r>
            <a:r>
              <a:rPr lang="nl-BE" dirty="0" err="1"/>
              <a:t>just</a:t>
            </a:r>
            <a:r>
              <a:rPr lang="nl-BE" dirty="0"/>
              <a:t> </a:t>
            </a:r>
            <a:r>
              <a:rPr lang="nl-BE" dirty="0" err="1"/>
              <a:t>after</a:t>
            </a:r>
            <a:r>
              <a:rPr lang="nl-BE" dirty="0"/>
              <a:t> class, mobile </a:t>
            </a:r>
            <a:r>
              <a:rPr lang="nl-BE" dirty="0" err="1"/>
              <a:t>phone</a:t>
            </a:r>
            <a:r>
              <a:rPr lang="nl-BE" dirty="0"/>
              <a:t> is </a:t>
            </a:r>
            <a:r>
              <a:rPr lang="nl-BE" dirty="0" err="1"/>
              <a:t>downstairs</a:t>
            </a:r>
            <a:r>
              <a:rPr lang="nl-BE" dirty="0"/>
              <a:t>. Little </a:t>
            </a:r>
            <a:r>
              <a:rPr lang="nl-BE" dirty="0" err="1"/>
              <a:t>things</a:t>
            </a:r>
            <a:r>
              <a:rPr lang="nl-BE" dirty="0"/>
              <a:t> help </a:t>
            </a:r>
            <a:r>
              <a:rPr lang="nl-BE" dirty="0" err="1"/>
              <a:t>tremendously</a:t>
            </a:r>
            <a:r>
              <a:rPr lang="nl-BE" dirty="0"/>
              <a:t>.</a:t>
            </a:r>
          </a:p>
          <a:p>
            <a:pPr marL="285750" indent="-285750">
              <a:buFont typeface="Arial" panose="020B0604020202020204" pitchFamily="34" charset="0"/>
              <a:buChar char="•"/>
            </a:pPr>
            <a:r>
              <a:rPr lang="nl-BE" dirty="0"/>
              <a:t>I </a:t>
            </a:r>
            <a:r>
              <a:rPr lang="nl-BE" dirty="0" err="1"/>
              <a:t>am</a:t>
            </a:r>
            <a:r>
              <a:rPr lang="nl-BE" dirty="0"/>
              <a:t> </a:t>
            </a:r>
            <a:r>
              <a:rPr lang="nl-BE" dirty="0" err="1"/>
              <a:t>achieving</a:t>
            </a:r>
            <a:r>
              <a:rPr lang="nl-BE" dirty="0"/>
              <a:t> </a:t>
            </a:r>
            <a:r>
              <a:rPr lang="nl-BE" dirty="0" err="1"/>
              <a:t>my</a:t>
            </a:r>
            <a:r>
              <a:rPr lang="nl-BE" dirty="0"/>
              <a:t> goals </a:t>
            </a:r>
            <a:r>
              <a:rPr lang="nl-BE" dirty="0" err="1"/>
              <a:t>and</a:t>
            </a:r>
            <a:r>
              <a:rPr lang="nl-BE" dirty="0"/>
              <a:t> </a:t>
            </a:r>
            <a:r>
              <a:rPr lang="nl-BE" dirty="0" err="1"/>
              <a:t>that</a:t>
            </a:r>
            <a:r>
              <a:rPr lang="nl-BE" dirty="0"/>
              <a:t> is </a:t>
            </a:r>
            <a:r>
              <a:rPr lang="nl-BE" dirty="0" err="1"/>
              <a:t>gratifying</a:t>
            </a:r>
            <a:r>
              <a:rPr lang="nl-BE" dirty="0"/>
              <a:t>. I feel </a:t>
            </a:r>
            <a:r>
              <a:rPr lang="nl-BE" dirty="0" err="1"/>
              <a:t>better</a:t>
            </a:r>
            <a:r>
              <a:rPr lang="nl-BE" dirty="0"/>
              <a:t> in </a:t>
            </a:r>
            <a:r>
              <a:rPr lang="nl-BE" dirty="0" err="1"/>
              <a:t>my</a:t>
            </a:r>
            <a:r>
              <a:rPr lang="nl-BE" dirty="0"/>
              <a:t> skin.</a:t>
            </a:r>
          </a:p>
        </p:txBody>
      </p:sp>
    </p:spTree>
    <p:extLst>
      <p:ext uri="{BB962C8B-B14F-4D97-AF65-F5344CB8AC3E}">
        <p14:creationId xmlns:p14="http://schemas.microsoft.com/office/powerpoint/2010/main" val="1464128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are </a:t>
            </a:r>
            <a:r>
              <a:rPr lang="nl-BE" noProof="0" dirty="0" err="1"/>
              <a:t>tackling</a:t>
            </a:r>
            <a:r>
              <a:rPr lang="nl-BE" noProof="0" dirty="0"/>
              <a:t>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BEHAVIOR</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817075" y="2113634"/>
            <a:ext cx="15259341" cy="3666972"/>
          </a:xfrm>
        </p:spPr>
        <p:txBody>
          <a:bodyPr/>
          <a:lstStyle/>
          <a:p>
            <a:pPr marL="571500" indent="-571500">
              <a:buFont typeface="Arial" panose="020B0604020202020204" pitchFamily="34" charset="0"/>
              <a:buChar char="•"/>
            </a:pPr>
            <a:r>
              <a:rPr lang="nl-BE" noProof="0" dirty="0" err="1"/>
              <a:t>Study</a:t>
            </a:r>
            <a:r>
              <a:rPr lang="nl-BE" noProof="0" dirty="0"/>
              <a:t> </a:t>
            </a:r>
            <a:r>
              <a:rPr lang="nl-BE" noProof="0" dirty="0" err="1"/>
              <a:t>organisation</a:t>
            </a:r>
            <a:r>
              <a:rPr lang="nl-BE" noProof="0" dirty="0"/>
              <a:t> – </a:t>
            </a:r>
            <a:r>
              <a:rPr lang="nl-BE" dirty="0"/>
              <a:t>d</a:t>
            </a:r>
            <a:r>
              <a:rPr lang="nl-BE" noProof="0" dirty="0" err="1"/>
              <a:t>on’t</a:t>
            </a:r>
            <a:r>
              <a:rPr lang="nl-BE" noProof="0" dirty="0"/>
              <a:t> </a:t>
            </a:r>
            <a:r>
              <a:rPr lang="nl-BE" dirty="0"/>
              <a:t>g</a:t>
            </a:r>
            <a:r>
              <a:rPr lang="nl-BE" noProof="0" dirty="0" err="1"/>
              <a:t>ive</a:t>
            </a:r>
            <a:r>
              <a:rPr lang="nl-BE" noProof="0" dirty="0"/>
              <a:t> up!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pic>
        <p:nvPicPr>
          <p:cNvPr id="4" name="Afbeelding 3">
            <a:extLst>
              <a:ext uri="{FF2B5EF4-FFF2-40B4-BE49-F238E27FC236}">
                <a16:creationId xmlns:a16="http://schemas.microsoft.com/office/drawing/2014/main" id="{1A0250DB-B174-4C71-80E8-DECEC759227A}"/>
              </a:ext>
            </a:extLst>
          </p:cNvPr>
          <p:cNvPicPr>
            <a:picLocks noChangeAspect="1"/>
          </p:cNvPicPr>
          <p:nvPr/>
        </p:nvPicPr>
        <p:blipFill rotWithShape="1">
          <a:blip r:embed="rId3"/>
          <a:srcRect l="38900" t="14769" r="33400" b="61777"/>
          <a:stretch/>
        </p:blipFill>
        <p:spPr>
          <a:xfrm>
            <a:off x="3456431" y="3246036"/>
            <a:ext cx="10643395" cy="5069140"/>
          </a:xfrm>
          <a:prstGeom prst="rect">
            <a:avLst/>
          </a:prstGeom>
        </p:spPr>
      </p:pic>
    </p:spTree>
    <p:extLst>
      <p:ext uri="{BB962C8B-B14F-4D97-AF65-F5344CB8AC3E}">
        <p14:creationId xmlns:p14="http://schemas.microsoft.com/office/powerpoint/2010/main" val="2640392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48</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err="1"/>
              <a:t>Overview</a:t>
            </a:r>
            <a:endParaRPr lang="nl-BE" noProof="0" dirty="0"/>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dirty="0" err="1"/>
              <a:t>Procrastination</a:t>
            </a:r>
            <a:r>
              <a:rPr lang="nl-BE" dirty="0"/>
              <a:t> workshop</a:t>
            </a:r>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tackle </a:t>
            </a:r>
            <a:r>
              <a:rPr lang="nl-BE" sz="2800" b="1" dirty="0" err="1"/>
              <a:t>procrastination</a:t>
            </a:r>
            <a:r>
              <a:rPr lang="nl-BE" sz="2800" b="1" dirty="0"/>
              <a:t>: </a:t>
            </a:r>
          </a:p>
          <a:p>
            <a:pPr algn="ctr"/>
            <a:r>
              <a:rPr lang="nl-BE" sz="2800" b="1" dirty="0" err="1"/>
              <a:t>changing</a:t>
            </a:r>
            <a:r>
              <a:rPr lang="nl-BE" sz="2800" b="1" dirty="0"/>
              <a:t> </a:t>
            </a:r>
            <a:r>
              <a:rPr lang="nl-BE" sz="2800" b="1" dirty="0" err="1"/>
              <a:t>behaviour</a:t>
            </a:r>
            <a:endParaRPr lang="nl-BE" sz="2800" b="1" dirty="0"/>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a:off x="8820679" y="3065604"/>
            <a:ext cx="0" cy="153197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3916824" cy="141247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1242207" y="4804169"/>
            <a:ext cx="3433308" cy="79363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Pros </a:t>
            </a:r>
            <a:r>
              <a:rPr lang="nl-BE" sz="3200" dirty="0" err="1"/>
              <a:t>and</a:t>
            </a:r>
            <a:r>
              <a:rPr lang="nl-BE" sz="3200" dirty="0"/>
              <a:t> </a:t>
            </a:r>
            <a:r>
              <a:rPr lang="nl-BE" sz="3200" dirty="0" err="1"/>
              <a:t>cons</a:t>
            </a:r>
            <a:endParaRPr lang="nl-BE" sz="3200" dirty="0"/>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7156159" y="4734553"/>
            <a:ext cx="3388222" cy="9939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t>Where</a:t>
            </a:r>
            <a:r>
              <a:rPr lang="nl-BE" sz="3200" dirty="0"/>
              <a:t> does </a:t>
            </a:r>
            <a:r>
              <a:rPr lang="nl-BE" sz="3200" dirty="0" err="1"/>
              <a:t>my</a:t>
            </a:r>
            <a:r>
              <a:rPr lang="nl-BE" sz="3200" dirty="0"/>
              <a:t> time go?</a:t>
            </a:r>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12318521" y="4770254"/>
            <a:ext cx="3388222" cy="97552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solidFill>
                  <a:schemeClr val="tx1"/>
                </a:solidFill>
              </a:rPr>
              <a:t>Study</a:t>
            </a:r>
            <a:r>
              <a:rPr lang="nl-BE" sz="3200" dirty="0">
                <a:solidFill>
                  <a:schemeClr val="tx1"/>
                </a:solidFill>
              </a:rPr>
              <a:t> approach</a:t>
            </a:r>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a:stCxn id="28" idx="2"/>
          </p:cNvCxnSpPr>
          <p:nvPr/>
        </p:nvCxnSpPr>
        <p:spPr>
          <a:xfrm flipH="1">
            <a:off x="8850270" y="5745783"/>
            <a:ext cx="5162362"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a:stCxn id="28" idx="2"/>
          </p:cNvCxnSpPr>
          <p:nvPr/>
        </p:nvCxnSpPr>
        <p:spPr>
          <a:xfrm flipH="1">
            <a:off x="12246202" y="5745783"/>
            <a:ext cx="1766430"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9968AE38-957B-4534-BB1E-B7FE3958B14E}"/>
              </a:ext>
            </a:extLst>
          </p:cNvPr>
          <p:cNvCxnSpPr>
            <a:cxnSpLocks/>
            <a:stCxn id="28" idx="2"/>
          </p:cNvCxnSpPr>
          <p:nvPr/>
        </p:nvCxnSpPr>
        <p:spPr>
          <a:xfrm>
            <a:off x="14012632" y="5745783"/>
            <a:ext cx="530683"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42" name="Rechthoek: afgeronde hoeken 41">
            <a:extLst>
              <a:ext uri="{FF2B5EF4-FFF2-40B4-BE49-F238E27FC236}">
                <a16:creationId xmlns:a16="http://schemas.microsoft.com/office/drawing/2014/main" id="{C78A17AF-CFA6-4041-8FC8-4D5E45ACF4C9}"/>
              </a:ext>
            </a:extLst>
          </p:cNvPr>
          <p:cNvSpPr/>
          <p:nvPr/>
        </p:nvSpPr>
        <p:spPr>
          <a:xfrm>
            <a:off x="6173637" y="7059111"/>
            <a:ext cx="2898475" cy="5476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err="1"/>
              <a:t>Study</a:t>
            </a:r>
            <a:r>
              <a:rPr lang="nl-BE" dirty="0"/>
              <a:t> environment</a:t>
            </a:r>
            <a:endParaRPr lang="nl-BE" sz="3200" dirty="0"/>
          </a:p>
        </p:txBody>
      </p:sp>
      <p:sp>
        <p:nvSpPr>
          <p:cNvPr id="43" name="Tekstvak 42">
            <a:extLst>
              <a:ext uri="{FF2B5EF4-FFF2-40B4-BE49-F238E27FC236}">
                <a16:creationId xmlns:a16="http://schemas.microsoft.com/office/drawing/2014/main" id="{E7496319-3B4B-4F55-AB95-310FA18ACA0F}"/>
              </a:ext>
            </a:extLst>
          </p:cNvPr>
          <p:cNvSpPr txBox="1"/>
          <p:nvPr/>
        </p:nvSpPr>
        <p:spPr>
          <a:xfrm>
            <a:off x="13594709" y="7725718"/>
            <a:ext cx="3979612" cy="1477328"/>
          </a:xfrm>
          <a:prstGeom prst="rect">
            <a:avLst/>
          </a:prstGeom>
          <a:noFill/>
        </p:spPr>
        <p:txBody>
          <a:bodyPr wrap="square" rtlCol="0">
            <a:spAutoFit/>
          </a:bodyPr>
          <a:lstStyle/>
          <a:p>
            <a:pPr marL="342900" indent="-342900">
              <a:buAutoNum type="arabicPeriod"/>
            </a:pPr>
            <a:r>
              <a:rPr lang="nl-BE" dirty="0"/>
              <a:t>Processing time </a:t>
            </a:r>
            <a:r>
              <a:rPr lang="nl-BE" dirty="0" err="1"/>
              <a:t>registration</a:t>
            </a:r>
            <a:endParaRPr lang="nl-BE" dirty="0"/>
          </a:p>
          <a:p>
            <a:pPr marL="342900" indent="-342900">
              <a:buAutoNum type="arabicPeriod"/>
            </a:pPr>
            <a:r>
              <a:rPr lang="nl-BE" dirty="0"/>
              <a:t>Semester </a:t>
            </a:r>
            <a:r>
              <a:rPr lang="nl-BE" dirty="0" err="1"/>
              <a:t>oversight</a:t>
            </a:r>
            <a:endParaRPr lang="nl-BE" dirty="0"/>
          </a:p>
          <a:p>
            <a:pPr marL="342900" indent="-342900">
              <a:buAutoNum type="arabicPeriod"/>
            </a:pPr>
            <a:r>
              <a:rPr lang="nl-BE" dirty="0" err="1"/>
              <a:t>Weekly</a:t>
            </a:r>
            <a:r>
              <a:rPr lang="nl-BE" dirty="0"/>
              <a:t> </a:t>
            </a:r>
            <a:r>
              <a:rPr lang="nl-BE" dirty="0" err="1"/>
              <a:t>schedule</a:t>
            </a:r>
            <a:endParaRPr lang="nl-BE" dirty="0"/>
          </a:p>
          <a:p>
            <a:pPr marL="342900" indent="-342900">
              <a:buAutoNum type="arabicPeriod"/>
            </a:pPr>
            <a:r>
              <a:rPr lang="nl-BE" dirty="0"/>
              <a:t>Make </a:t>
            </a:r>
            <a:r>
              <a:rPr lang="nl-BE" dirty="0" err="1"/>
              <a:t>adjustments</a:t>
            </a:r>
            <a:r>
              <a:rPr lang="nl-BE" dirty="0"/>
              <a:t> </a:t>
            </a:r>
            <a:r>
              <a:rPr lang="nl-BE" dirty="0" err="1"/>
              <a:t>where</a:t>
            </a:r>
            <a:r>
              <a:rPr lang="nl-BE" dirty="0"/>
              <a:t> </a:t>
            </a:r>
            <a:r>
              <a:rPr lang="nl-BE" dirty="0" err="1"/>
              <a:t>necessary</a:t>
            </a:r>
            <a:endParaRPr lang="nl-BE" dirty="0"/>
          </a:p>
          <a:p>
            <a:pPr marL="342900" indent="-342900">
              <a:buAutoNum type="arabicPeriod"/>
            </a:pPr>
            <a:r>
              <a:rPr lang="nl-BE" dirty="0" err="1"/>
              <a:t>Don’t</a:t>
            </a:r>
            <a:r>
              <a:rPr lang="nl-BE" dirty="0"/>
              <a:t> </a:t>
            </a:r>
            <a:r>
              <a:rPr lang="nl-BE" dirty="0" err="1"/>
              <a:t>give</a:t>
            </a:r>
            <a:r>
              <a:rPr lang="nl-BE" dirty="0"/>
              <a:t> up </a:t>
            </a:r>
          </a:p>
        </p:txBody>
      </p:sp>
      <p:sp>
        <p:nvSpPr>
          <p:cNvPr id="44" name="Rechthoek: afgeronde hoeken 43">
            <a:extLst>
              <a:ext uri="{FF2B5EF4-FFF2-40B4-BE49-F238E27FC236}">
                <a16:creationId xmlns:a16="http://schemas.microsoft.com/office/drawing/2014/main" id="{B427FBF6-A802-44E2-B29C-5108F930155F}"/>
              </a:ext>
            </a:extLst>
          </p:cNvPr>
          <p:cNvSpPr/>
          <p:nvPr/>
        </p:nvSpPr>
        <p:spPr>
          <a:xfrm>
            <a:off x="9914791"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err="1">
                <a:solidFill>
                  <a:schemeClr val="tx1"/>
                </a:solidFill>
              </a:rPr>
              <a:t>Study</a:t>
            </a:r>
            <a:r>
              <a:rPr lang="nl-BE" dirty="0">
                <a:solidFill>
                  <a:schemeClr val="tx1"/>
                </a:solidFill>
              </a:rPr>
              <a:t> </a:t>
            </a:r>
            <a:r>
              <a:rPr lang="nl-BE" dirty="0" err="1">
                <a:solidFill>
                  <a:schemeClr val="tx1"/>
                </a:solidFill>
              </a:rPr>
              <a:t>method</a:t>
            </a:r>
            <a:r>
              <a:rPr lang="nl-BE" sz="3200" dirty="0"/>
              <a:t> </a:t>
            </a:r>
          </a:p>
        </p:txBody>
      </p:sp>
      <p:sp>
        <p:nvSpPr>
          <p:cNvPr id="45" name="Rechthoek: afgeronde hoeken 44">
            <a:extLst>
              <a:ext uri="{FF2B5EF4-FFF2-40B4-BE49-F238E27FC236}">
                <a16:creationId xmlns:a16="http://schemas.microsoft.com/office/drawing/2014/main" id="{88F2404C-498E-490A-9467-B96A3DD50762}"/>
              </a:ext>
            </a:extLst>
          </p:cNvPr>
          <p:cNvSpPr/>
          <p:nvPr/>
        </p:nvSpPr>
        <p:spPr>
          <a:xfrm>
            <a:off x="13303702"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err="1">
                <a:solidFill>
                  <a:schemeClr val="accent1"/>
                </a:solidFill>
              </a:rPr>
              <a:t>Study</a:t>
            </a:r>
            <a:r>
              <a:rPr lang="nl-BE" dirty="0">
                <a:solidFill>
                  <a:schemeClr val="accent1"/>
                </a:solidFill>
              </a:rPr>
              <a:t> </a:t>
            </a:r>
            <a:r>
              <a:rPr lang="nl-BE" dirty="0" err="1">
                <a:solidFill>
                  <a:schemeClr val="accent1"/>
                </a:solidFill>
              </a:rPr>
              <a:t>organisation</a:t>
            </a:r>
            <a:endParaRPr lang="nl-BE" sz="3200" dirty="0">
              <a:solidFill>
                <a:schemeClr val="accent1"/>
              </a:solidFill>
            </a:endParaRPr>
          </a:p>
        </p:txBody>
      </p:sp>
      <p:sp>
        <p:nvSpPr>
          <p:cNvPr id="46" name="Tekstvak 45">
            <a:extLst>
              <a:ext uri="{FF2B5EF4-FFF2-40B4-BE49-F238E27FC236}">
                <a16:creationId xmlns:a16="http://schemas.microsoft.com/office/drawing/2014/main" id="{5E578BB4-7EE2-41EA-B623-9A96D7481F6F}"/>
              </a:ext>
            </a:extLst>
          </p:cNvPr>
          <p:cNvSpPr txBox="1"/>
          <p:nvPr/>
        </p:nvSpPr>
        <p:spPr>
          <a:xfrm>
            <a:off x="6527320" y="7679551"/>
            <a:ext cx="2898475" cy="923330"/>
          </a:xfrm>
          <a:prstGeom prst="rect">
            <a:avLst/>
          </a:prstGeom>
          <a:noFill/>
        </p:spPr>
        <p:txBody>
          <a:bodyPr wrap="square" rtlCol="0">
            <a:spAutoFit/>
          </a:bodyPr>
          <a:lstStyle/>
          <a:p>
            <a:pPr marL="342900" indent="-342900">
              <a:buAutoNum type="arabicPeriod"/>
            </a:pPr>
            <a:r>
              <a:rPr lang="nl-BE" dirty="0" err="1"/>
              <a:t>External</a:t>
            </a:r>
            <a:r>
              <a:rPr lang="nl-BE" dirty="0"/>
              <a:t> </a:t>
            </a:r>
            <a:r>
              <a:rPr lang="nl-BE" dirty="0" err="1"/>
              <a:t>and</a:t>
            </a:r>
            <a:r>
              <a:rPr lang="nl-BE" dirty="0"/>
              <a:t> </a:t>
            </a:r>
            <a:r>
              <a:rPr lang="nl-BE" dirty="0" err="1"/>
              <a:t>internal</a:t>
            </a:r>
            <a:r>
              <a:rPr lang="nl-BE" dirty="0"/>
              <a:t> distractors </a:t>
            </a:r>
          </a:p>
          <a:p>
            <a:pPr marL="342900" indent="-342900">
              <a:buAutoNum type="arabicPeriod"/>
            </a:pPr>
            <a:r>
              <a:rPr lang="nl-BE" dirty="0"/>
              <a:t>Digital tools</a:t>
            </a:r>
          </a:p>
        </p:txBody>
      </p:sp>
    </p:spTree>
    <p:extLst>
      <p:ext uri="{BB962C8B-B14F-4D97-AF65-F5344CB8AC3E}">
        <p14:creationId xmlns:p14="http://schemas.microsoft.com/office/powerpoint/2010/main" val="2984318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49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How does </a:t>
            </a:r>
            <a:r>
              <a:rPr lang="nl-BE" noProof="0" dirty="0" err="1"/>
              <a:t>procrastination</a:t>
            </a:r>
            <a:r>
              <a:rPr lang="nl-BE" noProof="0" dirty="0"/>
              <a:t> affect me?</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9" name="Diagram 8">
            <a:extLst>
              <a:ext uri="{FF2B5EF4-FFF2-40B4-BE49-F238E27FC236}">
                <a16:creationId xmlns:a16="http://schemas.microsoft.com/office/drawing/2014/main" id="{D3D81A9E-9E63-41E0-895C-70B2335F89D7}"/>
              </a:ext>
            </a:extLst>
          </p:cNvPr>
          <p:cNvGraphicFramePr/>
          <p:nvPr>
            <p:extLst>
              <p:ext uri="{D42A27DB-BD31-4B8C-83A1-F6EECF244321}">
                <p14:modId xmlns:p14="http://schemas.microsoft.com/office/powerpoint/2010/main" val="1782312414"/>
              </p:ext>
            </p:extLst>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1850624"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met pijl 5">
            <a:extLst>
              <a:ext uri="{FF2B5EF4-FFF2-40B4-BE49-F238E27FC236}">
                <a16:creationId xmlns:a16="http://schemas.microsoft.com/office/drawing/2014/main" id="{EFFA8FDA-B6E6-42F4-99F5-AEF450D5D8C8}"/>
              </a:ext>
            </a:extLst>
          </p:cNvPr>
          <p:cNvCxnSpPr>
            <a:cxnSpLocks/>
          </p:cNvCxnSpPr>
          <p:nvPr/>
        </p:nvCxnSpPr>
        <p:spPr>
          <a:xfrm flipH="1">
            <a:off x="9729217" y="6209361"/>
            <a:ext cx="2505455"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D78CC97D-1C90-4982-98B9-31D476F4F619}"/>
              </a:ext>
            </a:extLst>
          </p:cNvPr>
          <p:cNvCxnSpPr>
            <a:cxnSpLocks/>
          </p:cNvCxnSpPr>
          <p:nvPr/>
        </p:nvCxnSpPr>
        <p:spPr>
          <a:xfrm flipH="1">
            <a:off x="10981944" y="6209361"/>
            <a:ext cx="1252730" cy="191202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B6A5B7A-67D8-4979-A1DE-1C085B39E83B}"/>
              </a:ext>
            </a:extLst>
          </p:cNvPr>
          <p:cNvCxnSpPr>
            <a:cxnSpLocks/>
          </p:cNvCxnSpPr>
          <p:nvPr/>
        </p:nvCxnSpPr>
        <p:spPr>
          <a:xfrm>
            <a:off x="12234672" y="6209361"/>
            <a:ext cx="561568"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038636EC-1051-448E-996C-9C4D48B459D7}"/>
              </a:ext>
            </a:extLst>
          </p:cNvPr>
          <p:cNvCxnSpPr>
            <a:cxnSpLocks/>
          </p:cNvCxnSpPr>
          <p:nvPr/>
        </p:nvCxnSpPr>
        <p:spPr>
          <a:xfrm>
            <a:off x="12257239" y="6275134"/>
            <a:ext cx="2286076" cy="18015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F9A12529-BE3F-4CB7-B639-95AC5B398091}"/>
              </a:ext>
            </a:extLst>
          </p:cNvPr>
          <p:cNvSpPr txBox="1"/>
          <p:nvPr/>
        </p:nvSpPr>
        <p:spPr>
          <a:xfrm>
            <a:off x="6035040" y="7961951"/>
            <a:ext cx="10734609" cy="646331"/>
          </a:xfrm>
          <a:prstGeom prst="rect">
            <a:avLst/>
          </a:prstGeom>
          <a:noFill/>
        </p:spPr>
        <p:txBody>
          <a:bodyPr wrap="square" rtlCol="0">
            <a:spAutoFit/>
          </a:bodyPr>
          <a:lstStyle/>
          <a:p>
            <a:r>
              <a:rPr lang="nl-BE" dirty="0"/>
              <a:t>		</a:t>
            </a:r>
            <a:r>
              <a:rPr lang="nl-BE" dirty="0" err="1"/>
              <a:t>Importance</a:t>
            </a:r>
            <a:r>
              <a:rPr lang="nl-BE" dirty="0"/>
              <a:t> of </a:t>
            </a:r>
            <a:r>
              <a:rPr lang="nl-BE" dirty="0" err="1"/>
              <a:t>motivation</a:t>
            </a:r>
            <a:r>
              <a:rPr lang="nl-BE" dirty="0"/>
              <a:t> 						     </a:t>
            </a:r>
            <a:r>
              <a:rPr lang="nl-BE" b="1" dirty="0" err="1"/>
              <a:t>Tackling</a:t>
            </a:r>
            <a:r>
              <a:rPr lang="nl-BE" b="1" dirty="0"/>
              <a:t> </a:t>
            </a:r>
            <a:r>
              <a:rPr lang="nl-BE" b="1" dirty="0" err="1"/>
              <a:t>the</a:t>
            </a:r>
            <a:r>
              <a:rPr lang="nl-BE" b="1" dirty="0"/>
              <a:t> G’s</a:t>
            </a:r>
          </a:p>
          <a:p>
            <a:r>
              <a:rPr lang="nl-BE" b="1" dirty="0"/>
              <a:t> </a:t>
            </a:r>
            <a:r>
              <a:rPr lang="nl-BE" dirty="0"/>
              <a:t>								</a:t>
            </a:r>
            <a:r>
              <a:rPr lang="nl-BE" dirty="0" err="1"/>
              <a:t>Process</a:t>
            </a:r>
            <a:r>
              <a:rPr lang="nl-BE" dirty="0"/>
              <a:t> of change							My </a:t>
            </a:r>
            <a:r>
              <a:rPr lang="nl-BE" dirty="0" err="1"/>
              <a:t>competences</a:t>
            </a:r>
            <a:endParaRPr lang="nl-BE" dirty="0"/>
          </a:p>
        </p:txBody>
      </p:sp>
      <p:sp>
        <p:nvSpPr>
          <p:cNvPr id="5" name="Tekstvak 4">
            <a:extLst>
              <a:ext uri="{FF2B5EF4-FFF2-40B4-BE49-F238E27FC236}">
                <a16:creationId xmlns:a16="http://schemas.microsoft.com/office/drawing/2014/main" id="{24FC9A08-2D67-406F-95EE-16537E4D7F51}"/>
              </a:ext>
            </a:extLst>
          </p:cNvPr>
          <p:cNvSpPr txBox="1"/>
          <p:nvPr/>
        </p:nvSpPr>
        <p:spPr>
          <a:xfrm>
            <a:off x="12257239" y="8256221"/>
            <a:ext cx="7040432" cy="923330"/>
          </a:xfrm>
          <a:prstGeom prst="rect">
            <a:avLst/>
          </a:prstGeom>
          <a:noFill/>
        </p:spPr>
        <p:txBody>
          <a:bodyPr wrap="square" rtlCol="0">
            <a:spAutoFit/>
          </a:bodyPr>
          <a:lstStyle/>
          <a:p>
            <a:r>
              <a:rPr lang="nl-BE" dirty="0"/>
              <a:t>BEHAVIOUR</a:t>
            </a:r>
            <a:r>
              <a:rPr lang="nl-BE" dirty="0">
                <a:solidFill>
                  <a:schemeClr val="accent1"/>
                </a:solidFill>
              </a:rPr>
              <a:t>		</a:t>
            </a:r>
          </a:p>
          <a:p>
            <a:r>
              <a:rPr lang="nl-BE" dirty="0">
                <a:solidFill>
                  <a:schemeClr val="accent1"/>
                </a:solidFill>
              </a:rPr>
              <a:t>THOUGHTS</a:t>
            </a:r>
            <a:r>
              <a:rPr lang="nl-BE" dirty="0"/>
              <a:t>	</a:t>
            </a:r>
          </a:p>
          <a:p>
            <a:r>
              <a:rPr lang="nl-BE" dirty="0"/>
              <a:t>FEELINGS </a:t>
            </a:r>
          </a:p>
        </p:txBody>
      </p:sp>
    </p:spTree>
    <p:extLst>
      <p:ext uri="{BB962C8B-B14F-4D97-AF65-F5344CB8AC3E}">
        <p14:creationId xmlns:p14="http://schemas.microsoft.com/office/powerpoint/2010/main" val="3488016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r>
              <a:rPr lang="nl-BE" dirty="0" err="1">
                <a:sym typeface="Wingdings" panose="05000000000000000000" pitchFamily="2" charset="2"/>
              </a:rPr>
              <a:t>There</a:t>
            </a:r>
            <a:r>
              <a:rPr lang="nl-BE" dirty="0">
                <a:sym typeface="Wingdings" panose="05000000000000000000" pitchFamily="2" charset="2"/>
              </a:rPr>
              <a:t> are </a:t>
            </a:r>
            <a:r>
              <a:rPr lang="nl-BE" b="1" dirty="0">
                <a:sym typeface="Wingdings" panose="05000000000000000000" pitchFamily="2" charset="2"/>
              </a:rPr>
              <a:t>different types </a:t>
            </a:r>
            <a:r>
              <a:rPr lang="nl-BE" dirty="0">
                <a:sym typeface="Wingdings" panose="05000000000000000000" pitchFamily="2" charset="2"/>
              </a:rPr>
              <a:t>of </a:t>
            </a:r>
            <a:r>
              <a:rPr lang="nl-BE" dirty="0" err="1">
                <a:sym typeface="Wingdings" panose="05000000000000000000" pitchFamily="2" charset="2"/>
              </a:rPr>
              <a:t>procrastination</a:t>
            </a:r>
            <a:endParaRPr lang="nl-BE" noProof="0" dirty="0">
              <a:sym typeface="Wingdings" panose="05000000000000000000" pitchFamily="2" charset="2"/>
            </a:endParaRPr>
          </a:p>
          <a:p>
            <a:pPr marL="571500" indent="-571500">
              <a:buFont typeface="Arial" panose="020B0604020202020204" pitchFamily="34" charset="0"/>
              <a:buChar char="•"/>
            </a:pPr>
            <a:r>
              <a:rPr lang="nl-BE" dirty="0">
                <a:sym typeface="Wingdings" panose="05000000000000000000" pitchFamily="2" charset="2"/>
              </a:rPr>
              <a:t>These </a:t>
            </a:r>
            <a:r>
              <a:rPr lang="nl-BE" dirty="0" err="1">
                <a:sym typeface="Wingdings" panose="05000000000000000000" pitchFamily="2" charset="2"/>
              </a:rPr>
              <a:t>indicate</a:t>
            </a:r>
            <a:r>
              <a:rPr lang="nl-BE" dirty="0">
                <a:sym typeface="Wingdings" panose="05000000000000000000" pitchFamily="2" charset="2"/>
              </a:rPr>
              <a:t> </a:t>
            </a:r>
            <a:r>
              <a:rPr lang="nl-BE" dirty="0" err="1">
                <a:sym typeface="Wingdings" panose="05000000000000000000" pitchFamily="2" charset="2"/>
              </a:rPr>
              <a:t>the</a:t>
            </a:r>
            <a:r>
              <a:rPr lang="nl-BE" dirty="0">
                <a:sym typeface="Wingdings" panose="05000000000000000000" pitchFamily="2" charset="2"/>
              </a:rPr>
              <a:t> </a:t>
            </a:r>
            <a:r>
              <a:rPr lang="nl-BE" dirty="0" err="1">
                <a:sym typeface="Wingdings" panose="05000000000000000000" pitchFamily="2" charset="2"/>
              </a:rPr>
              <a:t>reason</a:t>
            </a:r>
            <a:r>
              <a:rPr lang="nl-BE" dirty="0">
                <a:sym typeface="Wingdings" panose="05000000000000000000" pitchFamily="2" charset="2"/>
              </a:rPr>
              <a:t> </a:t>
            </a:r>
            <a:r>
              <a:rPr lang="nl-BE" b="1" dirty="0" err="1">
                <a:sym typeface="Wingdings" panose="05000000000000000000" pitchFamily="2" charset="2"/>
              </a:rPr>
              <a:t>why</a:t>
            </a:r>
            <a:r>
              <a:rPr lang="nl-BE" dirty="0">
                <a:sym typeface="Wingdings" panose="05000000000000000000" pitchFamily="2" charset="2"/>
              </a:rPr>
              <a:t> </a:t>
            </a:r>
            <a:r>
              <a:rPr lang="nl-BE" dirty="0" err="1">
                <a:sym typeface="Wingdings" panose="05000000000000000000" pitchFamily="2" charset="2"/>
              </a:rPr>
              <a:t>you</a:t>
            </a:r>
            <a:r>
              <a:rPr lang="nl-BE" dirty="0">
                <a:sym typeface="Wingdings" panose="05000000000000000000" pitchFamily="2" charset="2"/>
              </a:rPr>
              <a:t> </a:t>
            </a:r>
            <a:r>
              <a:rPr lang="nl-BE" dirty="0" err="1">
                <a:sym typeface="Wingdings" panose="05000000000000000000" pitchFamily="2" charset="2"/>
              </a:rPr>
              <a:t>procrastinate</a:t>
            </a:r>
            <a:endParaRPr lang="nl-BE" noProof="0" dirty="0">
              <a:sym typeface="Wingdings" panose="05000000000000000000" pitchFamily="2" charset="2"/>
            </a:endParaRPr>
          </a:p>
          <a:p>
            <a:pPr marL="571500" indent="-571500">
              <a:buFont typeface="Arial" panose="020B0604020202020204" pitchFamily="34" charset="0"/>
              <a:buChar char="•"/>
            </a:pPr>
            <a:r>
              <a:rPr lang="nl-BE" noProof="0" dirty="0" err="1">
                <a:solidFill>
                  <a:srgbClr val="FF0000"/>
                </a:solidFill>
                <a:sym typeface="Wingdings" panose="05000000000000000000" pitchFamily="2" charset="2"/>
              </a:rPr>
              <a:t>Assignment</a:t>
            </a:r>
            <a:r>
              <a:rPr lang="nl-BE" noProof="0" dirty="0">
                <a:solidFill>
                  <a:srgbClr val="FF0000"/>
                </a:solidFill>
                <a:sym typeface="Wingdings" panose="05000000000000000000" pitchFamily="2" charset="2"/>
              </a:rPr>
              <a:t>:</a:t>
            </a:r>
            <a:r>
              <a:rPr lang="nl-BE" noProof="0" dirty="0">
                <a:sym typeface="Wingdings" panose="05000000000000000000" pitchFamily="2" charset="2"/>
              </a:rPr>
              <a:t> </a:t>
            </a:r>
            <a:r>
              <a:rPr lang="nl-BE" noProof="0" dirty="0" err="1">
                <a:sym typeface="Wingdings" panose="05000000000000000000" pitchFamily="2" charset="2"/>
              </a:rPr>
              <a:t>Which</a:t>
            </a:r>
            <a:r>
              <a:rPr lang="nl-BE" noProof="0" dirty="0">
                <a:sym typeface="Wingdings" panose="05000000000000000000" pitchFamily="2" charset="2"/>
              </a:rPr>
              <a:t> checks </a:t>
            </a:r>
            <a:r>
              <a:rPr lang="nl-BE" noProof="0" dirty="0" err="1">
                <a:sym typeface="Wingdings" panose="05000000000000000000" pitchFamily="2" charset="2"/>
              </a:rPr>
              <a:t>apply</a:t>
            </a:r>
            <a:r>
              <a:rPr lang="nl-BE" noProof="0" dirty="0">
                <a:sym typeface="Wingdings" panose="05000000000000000000" pitchFamily="2" charset="2"/>
              </a:rPr>
              <a:t> </a:t>
            </a:r>
            <a:r>
              <a:rPr lang="nl-BE" noProof="0" dirty="0" err="1">
                <a:sym typeface="Wingdings" panose="05000000000000000000" pitchFamily="2" charset="2"/>
              </a:rPr>
              <a:t>to</a:t>
            </a:r>
            <a:r>
              <a:rPr lang="nl-BE" noProof="0" dirty="0">
                <a:sym typeface="Wingdings" panose="05000000000000000000" pitchFamily="2" charset="2"/>
              </a:rPr>
              <a:t> </a:t>
            </a:r>
            <a:r>
              <a:rPr lang="nl-BE" noProof="0" dirty="0" err="1">
                <a:sym typeface="Wingdings" panose="05000000000000000000" pitchFamily="2" charset="2"/>
              </a:rPr>
              <a:t>you</a:t>
            </a:r>
            <a:r>
              <a:rPr lang="nl-BE" noProof="0" dirty="0">
                <a:sym typeface="Wingdings" panose="05000000000000000000" pitchFamily="2" charset="2"/>
              </a:rPr>
              <a:t>? (notebook)</a:t>
            </a:r>
          </a:p>
          <a:p>
            <a:pPr marL="571500" indent="-571500">
              <a:buFont typeface="Arial" panose="020B0604020202020204" pitchFamily="34" charset="0"/>
              <a:buChar char="•"/>
            </a:pPr>
            <a:r>
              <a:rPr lang="nl-BE" noProof="0" dirty="0" err="1">
                <a:sym typeface="Wingdings" panose="05000000000000000000" pitchFamily="2" charset="2"/>
              </a:rPr>
              <a:t>Any</a:t>
            </a:r>
            <a:r>
              <a:rPr lang="nl-BE" noProof="0" dirty="0">
                <a:sym typeface="Wingdings" panose="05000000000000000000" pitchFamily="2" charset="2"/>
              </a:rPr>
              <a:t> </a:t>
            </a:r>
            <a:r>
              <a:rPr lang="nl-BE" noProof="0" dirty="0" err="1">
                <a:sym typeface="Wingdings" panose="05000000000000000000" pitchFamily="2" charset="2"/>
              </a:rPr>
              <a:t>other</a:t>
            </a:r>
            <a:r>
              <a:rPr lang="nl-BE" noProof="0" dirty="0">
                <a:sym typeface="Wingdings" panose="05000000000000000000" pitchFamily="2" charset="2"/>
              </a:rPr>
              <a:t> </a:t>
            </a:r>
            <a:r>
              <a:rPr lang="nl-BE" noProof="0" dirty="0" err="1">
                <a:sym typeface="Wingdings" panose="05000000000000000000" pitchFamily="2" charset="2"/>
              </a:rPr>
              <a:t>additions</a:t>
            </a:r>
            <a:r>
              <a:rPr lang="nl-BE" noProof="0" dirty="0">
                <a:sym typeface="Wingdings" panose="05000000000000000000" pitchFamily="2" charset="2"/>
              </a:rPr>
              <a:t> </a:t>
            </a:r>
            <a:r>
              <a:rPr lang="nl-BE" noProof="0" dirty="0" err="1">
                <a:sym typeface="Wingdings" panose="05000000000000000000" pitchFamily="2" charset="2"/>
              </a:rPr>
              <a:t>not</a:t>
            </a:r>
            <a:r>
              <a:rPr lang="nl-BE" noProof="0" dirty="0">
                <a:sym typeface="Wingdings" panose="05000000000000000000" pitchFamily="2" charset="2"/>
              </a:rPr>
              <a:t> </a:t>
            </a:r>
            <a:r>
              <a:rPr lang="nl-BE" noProof="0" dirty="0" err="1">
                <a:sym typeface="Wingdings" panose="05000000000000000000" pitchFamily="2" charset="2"/>
              </a:rPr>
              <a:t>included</a:t>
            </a:r>
            <a:r>
              <a:rPr lang="nl-BE" noProof="0" dirty="0">
                <a:sym typeface="Wingdings" panose="05000000000000000000" pitchFamily="2" charset="2"/>
              </a:rPr>
              <a:t> in </a:t>
            </a:r>
            <a:r>
              <a:rPr lang="nl-BE" noProof="0" dirty="0" err="1">
                <a:sym typeface="Wingdings" panose="05000000000000000000" pitchFamily="2" charset="2"/>
              </a:rPr>
              <a:t>the</a:t>
            </a:r>
            <a:r>
              <a:rPr lang="nl-BE" noProof="0" dirty="0">
                <a:sym typeface="Wingdings" panose="05000000000000000000" pitchFamily="2" charset="2"/>
              </a:rPr>
              <a:t> brief?</a:t>
            </a:r>
          </a:p>
          <a:p>
            <a:endParaRPr lang="nl-BE" noProof="0" dirty="0">
              <a:sym typeface="Wingdings" panose="05000000000000000000" pitchFamily="2" charset="2"/>
            </a:endParaRPr>
          </a:p>
          <a:p>
            <a:pPr lvl="1"/>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err="1"/>
              <a:t>What</a:t>
            </a:r>
            <a:r>
              <a:rPr lang="nl-BE" noProof="0" dirty="0"/>
              <a:t> is </a:t>
            </a:r>
            <a:r>
              <a:rPr lang="nl-BE" noProof="0" dirty="0" err="1"/>
              <a:t>problematic</a:t>
            </a:r>
            <a:r>
              <a:rPr lang="nl-BE" noProof="0" dirty="0"/>
              <a:t> </a:t>
            </a:r>
            <a:r>
              <a:rPr lang="nl-BE" noProof="0" dirty="0" err="1"/>
              <a:t>procrastination</a:t>
            </a:r>
            <a:r>
              <a:rPr lang="nl-BE" noProof="0" dirty="0"/>
              <a:t>?</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869730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tackle </a:t>
            </a:r>
            <a:r>
              <a:rPr lang="nl-BE" noProof="0" dirty="0" err="1"/>
              <a:t>procrastination</a:t>
            </a:r>
            <a:r>
              <a:rPr lang="nl-BE" dirty="0"/>
              <a:t>: </a:t>
            </a:r>
            <a:r>
              <a:rPr lang="nl-BE" dirty="0" err="1"/>
              <a:t>changing</a:t>
            </a:r>
            <a:r>
              <a:rPr lang="nl-BE" dirty="0"/>
              <a:t> </a:t>
            </a:r>
            <a:r>
              <a:rPr lang="nl-BE" dirty="0" err="1"/>
              <a:t>our</a:t>
            </a:r>
            <a:r>
              <a:rPr lang="nl-BE" dirty="0"/>
              <a:t> THOUGHTS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817075" y="2113634"/>
            <a:ext cx="15259341" cy="3666972"/>
          </a:xfrm>
        </p:spPr>
        <p:txBody>
          <a:bodyPr/>
          <a:lstStyle/>
          <a:p>
            <a:pPr marL="571500" indent="-571500">
              <a:buFont typeface="Arial" panose="020B0604020202020204" pitchFamily="34" charset="0"/>
              <a:buChar char="•"/>
            </a:pPr>
            <a:r>
              <a:rPr lang="nl-BE" noProof="0" dirty="0"/>
              <a:t>The </a:t>
            </a:r>
            <a:r>
              <a:rPr lang="nl-BE" noProof="0" dirty="0" err="1"/>
              <a:t>role</a:t>
            </a:r>
            <a:r>
              <a:rPr lang="nl-BE" noProof="0" dirty="0"/>
              <a:t> of </a:t>
            </a:r>
            <a:r>
              <a:rPr lang="nl-BE" noProof="0" dirty="0" err="1"/>
              <a:t>thoughts</a:t>
            </a: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r>
              <a:rPr lang="nl-BE" noProof="0" dirty="0" err="1">
                <a:solidFill>
                  <a:srgbClr val="FF0000"/>
                </a:solidFill>
              </a:rPr>
              <a:t>Assignment</a:t>
            </a:r>
            <a:r>
              <a:rPr lang="nl-BE" noProof="0" dirty="0">
                <a:solidFill>
                  <a:srgbClr val="FF0000"/>
                </a:solidFill>
              </a:rPr>
              <a:t>: </a:t>
            </a:r>
            <a:r>
              <a:rPr lang="nl-BE" noProof="0" dirty="0"/>
              <a:t>The </a:t>
            </a:r>
            <a:r>
              <a:rPr lang="nl-BE" noProof="0" dirty="0" err="1"/>
              <a:t>role</a:t>
            </a:r>
            <a:r>
              <a:rPr lang="nl-BE" noProof="0" dirty="0"/>
              <a:t> of </a:t>
            </a:r>
            <a:r>
              <a:rPr lang="nl-BE" noProof="0" dirty="0" err="1"/>
              <a:t>my</a:t>
            </a:r>
            <a:r>
              <a:rPr lang="nl-BE" noProof="0" dirty="0"/>
              <a:t> </a:t>
            </a:r>
            <a:r>
              <a:rPr lang="nl-BE" noProof="0" dirty="0" err="1"/>
              <a:t>thoughts</a:t>
            </a:r>
            <a:r>
              <a:rPr lang="nl-BE" noProof="0" dirty="0"/>
              <a:t> in </a:t>
            </a:r>
            <a:r>
              <a:rPr lang="nl-BE" noProof="0" dirty="0" err="1"/>
              <a:t>my</a:t>
            </a:r>
            <a:r>
              <a:rPr lang="nl-BE" noProof="0" dirty="0"/>
              <a:t> </a:t>
            </a:r>
            <a:r>
              <a:rPr lang="nl-BE" noProof="0" dirty="0" err="1"/>
              <a:t>procrastination</a:t>
            </a:r>
            <a:r>
              <a:rPr lang="nl-BE" noProof="0" dirty="0"/>
              <a:t>?</a:t>
            </a:r>
          </a:p>
        </p:txBody>
      </p:sp>
      <p:graphicFrame>
        <p:nvGraphicFramePr>
          <p:cNvPr id="6" name="Tabel 6">
            <a:extLst>
              <a:ext uri="{FF2B5EF4-FFF2-40B4-BE49-F238E27FC236}">
                <a16:creationId xmlns:a16="http://schemas.microsoft.com/office/drawing/2014/main" id="{9C316715-150E-41AB-90F6-3E3F956542C9}"/>
              </a:ext>
            </a:extLst>
          </p:cNvPr>
          <p:cNvGraphicFramePr>
            <a:graphicFrameLocks noGrp="1"/>
          </p:cNvGraphicFramePr>
          <p:nvPr>
            <p:extLst>
              <p:ext uri="{D42A27DB-BD31-4B8C-83A1-F6EECF244321}">
                <p14:modId xmlns:p14="http://schemas.microsoft.com/office/powerpoint/2010/main" val="602615138"/>
              </p:ext>
            </p:extLst>
          </p:nvPr>
        </p:nvGraphicFramePr>
        <p:xfrm>
          <a:off x="2129792" y="2814965"/>
          <a:ext cx="14028416" cy="5196025"/>
        </p:xfrm>
        <a:graphic>
          <a:graphicData uri="http://schemas.openxmlformats.org/drawingml/2006/table">
            <a:tbl>
              <a:tblPr firstRow="1" bandRow="1">
                <a:tableStyleId>{00A15C55-8517-42AA-B614-E9B94910E393}</a:tableStyleId>
              </a:tblPr>
              <a:tblGrid>
                <a:gridCol w="3888781">
                  <a:extLst>
                    <a:ext uri="{9D8B030D-6E8A-4147-A177-3AD203B41FA5}">
                      <a16:colId xmlns:a16="http://schemas.microsoft.com/office/drawing/2014/main" val="2822050288"/>
                    </a:ext>
                  </a:extLst>
                </a:gridCol>
                <a:gridCol w="3212900">
                  <a:extLst>
                    <a:ext uri="{9D8B030D-6E8A-4147-A177-3AD203B41FA5}">
                      <a16:colId xmlns:a16="http://schemas.microsoft.com/office/drawing/2014/main" val="137370894"/>
                    </a:ext>
                  </a:extLst>
                </a:gridCol>
                <a:gridCol w="2380204">
                  <a:extLst>
                    <a:ext uri="{9D8B030D-6E8A-4147-A177-3AD203B41FA5}">
                      <a16:colId xmlns:a16="http://schemas.microsoft.com/office/drawing/2014/main" val="921755175"/>
                    </a:ext>
                  </a:extLst>
                </a:gridCol>
                <a:gridCol w="4546531">
                  <a:extLst>
                    <a:ext uri="{9D8B030D-6E8A-4147-A177-3AD203B41FA5}">
                      <a16:colId xmlns:a16="http://schemas.microsoft.com/office/drawing/2014/main" val="1743448778"/>
                    </a:ext>
                  </a:extLst>
                </a:gridCol>
              </a:tblGrid>
              <a:tr h="561354">
                <a:tc>
                  <a:txBody>
                    <a:bodyPr/>
                    <a:lstStyle/>
                    <a:p>
                      <a:r>
                        <a:rPr lang="nl-BE" dirty="0"/>
                        <a:t>Event </a:t>
                      </a:r>
                    </a:p>
                  </a:txBody>
                  <a:tcPr/>
                </a:tc>
                <a:tc>
                  <a:txBody>
                    <a:bodyPr/>
                    <a:lstStyle/>
                    <a:p>
                      <a:r>
                        <a:rPr lang="nl-BE" dirty="0" err="1"/>
                        <a:t>Thought</a:t>
                      </a:r>
                      <a:endParaRPr lang="nl-BE" dirty="0"/>
                    </a:p>
                  </a:txBody>
                  <a:tcPr/>
                </a:tc>
                <a:tc>
                  <a:txBody>
                    <a:bodyPr/>
                    <a:lstStyle/>
                    <a:p>
                      <a:r>
                        <a:rPr lang="nl-BE" dirty="0"/>
                        <a:t>Feeling </a:t>
                      </a:r>
                    </a:p>
                  </a:txBody>
                  <a:tcPr/>
                </a:tc>
                <a:tc>
                  <a:txBody>
                    <a:bodyPr/>
                    <a:lstStyle/>
                    <a:p>
                      <a:r>
                        <a:rPr lang="nl-BE" dirty="0" err="1"/>
                        <a:t>Behaviour</a:t>
                      </a:r>
                      <a:r>
                        <a:rPr lang="nl-BE" dirty="0"/>
                        <a:t> </a:t>
                      </a:r>
                    </a:p>
                  </a:txBody>
                  <a:tcPr/>
                </a:tc>
                <a:extLst>
                  <a:ext uri="{0D108BD9-81ED-4DB2-BD59-A6C34878D82A}">
                    <a16:rowId xmlns:a16="http://schemas.microsoft.com/office/drawing/2014/main" val="1363097723"/>
                  </a:ext>
                </a:extLst>
              </a:tr>
              <a:tr h="1421557">
                <a:tc>
                  <a:txBody>
                    <a:bodyPr/>
                    <a:lstStyle/>
                    <a:p>
                      <a:r>
                        <a:rPr lang="nl-BE" dirty="0" err="1"/>
                        <a:t>Being</a:t>
                      </a:r>
                      <a:r>
                        <a:rPr lang="nl-BE" dirty="0"/>
                        <a:t> </a:t>
                      </a:r>
                      <a:r>
                        <a:rPr lang="nl-BE" dirty="0" err="1"/>
                        <a:t>woken</a:t>
                      </a:r>
                      <a:r>
                        <a:rPr lang="nl-BE" dirty="0"/>
                        <a:t> up at </a:t>
                      </a:r>
                      <a:r>
                        <a:rPr lang="nl-BE" dirty="0" err="1"/>
                        <a:t>night</a:t>
                      </a:r>
                      <a:r>
                        <a:rPr lang="nl-BE" dirty="0"/>
                        <a:t> </a:t>
                      </a:r>
                      <a:r>
                        <a:rPr lang="nl-BE" dirty="0" err="1"/>
                        <a:t>by</a:t>
                      </a:r>
                      <a:r>
                        <a:rPr lang="nl-BE" dirty="0"/>
                        <a:t> a </a:t>
                      </a:r>
                      <a:r>
                        <a:rPr lang="nl-BE" dirty="0" err="1"/>
                        <a:t>noise</a:t>
                      </a:r>
                      <a:r>
                        <a:rPr lang="nl-BE" dirty="0"/>
                        <a:t>.</a:t>
                      </a:r>
                    </a:p>
                  </a:txBody>
                  <a:tcPr/>
                </a:tc>
                <a:tc>
                  <a:txBody>
                    <a:bodyPr/>
                    <a:lstStyle/>
                    <a:p>
                      <a:r>
                        <a:rPr lang="nl-BE" dirty="0"/>
                        <a:t>My </a:t>
                      </a:r>
                      <a:r>
                        <a:rPr lang="nl-BE" dirty="0" err="1"/>
                        <a:t>brother</a:t>
                      </a:r>
                      <a:r>
                        <a:rPr lang="nl-BE" dirty="0"/>
                        <a:t> </a:t>
                      </a:r>
                      <a:r>
                        <a:rPr lang="nl-BE" dirty="0" err="1"/>
                        <a:t>comes</a:t>
                      </a:r>
                      <a:r>
                        <a:rPr lang="nl-BE" dirty="0"/>
                        <a:t> home.</a:t>
                      </a:r>
                    </a:p>
                  </a:txBody>
                  <a:tcPr/>
                </a:tc>
                <a:tc>
                  <a:txBody>
                    <a:bodyPr/>
                    <a:lstStyle/>
                    <a:p>
                      <a:r>
                        <a:rPr lang="nl-BE" dirty="0" err="1"/>
                        <a:t>Relief</a:t>
                      </a:r>
                      <a:r>
                        <a:rPr lang="nl-BE" dirty="0"/>
                        <a:t> </a:t>
                      </a:r>
                    </a:p>
                  </a:txBody>
                  <a:tcPr/>
                </a:tc>
                <a:tc>
                  <a:txBody>
                    <a:bodyPr/>
                    <a:lstStyle/>
                    <a:p>
                      <a:r>
                        <a:rPr lang="nl-BE" dirty="0" err="1"/>
                        <a:t>You</a:t>
                      </a:r>
                      <a:r>
                        <a:rPr lang="nl-BE" dirty="0"/>
                        <a:t> turn </a:t>
                      </a:r>
                      <a:r>
                        <a:rPr lang="nl-BE" dirty="0" err="1"/>
                        <a:t>around</a:t>
                      </a:r>
                      <a:r>
                        <a:rPr lang="nl-BE" dirty="0"/>
                        <a:t> </a:t>
                      </a:r>
                      <a:r>
                        <a:rPr lang="nl-BE" dirty="0" err="1"/>
                        <a:t>and</a:t>
                      </a:r>
                      <a:r>
                        <a:rPr lang="nl-BE" dirty="0"/>
                        <a:t> sleep on.</a:t>
                      </a:r>
                    </a:p>
                  </a:txBody>
                  <a:tcPr/>
                </a:tc>
                <a:extLst>
                  <a:ext uri="{0D108BD9-81ED-4DB2-BD59-A6C34878D82A}">
                    <a16:rowId xmlns:a16="http://schemas.microsoft.com/office/drawing/2014/main" val="924491250"/>
                  </a:ext>
                </a:extLst>
              </a:tr>
              <a:tr h="561354">
                <a:tc>
                  <a:txBody>
                    <a:bodyPr/>
                    <a:lstStyle/>
                    <a:p>
                      <a:endParaRPr lang="nl-BE"/>
                    </a:p>
                  </a:txBody>
                  <a:tcPr/>
                </a:tc>
                <a:tc>
                  <a:txBody>
                    <a:bodyPr/>
                    <a:lstStyle/>
                    <a:p>
                      <a:r>
                        <a:rPr lang="nl-BE" dirty="0"/>
                        <a:t>The </a:t>
                      </a:r>
                      <a:r>
                        <a:rPr lang="nl-BE" dirty="0" err="1"/>
                        <a:t>cat</a:t>
                      </a:r>
                      <a:r>
                        <a:rPr lang="nl-BE" dirty="0"/>
                        <a:t> </a:t>
                      </a:r>
                      <a:r>
                        <a:rPr lang="nl-BE" dirty="0" err="1"/>
                        <a:t>knocked</a:t>
                      </a:r>
                      <a:r>
                        <a:rPr lang="nl-BE" dirty="0"/>
                        <a:t> </a:t>
                      </a:r>
                      <a:r>
                        <a:rPr lang="nl-BE" dirty="0" err="1"/>
                        <a:t>something</a:t>
                      </a:r>
                      <a:r>
                        <a:rPr lang="nl-BE" dirty="0"/>
                        <a:t> over.</a:t>
                      </a:r>
                    </a:p>
                  </a:txBody>
                  <a:tcPr/>
                </a:tc>
                <a:tc>
                  <a:txBody>
                    <a:bodyPr/>
                    <a:lstStyle/>
                    <a:p>
                      <a:r>
                        <a:rPr lang="nl-BE" dirty="0" err="1"/>
                        <a:t>Annoyed</a:t>
                      </a:r>
                      <a:r>
                        <a:rPr lang="nl-BE" dirty="0"/>
                        <a:t> </a:t>
                      </a:r>
                    </a:p>
                  </a:txBody>
                  <a:tcPr/>
                </a:tc>
                <a:tc>
                  <a:txBody>
                    <a:bodyPr/>
                    <a:lstStyle/>
                    <a:p>
                      <a:r>
                        <a:rPr lang="nl-BE" dirty="0" err="1"/>
                        <a:t>You</a:t>
                      </a:r>
                      <a:r>
                        <a:rPr lang="nl-BE" dirty="0"/>
                        <a:t> get up </a:t>
                      </a:r>
                      <a:r>
                        <a:rPr lang="nl-BE" dirty="0" err="1"/>
                        <a:t>to</a:t>
                      </a:r>
                      <a:r>
                        <a:rPr lang="nl-BE" dirty="0"/>
                        <a:t> go look.</a:t>
                      </a:r>
                    </a:p>
                  </a:txBody>
                  <a:tcPr/>
                </a:tc>
                <a:extLst>
                  <a:ext uri="{0D108BD9-81ED-4DB2-BD59-A6C34878D82A}">
                    <a16:rowId xmlns:a16="http://schemas.microsoft.com/office/drawing/2014/main" val="2082464128"/>
                  </a:ext>
                </a:extLst>
              </a:tr>
              <a:tr h="561354">
                <a:tc>
                  <a:txBody>
                    <a:bodyPr/>
                    <a:lstStyle/>
                    <a:p>
                      <a:endParaRPr lang="nl-BE" dirty="0"/>
                    </a:p>
                  </a:txBody>
                  <a:tcPr/>
                </a:tc>
                <a:tc>
                  <a:txBody>
                    <a:bodyPr/>
                    <a:lstStyle/>
                    <a:p>
                      <a:r>
                        <a:rPr lang="nl-BE" dirty="0" err="1"/>
                        <a:t>There</a:t>
                      </a:r>
                      <a:r>
                        <a:rPr lang="nl-BE" dirty="0"/>
                        <a:t> is a </a:t>
                      </a:r>
                      <a:r>
                        <a:rPr lang="nl-BE" dirty="0" err="1"/>
                        <a:t>burglar</a:t>
                      </a:r>
                      <a:r>
                        <a:rPr lang="nl-BE" dirty="0"/>
                        <a:t> in </a:t>
                      </a:r>
                      <a:r>
                        <a:rPr lang="nl-BE" dirty="0" err="1"/>
                        <a:t>the</a:t>
                      </a:r>
                      <a:r>
                        <a:rPr lang="nl-BE" dirty="0"/>
                        <a:t> house.</a:t>
                      </a:r>
                    </a:p>
                  </a:txBody>
                  <a:tcPr/>
                </a:tc>
                <a:tc>
                  <a:txBody>
                    <a:bodyPr/>
                    <a:lstStyle/>
                    <a:p>
                      <a:r>
                        <a:rPr lang="nl-BE" dirty="0" err="1"/>
                        <a:t>Fear</a:t>
                      </a:r>
                      <a:r>
                        <a:rPr lang="nl-BE" dirty="0"/>
                        <a:t> </a:t>
                      </a:r>
                    </a:p>
                  </a:txBody>
                  <a:tcPr/>
                </a:tc>
                <a:tc>
                  <a:txBody>
                    <a:bodyPr/>
                    <a:lstStyle/>
                    <a:p>
                      <a:r>
                        <a:rPr lang="nl-BE" dirty="0" err="1"/>
                        <a:t>You</a:t>
                      </a:r>
                      <a:r>
                        <a:rPr lang="nl-BE" dirty="0"/>
                        <a:t> wake up </a:t>
                      </a:r>
                      <a:r>
                        <a:rPr lang="nl-BE" dirty="0" err="1"/>
                        <a:t>your</a:t>
                      </a:r>
                      <a:r>
                        <a:rPr lang="nl-BE" dirty="0"/>
                        <a:t> lover </a:t>
                      </a:r>
                      <a:r>
                        <a:rPr lang="nl-BE" dirty="0" err="1"/>
                        <a:t>and</a:t>
                      </a:r>
                      <a:r>
                        <a:rPr lang="nl-BE" dirty="0"/>
                        <a:t>/or call </a:t>
                      </a:r>
                      <a:r>
                        <a:rPr lang="nl-BE" dirty="0" err="1"/>
                        <a:t>the</a:t>
                      </a:r>
                      <a:r>
                        <a:rPr lang="nl-BE" dirty="0"/>
                        <a:t> </a:t>
                      </a:r>
                      <a:r>
                        <a:rPr lang="nl-BE" dirty="0" err="1"/>
                        <a:t>police</a:t>
                      </a:r>
                      <a:r>
                        <a:rPr lang="nl-BE" dirty="0"/>
                        <a:t> or </a:t>
                      </a:r>
                      <a:r>
                        <a:rPr lang="nl-BE" dirty="0" err="1"/>
                        <a:t>you</a:t>
                      </a:r>
                      <a:r>
                        <a:rPr lang="nl-BE" dirty="0"/>
                        <a:t> </a:t>
                      </a:r>
                      <a:r>
                        <a:rPr lang="nl-BE" dirty="0" err="1"/>
                        <a:t>stiffen</a:t>
                      </a:r>
                      <a:r>
                        <a:rPr lang="nl-BE" dirty="0"/>
                        <a:t> up </a:t>
                      </a:r>
                      <a:r>
                        <a:rPr lang="nl-BE" dirty="0" err="1"/>
                        <a:t>and</a:t>
                      </a:r>
                      <a:r>
                        <a:rPr lang="nl-BE" dirty="0"/>
                        <a:t> </a:t>
                      </a:r>
                      <a:r>
                        <a:rPr lang="nl-BE" dirty="0" err="1"/>
                        <a:t>hardly</a:t>
                      </a:r>
                      <a:r>
                        <a:rPr lang="nl-BE" dirty="0"/>
                        <a:t> </a:t>
                      </a:r>
                      <a:r>
                        <a:rPr lang="nl-BE" dirty="0" err="1"/>
                        <a:t>dare</a:t>
                      </a:r>
                      <a:r>
                        <a:rPr lang="nl-BE" dirty="0"/>
                        <a:t> </a:t>
                      </a:r>
                      <a:r>
                        <a:rPr lang="nl-BE" dirty="0" err="1"/>
                        <a:t>to</a:t>
                      </a:r>
                      <a:r>
                        <a:rPr lang="nl-BE" dirty="0"/>
                        <a:t> </a:t>
                      </a:r>
                      <a:r>
                        <a:rPr lang="nl-BE" dirty="0" err="1"/>
                        <a:t>breathe</a:t>
                      </a:r>
                      <a:r>
                        <a:rPr lang="nl-BE" dirty="0"/>
                        <a:t> </a:t>
                      </a:r>
                      <a:r>
                        <a:rPr lang="nl-BE" dirty="0" err="1"/>
                        <a:t>and</a:t>
                      </a:r>
                      <a:r>
                        <a:rPr lang="nl-BE" dirty="0"/>
                        <a:t> move.</a:t>
                      </a:r>
                    </a:p>
                  </a:txBody>
                  <a:tcPr/>
                </a:tc>
                <a:extLst>
                  <a:ext uri="{0D108BD9-81ED-4DB2-BD59-A6C34878D82A}">
                    <a16:rowId xmlns:a16="http://schemas.microsoft.com/office/drawing/2014/main" val="727320340"/>
                  </a:ext>
                </a:extLst>
              </a:tr>
              <a:tr h="561354">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3690539883"/>
                  </a:ext>
                </a:extLst>
              </a:tr>
            </a:tbl>
          </a:graphicData>
        </a:graphic>
      </p:graphicFrame>
    </p:spTree>
    <p:extLst>
      <p:ext uri="{BB962C8B-B14F-4D97-AF65-F5344CB8AC3E}">
        <p14:creationId xmlns:p14="http://schemas.microsoft.com/office/powerpoint/2010/main" val="79119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tackle </a:t>
            </a:r>
            <a:r>
              <a:rPr lang="nl-BE" noProof="0" dirty="0" err="1"/>
              <a:t>procrastination</a:t>
            </a:r>
            <a:r>
              <a:rPr lang="nl-BE" dirty="0"/>
              <a:t>: </a:t>
            </a:r>
            <a:r>
              <a:rPr lang="nl-BE" dirty="0" err="1"/>
              <a:t>changing</a:t>
            </a:r>
            <a:r>
              <a:rPr lang="nl-BE" dirty="0"/>
              <a:t> </a:t>
            </a:r>
            <a:r>
              <a:rPr lang="nl-BE" dirty="0" err="1"/>
              <a:t>our</a:t>
            </a:r>
            <a:r>
              <a:rPr lang="nl-BE" dirty="0"/>
              <a:t> THOUGHTS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817075" y="2113633"/>
            <a:ext cx="15259341" cy="6892343"/>
          </a:xfrm>
        </p:spPr>
        <p:txBody>
          <a:bodyPr/>
          <a:lstStyle/>
          <a:p>
            <a:pPr marL="571500" indent="-571500">
              <a:buFont typeface="Arial" panose="020B0604020202020204" pitchFamily="34" charset="0"/>
              <a:buChar char="•"/>
            </a:pPr>
            <a:r>
              <a:rPr lang="nl-BE" noProof="0" dirty="0"/>
              <a:t>Thinking </a:t>
            </a:r>
            <a:r>
              <a:rPr lang="nl-BE" noProof="0" dirty="0" err="1"/>
              <a:t>patterns</a:t>
            </a:r>
            <a:r>
              <a:rPr lang="nl-BE" noProof="0" dirty="0"/>
              <a:t> or </a:t>
            </a:r>
            <a:r>
              <a:rPr lang="nl-BE" noProof="0" dirty="0" err="1"/>
              <a:t>habitual</a:t>
            </a:r>
            <a:r>
              <a:rPr lang="nl-BE" noProof="0" dirty="0"/>
              <a:t> </a:t>
            </a:r>
            <a:r>
              <a:rPr lang="nl-BE" noProof="0" dirty="0" err="1"/>
              <a:t>thoughts</a:t>
            </a:r>
            <a:endParaRPr lang="nl-BE" noProof="0" dirty="0"/>
          </a:p>
          <a:p>
            <a:pPr marL="1257300" lvl="1" indent="-571500">
              <a:buFont typeface="Arial" panose="020B0604020202020204" pitchFamily="34" charset="0"/>
              <a:buChar char="•"/>
            </a:pPr>
            <a:r>
              <a:rPr lang="nl-BE" noProof="0" dirty="0" err="1"/>
              <a:t>Why</a:t>
            </a:r>
            <a:r>
              <a:rPr lang="nl-BE" noProof="0" dirty="0"/>
              <a:t> is </a:t>
            </a:r>
            <a:r>
              <a:rPr lang="nl-BE" noProof="0" dirty="0" err="1"/>
              <a:t>procrastination</a:t>
            </a:r>
            <a:r>
              <a:rPr lang="nl-BE" noProof="0" dirty="0"/>
              <a:t> </a:t>
            </a:r>
            <a:r>
              <a:rPr lang="nl-BE" noProof="0" dirty="0" err="1"/>
              <a:t>so</a:t>
            </a:r>
            <a:r>
              <a:rPr lang="nl-BE" noProof="0" dirty="0"/>
              <a:t> </a:t>
            </a:r>
            <a:r>
              <a:rPr lang="nl-BE" noProof="0" dirty="0" err="1"/>
              <a:t>difficult</a:t>
            </a:r>
            <a:r>
              <a:rPr lang="nl-BE" noProof="0" dirty="0"/>
              <a:t> </a:t>
            </a:r>
            <a:r>
              <a:rPr lang="nl-BE" noProof="0" dirty="0" err="1"/>
              <a:t>to</a:t>
            </a:r>
            <a:r>
              <a:rPr lang="nl-BE" noProof="0" dirty="0"/>
              <a:t> tackle?</a:t>
            </a:r>
          </a:p>
          <a:p>
            <a:pPr marL="1943100" lvl="2" indent="-571500">
              <a:buFont typeface="Arial" panose="020B0604020202020204" pitchFamily="34" charset="0"/>
              <a:buChar char="•"/>
            </a:pPr>
            <a:r>
              <a:rPr lang="nl-BE" dirty="0" err="1"/>
              <a:t>Largest</a:t>
            </a:r>
            <a:r>
              <a:rPr lang="nl-BE" dirty="0"/>
              <a:t> part of </a:t>
            </a:r>
            <a:r>
              <a:rPr lang="nl-BE" dirty="0" err="1"/>
              <a:t>our</a:t>
            </a:r>
            <a:r>
              <a:rPr lang="nl-BE" dirty="0"/>
              <a:t> thinking </a:t>
            </a:r>
            <a:r>
              <a:rPr lang="nl-BE" dirty="0" err="1"/>
              <a:t>happens</a:t>
            </a:r>
            <a:r>
              <a:rPr lang="nl-BE" dirty="0"/>
              <a:t> </a:t>
            </a:r>
            <a:r>
              <a:rPr lang="nl-BE" b="1" dirty="0" err="1"/>
              <a:t>unconsciously</a:t>
            </a:r>
            <a:r>
              <a:rPr lang="nl-BE" dirty="0"/>
              <a:t>.</a:t>
            </a:r>
            <a:endParaRPr lang="nl-BE" noProof="0" dirty="0"/>
          </a:p>
          <a:p>
            <a:pPr marL="1943100" lvl="2" indent="-571500">
              <a:buFont typeface="Arial" panose="020B0604020202020204" pitchFamily="34" charset="0"/>
              <a:buChar char="•"/>
            </a:pPr>
            <a:r>
              <a:rPr lang="nl-BE" dirty="0" err="1"/>
              <a:t>Majority</a:t>
            </a:r>
            <a:r>
              <a:rPr lang="nl-BE" dirty="0"/>
              <a:t> of </a:t>
            </a:r>
            <a:r>
              <a:rPr lang="nl-BE" dirty="0" err="1"/>
              <a:t>our</a:t>
            </a:r>
            <a:r>
              <a:rPr lang="nl-BE" dirty="0"/>
              <a:t> </a:t>
            </a:r>
            <a:r>
              <a:rPr lang="nl-BE" dirty="0" err="1"/>
              <a:t>thoughts</a:t>
            </a:r>
            <a:r>
              <a:rPr lang="nl-BE" dirty="0"/>
              <a:t> are </a:t>
            </a:r>
            <a:r>
              <a:rPr lang="nl-BE" dirty="0" err="1"/>
              <a:t>based</a:t>
            </a:r>
            <a:r>
              <a:rPr lang="nl-BE" dirty="0"/>
              <a:t> on </a:t>
            </a:r>
            <a:r>
              <a:rPr lang="nl-BE" b="1" dirty="0" err="1"/>
              <a:t>habits</a:t>
            </a:r>
            <a:r>
              <a:rPr lang="nl-BE" dirty="0"/>
              <a:t>.</a:t>
            </a:r>
            <a:endParaRPr lang="nl-BE" noProof="0" dirty="0"/>
          </a:p>
          <a:p>
            <a:pPr marL="1943100" lvl="2" indent="-571500">
              <a:buFont typeface="Arial" panose="020B0604020202020204" pitchFamily="34" charset="0"/>
              <a:buChar char="•"/>
            </a:pPr>
            <a:r>
              <a:rPr lang="nl-BE" dirty="0"/>
              <a:t>We </a:t>
            </a:r>
            <a:r>
              <a:rPr lang="nl-BE" dirty="0" err="1"/>
              <a:t>don’t</a:t>
            </a:r>
            <a:r>
              <a:rPr lang="nl-BE" dirty="0"/>
              <a:t> </a:t>
            </a:r>
            <a:r>
              <a:rPr lang="nl-BE" dirty="0" err="1"/>
              <a:t>think</a:t>
            </a:r>
            <a:r>
              <a:rPr lang="nl-BE" dirty="0"/>
              <a:t> </a:t>
            </a:r>
            <a:r>
              <a:rPr lang="nl-BE" dirty="0" err="1"/>
              <a:t>about</a:t>
            </a:r>
            <a:r>
              <a:rPr lang="nl-BE" dirty="0"/>
              <a:t> </a:t>
            </a:r>
            <a:r>
              <a:rPr lang="nl-BE" dirty="0" err="1"/>
              <a:t>them</a:t>
            </a:r>
            <a:r>
              <a:rPr lang="nl-BE" dirty="0"/>
              <a:t> </a:t>
            </a:r>
            <a:r>
              <a:rPr lang="nl-BE" dirty="0">
                <a:sym typeface="Wingdings" panose="05000000000000000000" pitchFamily="2" charset="2"/>
              </a:rPr>
              <a:t> </a:t>
            </a:r>
            <a:r>
              <a:rPr lang="nl-BE" b="1" dirty="0">
                <a:sym typeface="Wingdings" panose="05000000000000000000" pitchFamily="2" charset="2"/>
              </a:rPr>
              <a:t>we </a:t>
            </a:r>
            <a:r>
              <a:rPr lang="nl-BE" b="1" dirty="0" err="1">
                <a:sym typeface="Wingdings" panose="05000000000000000000" pitchFamily="2" charset="2"/>
              </a:rPr>
              <a:t>just</a:t>
            </a:r>
            <a:r>
              <a:rPr lang="nl-BE" b="1" dirty="0">
                <a:sym typeface="Wingdings" panose="05000000000000000000" pitchFamily="2" charset="2"/>
              </a:rPr>
              <a:t> </a:t>
            </a:r>
            <a:r>
              <a:rPr lang="nl-BE" b="1" dirty="0" err="1">
                <a:sym typeface="Wingdings" panose="05000000000000000000" pitchFamily="2" charset="2"/>
              </a:rPr>
              <a:t>carry</a:t>
            </a:r>
            <a:r>
              <a:rPr lang="nl-BE" b="1" dirty="0">
                <a:sym typeface="Wingdings" panose="05000000000000000000" pitchFamily="2" charset="2"/>
              </a:rPr>
              <a:t> </a:t>
            </a:r>
            <a:r>
              <a:rPr lang="nl-BE" b="1" dirty="0" err="1">
                <a:sym typeface="Wingdings" panose="05000000000000000000" pitchFamily="2" charset="2"/>
              </a:rPr>
              <a:t>them</a:t>
            </a:r>
            <a:r>
              <a:rPr lang="nl-BE" b="1" dirty="0">
                <a:sym typeface="Wingdings" panose="05000000000000000000" pitchFamily="2" charset="2"/>
              </a:rPr>
              <a:t> out. </a:t>
            </a:r>
            <a:r>
              <a:rPr lang="nl-BE" dirty="0">
                <a:sym typeface="Wingdings" panose="05000000000000000000" pitchFamily="2" charset="2"/>
              </a:rPr>
              <a:t>E.g. </a:t>
            </a:r>
            <a:r>
              <a:rPr lang="nl-BE" dirty="0" err="1">
                <a:sym typeface="Wingdings" panose="05000000000000000000" pitchFamily="2" charset="2"/>
              </a:rPr>
              <a:t>cycling</a:t>
            </a:r>
            <a:r>
              <a:rPr lang="nl-BE" dirty="0">
                <a:sym typeface="Wingdings" panose="05000000000000000000" pitchFamily="2" charset="2"/>
              </a:rPr>
              <a:t>, </a:t>
            </a:r>
            <a:r>
              <a:rPr lang="nl-BE" dirty="0" err="1">
                <a:sym typeface="Wingdings" panose="05000000000000000000" pitchFamily="2" charset="2"/>
              </a:rPr>
              <a:t>eating</a:t>
            </a:r>
            <a:r>
              <a:rPr lang="nl-BE" dirty="0">
                <a:sym typeface="Wingdings" panose="05000000000000000000" pitchFamily="2" charset="2"/>
              </a:rPr>
              <a:t>, </a:t>
            </a:r>
            <a:r>
              <a:rPr lang="nl-BE" dirty="0" err="1">
                <a:sym typeface="Wingdings" panose="05000000000000000000" pitchFamily="2" charset="2"/>
              </a:rPr>
              <a:t>driving</a:t>
            </a:r>
            <a:r>
              <a:rPr lang="nl-BE" dirty="0">
                <a:sym typeface="Wingdings" panose="05000000000000000000" pitchFamily="2" charset="2"/>
              </a:rPr>
              <a:t> a </a:t>
            </a:r>
            <a:r>
              <a:rPr lang="nl-BE" dirty="0" err="1">
                <a:sym typeface="Wingdings" panose="05000000000000000000" pitchFamily="2" charset="2"/>
              </a:rPr>
              <a:t>car</a:t>
            </a:r>
            <a:r>
              <a:rPr lang="nl-BE" dirty="0">
                <a:sym typeface="Wingdings" panose="05000000000000000000" pitchFamily="2" charset="2"/>
              </a:rPr>
              <a:t>…</a:t>
            </a:r>
            <a:endParaRPr lang="nl-BE" noProof="0" dirty="0"/>
          </a:p>
          <a:p>
            <a:pPr marL="1943100" lvl="2" indent="-571500">
              <a:buFont typeface="Arial" panose="020B0604020202020204" pitchFamily="34" charset="0"/>
              <a:buChar char="•"/>
            </a:pPr>
            <a:r>
              <a:rPr lang="nl-BE" dirty="0" err="1">
                <a:sym typeface="Wingdings" panose="05000000000000000000" pitchFamily="2" charset="2"/>
              </a:rPr>
              <a:t>Once</a:t>
            </a:r>
            <a:r>
              <a:rPr lang="nl-BE" dirty="0">
                <a:sym typeface="Wingdings" panose="05000000000000000000" pitchFamily="2" charset="2"/>
              </a:rPr>
              <a:t> </a:t>
            </a:r>
            <a:r>
              <a:rPr lang="nl-BE" dirty="0" err="1">
                <a:sym typeface="Wingdings" panose="05000000000000000000" pitchFamily="2" charset="2"/>
              </a:rPr>
              <a:t>you</a:t>
            </a:r>
            <a:r>
              <a:rPr lang="nl-BE" dirty="0">
                <a:sym typeface="Wingdings" panose="05000000000000000000" pitchFamily="2" charset="2"/>
              </a:rPr>
              <a:t> make a </a:t>
            </a:r>
            <a:r>
              <a:rPr lang="nl-BE" dirty="0" err="1">
                <a:sym typeface="Wingdings" panose="05000000000000000000" pitchFamily="2" charset="2"/>
              </a:rPr>
              <a:t>mistake</a:t>
            </a:r>
            <a:r>
              <a:rPr lang="nl-BE" dirty="0">
                <a:sym typeface="Wingdings" panose="05000000000000000000" pitchFamily="2" charset="2"/>
              </a:rPr>
              <a:t> in a </a:t>
            </a:r>
            <a:r>
              <a:rPr lang="nl-BE" dirty="0" err="1">
                <a:sym typeface="Wingdings" panose="05000000000000000000" pitchFamily="2" charset="2"/>
              </a:rPr>
              <a:t>habit</a:t>
            </a:r>
            <a:r>
              <a:rPr lang="nl-BE" dirty="0">
                <a:sym typeface="Wingdings" panose="05000000000000000000" pitchFamily="2" charset="2"/>
              </a:rPr>
              <a:t>  </a:t>
            </a:r>
            <a:r>
              <a:rPr lang="nl-BE" b="1" dirty="0" err="1">
                <a:sym typeface="Wingdings" panose="05000000000000000000" pitchFamily="2" charset="2"/>
              </a:rPr>
              <a:t>difficult</a:t>
            </a:r>
            <a:r>
              <a:rPr lang="nl-BE" b="1" dirty="0">
                <a:sym typeface="Wingdings" panose="05000000000000000000" pitchFamily="2" charset="2"/>
              </a:rPr>
              <a:t> </a:t>
            </a:r>
            <a:r>
              <a:rPr lang="nl-BE" b="1" dirty="0" err="1">
                <a:sym typeface="Wingdings" panose="05000000000000000000" pitchFamily="2" charset="2"/>
              </a:rPr>
              <a:t>to</a:t>
            </a:r>
            <a:r>
              <a:rPr lang="nl-BE" b="1" dirty="0">
                <a:sym typeface="Wingdings" panose="05000000000000000000" pitchFamily="2" charset="2"/>
              </a:rPr>
              <a:t> </a:t>
            </a:r>
            <a:r>
              <a:rPr lang="nl-BE" b="1" dirty="0" err="1">
                <a:sym typeface="Wingdings" panose="05000000000000000000" pitchFamily="2" charset="2"/>
              </a:rPr>
              <a:t>unlearn</a:t>
            </a:r>
            <a:endParaRPr lang="nl-BE" b="1" noProof="0" dirty="0">
              <a:sym typeface="Wingdings" panose="05000000000000000000" pitchFamily="2" charset="2"/>
            </a:endParaRPr>
          </a:p>
          <a:p>
            <a:pPr marL="2628900" lvl="3" indent="-571500">
              <a:buFont typeface="Arial" panose="020B0604020202020204" pitchFamily="34" charset="0"/>
              <a:buChar char="•"/>
            </a:pPr>
            <a:r>
              <a:rPr lang="nl-BE" noProof="0" dirty="0">
                <a:sym typeface="Wingdings" panose="05000000000000000000" pitchFamily="2" charset="2"/>
              </a:rPr>
              <a:t>E.g. </a:t>
            </a:r>
            <a:r>
              <a:rPr lang="nl-BE" noProof="0" dirty="0" err="1">
                <a:sym typeface="Wingdings" panose="05000000000000000000" pitchFamily="2" charset="2"/>
              </a:rPr>
              <a:t>eating</a:t>
            </a:r>
            <a:r>
              <a:rPr lang="nl-BE" noProof="0" dirty="0">
                <a:sym typeface="Wingdings" panose="05000000000000000000" pitchFamily="2" charset="2"/>
              </a:rPr>
              <a:t> </a:t>
            </a:r>
            <a:r>
              <a:rPr lang="nl-BE" noProof="0" dirty="0" err="1">
                <a:sym typeface="Wingdings" panose="05000000000000000000" pitchFamily="2" charset="2"/>
              </a:rPr>
              <a:t>with</a:t>
            </a:r>
            <a:r>
              <a:rPr lang="nl-BE" noProof="0" dirty="0">
                <a:sym typeface="Wingdings" panose="05000000000000000000" pitchFamily="2" charset="2"/>
              </a:rPr>
              <a:t> </a:t>
            </a:r>
            <a:r>
              <a:rPr lang="nl-BE" noProof="0" dirty="0" err="1">
                <a:sym typeface="Wingdings" panose="05000000000000000000" pitchFamily="2" charset="2"/>
              </a:rPr>
              <a:t>mouth</a:t>
            </a:r>
            <a:r>
              <a:rPr lang="nl-BE" noProof="0" dirty="0">
                <a:sym typeface="Wingdings" panose="05000000000000000000" pitchFamily="2" charset="2"/>
              </a:rPr>
              <a:t> open</a:t>
            </a:r>
            <a:endParaRPr lang="nl-BE" sz="2100" noProof="0" dirty="0">
              <a:sym typeface="Wingdings" panose="05000000000000000000" pitchFamily="2" charset="2"/>
            </a:endParaRPr>
          </a:p>
          <a:p>
            <a:pPr marL="1943100" lvl="2" indent="-571500">
              <a:buFont typeface="Arial" panose="020B0604020202020204" pitchFamily="34" charset="0"/>
              <a:buChar char="•"/>
            </a:pPr>
            <a:r>
              <a:rPr lang="nl-BE" b="1" noProof="0" dirty="0">
                <a:sym typeface="Wingdings" panose="05000000000000000000" pitchFamily="2" charset="2"/>
              </a:rPr>
              <a:t>MUST</a:t>
            </a:r>
            <a:r>
              <a:rPr lang="nl-BE" noProof="0" dirty="0">
                <a:sym typeface="Wingdings" panose="05000000000000000000" pitchFamily="2" charset="2"/>
              </a:rPr>
              <a:t>: get </a:t>
            </a:r>
            <a:r>
              <a:rPr lang="nl-BE" noProof="0" dirty="0" err="1">
                <a:sym typeface="Wingdings" panose="05000000000000000000" pitchFamily="2" charset="2"/>
              </a:rPr>
              <a:t>insight</a:t>
            </a:r>
            <a:r>
              <a:rPr lang="nl-BE" noProof="0" dirty="0">
                <a:sym typeface="Wingdings" panose="05000000000000000000" pitchFamily="2" charset="2"/>
              </a:rPr>
              <a:t> </a:t>
            </a:r>
            <a:r>
              <a:rPr lang="nl-BE" noProof="0" dirty="0" err="1">
                <a:sym typeface="Wingdings" panose="05000000000000000000" pitchFamily="2" charset="2"/>
              </a:rPr>
              <a:t>into</a:t>
            </a:r>
            <a:r>
              <a:rPr lang="nl-BE" noProof="0" dirty="0">
                <a:sym typeface="Wingdings" panose="05000000000000000000" pitchFamily="2" charset="2"/>
              </a:rPr>
              <a:t> ‘wrong </a:t>
            </a:r>
            <a:r>
              <a:rPr lang="nl-BE" noProof="0" dirty="0" err="1">
                <a:sym typeface="Wingdings" panose="05000000000000000000" pitchFamily="2" charset="2"/>
              </a:rPr>
              <a:t>habit</a:t>
            </a:r>
            <a:r>
              <a:rPr lang="nl-BE" noProof="0" dirty="0">
                <a:sym typeface="Wingdings" panose="05000000000000000000" pitchFamily="2" charset="2"/>
              </a:rPr>
              <a:t>’ </a:t>
            </a:r>
            <a:r>
              <a:rPr lang="nl-BE" noProof="0" dirty="0" err="1">
                <a:sym typeface="Wingdings" panose="05000000000000000000" pitchFamily="2" charset="2"/>
              </a:rPr>
              <a:t>before</a:t>
            </a:r>
            <a:r>
              <a:rPr lang="nl-BE" noProof="0" dirty="0">
                <a:sym typeface="Wingdings" panose="05000000000000000000" pitchFamily="2" charset="2"/>
              </a:rPr>
              <a:t> we </a:t>
            </a:r>
            <a:r>
              <a:rPr lang="nl-BE" noProof="0" dirty="0" err="1">
                <a:sym typeface="Wingdings" panose="05000000000000000000" pitchFamily="2" charset="2"/>
              </a:rPr>
              <a:t>can</a:t>
            </a:r>
            <a:r>
              <a:rPr lang="nl-BE" noProof="0" dirty="0">
                <a:sym typeface="Wingdings" panose="05000000000000000000" pitchFamily="2" charset="2"/>
              </a:rPr>
              <a:t> tackle it.</a:t>
            </a:r>
          </a:p>
          <a:p>
            <a:pPr marL="2628900" lvl="3" indent="-571500">
              <a:buFont typeface="Arial" panose="020B0604020202020204" pitchFamily="34" charset="0"/>
              <a:buChar char="•"/>
            </a:pPr>
            <a:r>
              <a:rPr lang="nl-BE" sz="2100" noProof="0" dirty="0">
                <a:sym typeface="Wingdings" panose="05000000000000000000" pitchFamily="2" charset="2"/>
              </a:rPr>
              <a:t>E.g. </a:t>
            </a:r>
            <a:r>
              <a:rPr lang="nl-BE" sz="2100" noProof="0" dirty="0" err="1">
                <a:sym typeface="Wingdings" panose="05000000000000000000" pitchFamily="2" charset="2"/>
              </a:rPr>
              <a:t>You</a:t>
            </a:r>
            <a:r>
              <a:rPr lang="nl-BE" sz="2100" noProof="0" dirty="0">
                <a:sym typeface="Wingdings" panose="05000000000000000000" pitchFamily="2" charset="2"/>
              </a:rPr>
              <a:t> </a:t>
            </a:r>
            <a:r>
              <a:rPr lang="nl-BE" sz="2100" noProof="0" dirty="0" err="1">
                <a:sym typeface="Wingdings" panose="05000000000000000000" pitchFamily="2" charset="2"/>
              </a:rPr>
              <a:t>can</a:t>
            </a:r>
            <a:r>
              <a:rPr lang="nl-BE" sz="2100" noProof="0" dirty="0">
                <a:sym typeface="Wingdings" panose="05000000000000000000" pitchFamily="2" charset="2"/>
              </a:rPr>
              <a:t> </a:t>
            </a:r>
            <a:r>
              <a:rPr lang="nl-BE" sz="2100" noProof="0" dirty="0" err="1">
                <a:sym typeface="Wingdings" panose="05000000000000000000" pitchFamily="2" charset="2"/>
              </a:rPr>
              <a:t>know</a:t>
            </a:r>
            <a:r>
              <a:rPr lang="nl-BE" sz="2100" noProof="0" dirty="0">
                <a:sym typeface="Wingdings" panose="05000000000000000000" pitchFamily="2" charset="2"/>
              </a:rPr>
              <a:t> </a:t>
            </a:r>
            <a:r>
              <a:rPr lang="nl-BE" sz="2100" noProof="0" dirty="0" err="1">
                <a:sym typeface="Wingdings" panose="05000000000000000000" pitchFamily="2" charset="2"/>
              </a:rPr>
              <a:t>how</a:t>
            </a:r>
            <a:r>
              <a:rPr lang="nl-BE" sz="2100" noProof="0" dirty="0">
                <a:sym typeface="Wingdings" panose="05000000000000000000" pitchFamily="2" charset="2"/>
              </a:rPr>
              <a:t> </a:t>
            </a:r>
            <a:r>
              <a:rPr lang="nl-BE" sz="2100" noProof="0" dirty="0" err="1">
                <a:sym typeface="Wingdings" panose="05000000000000000000" pitchFamily="2" charset="2"/>
              </a:rPr>
              <a:t>to</a:t>
            </a:r>
            <a:r>
              <a:rPr lang="nl-BE" sz="2100" noProof="0" dirty="0">
                <a:sym typeface="Wingdings" panose="05000000000000000000" pitchFamily="2" charset="2"/>
              </a:rPr>
              <a:t> </a:t>
            </a:r>
            <a:r>
              <a:rPr lang="nl-BE" sz="2100" noProof="0" dirty="0" err="1">
                <a:sym typeface="Wingdings" panose="05000000000000000000" pitchFamily="2" charset="2"/>
              </a:rPr>
              <a:t>eat</a:t>
            </a:r>
            <a:r>
              <a:rPr lang="nl-BE" sz="2100" noProof="0" dirty="0">
                <a:sym typeface="Wingdings" panose="05000000000000000000" pitchFamily="2" charset="2"/>
              </a:rPr>
              <a:t> </a:t>
            </a:r>
            <a:r>
              <a:rPr lang="nl-BE" sz="2100" noProof="0" dirty="0" err="1">
                <a:sym typeface="Wingdings" panose="05000000000000000000" pitchFamily="2" charset="2"/>
              </a:rPr>
              <a:t>with</a:t>
            </a:r>
            <a:r>
              <a:rPr lang="nl-BE" sz="2100" noProof="0" dirty="0">
                <a:sym typeface="Wingdings" panose="05000000000000000000" pitchFamily="2" charset="2"/>
              </a:rPr>
              <a:t> </a:t>
            </a:r>
            <a:r>
              <a:rPr lang="nl-BE" sz="2100" noProof="0" dirty="0" err="1">
                <a:sym typeface="Wingdings" panose="05000000000000000000" pitchFamily="2" charset="2"/>
              </a:rPr>
              <a:t>your</a:t>
            </a:r>
            <a:r>
              <a:rPr lang="nl-BE" sz="2100" noProof="0" dirty="0">
                <a:sym typeface="Wingdings" panose="05000000000000000000" pitchFamily="2" charset="2"/>
              </a:rPr>
              <a:t> </a:t>
            </a:r>
            <a:r>
              <a:rPr lang="nl-BE" sz="2100" noProof="0" dirty="0" err="1">
                <a:sym typeface="Wingdings" panose="05000000000000000000" pitchFamily="2" charset="2"/>
              </a:rPr>
              <a:t>mouth</a:t>
            </a:r>
            <a:r>
              <a:rPr lang="nl-BE" sz="2100" noProof="0" dirty="0">
                <a:sym typeface="Wingdings" panose="05000000000000000000" pitchFamily="2" charset="2"/>
              </a:rPr>
              <a:t> </a:t>
            </a:r>
            <a:r>
              <a:rPr lang="nl-BE" sz="2100" noProof="0" dirty="0" err="1">
                <a:sym typeface="Wingdings" panose="05000000000000000000" pitchFamily="2" charset="2"/>
              </a:rPr>
              <a:t>closed</a:t>
            </a:r>
            <a:r>
              <a:rPr lang="nl-BE" sz="2100" noProof="0" dirty="0">
                <a:sym typeface="Wingdings" panose="05000000000000000000" pitchFamily="2" charset="2"/>
              </a:rPr>
              <a:t> but </a:t>
            </a:r>
            <a:r>
              <a:rPr lang="nl-BE" sz="2100" noProof="0" dirty="0" err="1">
                <a:sym typeface="Wingdings" panose="05000000000000000000" pitchFamily="2" charset="2"/>
              </a:rPr>
              <a:t>if</a:t>
            </a:r>
            <a:r>
              <a:rPr lang="nl-BE" sz="2100" noProof="0" dirty="0">
                <a:sym typeface="Wingdings" panose="05000000000000000000" pitchFamily="2" charset="2"/>
              </a:rPr>
              <a:t> </a:t>
            </a:r>
            <a:r>
              <a:rPr lang="nl-BE" sz="2100" noProof="0" dirty="0" err="1">
                <a:sym typeface="Wingdings" panose="05000000000000000000" pitchFamily="2" charset="2"/>
              </a:rPr>
              <a:t>you</a:t>
            </a:r>
            <a:r>
              <a:rPr lang="nl-BE" sz="2100" noProof="0" dirty="0">
                <a:sym typeface="Wingdings" panose="05000000000000000000" pitchFamily="2" charset="2"/>
              </a:rPr>
              <a:t> </a:t>
            </a:r>
            <a:r>
              <a:rPr lang="nl-BE" sz="2100" noProof="0" dirty="0" err="1">
                <a:sym typeface="Wingdings" panose="05000000000000000000" pitchFamily="2" charset="2"/>
              </a:rPr>
              <a:t>don’t</a:t>
            </a:r>
            <a:r>
              <a:rPr lang="nl-BE" sz="2100" noProof="0" dirty="0">
                <a:sym typeface="Wingdings" panose="05000000000000000000" pitchFamily="2" charset="2"/>
              </a:rPr>
              <a:t> </a:t>
            </a:r>
            <a:r>
              <a:rPr lang="nl-BE" sz="2100" noProof="0" dirty="0" err="1">
                <a:sym typeface="Wingdings" panose="05000000000000000000" pitchFamily="2" charset="2"/>
              </a:rPr>
              <a:t>know</a:t>
            </a:r>
            <a:r>
              <a:rPr lang="nl-BE" sz="2100" noProof="0" dirty="0">
                <a:sym typeface="Wingdings" panose="05000000000000000000" pitchFamily="2" charset="2"/>
              </a:rPr>
              <a:t> </a:t>
            </a:r>
            <a:r>
              <a:rPr lang="nl-BE" sz="2100" noProof="0" dirty="0" err="1">
                <a:sym typeface="Wingdings" panose="05000000000000000000" pitchFamily="2" charset="2"/>
              </a:rPr>
              <a:t>you</a:t>
            </a:r>
            <a:r>
              <a:rPr lang="nl-BE" sz="2100" noProof="0" dirty="0">
                <a:sym typeface="Wingdings" panose="05000000000000000000" pitchFamily="2" charset="2"/>
              </a:rPr>
              <a:t> are </a:t>
            </a:r>
            <a:r>
              <a:rPr lang="nl-BE" sz="2100" noProof="0" dirty="0" err="1">
                <a:sym typeface="Wingdings" panose="05000000000000000000" pitchFamily="2" charset="2"/>
              </a:rPr>
              <a:t>doing</a:t>
            </a:r>
            <a:r>
              <a:rPr lang="nl-BE" sz="2100" noProof="0" dirty="0">
                <a:sym typeface="Wingdings" panose="05000000000000000000" pitchFamily="2" charset="2"/>
              </a:rPr>
              <a:t> </a:t>
            </a:r>
            <a:r>
              <a:rPr lang="nl-BE" sz="2100" noProof="0" dirty="0" err="1">
                <a:sym typeface="Wingdings" panose="05000000000000000000" pitchFamily="2" charset="2"/>
              </a:rPr>
              <a:t>this</a:t>
            </a:r>
            <a:r>
              <a:rPr lang="nl-BE" sz="2100" noProof="0" dirty="0">
                <a:sym typeface="Wingdings" panose="05000000000000000000" pitchFamily="2" charset="2"/>
              </a:rPr>
              <a:t>, </a:t>
            </a:r>
            <a:r>
              <a:rPr lang="nl-BE" sz="2100" noProof="0" dirty="0" err="1">
                <a:sym typeface="Wingdings" panose="05000000000000000000" pitchFamily="2" charset="2"/>
              </a:rPr>
              <a:t>you</a:t>
            </a:r>
            <a:r>
              <a:rPr lang="nl-BE" sz="2100" noProof="0" dirty="0">
                <a:sym typeface="Wingdings" panose="05000000000000000000" pitchFamily="2" charset="2"/>
              </a:rPr>
              <a:t> </a:t>
            </a:r>
            <a:r>
              <a:rPr lang="nl-BE" sz="2100" noProof="0" dirty="0" err="1">
                <a:sym typeface="Wingdings" panose="05000000000000000000" pitchFamily="2" charset="2"/>
              </a:rPr>
              <a:t>can’t</a:t>
            </a:r>
            <a:r>
              <a:rPr lang="nl-BE" sz="2100" noProof="0" dirty="0">
                <a:sym typeface="Wingdings" panose="05000000000000000000" pitchFamily="2" charset="2"/>
              </a:rPr>
              <a:t> change it.</a:t>
            </a:r>
          </a:p>
          <a:p>
            <a:pPr marL="2628900" lvl="3" indent="-571500">
              <a:buFont typeface="Arial" panose="020B0604020202020204" pitchFamily="34" charset="0"/>
              <a:buChar char="•"/>
            </a:pPr>
            <a:endParaRPr lang="nl-BE" sz="2100" b="1" dirty="0">
              <a:sym typeface="Wingdings" panose="05000000000000000000" pitchFamily="2" charset="2"/>
            </a:endParaRPr>
          </a:p>
          <a:p>
            <a:pPr lvl="3" algn="ctr"/>
            <a:r>
              <a:rPr lang="nl-BE" b="1" noProof="0" dirty="0">
                <a:solidFill>
                  <a:srgbClr val="FF0000"/>
                </a:solidFill>
                <a:sym typeface="Wingdings" panose="05000000000000000000" pitchFamily="2" charset="2"/>
              </a:rPr>
              <a:t>The </a:t>
            </a:r>
            <a:r>
              <a:rPr lang="nl-BE" b="1" noProof="0" dirty="0" err="1">
                <a:solidFill>
                  <a:srgbClr val="FF0000"/>
                </a:solidFill>
                <a:sym typeface="Wingdings" panose="05000000000000000000" pitchFamily="2" charset="2"/>
              </a:rPr>
              <a:t>key</a:t>
            </a:r>
            <a:r>
              <a:rPr lang="nl-BE" b="1" noProof="0" dirty="0">
                <a:solidFill>
                  <a:srgbClr val="FF0000"/>
                </a:solidFill>
                <a:sym typeface="Wingdings" panose="05000000000000000000" pitchFamily="2" charset="2"/>
              </a:rPr>
              <a:t> </a:t>
            </a:r>
            <a:r>
              <a:rPr lang="nl-BE" b="1" noProof="0" dirty="0" err="1">
                <a:solidFill>
                  <a:srgbClr val="FF0000"/>
                </a:solidFill>
                <a:sym typeface="Wingdings" panose="05000000000000000000" pitchFamily="2" charset="2"/>
              </a:rPr>
              <a:t>to</a:t>
            </a:r>
            <a:r>
              <a:rPr lang="nl-BE" b="1" noProof="0" dirty="0">
                <a:solidFill>
                  <a:srgbClr val="FF0000"/>
                </a:solidFill>
                <a:sym typeface="Wingdings" panose="05000000000000000000" pitchFamily="2" charset="2"/>
              </a:rPr>
              <a:t> </a:t>
            </a:r>
            <a:r>
              <a:rPr lang="nl-BE" b="1" noProof="0" dirty="0" err="1">
                <a:solidFill>
                  <a:srgbClr val="FF0000"/>
                </a:solidFill>
                <a:sym typeface="Wingdings" panose="05000000000000000000" pitchFamily="2" charset="2"/>
              </a:rPr>
              <a:t>really</a:t>
            </a:r>
            <a:r>
              <a:rPr lang="nl-BE" b="1" noProof="0" dirty="0">
                <a:solidFill>
                  <a:srgbClr val="FF0000"/>
                </a:solidFill>
                <a:sym typeface="Wingdings" panose="05000000000000000000" pitchFamily="2" charset="2"/>
              </a:rPr>
              <a:t> </a:t>
            </a:r>
            <a:r>
              <a:rPr lang="nl-BE" b="1" noProof="0" dirty="0" err="1">
                <a:solidFill>
                  <a:srgbClr val="FF0000"/>
                </a:solidFill>
                <a:sym typeface="Wingdings" panose="05000000000000000000" pitchFamily="2" charset="2"/>
              </a:rPr>
              <a:t>changing</a:t>
            </a:r>
            <a:r>
              <a:rPr lang="nl-BE" b="1" noProof="0" dirty="0">
                <a:solidFill>
                  <a:srgbClr val="FF0000"/>
                </a:solidFill>
                <a:sym typeface="Wingdings" panose="05000000000000000000" pitchFamily="2" charset="2"/>
              </a:rPr>
              <a:t> is </a:t>
            </a:r>
            <a:r>
              <a:rPr lang="nl-BE" b="1" noProof="0" dirty="0" err="1">
                <a:solidFill>
                  <a:srgbClr val="FF0000"/>
                </a:solidFill>
                <a:sym typeface="Wingdings" panose="05000000000000000000" pitchFamily="2" charset="2"/>
              </a:rPr>
              <a:t>understanding</a:t>
            </a:r>
            <a:r>
              <a:rPr lang="nl-BE" b="1" noProof="0" dirty="0">
                <a:solidFill>
                  <a:srgbClr val="FF0000"/>
                </a:solidFill>
                <a:sym typeface="Wingdings" panose="05000000000000000000" pitchFamily="2" charset="2"/>
              </a:rPr>
              <a:t> </a:t>
            </a:r>
            <a:r>
              <a:rPr lang="nl-BE" b="1" noProof="0" dirty="0" err="1">
                <a:solidFill>
                  <a:srgbClr val="FF0000"/>
                </a:solidFill>
                <a:sym typeface="Wingdings" panose="05000000000000000000" pitchFamily="2" charset="2"/>
              </a:rPr>
              <a:t>you</a:t>
            </a:r>
            <a:r>
              <a:rPr lang="nl-BE" b="1" dirty="0">
                <a:solidFill>
                  <a:srgbClr val="FF0000"/>
                </a:solidFill>
                <a:sym typeface="Wingdings" panose="05000000000000000000" pitchFamily="2" charset="2"/>
              </a:rPr>
              <a:t>r wrong thinking </a:t>
            </a:r>
            <a:r>
              <a:rPr lang="nl-BE" b="1" dirty="0" err="1">
                <a:solidFill>
                  <a:srgbClr val="FF0000"/>
                </a:solidFill>
                <a:sym typeface="Wingdings" panose="05000000000000000000" pitchFamily="2" charset="2"/>
              </a:rPr>
              <a:t>patterns</a:t>
            </a:r>
            <a:endParaRPr lang="nl-BE" b="1" dirty="0">
              <a:solidFill>
                <a:srgbClr val="FF0000"/>
              </a:solidFill>
              <a:sym typeface="Wingdings" panose="05000000000000000000" pitchFamily="2" charset="2"/>
            </a:endParaRPr>
          </a:p>
          <a:p>
            <a:pPr lvl="3" algn="ctr"/>
            <a:r>
              <a:rPr lang="nl-BE" b="1" noProof="0" dirty="0">
                <a:solidFill>
                  <a:srgbClr val="FF0000"/>
                </a:solidFill>
                <a:sym typeface="Wingdings" panose="05000000000000000000" pitchFamily="2" charset="2"/>
              </a:rPr>
              <a:t>= </a:t>
            </a:r>
            <a:r>
              <a:rPr lang="nl-BE" b="1" noProof="0" dirty="0" err="1">
                <a:solidFill>
                  <a:srgbClr val="FF0000"/>
                </a:solidFill>
                <a:sym typeface="Wingdings" panose="05000000000000000000" pitchFamily="2" charset="2"/>
              </a:rPr>
              <a:t>faulty</a:t>
            </a:r>
            <a:r>
              <a:rPr lang="nl-BE" b="1" noProof="0" dirty="0">
                <a:solidFill>
                  <a:srgbClr val="FF0000"/>
                </a:solidFill>
                <a:sym typeface="Wingdings" panose="05000000000000000000" pitchFamily="2" charset="2"/>
              </a:rPr>
              <a:t> </a:t>
            </a:r>
            <a:r>
              <a:rPr lang="nl-BE" b="1" noProof="0" dirty="0" err="1">
                <a:solidFill>
                  <a:srgbClr val="FF0000"/>
                </a:solidFill>
                <a:sym typeface="Wingdings" panose="05000000000000000000" pitchFamily="2" charset="2"/>
              </a:rPr>
              <a:t>habitual</a:t>
            </a:r>
            <a:r>
              <a:rPr lang="nl-BE" b="1" noProof="0" dirty="0">
                <a:solidFill>
                  <a:srgbClr val="FF0000"/>
                </a:solidFill>
                <a:sym typeface="Wingdings" panose="05000000000000000000" pitchFamily="2" charset="2"/>
              </a:rPr>
              <a:t> </a:t>
            </a:r>
            <a:r>
              <a:rPr lang="nl-BE" b="1" noProof="0" dirty="0" err="1">
                <a:solidFill>
                  <a:srgbClr val="FF0000"/>
                </a:solidFill>
                <a:sym typeface="Wingdings" panose="05000000000000000000" pitchFamily="2" charset="2"/>
              </a:rPr>
              <a:t>thoughts</a:t>
            </a:r>
            <a:endParaRPr lang="nl-BE" noProof="0" dirty="0"/>
          </a:p>
          <a:p>
            <a:pPr lvl="2"/>
            <a:endParaRPr lang="nl-BE" noProof="0" dirty="0"/>
          </a:p>
          <a:p>
            <a:pPr marL="571500" indent="-571500">
              <a:buFont typeface="Arial" panose="020B0604020202020204" pitchFamily="34" charset="0"/>
              <a:buChar char="•"/>
            </a:pPr>
            <a:endParaRPr lang="nl-BE" noProof="0" dirty="0"/>
          </a:p>
        </p:txBody>
      </p:sp>
    </p:spTree>
    <p:extLst>
      <p:ext uri="{BB962C8B-B14F-4D97-AF65-F5344CB8AC3E}">
        <p14:creationId xmlns:p14="http://schemas.microsoft.com/office/powerpoint/2010/main" val="2962277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52</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err="1"/>
              <a:t>Overview</a:t>
            </a:r>
            <a:endParaRPr lang="nl-BE" noProof="0" dirty="0"/>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dirty="0" err="1"/>
              <a:t>Procrastination</a:t>
            </a:r>
            <a:r>
              <a:rPr lang="nl-BE" dirty="0"/>
              <a:t> workshop</a:t>
            </a:r>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a:solidFill>
            <a:srgbClr val="FFDD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tackle </a:t>
            </a:r>
            <a:r>
              <a:rPr lang="nl-BE" sz="2800" b="1" dirty="0" err="1"/>
              <a:t>procrastination</a:t>
            </a:r>
            <a:r>
              <a:rPr lang="nl-BE" sz="2800" b="1" dirty="0"/>
              <a:t>:</a:t>
            </a:r>
          </a:p>
          <a:p>
            <a:pPr algn="ctr"/>
            <a:r>
              <a:rPr lang="nl-BE" sz="2800" b="1" dirty="0" err="1"/>
              <a:t>Changing</a:t>
            </a:r>
            <a:r>
              <a:rPr lang="nl-BE" sz="2800" b="1" dirty="0"/>
              <a:t> </a:t>
            </a:r>
            <a:r>
              <a:rPr lang="nl-BE" sz="2800" b="1" dirty="0" err="1"/>
              <a:t>thoughts</a:t>
            </a:r>
            <a:endParaRPr lang="nl-BE" sz="2800" b="1" dirty="0"/>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flipH="1">
            <a:off x="5865962" y="3065604"/>
            <a:ext cx="2954717" cy="2757538"/>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5693045" cy="1390098"/>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174715" y="4607404"/>
            <a:ext cx="4966932" cy="121573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t>Role</a:t>
            </a:r>
            <a:r>
              <a:rPr lang="nl-BE" sz="3200" dirty="0"/>
              <a:t> of </a:t>
            </a:r>
            <a:r>
              <a:rPr lang="nl-BE" sz="3200" dirty="0" err="1"/>
              <a:t>thoughts</a:t>
            </a:r>
            <a:r>
              <a:rPr lang="nl-BE" sz="3200" dirty="0"/>
              <a:t> on </a:t>
            </a:r>
            <a:r>
              <a:rPr lang="nl-BE" sz="3200" dirty="0" err="1"/>
              <a:t>procrastination</a:t>
            </a:r>
            <a:endParaRPr lang="nl-BE" sz="3200" dirty="0"/>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3955098" y="6159710"/>
            <a:ext cx="3388222" cy="993935"/>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Thinking </a:t>
            </a:r>
            <a:r>
              <a:rPr lang="nl-BE" sz="3200" dirty="0" err="1"/>
              <a:t>patterns</a:t>
            </a:r>
            <a:endParaRPr lang="nl-BE" sz="3200" dirty="0"/>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7712816" y="6116082"/>
            <a:ext cx="3709358" cy="105288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solidFill>
                  <a:schemeClr val="accent1"/>
                </a:solidFill>
              </a:rPr>
              <a:t>Helpful</a:t>
            </a:r>
            <a:r>
              <a:rPr lang="nl-BE" sz="3200" dirty="0">
                <a:solidFill>
                  <a:schemeClr val="accent1"/>
                </a:solidFill>
              </a:rPr>
              <a:t> </a:t>
            </a:r>
            <a:r>
              <a:rPr lang="nl-BE" sz="3200" dirty="0" err="1">
                <a:solidFill>
                  <a:schemeClr val="accent1"/>
                </a:solidFill>
              </a:rPr>
              <a:t>and</a:t>
            </a:r>
            <a:r>
              <a:rPr lang="nl-BE" sz="3200" dirty="0">
                <a:solidFill>
                  <a:schemeClr val="accent1"/>
                </a:solidFill>
              </a:rPr>
              <a:t> non-</a:t>
            </a:r>
            <a:r>
              <a:rPr lang="nl-BE" sz="3200" dirty="0" err="1">
                <a:solidFill>
                  <a:schemeClr val="accent1"/>
                </a:solidFill>
              </a:rPr>
              <a:t>helpful</a:t>
            </a:r>
            <a:r>
              <a:rPr lang="nl-BE" sz="3200" dirty="0">
                <a:solidFill>
                  <a:schemeClr val="accent1"/>
                </a:solidFill>
              </a:rPr>
              <a:t> </a:t>
            </a:r>
            <a:r>
              <a:rPr lang="nl-BE" sz="3200" dirty="0" err="1">
                <a:solidFill>
                  <a:schemeClr val="accent1"/>
                </a:solidFill>
              </a:rPr>
              <a:t>thoughts</a:t>
            </a:r>
            <a:endParaRPr lang="nl-BE" sz="3200" dirty="0">
              <a:solidFill>
                <a:schemeClr val="accent1"/>
              </a:solidFill>
            </a:endParaRPr>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p:cNvCxnSpPr>
          <p:nvPr/>
        </p:nvCxnSpPr>
        <p:spPr>
          <a:xfrm>
            <a:off x="8820676" y="3084428"/>
            <a:ext cx="3897868" cy="2591753"/>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p:cNvCxnSpPr>
          <p:nvPr/>
        </p:nvCxnSpPr>
        <p:spPr>
          <a:xfrm>
            <a:off x="8820677" y="3084428"/>
            <a:ext cx="465829" cy="2700422"/>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324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tackle </a:t>
            </a:r>
            <a:r>
              <a:rPr lang="nl-BE" noProof="0" dirty="0" err="1"/>
              <a:t>procrastination</a:t>
            </a:r>
            <a:r>
              <a:rPr lang="nl-BE" dirty="0"/>
              <a:t>: </a:t>
            </a:r>
            <a:r>
              <a:rPr lang="nl-BE" dirty="0" err="1"/>
              <a:t>changing</a:t>
            </a:r>
            <a:r>
              <a:rPr lang="nl-BE" dirty="0"/>
              <a:t> </a:t>
            </a:r>
            <a:r>
              <a:rPr lang="nl-BE" dirty="0" err="1"/>
              <a:t>our</a:t>
            </a:r>
            <a:r>
              <a:rPr lang="nl-BE" dirty="0"/>
              <a:t> THOUGHTS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3" y="2113634"/>
            <a:ext cx="16077724" cy="6426862"/>
          </a:xfrm>
        </p:spPr>
        <p:txBody>
          <a:bodyPr/>
          <a:lstStyle/>
          <a:p>
            <a:pPr lvl="1"/>
            <a:endParaRPr lang="nl-BE" noProof="0" dirty="0"/>
          </a:p>
          <a:p>
            <a:endParaRPr lang="nl-BE" noProof="0" dirty="0"/>
          </a:p>
          <a:p>
            <a:endParaRPr lang="nl-BE" noProof="0" dirty="0"/>
          </a:p>
          <a:p>
            <a:r>
              <a:rPr lang="nl-BE" noProof="0" dirty="0"/>
              <a:t>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graphicFrame>
        <p:nvGraphicFramePr>
          <p:cNvPr id="4" name="Tabel 5">
            <a:extLst>
              <a:ext uri="{FF2B5EF4-FFF2-40B4-BE49-F238E27FC236}">
                <a16:creationId xmlns:a16="http://schemas.microsoft.com/office/drawing/2014/main" id="{67C19C27-26B7-4465-ADEF-15E22B1F1B57}"/>
              </a:ext>
            </a:extLst>
          </p:cNvPr>
          <p:cNvGraphicFramePr>
            <a:graphicFrameLocks noGrp="1"/>
          </p:cNvGraphicFramePr>
          <p:nvPr>
            <p:extLst>
              <p:ext uri="{D42A27DB-BD31-4B8C-83A1-F6EECF244321}">
                <p14:modId xmlns:p14="http://schemas.microsoft.com/office/powerpoint/2010/main" val="4022919223"/>
              </p:ext>
            </p:extLst>
          </p:nvPr>
        </p:nvGraphicFramePr>
        <p:xfrm>
          <a:off x="2512633" y="2113634"/>
          <a:ext cx="12702983" cy="6551676"/>
        </p:xfrm>
        <a:graphic>
          <a:graphicData uri="http://schemas.openxmlformats.org/drawingml/2006/table">
            <a:tbl>
              <a:tblPr firstRow="1" bandRow="1">
                <a:tableStyleId>{00A15C55-8517-42AA-B614-E9B94910E393}</a:tableStyleId>
              </a:tblPr>
              <a:tblGrid>
                <a:gridCol w="6222396">
                  <a:extLst>
                    <a:ext uri="{9D8B030D-6E8A-4147-A177-3AD203B41FA5}">
                      <a16:colId xmlns:a16="http://schemas.microsoft.com/office/drawing/2014/main" val="1483917773"/>
                    </a:ext>
                  </a:extLst>
                </a:gridCol>
                <a:gridCol w="6480587">
                  <a:extLst>
                    <a:ext uri="{9D8B030D-6E8A-4147-A177-3AD203B41FA5}">
                      <a16:colId xmlns:a16="http://schemas.microsoft.com/office/drawing/2014/main" val="1082825217"/>
                    </a:ext>
                  </a:extLst>
                </a:gridCol>
              </a:tblGrid>
              <a:tr h="608076">
                <a:tc>
                  <a:txBody>
                    <a:bodyPr/>
                    <a:lstStyle/>
                    <a:p>
                      <a:pPr algn="ctr"/>
                      <a:r>
                        <a:rPr lang="nl-BE" dirty="0"/>
                        <a:t>Non-</a:t>
                      </a:r>
                      <a:r>
                        <a:rPr lang="nl-BE" dirty="0" err="1"/>
                        <a:t>helpful</a:t>
                      </a:r>
                      <a:r>
                        <a:rPr lang="nl-BE" dirty="0"/>
                        <a:t> </a:t>
                      </a:r>
                      <a:r>
                        <a:rPr lang="nl-BE" dirty="0" err="1"/>
                        <a:t>thoughts</a:t>
                      </a:r>
                      <a:endParaRPr lang="nl-BE" dirty="0"/>
                    </a:p>
                  </a:txBody>
                  <a:tcPr/>
                </a:tc>
                <a:tc>
                  <a:txBody>
                    <a:bodyPr/>
                    <a:lstStyle/>
                    <a:p>
                      <a:pPr algn="ctr"/>
                      <a:r>
                        <a:rPr lang="nl-BE" dirty="0" err="1"/>
                        <a:t>Helpful</a:t>
                      </a:r>
                      <a:r>
                        <a:rPr lang="nl-BE" dirty="0"/>
                        <a:t> </a:t>
                      </a:r>
                      <a:r>
                        <a:rPr lang="nl-BE" dirty="0" err="1"/>
                        <a:t>thoughts</a:t>
                      </a:r>
                      <a:endParaRPr lang="nl-BE" dirty="0"/>
                    </a:p>
                  </a:txBody>
                  <a:tcPr/>
                </a:tc>
                <a:extLst>
                  <a:ext uri="{0D108BD9-81ED-4DB2-BD59-A6C34878D82A}">
                    <a16:rowId xmlns:a16="http://schemas.microsoft.com/office/drawing/2014/main" val="4002594320"/>
                  </a:ext>
                </a:extLst>
              </a:tr>
              <a:tr h="0">
                <a:tc>
                  <a:txBody>
                    <a:bodyPr/>
                    <a:lstStyle/>
                    <a:p>
                      <a:pPr marL="457200" indent="-457200">
                        <a:buFontTx/>
                        <a:buChar char="-"/>
                      </a:pPr>
                      <a:r>
                        <a:rPr lang="nl-BE" dirty="0"/>
                        <a:t>Are </a:t>
                      </a:r>
                      <a:r>
                        <a:rPr lang="nl-BE" dirty="0" err="1"/>
                        <a:t>not</a:t>
                      </a:r>
                      <a:r>
                        <a:rPr lang="nl-BE" dirty="0"/>
                        <a:t> concrete;</a:t>
                      </a:r>
                    </a:p>
                    <a:p>
                      <a:pPr marL="457200" indent="-457200">
                        <a:buFontTx/>
                        <a:buChar char="-"/>
                      </a:pPr>
                      <a:r>
                        <a:rPr lang="nl-BE" dirty="0"/>
                        <a:t>Do </a:t>
                      </a:r>
                      <a:r>
                        <a:rPr lang="nl-BE" dirty="0" err="1"/>
                        <a:t>not</a:t>
                      </a:r>
                      <a:r>
                        <a:rPr lang="nl-BE" dirty="0"/>
                        <a:t> help </a:t>
                      </a:r>
                      <a:r>
                        <a:rPr lang="nl-BE" dirty="0" err="1"/>
                        <a:t>you</a:t>
                      </a:r>
                      <a:r>
                        <a:rPr lang="nl-BE" dirty="0"/>
                        <a:t> </a:t>
                      </a:r>
                      <a:r>
                        <a:rPr lang="nl-BE" dirty="0" err="1"/>
                        <a:t>achieve</a:t>
                      </a:r>
                      <a:r>
                        <a:rPr lang="nl-BE" dirty="0"/>
                        <a:t> </a:t>
                      </a:r>
                      <a:r>
                        <a:rPr lang="nl-BE" dirty="0" err="1"/>
                        <a:t>your</a:t>
                      </a:r>
                      <a:r>
                        <a:rPr lang="nl-BE" dirty="0"/>
                        <a:t> goal;</a:t>
                      </a:r>
                    </a:p>
                    <a:p>
                      <a:pPr marL="457200" indent="-457200">
                        <a:buFontTx/>
                        <a:buChar char="-"/>
                      </a:pPr>
                      <a:r>
                        <a:rPr lang="nl-BE" dirty="0" err="1"/>
                        <a:t>Not</a:t>
                      </a:r>
                      <a:r>
                        <a:rPr lang="nl-BE" dirty="0"/>
                        <a:t> </a:t>
                      </a:r>
                      <a:r>
                        <a:rPr lang="nl-BE" dirty="0" err="1"/>
                        <a:t>realistic</a:t>
                      </a:r>
                      <a:r>
                        <a:rPr lang="nl-BE" dirty="0"/>
                        <a:t>;</a:t>
                      </a:r>
                    </a:p>
                    <a:p>
                      <a:pPr marL="457200" indent="-457200">
                        <a:buFontTx/>
                        <a:buChar char="-"/>
                      </a:pPr>
                      <a:r>
                        <a:rPr lang="nl-BE" dirty="0" err="1"/>
                        <a:t>Sometimes</a:t>
                      </a:r>
                      <a:r>
                        <a:rPr lang="nl-BE" dirty="0"/>
                        <a:t> form </a:t>
                      </a:r>
                      <a:r>
                        <a:rPr lang="nl-BE" dirty="0" err="1"/>
                        <a:t>too</a:t>
                      </a:r>
                      <a:r>
                        <a:rPr lang="nl-BE" dirty="0"/>
                        <a:t> </a:t>
                      </a:r>
                      <a:r>
                        <a:rPr lang="nl-BE" dirty="0" err="1"/>
                        <a:t>negative</a:t>
                      </a:r>
                      <a:r>
                        <a:rPr lang="nl-BE" dirty="0"/>
                        <a:t> </a:t>
                      </a:r>
                      <a:r>
                        <a:rPr lang="nl-BE" dirty="0" err="1"/>
                        <a:t>glasses</a:t>
                      </a:r>
                      <a:r>
                        <a:rPr lang="nl-BE" dirty="0"/>
                        <a:t> e.g. I </a:t>
                      </a:r>
                      <a:r>
                        <a:rPr lang="nl-BE" dirty="0" err="1"/>
                        <a:t>won’t</a:t>
                      </a:r>
                      <a:r>
                        <a:rPr lang="nl-BE" dirty="0"/>
                        <a:t> </a:t>
                      </a:r>
                      <a:r>
                        <a:rPr lang="nl-BE" dirty="0" err="1"/>
                        <a:t>succeed</a:t>
                      </a:r>
                      <a:r>
                        <a:rPr lang="nl-BE" dirty="0"/>
                        <a:t>;</a:t>
                      </a:r>
                    </a:p>
                    <a:p>
                      <a:pPr marL="457200" indent="-457200">
                        <a:buFontTx/>
                        <a:buChar char="-"/>
                      </a:pPr>
                      <a:r>
                        <a:rPr lang="nl-BE" dirty="0" err="1"/>
                        <a:t>Sometimes</a:t>
                      </a:r>
                      <a:r>
                        <a:rPr lang="nl-BE" dirty="0"/>
                        <a:t> form </a:t>
                      </a:r>
                      <a:r>
                        <a:rPr lang="nl-BE" dirty="0" err="1"/>
                        <a:t>too</a:t>
                      </a:r>
                      <a:r>
                        <a:rPr lang="nl-BE" dirty="0"/>
                        <a:t> </a:t>
                      </a:r>
                      <a:r>
                        <a:rPr lang="nl-BE" dirty="0" err="1"/>
                        <a:t>optimistic</a:t>
                      </a:r>
                      <a:r>
                        <a:rPr lang="nl-BE" dirty="0"/>
                        <a:t> </a:t>
                      </a:r>
                      <a:r>
                        <a:rPr lang="nl-BE" dirty="0" err="1"/>
                        <a:t>glasses</a:t>
                      </a:r>
                      <a:r>
                        <a:rPr lang="nl-BE" dirty="0"/>
                        <a:t> e.g. </a:t>
                      </a:r>
                      <a:r>
                        <a:rPr lang="nl-BE" dirty="0" err="1"/>
                        <a:t>it</a:t>
                      </a:r>
                      <a:r>
                        <a:rPr lang="nl-BE" dirty="0"/>
                        <a:t> </a:t>
                      </a:r>
                      <a:r>
                        <a:rPr lang="nl-BE" dirty="0" err="1"/>
                        <a:t>will</a:t>
                      </a:r>
                      <a:r>
                        <a:rPr lang="nl-BE" dirty="0"/>
                        <a:t> </a:t>
                      </a:r>
                      <a:r>
                        <a:rPr lang="nl-BE" dirty="0" err="1"/>
                        <a:t>work</a:t>
                      </a:r>
                      <a:r>
                        <a:rPr lang="nl-BE" dirty="0"/>
                        <a:t> out;</a:t>
                      </a:r>
                    </a:p>
                    <a:p>
                      <a:pPr marL="457200" indent="-457200">
                        <a:buFontTx/>
                        <a:buChar char="-"/>
                      </a:pPr>
                      <a:r>
                        <a:rPr lang="nl-BE" dirty="0" err="1"/>
                        <a:t>Based</a:t>
                      </a:r>
                      <a:r>
                        <a:rPr lang="nl-BE" dirty="0"/>
                        <a:t> on </a:t>
                      </a:r>
                      <a:r>
                        <a:rPr lang="nl-BE" dirty="0" err="1"/>
                        <a:t>something</a:t>
                      </a:r>
                      <a:r>
                        <a:rPr lang="nl-BE" dirty="0"/>
                        <a:t> </a:t>
                      </a:r>
                      <a:r>
                        <a:rPr lang="nl-BE" dirty="0" err="1"/>
                        <a:t>you</a:t>
                      </a:r>
                      <a:r>
                        <a:rPr lang="nl-BE" dirty="0"/>
                        <a:t> </a:t>
                      </a:r>
                      <a:r>
                        <a:rPr lang="nl-BE" dirty="0" err="1"/>
                        <a:t>haven’t</a:t>
                      </a:r>
                      <a:r>
                        <a:rPr lang="nl-BE" dirty="0"/>
                        <a:t> </a:t>
                      </a:r>
                      <a:r>
                        <a:rPr lang="nl-BE" dirty="0" err="1"/>
                        <a:t>actually</a:t>
                      </a:r>
                      <a:r>
                        <a:rPr lang="nl-BE" dirty="0"/>
                        <a:t> </a:t>
                      </a:r>
                      <a:r>
                        <a:rPr lang="nl-BE" dirty="0" err="1"/>
                        <a:t>checked</a:t>
                      </a:r>
                      <a:r>
                        <a:rPr lang="nl-BE" dirty="0"/>
                        <a:t>.</a:t>
                      </a:r>
                    </a:p>
                    <a:p>
                      <a:pPr marL="0" indent="0">
                        <a:buFontTx/>
                        <a:buNone/>
                      </a:pPr>
                      <a:endParaRPr lang="nl-BE" dirty="0"/>
                    </a:p>
                  </a:txBody>
                  <a:tcPr/>
                </a:tc>
                <a:tc>
                  <a:txBody>
                    <a:bodyPr/>
                    <a:lstStyle/>
                    <a:p>
                      <a:pPr marL="457200" indent="-457200">
                        <a:buFontTx/>
                        <a:buChar char="-"/>
                      </a:pPr>
                      <a:r>
                        <a:rPr lang="nl-BE" dirty="0"/>
                        <a:t>Are concrete;</a:t>
                      </a:r>
                    </a:p>
                    <a:p>
                      <a:pPr marL="457200" indent="-457200">
                        <a:buFontTx/>
                        <a:buChar char="-"/>
                      </a:pPr>
                      <a:r>
                        <a:rPr lang="nl-BE" dirty="0"/>
                        <a:t>Help </a:t>
                      </a:r>
                      <a:r>
                        <a:rPr lang="nl-BE" dirty="0" err="1"/>
                        <a:t>you</a:t>
                      </a:r>
                      <a:r>
                        <a:rPr lang="nl-BE" dirty="0"/>
                        <a:t> </a:t>
                      </a:r>
                      <a:r>
                        <a:rPr lang="nl-BE" dirty="0" err="1"/>
                        <a:t>to</a:t>
                      </a:r>
                      <a:r>
                        <a:rPr lang="nl-BE" dirty="0"/>
                        <a:t> take action;</a:t>
                      </a:r>
                    </a:p>
                    <a:p>
                      <a:pPr marL="457200" indent="-457200">
                        <a:buFontTx/>
                        <a:buChar char="-"/>
                      </a:pPr>
                      <a:r>
                        <a:rPr lang="nl-BE" dirty="0"/>
                        <a:t>Help </a:t>
                      </a:r>
                      <a:r>
                        <a:rPr lang="nl-BE" dirty="0" err="1"/>
                        <a:t>you</a:t>
                      </a:r>
                      <a:r>
                        <a:rPr lang="nl-BE" dirty="0"/>
                        <a:t> </a:t>
                      </a:r>
                      <a:r>
                        <a:rPr lang="nl-BE" dirty="0" err="1"/>
                        <a:t>reach</a:t>
                      </a:r>
                      <a:r>
                        <a:rPr lang="nl-BE" dirty="0"/>
                        <a:t> </a:t>
                      </a:r>
                      <a:r>
                        <a:rPr lang="nl-BE" dirty="0" err="1"/>
                        <a:t>your</a:t>
                      </a:r>
                      <a:r>
                        <a:rPr lang="nl-BE" dirty="0"/>
                        <a:t> goal step </a:t>
                      </a:r>
                      <a:r>
                        <a:rPr lang="nl-BE" dirty="0" err="1"/>
                        <a:t>by</a:t>
                      </a:r>
                      <a:r>
                        <a:rPr lang="nl-BE" dirty="0"/>
                        <a:t> step;</a:t>
                      </a:r>
                    </a:p>
                    <a:p>
                      <a:pPr marL="457200" indent="-457200">
                        <a:buFontTx/>
                        <a:buChar char="-"/>
                      </a:pPr>
                      <a:r>
                        <a:rPr lang="nl-BE" dirty="0"/>
                        <a:t>Is </a:t>
                      </a:r>
                      <a:r>
                        <a:rPr lang="nl-BE" dirty="0" err="1"/>
                        <a:t>not</a:t>
                      </a:r>
                      <a:r>
                        <a:rPr lang="nl-BE" dirty="0"/>
                        <a:t> </a:t>
                      </a:r>
                      <a:r>
                        <a:rPr lang="nl-BE" dirty="0" err="1"/>
                        <a:t>necessarily</a:t>
                      </a:r>
                      <a:r>
                        <a:rPr lang="nl-BE" dirty="0"/>
                        <a:t> </a:t>
                      </a:r>
                      <a:r>
                        <a:rPr lang="nl-BE" dirty="0" err="1"/>
                        <a:t>optimistic</a:t>
                      </a:r>
                      <a:r>
                        <a:rPr lang="nl-BE" dirty="0"/>
                        <a:t> thinking but </a:t>
                      </a:r>
                      <a:r>
                        <a:rPr lang="nl-BE" dirty="0" err="1"/>
                        <a:t>realistic</a:t>
                      </a:r>
                      <a:r>
                        <a:rPr lang="nl-BE" dirty="0"/>
                        <a:t> thinking.</a:t>
                      </a:r>
                    </a:p>
                  </a:txBody>
                  <a:tcPr/>
                </a:tc>
                <a:extLst>
                  <a:ext uri="{0D108BD9-81ED-4DB2-BD59-A6C34878D82A}">
                    <a16:rowId xmlns:a16="http://schemas.microsoft.com/office/drawing/2014/main" val="3253755773"/>
                  </a:ext>
                </a:extLst>
              </a:tr>
              <a:tr h="1330452">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nl-BE" dirty="0"/>
                        <a:t>English </a:t>
                      </a:r>
                      <a:r>
                        <a:rPr lang="nl-BE" dirty="0" err="1"/>
                        <a:t>suits</a:t>
                      </a:r>
                      <a:r>
                        <a:rPr lang="nl-BE" dirty="0"/>
                        <a:t> me, half of </a:t>
                      </a:r>
                      <a:r>
                        <a:rPr lang="nl-BE" dirty="0" err="1"/>
                        <a:t>that</a:t>
                      </a:r>
                      <a:r>
                        <a:rPr lang="nl-BE" dirty="0"/>
                        <a:t> course I </a:t>
                      </a:r>
                      <a:r>
                        <a:rPr lang="nl-BE" dirty="0" err="1"/>
                        <a:t>actually</a:t>
                      </a:r>
                      <a:r>
                        <a:rPr lang="nl-BE" dirty="0"/>
                        <a:t> </a:t>
                      </a:r>
                      <a:r>
                        <a:rPr lang="nl-BE" dirty="0" err="1"/>
                        <a:t>already</a:t>
                      </a:r>
                      <a:r>
                        <a:rPr lang="nl-BE" dirty="0"/>
                        <a:t> </a:t>
                      </a:r>
                      <a:r>
                        <a:rPr lang="nl-BE" dirty="0" err="1"/>
                        <a:t>know</a:t>
                      </a:r>
                      <a:r>
                        <a:rPr lang="nl-BE" dirty="0"/>
                        <a:t>.</a:t>
                      </a:r>
                    </a:p>
                    <a:p>
                      <a:endParaRPr lang="nl-BE" dirty="0"/>
                    </a:p>
                  </a:txBody>
                  <a:tcPr/>
                </a:tc>
                <a:tc>
                  <a:txBody>
                    <a:bodyPr/>
                    <a:lstStyle/>
                    <a:p>
                      <a:pPr algn="ctr"/>
                      <a:r>
                        <a:rPr lang="nl-BE" sz="2700" b="0" i="0" kern="1200" dirty="0">
                          <a:solidFill>
                            <a:schemeClr val="dk1"/>
                          </a:solidFill>
                          <a:effectLst/>
                          <a:latin typeface="+mn-lt"/>
                          <a:ea typeface="+mn-ea"/>
                          <a:cs typeface="+mn-cs"/>
                        </a:rPr>
                        <a:t>English is </a:t>
                      </a:r>
                      <a:r>
                        <a:rPr lang="nl-BE" sz="2700" b="0" i="0" kern="1200" dirty="0" err="1">
                          <a:solidFill>
                            <a:schemeClr val="dk1"/>
                          </a:solidFill>
                          <a:effectLst/>
                          <a:latin typeface="+mn-lt"/>
                          <a:ea typeface="+mn-ea"/>
                          <a:cs typeface="+mn-cs"/>
                        </a:rPr>
                        <a:t>not</a:t>
                      </a:r>
                      <a:r>
                        <a:rPr lang="nl-BE" sz="2700" b="0" i="0" kern="1200" dirty="0">
                          <a:solidFill>
                            <a:schemeClr val="dk1"/>
                          </a:solidFill>
                          <a:effectLst/>
                          <a:latin typeface="+mn-lt"/>
                          <a:ea typeface="+mn-ea"/>
                          <a:cs typeface="+mn-cs"/>
                        </a:rPr>
                        <a:t> </a:t>
                      </a:r>
                      <a:r>
                        <a:rPr lang="nl-BE" sz="2700" b="0" i="0" kern="1200" dirty="0" err="1">
                          <a:solidFill>
                            <a:schemeClr val="dk1"/>
                          </a:solidFill>
                          <a:effectLst/>
                          <a:latin typeface="+mn-lt"/>
                          <a:ea typeface="+mn-ea"/>
                          <a:cs typeface="+mn-cs"/>
                        </a:rPr>
                        <a:t>my</a:t>
                      </a:r>
                      <a:r>
                        <a:rPr lang="nl-BE" sz="2700" b="0" i="0" kern="1200" dirty="0">
                          <a:solidFill>
                            <a:schemeClr val="dk1"/>
                          </a:solidFill>
                          <a:effectLst/>
                          <a:latin typeface="+mn-lt"/>
                          <a:ea typeface="+mn-ea"/>
                          <a:cs typeface="+mn-cs"/>
                        </a:rPr>
                        <a:t> most </a:t>
                      </a:r>
                      <a:r>
                        <a:rPr lang="nl-BE" sz="2700" b="0" i="0" kern="1200" dirty="0" err="1">
                          <a:solidFill>
                            <a:schemeClr val="dk1"/>
                          </a:solidFill>
                          <a:effectLst/>
                          <a:latin typeface="+mn-lt"/>
                          <a:ea typeface="+mn-ea"/>
                          <a:cs typeface="+mn-cs"/>
                        </a:rPr>
                        <a:t>difficult</a:t>
                      </a:r>
                      <a:r>
                        <a:rPr lang="nl-BE" sz="2700" b="0" i="0" kern="1200" dirty="0">
                          <a:solidFill>
                            <a:schemeClr val="dk1"/>
                          </a:solidFill>
                          <a:effectLst/>
                          <a:latin typeface="+mn-lt"/>
                          <a:ea typeface="+mn-ea"/>
                          <a:cs typeface="+mn-cs"/>
                        </a:rPr>
                        <a:t> subject. It studies </a:t>
                      </a:r>
                      <a:r>
                        <a:rPr lang="nl-BE" sz="2700" b="0" i="0" kern="1200" dirty="0" err="1">
                          <a:solidFill>
                            <a:schemeClr val="dk1"/>
                          </a:solidFill>
                          <a:effectLst/>
                          <a:latin typeface="+mn-lt"/>
                          <a:ea typeface="+mn-ea"/>
                          <a:cs typeface="+mn-cs"/>
                        </a:rPr>
                        <a:t>quite</a:t>
                      </a:r>
                      <a:r>
                        <a:rPr lang="nl-BE" sz="2700" b="0" i="0" kern="1200" dirty="0">
                          <a:solidFill>
                            <a:schemeClr val="dk1"/>
                          </a:solidFill>
                          <a:effectLst/>
                          <a:latin typeface="+mn-lt"/>
                          <a:ea typeface="+mn-ea"/>
                          <a:cs typeface="+mn-cs"/>
                        </a:rPr>
                        <a:t> </a:t>
                      </a:r>
                      <a:r>
                        <a:rPr lang="nl-BE" sz="2700" b="0" i="0" kern="1200" dirty="0" err="1">
                          <a:solidFill>
                            <a:schemeClr val="dk1"/>
                          </a:solidFill>
                          <a:effectLst/>
                          <a:latin typeface="+mn-lt"/>
                          <a:ea typeface="+mn-ea"/>
                          <a:cs typeface="+mn-cs"/>
                        </a:rPr>
                        <a:t>smoothly</a:t>
                      </a:r>
                      <a:r>
                        <a:rPr lang="nl-BE" sz="2700" b="0" i="0" kern="1200" dirty="0">
                          <a:solidFill>
                            <a:schemeClr val="dk1"/>
                          </a:solidFill>
                          <a:effectLst/>
                          <a:latin typeface="+mn-lt"/>
                          <a:ea typeface="+mn-ea"/>
                          <a:cs typeface="+mn-cs"/>
                        </a:rPr>
                        <a:t>. I </a:t>
                      </a:r>
                      <a:r>
                        <a:rPr lang="nl-BE" sz="2700" b="0" i="0" kern="1200" dirty="0" err="1">
                          <a:solidFill>
                            <a:schemeClr val="dk1"/>
                          </a:solidFill>
                          <a:effectLst/>
                          <a:latin typeface="+mn-lt"/>
                          <a:ea typeface="+mn-ea"/>
                          <a:cs typeface="+mn-cs"/>
                        </a:rPr>
                        <a:t>just</a:t>
                      </a:r>
                      <a:r>
                        <a:rPr lang="nl-BE" sz="2700" b="0" i="0" kern="1200" dirty="0">
                          <a:solidFill>
                            <a:schemeClr val="dk1"/>
                          </a:solidFill>
                          <a:effectLst/>
                          <a:latin typeface="+mn-lt"/>
                          <a:ea typeface="+mn-ea"/>
                          <a:cs typeface="+mn-cs"/>
                        </a:rPr>
                        <a:t> check </a:t>
                      </a:r>
                      <a:r>
                        <a:rPr lang="nl-BE" sz="2700" b="0" i="0" kern="1200" dirty="0" err="1">
                          <a:solidFill>
                            <a:schemeClr val="dk1"/>
                          </a:solidFill>
                          <a:effectLst/>
                          <a:latin typeface="+mn-lt"/>
                          <a:ea typeface="+mn-ea"/>
                          <a:cs typeface="+mn-cs"/>
                        </a:rPr>
                        <a:t>my</a:t>
                      </a:r>
                      <a:r>
                        <a:rPr lang="nl-BE" sz="2700" b="0" i="0" kern="1200" dirty="0">
                          <a:solidFill>
                            <a:schemeClr val="dk1"/>
                          </a:solidFill>
                          <a:effectLst/>
                          <a:latin typeface="+mn-lt"/>
                          <a:ea typeface="+mn-ea"/>
                          <a:cs typeface="+mn-cs"/>
                        </a:rPr>
                        <a:t> course </a:t>
                      </a:r>
                      <a:r>
                        <a:rPr lang="nl-BE" sz="2700" b="0" i="0" kern="1200" dirty="0" err="1">
                          <a:solidFill>
                            <a:schemeClr val="dk1"/>
                          </a:solidFill>
                          <a:effectLst/>
                          <a:latin typeface="+mn-lt"/>
                          <a:ea typeface="+mn-ea"/>
                          <a:cs typeface="+mn-cs"/>
                        </a:rPr>
                        <a:t>what</a:t>
                      </a:r>
                      <a:r>
                        <a:rPr lang="nl-BE" sz="2700" b="0" i="0" kern="1200" dirty="0">
                          <a:solidFill>
                            <a:schemeClr val="dk1"/>
                          </a:solidFill>
                          <a:effectLst/>
                          <a:latin typeface="+mn-lt"/>
                          <a:ea typeface="+mn-ea"/>
                          <a:cs typeface="+mn-cs"/>
                        </a:rPr>
                        <a:t> I </a:t>
                      </a:r>
                      <a:r>
                        <a:rPr lang="nl-BE" sz="2700" b="0" i="0" kern="1200" dirty="0" err="1">
                          <a:solidFill>
                            <a:schemeClr val="dk1"/>
                          </a:solidFill>
                          <a:effectLst/>
                          <a:latin typeface="+mn-lt"/>
                          <a:ea typeface="+mn-ea"/>
                          <a:cs typeface="+mn-cs"/>
                        </a:rPr>
                        <a:t>already</a:t>
                      </a:r>
                      <a:r>
                        <a:rPr lang="nl-BE" sz="2700" b="0" i="0" kern="1200" dirty="0">
                          <a:solidFill>
                            <a:schemeClr val="dk1"/>
                          </a:solidFill>
                          <a:effectLst/>
                          <a:latin typeface="+mn-lt"/>
                          <a:ea typeface="+mn-ea"/>
                          <a:cs typeface="+mn-cs"/>
                        </a:rPr>
                        <a:t> </a:t>
                      </a:r>
                      <a:r>
                        <a:rPr lang="nl-BE" sz="2700" b="0" i="0" kern="1200" dirty="0" err="1">
                          <a:solidFill>
                            <a:schemeClr val="dk1"/>
                          </a:solidFill>
                          <a:effectLst/>
                          <a:latin typeface="+mn-lt"/>
                          <a:ea typeface="+mn-ea"/>
                          <a:cs typeface="+mn-cs"/>
                        </a:rPr>
                        <a:t>know</a:t>
                      </a:r>
                      <a:r>
                        <a:rPr lang="nl-BE" sz="2700" b="0" i="0" kern="1200" dirty="0">
                          <a:solidFill>
                            <a:schemeClr val="dk1"/>
                          </a:solidFill>
                          <a:effectLst/>
                          <a:latin typeface="+mn-lt"/>
                          <a:ea typeface="+mn-ea"/>
                          <a:cs typeface="+mn-cs"/>
                        </a:rPr>
                        <a:t> </a:t>
                      </a:r>
                      <a:r>
                        <a:rPr lang="nl-BE" sz="2700" b="0" i="0" kern="1200" dirty="0" err="1">
                          <a:solidFill>
                            <a:schemeClr val="dk1"/>
                          </a:solidFill>
                          <a:effectLst/>
                          <a:latin typeface="+mn-lt"/>
                          <a:ea typeface="+mn-ea"/>
                          <a:cs typeface="+mn-cs"/>
                        </a:rPr>
                        <a:t>and</a:t>
                      </a:r>
                      <a:r>
                        <a:rPr lang="nl-BE" sz="2700" b="0" i="0" kern="1200" dirty="0">
                          <a:solidFill>
                            <a:schemeClr val="dk1"/>
                          </a:solidFill>
                          <a:effectLst/>
                          <a:latin typeface="+mn-lt"/>
                          <a:ea typeface="+mn-ea"/>
                          <a:cs typeface="+mn-cs"/>
                        </a:rPr>
                        <a:t> </a:t>
                      </a:r>
                      <a:r>
                        <a:rPr lang="nl-BE" sz="2700" b="0" i="0" kern="1200" dirty="0" err="1">
                          <a:solidFill>
                            <a:schemeClr val="dk1"/>
                          </a:solidFill>
                          <a:effectLst/>
                          <a:latin typeface="+mn-lt"/>
                          <a:ea typeface="+mn-ea"/>
                          <a:cs typeface="+mn-cs"/>
                        </a:rPr>
                        <a:t>what</a:t>
                      </a:r>
                      <a:r>
                        <a:rPr lang="nl-BE" sz="2700" b="0" i="0" kern="1200" dirty="0">
                          <a:solidFill>
                            <a:schemeClr val="dk1"/>
                          </a:solidFill>
                          <a:effectLst/>
                          <a:latin typeface="+mn-lt"/>
                          <a:ea typeface="+mn-ea"/>
                          <a:cs typeface="+mn-cs"/>
                        </a:rPr>
                        <a:t> I </a:t>
                      </a:r>
                      <a:r>
                        <a:rPr lang="nl-BE" sz="2700" b="0" i="0" kern="1200" dirty="0" err="1">
                          <a:solidFill>
                            <a:schemeClr val="dk1"/>
                          </a:solidFill>
                          <a:effectLst/>
                          <a:latin typeface="+mn-lt"/>
                          <a:ea typeface="+mn-ea"/>
                          <a:cs typeface="+mn-cs"/>
                        </a:rPr>
                        <a:t>still</a:t>
                      </a:r>
                      <a:r>
                        <a:rPr lang="nl-BE" sz="2700" b="0" i="0" kern="1200" dirty="0">
                          <a:solidFill>
                            <a:schemeClr val="dk1"/>
                          </a:solidFill>
                          <a:effectLst/>
                          <a:latin typeface="+mn-lt"/>
                          <a:ea typeface="+mn-ea"/>
                          <a:cs typeface="+mn-cs"/>
                        </a:rPr>
                        <a:t> </a:t>
                      </a:r>
                      <a:r>
                        <a:rPr lang="nl-BE" sz="2700" b="0" i="0" kern="1200" dirty="0" err="1">
                          <a:solidFill>
                            <a:schemeClr val="dk1"/>
                          </a:solidFill>
                          <a:effectLst/>
                          <a:latin typeface="+mn-lt"/>
                          <a:ea typeface="+mn-ea"/>
                          <a:cs typeface="+mn-cs"/>
                        </a:rPr>
                        <a:t>need</a:t>
                      </a:r>
                      <a:r>
                        <a:rPr lang="nl-BE" sz="2700" b="0" i="0" kern="1200" dirty="0">
                          <a:solidFill>
                            <a:schemeClr val="dk1"/>
                          </a:solidFill>
                          <a:effectLst/>
                          <a:latin typeface="+mn-lt"/>
                          <a:ea typeface="+mn-ea"/>
                          <a:cs typeface="+mn-cs"/>
                        </a:rPr>
                        <a:t> </a:t>
                      </a:r>
                      <a:r>
                        <a:rPr lang="nl-BE" sz="2700" b="0" i="0" kern="1200" dirty="0" err="1">
                          <a:solidFill>
                            <a:schemeClr val="dk1"/>
                          </a:solidFill>
                          <a:effectLst/>
                          <a:latin typeface="+mn-lt"/>
                          <a:ea typeface="+mn-ea"/>
                          <a:cs typeface="+mn-cs"/>
                        </a:rPr>
                        <a:t>to</a:t>
                      </a:r>
                      <a:r>
                        <a:rPr lang="nl-BE" sz="2700" b="0" i="0" kern="1200" dirty="0">
                          <a:solidFill>
                            <a:schemeClr val="dk1"/>
                          </a:solidFill>
                          <a:effectLst/>
                          <a:latin typeface="+mn-lt"/>
                          <a:ea typeface="+mn-ea"/>
                          <a:cs typeface="+mn-cs"/>
                        </a:rPr>
                        <a:t> </a:t>
                      </a:r>
                      <a:r>
                        <a:rPr lang="nl-BE" sz="2700" b="0" i="0" kern="1200" dirty="0" err="1">
                          <a:solidFill>
                            <a:schemeClr val="dk1"/>
                          </a:solidFill>
                          <a:effectLst/>
                          <a:latin typeface="+mn-lt"/>
                          <a:ea typeface="+mn-ea"/>
                          <a:cs typeface="+mn-cs"/>
                        </a:rPr>
                        <a:t>spend</a:t>
                      </a:r>
                      <a:r>
                        <a:rPr lang="nl-BE" sz="2700" b="0" i="0" kern="1200" dirty="0">
                          <a:solidFill>
                            <a:schemeClr val="dk1"/>
                          </a:solidFill>
                          <a:effectLst/>
                          <a:latin typeface="+mn-lt"/>
                          <a:ea typeface="+mn-ea"/>
                          <a:cs typeface="+mn-cs"/>
                        </a:rPr>
                        <a:t> </a:t>
                      </a:r>
                      <a:r>
                        <a:rPr lang="nl-BE" sz="2700" b="0" i="0" kern="1200" dirty="0" err="1">
                          <a:solidFill>
                            <a:schemeClr val="dk1"/>
                          </a:solidFill>
                          <a:effectLst/>
                          <a:latin typeface="+mn-lt"/>
                          <a:ea typeface="+mn-ea"/>
                          <a:cs typeface="+mn-cs"/>
                        </a:rPr>
                        <a:t>some</a:t>
                      </a:r>
                      <a:r>
                        <a:rPr lang="nl-BE" sz="2700" b="0" i="0" kern="1200" dirty="0">
                          <a:solidFill>
                            <a:schemeClr val="dk1"/>
                          </a:solidFill>
                          <a:effectLst/>
                          <a:latin typeface="+mn-lt"/>
                          <a:ea typeface="+mn-ea"/>
                          <a:cs typeface="+mn-cs"/>
                        </a:rPr>
                        <a:t> time on.</a:t>
                      </a:r>
                      <a:endParaRPr lang="nl-BE" dirty="0"/>
                    </a:p>
                  </a:txBody>
                  <a:tcPr/>
                </a:tc>
                <a:extLst>
                  <a:ext uri="{0D108BD9-81ED-4DB2-BD59-A6C34878D82A}">
                    <a16:rowId xmlns:a16="http://schemas.microsoft.com/office/drawing/2014/main" val="1365079221"/>
                  </a:ext>
                </a:extLst>
              </a:tr>
            </a:tbl>
          </a:graphicData>
        </a:graphic>
      </p:graphicFrame>
    </p:spTree>
    <p:extLst>
      <p:ext uri="{BB962C8B-B14F-4D97-AF65-F5344CB8AC3E}">
        <p14:creationId xmlns:p14="http://schemas.microsoft.com/office/powerpoint/2010/main" val="3977647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tackle </a:t>
            </a:r>
            <a:r>
              <a:rPr lang="nl-BE" noProof="0" dirty="0" err="1"/>
              <a:t>procrastination</a:t>
            </a:r>
            <a:r>
              <a:rPr lang="nl-BE" dirty="0"/>
              <a:t>: </a:t>
            </a:r>
            <a:r>
              <a:rPr lang="nl-BE" dirty="0" err="1"/>
              <a:t>changing</a:t>
            </a:r>
            <a:r>
              <a:rPr lang="nl-BE" dirty="0"/>
              <a:t> </a:t>
            </a:r>
            <a:r>
              <a:rPr lang="nl-BE" dirty="0" err="1"/>
              <a:t>our</a:t>
            </a:r>
            <a:r>
              <a:rPr lang="nl-BE" dirty="0"/>
              <a:t> THOUGHTS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3" y="2113634"/>
            <a:ext cx="16077724" cy="6426862"/>
          </a:xfrm>
        </p:spPr>
        <p:txBody>
          <a:bodyPr/>
          <a:lstStyle/>
          <a:p>
            <a:pPr marL="1257300" lvl="1" indent="-571500">
              <a:buFont typeface="Arial" panose="020B0604020202020204" pitchFamily="34" charset="0"/>
              <a:buChar char="•"/>
            </a:pPr>
            <a:r>
              <a:rPr lang="nl-BE" noProof="0" dirty="0"/>
              <a:t>Non-</a:t>
            </a:r>
            <a:r>
              <a:rPr lang="nl-BE" noProof="0" dirty="0" err="1"/>
              <a:t>helpful</a:t>
            </a:r>
            <a:r>
              <a:rPr lang="nl-BE" noProof="0" dirty="0"/>
              <a:t> </a:t>
            </a:r>
            <a:r>
              <a:rPr lang="nl-BE" noProof="0" dirty="0" err="1"/>
              <a:t>thoughts</a:t>
            </a:r>
            <a:r>
              <a:rPr lang="nl-BE" noProof="0" dirty="0"/>
              <a:t> = </a:t>
            </a:r>
            <a:r>
              <a:rPr lang="nl-BE" noProof="0" dirty="0" err="1"/>
              <a:t>procrastination</a:t>
            </a: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solidFill>
                <a:srgbClr val="FF0000"/>
              </a:solidFill>
            </a:endParaRPr>
          </a:p>
          <a:p>
            <a:pPr marL="1257300" lvl="1" indent="-571500">
              <a:buFont typeface="Arial" panose="020B0604020202020204" pitchFamily="34" charset="0"/>
              <a:buChar char="•"/>
            </a:pPr>
            <a:endParaRPr lang="nl-BE" noProof="0" dirty="0">
              <a:solidFill>
                <a:srgbClr val="FF0000"/>
              </a:solidFill>
            </a:endParaRPr>
          </a:p>
          <a:p>
            <a:pPr marL="1257300" lvl="1" indent="-571500">
              <a:buFont typeface="Arial" panose="020B0604020202020204" pitchFamily="34" charset="0"/>
              <a:buChar char="•"/>
            </a:pPr>
            <a:endParaRPr lang="nl-BE" noProof="0" dirty="0">
              <a:solidFill>
                <a:srgbClr val="FF0000"/>
              </a:solidFill>
            </a:endParaRPr>
          </a:p>
          <a:p>
            <a:pPr marL="1257300" lvl="1" indent="-571500">
              <a:buFont typeface="Arial" panose="020B0604020202020204" pitchFamily="34" charset="0"/>
              <a:buChar char="•"/>
            </a:pPr>
            <a:endParaRPr lang="nl-BE" noProof="0" dirty="0">
              <a:solidFill>
                <a:srgbClr val="FF0000"/>
              </a:solidFill>
            </a:endParaRPr>
          </a:p>
          <a:p>
            <a:pPr marL="1257300" lvl="1" indent="-571500">
              <a:buFont typeface="Arial" panose="020B0604020202020204" pitchFamily="34" charset="0"/>
              <a:buChar char="•"/>
            </a:pPr>
            <a:endParaRPr lang="nl-BE" noProof="0" dirty="0">
              <a:solidFill>
                <a:srgbClr val="FF0000"/>
              </a:solidFill>
            </a:endParaRPr>
          </a:p>
          <a:p>
            <a:pPr marL="1257300" lvl="1" indent="-571500">
              <a:buFont typeface="Arial" panose="020B0604020202020204" pitchFamily="34" charset="0"/>
              <a:buChar char="•"/>
            </a:pPr>
            <a:endParaRPr lang="nl-BE" noProof="0" dirty="0">
              <a:solidFill>
                <a:srgbClr val="FF0000"/>
              </a:solidFill>
            </a:endParaRPr>
          </a:p>
          <a:p>
            <a:pPr lvl="1"/>
            <a:endParaRPr lang="nl-BE" noProof="0" dirty="0">
              <a:solidFill>
                <a:srgbClr val="FF0000"/>
              </a:solidFill>
            </a:endParaRPr>
          </a:p>
          <a:p>
            <a:pPr marL="1257300" lvl="1" indent="-571500">
              <a:buFont typeface="Arial" panose="020B0604020202020204" pitchFamily="34" charset="0"/>
              <a:buChar char="•"/>
            </a:pPr>
            <a:r>
              <a:rPr lang="nl-BE" noProof="0" dirty="0" err="1">
                <a:solidFill>
                  <a:srgbClr val="FF0000"/>
                </a:solidFill>
              </a:rPr>
              <a:t>Assignment</a:t>
            </a:r>
            <a:r>
              <a:rPr lang="nl-BE" noProof="0" dirty="0">
                <a:solidFill>
                  <a:srgbClr val="FF0000"/>
                </a:solidFill>
              </a:rPr>
              <a:t>:</a:t>
            </a:r>
            <a:r>
              <a:rPr lang="nl-BE" noProof="0" dirty="0"/>
              <a:t> </a:t>
            </a:r>
            <a:r>
              <a:rPr lang="nl-BE" noProof="0" dirty="0" err="1"/>
              <a:t>Which</a:t>
            </a:r>
            <a:r>
              <a:rPr lang="nl-BE" noProof="0" dirty="0"/>
              <a:t> </a:t>
            </a:r>
            <a:r>
              <a:rPr lang="nl-BE" noProof="0" dirty="0" err="1"/>
              <a:t>procrastination</a:t>
            </a:r>
            <a:r>
              <a:rPr lang="nl-BE" noProof="0" dirty="0"/>
              <a:t> excuses </a:t>
            </a:r>
            <a:r>
              <a:rPr lang="nl-BE" noProof="0" dirty="0" err="1"/>
              <a:t>suit</a:t>
            </a:r>
            <a:r>
              <a:rPr lang="nl-BE" noProof="0" dirty="0"/>
              <a:t> </a:t>
            </a:r>
            <a:r>
              <a:rPr lang="nl-BE" noProof="0" dirty="0" err="1"/>
              <a:t>you</a:t>
            </a:r>
            <a:r>
              <a:rPr lang="nl-BE" noProof="0" dirty="0"/>
              <a:t>?</a:t>
            </a:r>
          </a:p>
          <a:p>
            <a:pPr marL="571500" indent="-571500">
              <a:buFont typeface="Arial" panose="020B0604020202020204" pitchFamily="34" charset="0"/>
              <a:buChar char="•"/>
            </a:pPr>
            <a:endParaRPr lang="nl-BE" noProof="0" dirty="0"/>
          </a:p>
        </p:txBody>
      </p:sp>
      <p:pic>
        <p:nvPicPr>
          <p:cNvPr id="6" name="Onlinemedia 5" title="&quot;Procrastination&quot; Tales Of Mere Existence">
            <a:hlinkClick r:id="" action="ppaction://media"/>
            <a:extLst>
              <a:ext uri="{FF2B5EF4-FFF2-40B4-BE49-F238E27FC236}">
                <a16:creationId xmlns:a16="http://schemas.microsoft.com/office/drawing/2014/main" id="{030076FE-A6A4-4B58-8464-F046461B7419}"/>
              </a:ext>
            </a:extLst>
          </p:cNvPr>
          <p:cNvPicPr>
            <a:picLocks noRot="1" noChangeAspect="1"/>
          </p:cNvPicPr>
          <p:nvPr>
            <a:videoFile r:link="rId1"/>
          </p:nvPr>
        </p:nvPicPr>
        <p:blipFill>
          <a:blip r:embed="rId4"/>
          <a:stretch>
            <a:fillRect/>
          </a:stretch>
        </p:blipFill>
        <p:spPr>
          <a:xfrm>
            <a:off x="5607170" y="2729522"/>
            <a:ext cx="7018808" cy="5264106"/>
          </a:xfrm>
          <a:prstGeom prst="rect">
            <a:avLst/>
          </a:prstGeom>
        </p:spPr>
      </p:pic>
    </p:spTree>
    <p:extLst>
      <p:ext uri="{BB962C8B-B14F-4D97-AF65-F5344CB8AC3E}">
        <p14:creationId xmlns:p14="http://schemas.microsoft.com/office/powerpoint/2010/main" val="170898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tackle </a:t>
            </a:r>
            <a:r>
              <a:rPr lang="nl-BE" noProof="0" dirty="0" err="1"/>
              <a:t>procrastination</a:t>
            </a:r>
            <a:r>
              <a:rPr lang="nl-BE" dirty="0"/>
              <a:t>: </a:t>
            </a:r>
            <a:r>
              <a:rPr lang="nl-BE" dirty="0" err="1"/>
              <a:t>changing</a:t>
            </a:r>
            <a:r>
              <a:rPr lang="nl-BE" dirty="0"/>
              <a:t> </a:t>
            </a:r>
            <a:r>
              <a:rPr lang="nl-BE" dirty="0" err="1"/>
              <a:t>our</a:t>
            </a:r>
            <a:r>
              <a:rPr lang="nl-BE" dirty="0"/>
              <a:t> THOUGHTS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3" y="2113634"/>
            <a:ext cx="16077724" cy="6426862"/>
          </a:xfrm>
        </p:spPr>
        <p:txBody>
          <a:bodyPr/>
          <a:lstStyle/>
          <a:p>
            <a:endParaRPr lang="nl-BE" noProof="0" dirty="0"/>
          </a:p>
          <a:p>
            <a:endParaRPr lang="nl-BE" noProof="0" dirty="0"/>
          </a:p>
          <a:p>
            <a:r>
              <a:rPr lang="nl-BE" noProof="0" dirty="0"/>
              <a:t>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graphicFrame>
        <p:nvGraphicFramePr>
          <p:cNvPr id="7" name="Tabel 8">
            <a:extLst>
              <a:ext uri="{FF2B5EF4-FFF2-40B4-BE49-F238E27FC236}">
                <a16:creationId xmlns:a16="http://schemas.microsoft.com/office/drawing/2014/main" id="{A0DAFA50-4EA0-415E-AB73-0DB6CCB4C8F3}"/>
              </a:ext>
            </a:extLst>
          </p:cNvPr>
          <p:cNvGraphicFramePr>
            <a:graphicFrameLocks noGrp="1"/>
          </p:cNvGraphicFramePr>
          <p:nvPr>
            <p:extLst>
              <p:ext uri="{D42A27DB-BD31-4B8C-83A1-F6EECF244321}">
                <p14:modId xmlns:p14="http://schemas.microsoft.com/office/powerpoint/2010/main" val="3725462956"/>
              </p:ext>
            </p:extLst>
          </p:nvPr>
        </p:nvGraphicFramePr>
        <p:xfrm>
          <a:off x="347472" y="1746504"/>
          <a:ext cx="17684496" cy="8348472"/>
        </p:xfrm>
        <a:graphic>
          <a:graphicData uri="http://schemas.openxmlformats.org/drawingml/2006/table">
            <a:tbl>
              <a:tblPr firstRow="1" bandRow="1">
                <a:tableStyleId>{00A15C55-8517-42AA-B614-E9B94910E393}</a:tableStyleId>
              </a:tblPr>
              <a:tblGrid>
                <a:gridCol w="4425696">
                  <a:extLst>
                    <a:ext uri="{9D8B030D-6E8A-4147-A177-3AD203B41FA5}">
                      <a16:colId xmlns:a16="http://schemas.microsoft.com/office/drawing/2014/main" val="3248095006"/>
                    </a:ext>
                  </a:extLst>
                </a:gridCol>
                <a:gridCol w="6437376">
                  <a:extLst>
                    <a:ext uri="{9D8B030D-6E8A-4147-A177-3AD203B41FA5}">
                      <a16:colId xmlns:a16="http://schemas.microsoft.com/office/drawing/2014/main" val="2237821911"/>
                    </a:ext>
                  </a:extLst>
                </a:gridCol>
                <a:gridCol w="6821424">
                  <a:extLst>
                    <a:ext uri="{9D8B030D-6E8A-4147-A177-3AD203B41FA5}">
                      <a16:colId xmlns:a16="http://schemas.microsoft.com/office/drawing/2014/main" val="3001945880"/>
                    </a:ext>
                  </a:extLst>
                </a:gridCol>
              </a:tblGrid>
              <a:tr h="661564">
                <a:tc>
                  <a:txBody>
                    <a:bodyPr/>
                    <a:lstStyle/>
                    <a:p>
                      <a:pPr algn="ctr"/>
                      <a:r>
                        <a:rPr lang="nl-BE" dirty="0" err="1"/>
                        <a:t>Procrastination</a:t>
                      </a:r>
                      <a:r>
                        <a:rPr lang="nl-BE" dirty="0"/>
                        <a:t> </a:t>
                      </a:r>
                      <a:r>
                        <a:rPr lang="nl-BE" dirty="0" err="1"/>
                        <a:t>excuse</a:t>
                      </a:r>
                      <a:r>
                        <a:rPr lang="nl-BE" dirty="0"/>
                        <a:t> </a:t>
                      </a:r>
                    </a:p>
                  </a:txBody>
                  <a:tcPr/>
                </a:tc>
                <a:tc>
                  <a:txBody>
                    <a:bodyPr/>
                    <a:lstStyle/>
                    <a:p>
                      <a:pPr algn="ctr"/>
                      <a:r>
                        <a:rPr lang="nl-BE" dirty="0"/>
                        <a:t>Impact? </a:t>
                      </a:r>
                    </a:p>
                  </a:txBody>
                  <a:tcPr/>
                </a:tc>
                <a:tc>
                  <a:txBody>
                    <a:bodyPr/>
                    <a:lstStyle/>
                    <a:p>
                      <a:pPr algn="ctr"/>
                      <a:r>
                        <a:rPr lang="nl-BE" dirty="0"/>
                        <a:t>Solution? </a:t>
                      </a:r>
                    </a:p>
                  </a:txBody>
                  <a:tcPr/>
                </a:tc>
                <a:extLst>
                  <a:ext uri="{0D108BD9-81ED-4DB2-BD59-A6C34878D82A}">
                    <a16:rowId xmlns:a16="http://schemas.microsoft.com/office/drawing/2014/main" val="900506580"/>
                  </a:ext>
                </a:extLst>
              </a:tr>
              <a:tr h="4504430">
                <a:tc>
                  <a:txBody>
                    <a:bodyPr/>
                    <a:lstStyle/>
                    <a:p>
                      <a:pPr marL="457200" indent="-457200" algn="l">
                        <a:buFont typeface="Arial" panose="020B0604020202020204" pitchFamily="34" charset="0"/>
                        <a:buChar char="•"/>
                      </a:pPr>
                      <a:r>
                        <a:rPr lang="nl-BE" dirty="0"/>
                        <a:t>I </a:t>
                      </a:r>
                      <a:r>
                        <a:rPr lang="nl-BE" dirty="0" err="1"/>
                        <a:t>don’t</a:t>
                      </a:r>
                      <a:r>
                        <a:rPr lang="nl-BE" dirty="0"/>
                        <a:t> have </a:t>
                      </a:r>
                      <a:r>
                        <a:rPr lang="nl-BE" dirty="0" err="1"/>
                        <a:t>enough</a:t>
                      </a:r>
                      <a:r>
                        <a:rPr lang="nl-BE" dirty="0"/>
                        <a:t> time </a:t>
                      </a:r>
                      <a:r>
                        <a:rPr lang="nl-BE" dirty="0" err="1"/>
                        <a:t>today</a:t>
                      </a:r>
                      <a:r>
                        <a:rPr lang="nl-BE" dirty="0"/>
                        <a:t>.</a:t>
                      </a:r>
                    </a:p>
                    <a:p>
                      <a:pPr marL="457200" indent="-457200" algn="l">
                        <a:buFont typeface="Arial" panose="020B0604020202020204" pitchFamily="34" charset="0"/>
                        <a:buChar char="•"/>
                      </a:pPr>
                      <a:r>
                        <a:rPr lang="nl-BE" dirty="0"/>
                        <a:t>I have no </a:t>
                      </a:r>
                      <a:r>
                        <a:rPr lang="nl-BE" dirty="0" err="1"/>
                        <a:t>inspiration</a:t>
                      </a:r>
                      <a:r>
                        <a:rPr lang="nl-BE" dirty="0"/>
                        <a:t> </a:t>
                      </a:r>
                      <a:r>
                        <a:rPr lang="nl-BE" dirty="0" err="1"/>
                        <a:t>today</a:t>
                      </a:r>
                      <a:r>
                        <a:rPr lang="nl-BE" dirty="0"/>
                        <a:t>.</a:t>
                      </a:r>
                    </a:p>
                  </a:txBody>
                  <a:tcPr/>
                </a:tc>
                <a:tc>
                  <a:txBody>
                    <a:bodyPr/>
                    <a:lstStyle/>
                    <a:p>
                      <a:pPr algn="l"/>
                      <a:r>
                        <a:rPr lang="nl-BE" b="1" dirty="0" err="1"/>
                        <a:t>Legitimising</a:t>
                      </a:r>
                      <a:r>
                        <a:rPr lang="nl-BE" b="1" dirty="0"/>
                        <a:t> </a:t>
                      </a:r>
                      <a:r>
                        <a:rPr lang="nl-BE" b="1" dirty="0" err="1"/>
                        <a:t>procrastination</a:t>
                      </a:r>
                      <a:endParaRPr lang="nl-BE" b="1" dirty="0"/>
                    </a:p>
                    <a:p>
                      <a:pPr algn="l"/>
                      <a:r>
                        <a:rPr lang="nl-BE" b="0" dirty="0"/>
                        <a:t>It </a:t>
                      </a:r>
                      <a:r>
                        <a:rPr lang="nl-BE" b="0" dirty="0" err="1"/>
                        <a:t>seems</a:t>
                      </a:r>
                      <a:r>
                        <a:rPr lang="nl-BE" b="0" dirty="0"/>
                        <a:t> like a </a:t>
                      </a:r>
                      <a:r>
                        <a:rPr lang="nl-BE" b="0" dirty="0" err="1"/>
                        <a:t>sensible</a:t>
                      </a:r>
                      <a:r>
                        <a:rPr lang="nl-BE" b="0" dirty="0"/>
                        <a:t> </a:t>
                      </a:r>
                      <a:r>
                        <a:rPr lang="nl-BE" b="0" dirty="0" err="1"/>
                        <a:t>choice</a:t>
                      </a:r>
                      <a:r>
                        <a:rPr lang="nl-BE" b="0" dirty="0"/>
                        <a:t>.</a:t>
                      </a:r>
                    </a:p>
                    <a:p>
                      <a:pPr algn="l"/>
                      <a:r>
                        <a:rPr lang="nl-BE" b="0" dirty="0"/>
                        <a:t>It is </a:t>
                      </a:r>
                      <a:r>
                        <a:rPr lang="nl-BE" b="0" dirty="0" err="1"/>
                        <a:t>an</a:t>
                      </a:r>
                      <a:r>
                        <a:rPr lang="nl-BE" b="0" dirty="0"/>
                        <a:t> </a:t>
                      </a:r>
                      <a:r>
                        <a:rPr lang="nl-BE" b="0" dirty="0" err="1"/>
                        <a:t>apology</a:t>
                      </a:r>
                      <a:r>
                        <a:rPr lang="nl-BE" b="0" dirty="0"/>
                        <a:t>, but </a:t>
                      </a:r>
                      <a:r>
                        <a:rPr lang="nl-BE" b="0" dirty="0" err="1"/>
                        <a:t>she</a:t>
                      </a:r>
                      <a:r>
                        <a:rPr lang="nl-BE" b="0" dirty="0"/>
                        <a:t> </a:t>
                      </a:r>
                      <a:r>
                        <a:rPr lang="nl-BE" b="0" dirty="0" err="1"/>
                        <a:t>explains</a:t>
                      </a:r>
                      <a:r>
                        <a:rPr lang="nl-BE" b="0" dirty="0"/>
                        <a:t> no real </a:t>
                      </a:r>
                      <a:r>
                        <a:rPr lang="nl-BE" b="0" dirty="0" err="1"/>
                        <a:t>reason</a:t>
                      </a:r>
                      <a:r>
                        <a:rPr lang="nl-BE" b="0" dirty="0"/>
                        <a:t>.</a:t>
                      </a:r>
                    </a:p>
                    <a:p>
                      <a:pPr algn="l"/>
                      <a:endParaRPr lang="nl-BE" b="0" dirty="0"/>
                    </a:p>
                    <a:p>
                      <a:pPr algn="l"/>
                      <a:endParaRPr lang="nl-BE" b="0" dirty="0"/>
                    </a:p>
                    <a:p>
                      <a:pPr algn="l"/>
                      <a:r>
                        <a:rPr lang="nl-BE" b="0" dirty="0"/>
                        <a:t>Frequent talk of </a:t>
                      </a:r>
                      <a:r>
                        <a:rPr lang="nl-BE" b="0" dirty="0" err="1"/>
                        <a:t>starting</a:t>
                      </a:r>
                      <a:r>
                        <a:rPr lang="nl-BE" b="0" dirty="0"/>
                        <a:t> </a:t>
                      </a:r>
                      <a:r>
                        <a:rPr lang="nl-BE" b="0" dirty="0" err="1"/>
                        <a:t>problem</a:t>
                      </a:r>
                      <a:endParaRPr lang="nl-BE" b="0" dirty="0"/>
                    </a:p>
                  </a:txBody>
                  <a:tcPr/>
                </a:tc>
                <a:tc>
                  <a:txBody>
                    <a:bodyPr/>
                    <a:lstStyle/>
                    <a:p>
                      <a:pPr marL="457200" indent="-457200" algn="l">
                        <a:buFont typeface="Arial" panose="020B0604020202020204" pitchFamily="34" charset="0"/>
                        <a:buChar char="•"/>
                      </a:pPr>
                      <a:r>
                        <a:rPr lang="nl-BE" dirty="0" err="1"/>
                        <a:t>Think</a:t>
                      </a:r>
                      <a:r>
                        <a:rPr lang="nl-BE" dirty="0"/>
                        <a:t>: </a:t>
                      </a:r>
                    </a:p>
                    <a:p>
                      <a:pPr marL="1200150" lvl="1" indent="-514350" algn="l">
                        <a:buAutoNum type="arabicPeriod"/>
                      </a:pPr>
                      <a:r>
                        <a:rPr lang="nl-BE" dirty="0"/>
                        <a:t>Do I say </a:t>
                      </a:r>
                      <a:r>
                        <a:rPr lang="nl-BE" dirty="0" err="1"/>
                        <a:t>this</a:t>
                      </a:r>
                      <a:r>
                        <a:rPr lang="nl-BE" dirty="0"/>
                        <a:t> more </a:t>
                      </a:r>
                      <a:r>
                        <a:rPr lang="nl-BE" dirty="0" err="1"/>
                        <a:t>often</a:t>
                      </a:r>
                      <a:r>
                        <a:rPr lang="nl-BE" dirty="0"/>
                        <a:t>?</a:t>
                      </a:r>
                    </a:p>
                    <a:p>
                      <a:pPr marL="1200150" lvl="1" indent="-514350" algn="l">
                        <a:buAutoNum type="arabicPeriod"/>
                      </a:pPr>
                      <a:r>
                        <a:rPr lang="nl-BE" dirty="0"/>
                        <a:t>Is </a:t>
                      </a:r>
                      <a:r>
                        <a:rPr lang="nl-BE" dirty="0" err="1"/>
                        <a:t>it</a:t>
                      </a:r>
                      <a:r>
                        <a:rPr lang="nl-BE" dirty="0"/>
                        <a:t> more </a:t>
                      </a:r>
                      <a:r>
                        <a:rPr lang="nl-BE" dirty="0" err="1"/>
                        <a:t>likely</a:t>
                      </a:r>
                      <a:r>
                        <a:rPr lang="nl-BE" dirty="0"/>
                        <a:t> </a:t>
                      </a:r>
                      <a:r>
                        <a:rPr lang="nl-BE" dirty="0" err="1"/>
                        <a:t>because</a:t>
                      </a:r>
                      <a:r>
                        <a:rPr lang="nl-BE" dirty="0"/>
                        <a:t> </a:t>
                      </a:r>
                      <a:r>
                        <a:rPr lang="nl-BE" dirty="0" err="1"/>
                        <a:t>you</a:t>
                      </a:r>
                      <a:r>
                        <a:rPr lang="nl-BE" dirty="0"/>
                        <a:t> </a:t>
                      </a:r>
                      <a:r>
                        <a:rPr lang="nl-BE" dirty="0" err="1"/>
                        <a:t>don’t</a:t>
                      </a:r>
                      <a:r>
                        <a:rPr lang="nl-BE" dirty="0"/>
                        <a:t> feel like </a:t>
                      </a:r>
                      <a:r>
                        <a:rPr lang="nl-BE" dirty="0" err="1"/>
                        <a:t>it</a:t>
                      </a:r>
                      <a:r>
                        <a:rPr lang="nl-BE" dirty="0"/>
                        <a:t>?</a:t>
                      </a:r>
                    </a:p>
                    <a:p>
                      <a:pPr marL="1200150" lvl="1" indent="-514350" algn="l">
                        <a:buAutoNum type="arabicPeriod"/>
                      </a:pPr>
                      <a:r>
                        <a:rPr lang="nl-BE" dirty="0" err="1"/>
                        <a:t>What</a:t>
                      </a:r>
                      <a:r>
                        <a:rPr lang="nl-BE" dirty="0"/>
                        <a:t> </a:t>
                      </a:r>
                      <a:r>
                        <a:rPr lang="nl-BE" u="sng" dirty="0" err="1"/>
                        <a:t>exactly</a:t>
                      </a:r>
                      <a:r>
                        <a:rPr lang="nl-BE" dirty="0"/>
                        <a:t> </a:t>
                      </a:r>
                      <a:r>
                        <a:rPr lang="nl-BE" dirty="0" err="1"/>
                        <a:t>am</a:t>
                      </a:r>
                      <a:r>
                        <a:rPr lang="nl-BE" dirty="0"/>
                        <a:t> I </a:t>
                      </a:r>
                      <a:r>
                        <a:rPr lang="nl-BE" dirty="0" err="1"/>
                        <a:t>looking</a:t>
                      </a:r>
                      <a:r>
                        <a:rPr lang="nl-BE" dirty="0"/>
                        <a:t> forward </a:t>
                      </a:r>
                      <a:r>
                        <a:rPr lang="nl-BE" dirty="0" err="1"/>
                        <a:t>to</a:t>
                      </a:r>
                      <a:r>
                        <a:rPr lang="nl-BE" dirty="0"/>
                        <a:t>?</a:t>
                      </a:r>
                    </a:p>
                    <a:p>
                      <a:pPr marL="685800" lvl="1" indent="0" algn="l">
                        <a:buNone/>
                      </a:pPr>
                      <a:endParaRPr lang="nl-BE" dirty="0"/>
                    </a:p>
                    <a:p>
                      <a:pPr marL="685800" lvl="1" indent="0" algn="l">
                        <a:buNone/>
                      </a:pPr>
                      <a:endParaRPr lang="nl-BE" dirty="0"/>
                    </a:p>
                    <a:p>
                      <a:pPr marL="457200" indent="-457200" algn="l">
                        <a:buFont typeface="Arial" panose="020B0604020202020204" pitchFamily="34" charset="0"/>
                        <a:buChar char="•"/>
                      </a:pPr>
                      <a:r>
                        <a:rPr lang="nl-BE" dirty="0"/>
                        <a:t>Set a </a:t>
                      </a:r>
                      <a:r>
                        <a:rPr lang="nl-BE" dirty="0" err="1"/>
                        <a:t>limited</a:t>
                      </a:r>
                      <a:r>
                        <a:rPr lang="nl-BE" dirty="0"/>
                        <a:t> goal </a:t>
                      </a:r>
                      <a:r>
                        <a:rPr lang="nl-BE" dirty="0" err="1"/>
                        <a:t>to</a:t>
                      </a:r>
                      <a:r>
                        <a:rPr lang="nl-BE" dirty="0"/>
                        <a:t> get </a:t>
                      </a:r>
                      <a:r>
                        <a:rPr lang="nl-BE" dirty="0" err="1"/>
                        <a:t>going</a:t>
                      </a:r>
                      <a:r>
                        <a:rPr lang="nl-BE" dirty="0"/>
                        <a:t>. E.g. 10 minutes </a:t>
                      </a:r>
                      <a:r>
                        <a:rPr lang="nl-BE" dirty="0" err="1"/>
                        <a:t>to</a:t>
                      </a:r>
                      <a:r>
                        <a:rPr lang="nl-BE" dirty="0"/>
                        <a:t> check </a:t>
                      </a:r>
                      <a:r>
                        <a:rPr lang="nl-BE" dirty="0" err="1"/>
                        <a:t>what</a:t>
                      </a:r>
                      <a:r>
                        <a:rPr lang="nl-BE" dirty="0"/>
                        <a:t> </a:t>
                      </a:r>
                      <a:r>
                        <a:rPr lang="nl-BE" dirty="0" err="1"/>
                        <a:t>specifically</a:t>
                      </a:r>
                      <a:r>
                        <a:rPr lang="nl-BE" dirty="0"/>
                        <a:t> I </a:t>
                      </a:r>
                      <a:r>
                        <a:rPr lang="nl-BE" dirty="0" err="1"/>
                        <a:t>need</a:t>
                      </a:r>
                      <a:r>
                        <a:rPr lang="nl-BE" dirty="0"/>
                        <a:t> </a:t>
                      </a:r>
                      <a:r>
                        <a:rPr lang="nl-BE" dirty="0" err="1"/>
                        <a:t>to</a:t>
                      </a:r>
                      <a:r>
                        <a:rPr lang="nl-BE" dirty="0"/>
                        <a:t> do </a:t>
                      </a:r>
                      <a:r>
                        <a:rPr lang="nl-BE" dirty="0" err="1"/>
                        <a:t>for</a:t>
                      </a:r>
                      <a:r>
                        <a:rPr lang="nl-BE" dirty="0"/>
                        <a:t> </a:t>
                      </a:r>
                      <a:r>
                        <a:rPr lang="nl-BE" dirty="0" err="1"/>
                        <a:t>that</a:t>
                      </a:r>
                      <a:r>
                        <a:rPr lang="nl-BE" dirty="0"/>
                        <a:t> </a:t>
                      </a:r>
                      <a:r>
                        <a:rPr lang="nl-BE" dirty="0" err="1"/>
                        <a:t>assignment</a:t>
                      </a:r>
                      <a:r>
                        <a:rPr lang="nl-BE" dirty="0"/>
                        <a:t>.</a:t>
                      </a:r>
                    </a:p>
                  </a:txBody>
                  <a:tcPr/>
                </a:tc>
                <a:extLst>
                  <a:ext uri="{0D108BD9-81ED-4DB2-BD59-A6C34878D82A}">
                    <a16:rowId xmlns:a16="http://schemas.microsoft.com/office/drawing/2014/main" val="3977828213"/>
                  </a:ext>
                </a:extLst>
              </a:tr>
              <a:tr h="3182478">
                <a:tc>
                  <a:txBody>
                    <a:bodyPr/>
                    <a:lstStyle/>
                    <a:p>
                      <a:pPr marL="457200" indent="-457200">
                        <a:buFont typeface="Arial" panose="020B0604020202020204" pitchFamily="34" charset="0"/>
                        <a:buChar char="•"/>
                      </a:pPr>
                      <a:r>
                        <a:rPr lang="nl-BE" dirty="0" err="1"/>
                        <a:t>I’m</a:t>
                      </a:r>
                      <a:r>
                        <a:rPr lang="nl-BE" dirty="0"/>
                        <a:t> </a:t>
                      </a:r>
                      <a:r>
                        <a:rPr lang="nl-BE" dirty="0" err="1"/>
                        <a:t>going</a:t>
                      </a:r>
                      <a:r>
                        <a:rPr lang="nl-BE" dirty="0"/>
                        <a:t> </a:t>
                      </a:r>
                      <a:r>
                        <a:rPr lang="nl-BE" dirty="0" err="1"/>
                        <a:t>to</a:t>
                      </a:r>
                      <a:r>
                        <a:rPr lang="nl-BE" dirty="0"/>
                        <a:t> do </a:t>
                      </a:r>
                      <a:r>
                        <a:rPr lang="nl-BE" dirty="0" err="1"/>
                        <a:t>that</a:t>
                      </a:r>
                      <a:r>
                        <a:rPr lang="nl-BE" dirty="0"/>
                        <a:t> first </a:t>
                      </a:r>
                      <a:r>
                        <a:rPr lang="nl-BE" dirty="0" err="1"/>
                        <a:t>and</a:t>
                      </a:r>
                      <a:r>
                        <a:rPr lang="nl-BE" dirty="0"/>
                        <a:t> </a:t>
                      </a:r>
                      <a:r>
                        <a:rPr lang="nl-BE" dirty="0" err="1"/>
                        <a:t>then</a:t>
                      </a:r>
                      <a:r>
                        <a:rPr lang="nl-BE" dirty="0"/>
                        <a:t> start.</a:t>
                      </a:r>
                    </a:p>
                    <a:p>
                      <a:pPr marL="457200" indent="-457200">
                        <a:buFont typeface="Arial" panose="020B0604020202020204" pitchFamily="34" charset="0"/>
                        <a:buChar char="•"/>
                      </a:pPr>
                      <a:r>
                        <a:rPr lang="nl-BE" dirty="0" err="1"/>
                        <a:t>Tomorrow</a:t>
                      </a:r>
                      <a:r>
                        <a:rPr lang="nl-BE" dirty="0"/>
                        <a:t> I </a:t>
                      </a:r>
                      <a:r>
                        <a:rPr lang="nl-BE" dirty="0" err="1"/>
                        <a:t>will</a:t>
                      </a:r>
                      <a:r>
                        <a:rPr lang="nl-BE" dirty="0"/>
                        <a:t> </a:t>
                      </a:r>
                      <a:r>
                        <a:rPr lang="nl-BE" dirty="0" err="1"/>
                        <a:t>really</a:t>
                      </a:r>
                      <a:r>
                        <a:rPr lang="nl-BE" dirty="0"/>
                        <a:t> start.</a:t>
                      </a:r>
                    </a:p>
                  </a:txBody>
                  <a:tcPr/>
                </a:tc>
                <a:tc>
                  <a:txBody>
                    <a:bodyPr/>
                    <a:lstStyle/>
                    <a:p>
                      <a:r>
                        <a:rPr lang="nl-BE" b="1" dirty="0" err="1"/>
                        <a:t>Good</a:t>
                      </a:r>
                      <a:r>
                        <a:rPr lang="nl-BE" b="1" dirty="0"/>
                        <a:t> </a:t>
                      </a:r>
                      <a:r>
                        <a:rPr lang="nl-BE" b="1" dirty="0" err="1"/>
                        <a:t>intentions</a:t>
                      </a:r>
                      <a:endParaRPr lang="nl-BE" b="1" dirty="0"/>
                    </a:p>
                    <a:p>
                      <a:r>
                        <a:rPr lang="nl-BE" b="0" dirty="0" err="1"/>
                        <a:t>You</a:t>
                      </a:r>
                      <a:r>
                        <a:rPr lang="nl-BE" b="0" dirty="0"/>
                        <a:t> </a:t>
                      </a:r>
                      <a:r>
                        <a:rPr lang="nl-BE" b="0" dirty="0" err="1"/>
                        <a:t>recognise</a:t>
                      </a:r>
                      <a:r>
                        <a:rPr lang="nl-BE" b="0" dirty="0"/>
                        <a:t> </a:t>
                      </a:r>
                      <a:r>
                        <a:rPr lang="nl-BE" b="0" dirty="0" err="1"/>
                        <a:t>that</a:t>
                      </a:r>
                      <a:r>
                        <a:rPr lang="nl-BE" b="0" dirty="0"/>
                        <a:t> </a:t>
                      </a:r>
                      <a:r>
                        <a:rPr lang="nl-BE" b="0" dirty="0" err="1"/>
                        <a:t>you</a:t>
                      </a:r>
                      <a:r>
                        <a:rPr lang="nl-BE" b="0" dirty="0"/>
                        <a:t> </a:t>
                      </a:r>
                      <a:r>
                        <a:rPr lang="nl-BE" b="0" dirty="0" err="1"/>
                        <a:t>should</a:t>
                      </a:r>
                      <a:r>
                        <a:rPr lang="nl-BE" b="0" dirty="0"/>
                        <a:t> do </a:t>
                      </a:r>
                      <a:r>
                        <a:rPr lang="nl-BE" b="0" dirty="0" err="1"/>
                        <a:t>something</a:t>
                      </a:r>
                      <a:r>
                        <a:rPr lang="nl-BE" b="0" dirty="0"/>
                        <a:t> (</a:t>
                      </a:r>
                      <a:r>
                        <a:rPr lang="nl-BE" b="0" dirty="0" err="1"/>
                        <a:t>satisfied</a:t>
                      </a:r>
                      <a:r>
                        <a:rPr lang="nl-BE" b="0" dirty="0"/>
                        <a:t> feeling), </a:t>
                      </a:r>
                      <a:r>
                        <a:rPr lang="nl-BE" b="0" dirty="0" err="1"/>
                        <a:t>you</a:t>
                      </a:r>
                      <a:r>
                        <a:rPr lang="nl-BE" b="0" dirty="0"/>
                        <a:t> </a:t>
                      </a:r>
                      <a:r>
                        <a:rPr lang="nl-BE" b="0" dirty="0" err="1"/>
                        <a:t>don’t</a:t>
                      </a:r>
                      <a:r>
                        <a:rPr lang="nl-BE" b="0" dirty="0"/>
                        <a:t> do </a:t>
                      </a:r>
                      <a:r>
                        <a:rPr lang="nl-BE" b="0" dirty="0" err="1"/>
                        <a:t>it</a:t>
                      </a:r>
                      <a:r>
                        <a:rPr lang="nl-BE" b="0" dirty="0"/>
                        <a:t> (</a:t>
                      </a:r>
                      <a:r>
                        <a:rPr lang="nl-BE" b="0" dirty="0" err="1"/>
                        <a:t>dissatisfied</a:t>
                      </a:r>
                      <a:r>
                        <a:rPr lang="nl-BE" b="0" dirty="0"/>
                        <a:t>), </a:t>
                      </a:r>
                      <a:r>
                        <a:rPr lang="nl-BE" b="0" dirty="0" err="1"/>
                        <a:t>you</a:t>
                      </a:r>
                      <a:r>
                        <a:rPr lang="nl-BE" b="0" dirty="0"/>
                        <a:t> </a:t>
                      </a:r>
                      <a:r>
                        <a:rPr lang="nl-BE" b="0" dirty="0" err="1"/>
                        <a:t>will</a:t>
                      </a:r>
                      <a:r>
                        <a:rPr lang="nl-BE" b="0" dirty="0"/>
                        <a:t> do </a:t>
                      </a:r>
                      <a:r>
                        <a:rPr lang="nl-BE" b="0" dirty="0" err="1"/>
                        <a:t>it</a:t>
                      </a:r>
                      <a:r>
                        <a:rPr lang="nl-BE" b="0" dirty="0"/>
                        <a:t> </a:t>
                      </a:r>
                      <a:r>
                        <a:rPr lang="nl-BE" b="0" dirty="0" err="1"/>
                        <a:t>tomorrow</a:t>
                      </a:r>
                      <a:r>
                        <a:rPr lang="nl-BE" b="0" dirty="0"/>
                        <a:t> (</a:t>
                      </a:r>
                      <a:r>
                        <a:rPr lang="nl-BE" b="0" dirty="0" err="1"/>
                        <a:t>satisfied</a:t>
                      </a:r>
                      <a:r>
                        <a:rPr lang="nl-BE" b="0" dirty="0"/>
                        <a:t>). The action </a:t>
                      </a:r>
                      <a:r>
                        <a:rPr lang="nl-BE" b="0" dirty="0" err="1"/>
                        <a:t>itself</a:t>
                      </a:r>
                      <a:r>
                        <a:rPr lang="nl-BE" b="0" dirty="0"/>
                        <a:t> is </a:t>
                      </a:r>
                      <a:r>
                        <a:rPr lang="nl-BE" b="0" dirty="0" err="1"/>
                        <a:t>shifted</a:t>
                      </a:r>
                      <a:r>
                        <a:rPr lang="nl-BE" b="0" dirty="0"/>
                        <a:t> </a:t>
                      </a:r>
                      <a:r>
                        <a:rPr lang="nl-BE" b="0" dirty="0" err="1"/>
                        <a:t>each</a:t>
                      </a:r>
                      <a:r>
                        <a:rPr lang="nl-BE" b="0" dirty="0"/>
                        <a:t> time.</a:t>
                      </a:r>
                    </a:p>
                  </a:txBody>
                  <a:tcPr/>
                </a:tc>
                <a:tc>
                  <a:txBody>
                    <a:bodyPr/>
                    <a:lstStyle/>
                    <a:p>
                      <a:pPr marL="457200" indent="-457200">
                        <a:buFont typeface="Arial" panose="020B0604020202020204" pitchFamily="34" charset="0"/>
                        <a:buChar char="•"/>
                      </a:pPr>
                      <a:r>
                        <a:rPr lang="nl-BE" dirty="0"/>
                        <a:t>Aks </a:t>
                      </a:r>
                      <a:r>
                        <a:rPr lang="nl-BE" dirty="0" err="1"/>
                        <a:t>yourself</a:t>
                      </a:r>
                      <a:r>
                        <a:rPr lang="nl-BE" dirty="0"/>
                        <a:t> </a:t>
                      </a:r>
                      <a:r>
                        <a:rPr lang="nl-BE" dirty="0" err="1"/>
                        <a:t>the</a:t>
                      </a:r>
                      <a:r>
                        <a:rPr lang="nl-BE" dirty="0"/>
                        <a:t> question:</a:t>
                      </a:r>
                    </a:p>
                    <a:p>
                      <a:pPr marL="1143000" lvl="1" indent="-457200">
                        <a:buFont typeface="Arial" panose="020B0604020202020204" pitchFamily="34" charset="0"/>
                        <a:buChar char="•"/>
                      </a:pPr>
                      <a:r>
                        <a:rPr lang="nl-BE" dirty="0" err="1"/>
                        <a:t>What</a:t>
                      </a:r>
                      <a:r>
                        <a:rPr lang="nl-BE" dirty="0"/>
                        <a:t> </a:t>
                      </a:r>
                      <a:r>
                        <a:rPr lang="nl-BE" dirty="0" err="1"/>
                        <a:t>fact</a:t>
                      </a:r>
                      <a:r>
                        <a:rPr lang="nl-BE" dirty="0"/>
                        <a:t> </a:t>
                      </a:r>
                      <a:r>
                        <a:rPr lang="nl-BE" dirty="0" err="1"/>
                        <a:t>tells</a:t>
                      </a:r>
                      <a:r>
                        <a:rPr lang="nl-BE" dirty="0"/>
                        <a:t> me </a:t>
                      </a:r>
                      <a:r>
                        <a:rPr lang="nl-BE" dirty="0" err="1"/>
                        <a:t>now</a:t>
                      </a:r>
                      <a:r>
                        <a:rPr lang="nl-BE" dirty="0"/>
                        <a:t> </a:t>
                      </a:r>
                      <a:r>
                        <a:rPr lang="nl-BE" dirty="0" err="1"/>
                        <a:t>that</a:t>
                      </a:r>
                      <a:r>
                        <a:rPr lang="nl-BE" dirty="0"/>
                        <a:t> I </a:t>
                      </a:r>
                      <a:r>
                        <a:rPr lang="nl-BE" dirty="0" err="1"/>
                        <a:t>will</a:t>
                      </a:r>
                      <a:r>
                        <a:rPr lang="nl-BE" dirty="0"/>
                        <a:t> do </a:t>
                      </a:r>
                      <a:r>
                        <a:rPr lang="nl-BE" dirty="0" err="1"/>
                        <a:t>it</a:t>
                      </a:r>
                      <a:r>
                        <a:rPr lang="nl-BE" dirty="0"/>
                        <a:t> </a:t>
                      </a:r>
                      <a:r>
                        <a:rPr lang="nl-BE" dirty="0" err="1"/>
                        <a:t>tomorrow</a:t>
                      </a:r>
                      <a:r>
                        <a:rPr lang="nl-BE" dirty="0"/>
                        <a:t> </a:t>
                      </a:r>
                      <a:r>
                        <a:rPr lang="nl-BE" dirty="0" err="1"/>
                        <a:t>then</a:t>
                      </a:r>
                      <a:r>
                        <a:rPr lang="nl-BE" dirty="0"/>
                        <a:t>?</a:t>
                      </a:r>
                    </a:p>
                    <a:p>
                      <a:pPr marL="1143000" lvl="1" indent="-457200">
                        <a:buFont typeface="Arial" panose="020B0604020202020204" pitchFamily="34" charset="0"/>
                        <a:buChar char="•"/>
                      </a:pPr>
                      <a:r>
                        <a:rPr lang="nl-BE" dirty="0"/>
                        <a:t>Does </a:t>
                      </a:r>
                      <a:r>
                        <a:rPr lang="nl-BE" dirty="0" err="1"/>
                        <a:t>that</a:t>
                      </a:r>
                      <a:r>
                        <a:rPr lang="nl-BE" dirty="0"/>
                        <a:t> </a:t>
                      </a:r>
                      <a:r>
                        <a:rPr lang="nl-BE" dirty="0" err="1"/>
                        <a:t>thought</a:t>
                      </a:r>
                      <a:r>
                        <a:rPr lang="nl-BE" dirty="0"/>
                        <a:t> help me do </a:t>
                      </a:r>
                      <a:r>
                        <a:rPr lang="nl-BE" dirty="0" err="1"/>
                        <a:t>it</a:t>
                      </a:r>
                      <a:r>
                        <a:rPr lang="nl-BE" dirty="0"/>
                        <a:t> </a:t>
                      </a:r>
                      <a:r>
                        <a:rPr lang="nl-BE" dirty="0" err="1"/>
                        <a:t>effectively</a:t>
                      </a:r>
                      <a:r>
                        <a:rPr lang="nl-BE" dirty="0"/>
                        <a:t>?</a:t>
                      </a:r>
                    </a:p>
                    <a:p>
                      <a:pPr marL="457200" lvl="0" indent="-457200">
                        <a:buFont typeface="Arial" panose="020B0604020202020204" pitchFamily="34" charset="0"/>
                        <a:buChar char="•"/>
                      </a:pPr>
                      <a:r>
                        <a:rPr lang="nl-BE" dirty="0"/>
                        <a:t>Look at past </a:t>
                      </a:r>
                      <a:r>
                        <a:rPr lang="nl-BE" dirty="0" err="1"/>
                        <a:t>experiences</a:t>
                      </a:r>
                      <a:r>
                        <a:rPr lang="nl-BE" dirty="0"/>
                        <a:t> </a:t>
                      </a:r>
                      <a:r>
                        <a:rPr lang="nl-BE" dirty="0" err="1"/>
                        <a:t>and</a:t>
                      </a:r>
                      <a:r>
                        <a:rPr lang="nl-BE" dirty="0"/>
                        <a:t> </a:t>
                      </a:r>
                      <a:r>
                        <a:rPr lang="nl-BE" dirty="0" err="1"/>
                        <a:t>facts</a:t>
                      </a:r>
                      <a:r>
                        <a:rPr lang="nl-BE" dirty="0"/>
                        <a:t>.</a:t>
                      </a:r>
                    </a:p>
                  </a:txBody>
                  <a:tcPr/>
                </a:tc>
                <a:extLst>
                  <a:ext uri="{0D108BD9-81ED-4DB2-BD59-A6C34878D82A}">
                    <a16:rowId xmlns:a16="http://schemas.microsoft.com/office/drawing/2014/main" val="2497353560"/>
                  </a:ext>
                </a:extLst>
              </a:tr>
            </a:tbl>
          </a:graphicData>
        </a:graphic>
      </p:graphicFrame>
    </p:spTree>
    <p:extLst>
      <p:ext uri="{BB962C8B-B14F-4D97-AF65-F5344CB8AC3E}">
        <p14:creationId xmlns:p14="http://schemas.microsoft.com/office/powerpoint/2010/main" val="1483733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3" y="2113634"/>
            <a:ext cx="16077724" cy="6426862"/>
          </a:xfrm>
        </p:spPr>
        <p:txBody>
          <a:bodyPr/>
          <a:lstStyle/>
          <a:p>
            <a:endParaRPr lang="nl-BE" noProof="0" dirty="0"/>
          </a:p>
          <a:p>
            <a:endParaRPr lang="nl-BE" noProof="0" dirty="0"/>
          </a:p>
          <a:p>
            <a:r>
              <a:rPr lang="nl-BE" noProof="0" dirty="0"/>
              <a:t>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graphicFrame>
        <p:nvGraphicFramePr>
          <p:cNvPr id="7" name="Tabel 8">
            <a:extLst>
              <a:ext uri="{FF2B5EF4-FFF2-40B4-BE49-F238E27FC236}">
                <a16:creationId xmlns:a16="http://schemas.microsoft.com/office/drawing/2014/main" id="{A0DAFA50-4EA0-415E-AB73-0DB6CCB4C8F3}"/>
              </a:ext>
            </a:extLst>
          </p:cNvPr>
          <p:cNvGraphicFramePr>
            <a:graphicFrameLocks noGrp="1"/>
          </p:cNvGraphicFramePr>
          <p:nvPr>
            <p:extLst>
              <p:ext uri="{D42A27DB-BD31-4B8C-83A1-F6EECF244321}">
                <p14:modId xmlns:p14="http://schemas.microsoft.com/office/powerpoint/2010/main" val="3090463880"/>
              </p:ext>
            </p:extLst>
          </p:nvPr>
        </p:nvGraphicFramePr>
        <p:xfrm>
          <a:off x="444258" y="532592"/>
          <a:ext cx="17684496" cy="8461762"/>
        </p:xfrm>
        <a:graphic>
          <a:graphicData uri="http://schemas.openxmlformats.org/drawingml/2006/table">
            <a:tbl>
              <a:tblPr firstRow="1" bandRow="1">
                <a:tableStyleId>{00A15C55-8517-42AA-B614-E9B94910E393}</a:tableStyleId>
              </a:tblPr>
              <a:tblGrid>
                <a:gridCol w="4425696">
                  <a:extLst>
                    <a:ext uri="{9D8B030D-6E8A-4147-A177-3AD203B41FA5}">
                      <a16:colId xmlns:a16="http://schemas.microsoft.com/office/drawing/2014/main" val="3248095006"/>
                    </a:ext>
                  </a:extLst>
                </a:gridCol>
                <a:gridCol w="6437376">
                  <a:extLst>
                    <a:ext uri="{9D8B030D-6E8A-4147-A177-3AD203B41FA5}">
                      <a16:colId xmlns:a16="http://schemas.microsoft.com/office/drawing/2014/main" val="2237821911"/>
                    </a:ext>
                  </a:extLst>
                </a:gridCol>
                <a:gridCol w="6821424">
                  <a:extLst>
                    <a:ext uri="{9D8B030D-6E8A-4147-A177-3AD203B41FA5}">
                      <a16:colId xmlns:a16="http://schemas.microsoft.com/office/drawing/2014/main" val="3001945880"/>
                    </a:ext>
                  </a:extLst>
                </a:gridCol>
              </a:tblGrid>
              <a:tr h="661564">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nl-BE" dirty="0" err="1"/>
                        <a:t>Procrastination</a:t>
                      </a:r>
                      <a:r>
                        <a:rPr lang="nl-BE" dirty="0"/>
                        <a:t> </a:t>
                      </a:r>
                      <a:r>
                        <a:rPr lang="nl-BE" dirty="0" err="1"/>
                        <a:t>excuse</a:t>
                      </a:r>
                      <a:r>
                        <a:rPr lang="nl-BE" dirty="0"/>
                        <a:t> </a:t>
                      </a:r>
                    </a:p>
                  </a:txBody>
                  <a:tcPr/>
                </a:tc>
                <a:tc>
                  <a:txBody>
                    <a:bodyPr/>
                    <a:lstStyle/>
                    <a:p>
                      <a:pPr algn="ctr"/>
                      <a:r>
                        <a:rPr lang="nl-BE" dirty="0"/>
                        <a:t>Impact?</a:t>
                      </a:r>
                    </a:p>
                  </a:txBody>
                  <a:tcPr/>
                </a:tc>
                <a:tc>
                  <a:txBody>
                    <a:bodyPr/>
                    <a:lstStyle/>
                    <a:p>
                      <a:pPr algn="ctr"/>
                      <a:r>
                        <a:rPr lang="nl-BE" dirty="0"/>
                        <a:t>Solution?</a:t>
                      </a:r>
                    </a:p>
                  </a:txBody>
                  <a:tcPr/>
                </a:tc>
                <a:extLst>
                  <a:ext uri="{0D108BD9-81ED-4DB2-BD59-A6C34878D82A}">
                    <a16:rowId xmlns:a16="http://schemas.microsoft.com/office/drawing/2014/main" val="900506580"/>
                  </a:ext>
                </a:extLst>
              </a:tr>
              <a:tr h="4300578">
                <a:tc>
                  <a:txBody>
                    <a:bodyPr/>
                    <a:lstStyle/>
                    <a:p>
                      <a:pPr marL="457200" indent="-457200" algn="l">
                        <a:buFont typeface="Arial" panose="020B0604020202020204" pitchFamily="34" charset="0"/>
                        <a:buChar char="•"/>
                      </a:pPr>
                      <a:r>
                        <a:rPr lang="nl-BE" dirty="0"/>
                        <a:t>I have plenty of time.</a:t>
                      </a:r>
                    </a:p>
                    <a:p>
                      <a:pPr marL="457200" indent="-457200" algn="l">
                        <a:buFont typeface="Arial" panose="020B0604020202020204" pitchFamily="34" charset="0"/>
                        <a:buChar char="•"/>
                      </a:pPr>
                      <a:r>
                        <a:rPr lang="nl-BE" dirty="0" err="1"/>
                        <a:t>I’ll</a:t>
                      </a:r>
                      <a:r>
                        <a:rPr lang="nl-BE" dirty="0"/>
                        <a:t> catch up.</a:t>
                      </a:r>
                    </a:p>
                    <a:p>
                      <a:pPr marL="457200" indent="-457200" algn="l">
                        <a:buFont typeface="Arial" panose="020B0604020202020204" pitchFamily="34" charset="0"/>
                        <a:buChar char="•"/>
                      </a:pPr>
                      <a:r>
                        <a:rPr lang="nl-BE" dirty="0" err="1"/>
                        <a:t>Everyone</a:t>
                      </a:r>
                      <a:r>
                        <a:rPr lang="nl-BE" dirty="0"/>
                        <a:t> </a:t>
                      </a:r>
                      <a:r>
                        <a:rPr lang="nl-BE" dirty="0" err="1"/>
                        <a:t>defers</a:t>
                      </a:r>
                      <a:r>
                        <a:rPr lang="nl-BE" dirty="0"/>
                        <a:t> </a:t>
                      </a:r>
                      <a:r>
                        <a:rPr lang="nl-BE" dirty="0" err="1"/>
                        <a:t>and</a:t>
                      </a:r>
                      <a:r>
                        <a:rPr lang="nl-BE" dirty="0"/>
                        <a:t> passes </a:t>
                      </a:r>
                      <a:r>
                        <a:rPr lang="nl-BE" dirty="0" err="1"/>
                        <a:t>the</a:t>
                      </a:r>
                      <a:r>
                        <a:rPr lang="nl-BE" dirty="0"/>
                        <a:t> </a:t>
                      </a:r>
                      <a:r>
                        <a:rPr lang="nl-BE" dirty="0" err="1"/>
                        <a:t>exam</a:t>
                      </a:r>
                      <a:r>
                        <a:rPr lang="nl-BE" dirty="0"/>
                        <a:t>.</a:t>
                      </a:r>
                    </a:p>
                    <a:p>
                      <a:pPr marL="457200" indent="-457200" algn="l">
                        <a:buFont typeface="Arial" panose="020B0604020202020204" pitchFamily="34" charset="0"/>
                        <a:buChar char="•"/>
                      </a:pPr>
                      <a:endParaRPr lang="nl-BE" dirty="0"/>
                    </a:p>
                  </a:txBody>
                  <a:tcPr/>
                </a:tc>
                <a:tc>
                  <a:txBody>
                    <a:bodyPr/>
                    <a:lstStyle/>
                    <a:p>
                      <a:pPr algn="l"/>
                      <a:r>
                        <a:rPr lang="nl-BE" b="1" dirty="0" err="1"/>
                        <a:t>Unrealistic</a:t>
                      </a:r>
                      <a:r>
                        <a:rPr lang="nl-BE" b="1" dirty="0"/>
                        <a:t> </a:t>
                      </a:r>
                      <a:r>
                        <a:rPr lang="nl-BE" b="1" dirty="0" err="1"/>
                        <a:t>optimism</a:t>
                      </a:r>
                      <a:endParaRPr lang="nl-BE" b="1" dirty="0"/>
                    </a:p>
                    <a:p>
                      <a:pPr algn="l"/>
                      <a:r>
                        <a:rPr lang="nl-BE" b="0" dirty="0" err="1"/>
                        <a:t>You</a:t>
                      </a:r>
                      <a:r>
                        <a:rPr lang="nl-BE" b="0" dirty="0"/>
                        <a:t> </a:t>
                      </a:r>
                      <a:r>
                        <a:rPr lang="nl-BE" b="0" dirty="0" err="1"/>
                        <a:t>appease</a:t>
                      </a:r>
                      <a:r>
                        <a:rPr lang="nl-BE" b="0" dirty="0"/>
                        <a:t> </a:t>
                      </a:r>
                      <a:r>
                        <a:rPr lang="nl-BE" b="0" dirty="0" err="1"/>
                        <a:t>yourself</a:t>
                      </a:r>
                      <a:r>
                        <a:rPr lang="nl-BE" b="0" dirty="0"/>
                        <a:t>. </a:t>
                      </a:r>
                      <a:r>
                        <a:rPr lang="nl-BE" b="0" dirty="0">
                          <a:sym typeface="Wingdings" panose="05000000000000000000" pitchFamily="2" charset="2"/>
                        </a:rPr>
                        <a:t> </a:t>
                      </a:r>
                      <a:r>
                        <a:rPr lang="nl-BE" b="0" dirty="0" err="1">
                          <a:sym typeface="Wingdings" panose="05000000000000000000" pitchFamily="2" charset="2"/>
                        </a:rPr>
                        <a:t>satisfied</a:t>
                      </a:r>
                      <a:r>
                        <a:rPr lang="nl-BE" b="0" dirty="0">
                          <a:sym typeface="Wingdings" panose="05000000000000000000" pitchFamily="2" charset="2"/>
                        </a:rPr>
                        <a:t> feeling</a:t>
                      </a:r>
                    </a:p>
                    <a:p>
                      <a:pPr algn="l"/>
                      <a:r>
                        <a:rPr lang="nl-BE" b="0" dirty="0">
                          <a:sym typeface="Wingdings" panose="05000000000000000000" pitchFamily="2" charset="2"/>
                        </a:rPr>
                        <a:t>It is </a:t>
                      </a:r>
                      <a:r>
                        <a:rPr lang="nl-BE" b="0" dirty="0" err="1">
                          <a:sym typeface="Wingdings" panose="05000000000000000000" pitchFamily="2" charset="2"/>
                        </a:rPr>
                        <a:t>not</a:t>
                      </a:r>
                      <a:r>
                        <a:rPr lang="nl-BE" b="0" dirty="0">
                          <a:sym typeface="Wingdings" panose="05000000000000000000" pitchFamily="2" charset="2"/>
                        </a:rPr>
                        <a:t> </a:t>
                      </a:r>
                      <a:r>
                        <a:rPr lang="nl-BE" b="0" dirty="0" err="1">
                          <a:sym typeface="Wingdings" panose="05000000000000000000" pitchFamily="2" charset="2"/>
                        </a:rPr>
                        <a:t>based</a:t>
                      </a:r>
                      <a:r>
                        <a:rPr lang="nl-BE" b="0" dirty="0">
                          <a:sym typeface="Wingdings" panose="05000000000000000000" pitchFamily="2" charset="2"/>
                        </a:rPr>
                        <a:t> on </a:t>
                      </a:r>
                      <a:r>
                        <a:rPr lang="nl-BE" b="0" dirty="0" err="1">
                          <a:sym typeface="Wingdings" panose="05000000000000000000" pitchFamily="2" charset="2"/>
                        </a:rPr>
                        <a:t>facts</a:t>
                      </a:r>
                      <a:r>
                        <a:rPr lang="nl-BE" b="0" dirty="0">
                          <a:sym typeface="Wingdings" panose="05000000000000000000" pitchFamily="2" charset="2"/>
                        </a:rPr>
                        <a:t>.</a:t>
                      </a:r>
                    </a:p>
                    <a:p>
                      <a:pPr algn="l"/>
                      <a:r>
                        <a:rPr lang="nl-BE" b="0" dirty="0" err="1">
                          <a:sym typeface="Wingdings" panose="05000000000000000000" pitchFamily="2" charset="2"/>
                        </a:rPr>
                        <a:t>Underestimating</a:t>
                      </a:r>
                      <a:r>
                        <a:rPr lang="nl-BE" b="0" dirty="0">
                          <a:sym typeface="Wingdings" panose="05000000000000000000" pitchFamily="2" charset="2"/>
                        </a:rPr>
                        <a:t> </a:t>
                      </a:r>
                      <a:r>
                        <a:rPr lang="nl-BE" b="0" dirty="0" err="1">
                          <a:sym typeface="Wingdings" panose="05000000000000000000" pitchFamily="2" charset="2"/>
                        </a:rPr>
                        <a:t>tasks</a:t>
                      </a:r>
                      <a:r>
                        <a:rPr lang="nl-BE" b="0" dirty="0">
                          <a:sym typeface="Wingdings" panose="05000000000000000000" pitchFamily="2" charset="2"/>
                        </a:rPr>
                        <a:t>.</a:t>
                      </a:r>
                    </a:p>
                    <a:p>
                      <a:pPr algn="l"/>
                      <a:r>
                        <a:rPr lang="nl-BE" b="0" dirty="0" err="1">
                          <a:sym typeface="Wingdings" panose="05000000000000000000" pitchFamily="2" charset="2"/>
                        </a:rPr>
                        <a:t>You</a:t>
                      </a:r>
                      <a:r>
                        <a:rPr lang="nl-BE" b="0" dirty="0">
                          <a:sym typeface="Wingdings" panose="05000000000000000000" pitchFamily="2" charset="2"/>
                        </a:rPr>
                        <a:t> </a:t>
                      </a:r>
                      <a:r>
                        <a:rPr lang="nl-BE" b="0" dirty="0" err="1">
                          <a:sym typeface="Wingdings" panose="05000000000000000000" pitchFamily="2" charset="2"/>
                        </a:rPr>
                        <a:t>overestimate</a:t>
                      </a:r>
                      <a:r>
                        <a:rPr lang="nl-BE" b="0" dirty="0">
                          <a:sym typeface="Wingdings" panose="05000000000000000000" pitchFamily="2" charset="2"/>
                        </a:rPr>
                        <a:t> </a:t>
                      </a:r>
                      <a:r>
                        <a:rPr lang="nl-BE" b="0" dirty="0" err="1">
                          <a:sym typeface="Wingdings" panose="05000000000000000000" pitchFamily="2" charset="2"/>
                        </a:rPr>
                        <a:t>your</a:t>
                      </a:r>
                      <a:r>
                        <a:rPr lang="nl-BE" b="0" dirty="0">
                          <a:sym typeface="Wingdings" panose="05000000000000000000" pitchFamily="2" charset="2"/>
                        </a:rPr>
                        <a:t> time </a:t>
                      </a:r>
                      <a:r>
                        <a:rPr lang="nl-BE" b="0" dirty="0" err="1">
                          <a:sym typeface="Wingdings" panose="05000000000000000000" pitchFamily="2" charset="2"/>
                        </a:rPr>
                        <a:t>and</a:t>
                      </a:r>
                      <a:r>
                        <a:rPr lang="nl-BE" b="0" dirty="0">
                          <a:sym typeface="Wingdings" panose="05000000000000000000" pitchFamily="2" charset="2"/>
                        </a:rPr>
                        <a:t> </a:t>
                      </a:r>
                      <a:r>
                        <a:rPr lang="nl-BE" b="0" dirty="0" err="1">
                          <a:sym typeface="Wingdings" panose="05000000000000000000" pitchFamily="2" charset="2"/>
                        </a:rPr>
                        <a:t>your</a:t>
                      </a:r>
                      <a:r>
                        <a:rPr lang="nl-BE" b="0" dirty="0">
                          <a:sym typeface="Wingdings" panose="05000000000000000000" pitchFamily="2" charset="2"/>
                        </a:rPr>
                        <a:t> </a:t>
                      </a:r>
                      <a:r>
                        <a:rPr lang="nl-BE" b="0" dirty="0" err="1">
                          <a:sym typeface="Wingdings" panose="05000000000000000000" pitchFamily="2" charset="2"/>
                        </a:rPr>
                        <a:t>own</a:t>
                      </a:r>
                      <a:r>
                        <a:rPr lang="nl-BE" b="0" dirty="0">
                          <a:sym typeface="Wingdings" panose="05000000000000000000" pitchFamily="2" charset="2"/>
                        </a:rPr>
                        <a:t> </a:t>
                      </a:r>
                      <a:r>
                        <a:rPr lang="nl-BE" b="0" dirty="0" err="1">
                          <a:sym typeface="Wingdings" panose="05000000000000000000" pitchFamily="2" charset="2"/>
                        </a:rPr>
                        <a:t>capabilities</a:t>
                      </a:r>
                      <a:r>
                        <a:rPr lang="nl-BE" b="0" dirty="0">
                          <a:sym typeface="Wingdings" panose="05000000000000000000" pitchFamily="2" charset="2"/>
                        </a:rPr>
                        <a:t>.</a:t>
                      </a:r>
                      <a:endParaRPr lang="nl-BE" b="0" dirty="0"/>
                    </a:p>
                  </a:txBody>
                  <a:tcPr/>
                </a:tc>
                <a:tc>
                  <a:txBody>
                    <a:bodyPr/>
                    <a:lstStyle/>
                    <a:p>
                      <a:pPr marL="457200" indent="-457200" algn="l">
                        <a:buFont typeface="Arial" panose="020B0604020202020204" pitchFamily="34" charset="0"/>
                        <a:buChar char="•"/>
                      </a:pPr>
                      <a:r>
                        <a:rPr lang="nl-BE" dirty="0" err="1"/>
                        <a:t>Develop</a:t>
                      </a:r>
                      <a:r>
                        <a:rPr lang="nl-BE" dirty="0"/>
                        <a:t> a </a:t>
                      </a:r>
                      <a:r>
                        <a:rPr lang="nl-BE" dirty="0" err="1"/>
                        <a:t>realistic</a:t>
                      </a:r>
                      <a:r>
                        <a:rPr lang="nl-BE" dirty="0"/>
                        <a:t> </a:t>
                      </a:r>
                      <a:r>
                        <a:rPr lang="nl-BE" dirty="0" err="1"/>
                        <a:t>vision</a:t>
                      </a:r>
                      <a:r>
                        <a:rPr lang="nl-BE" dirty="0"/>
                        <a:t>: prove </a:t>
                      </a:r>
                      <a:r>
                        <a:rPr lang="nl-BE" dirty="0" err="1"/>
                        <a:t>to</a:t>
                      </a:r>
                      <a:r>
                        <a:rPr lang="nl-BE" dirty="0"/>
                        <a:t> </a:t>
                      </a:r>
                      <a:r>
                        <a:rPr lang="nl-BE" dirty="0" err="1"/>
                        <a:t>yourself</a:t>
                      </a:r>
                      <a:r>
                        <a:rPr lang="nl-BE" dirty="0"/>
                        <a:t> </a:t>
                      </a:r>
                      <a:r>
                        <a:rPr lang="nl-BE" dirty="0" err="1"/>
                        <a:t>that</a:t>
                      </a:r>
                      <a:r>
                        <a:rPr lang="nl-BE" dirty="0"/>
                        <a:t> </a:t>
                      </a:r>
                      <a:r>
                        <a:rPr lang="nl-BE" dirty="0" err="1"/>
                        <a:t>your</a:t>
                      </a:r>
                      <a:r>
                        <a:rPr lang="nl-BE" dirty="0"/>
                        <a:t> </a:t>
                      </a:r>
                      <a:r>
                        <a:rPr lang="nl-BE" dirty="0" err="1"/>
                        <a:t>proposition</a:t>
                      </a:r>
                      <a:r>
                        <a:rPr lang="nl-BE" dirty="0"/>
                        <a:t> is </a:t>
                      </a:r>
                      <a:r>
                        <a:rPr lang="nl-BE" dirty="0" err="1"/>
                        <a:t>true</a:t>
                      </a:r>
                      <a:r>
                        <a:rPr lang="nl-BE" dirty="0"/>
                        <a:t> </a:t>
                      </a:r>
                      <a:r>
                        <a:rPr lang="nl-BE" dirty="0" err="1"/>
                        <a:t>by</a:t>
                      </a:r>
                      <a:r>
                        <a:rPr lang="nl-BE" dirty="0"/>
                        <a:t> </a:t>
                      </a:r>
                      <a:r>
                        <a:rPr lang="nl-BE" dirty="0" err="1"/>
                        <a:t>checking</a:t>
                      </a:r>
                      <a:r>
                        <a:rPr lang="nl-BE" dirty="0"/>
                        <a:t> </a:t>
                      </a:r>
                      <a:r>
                        <a:rPr lang="nl-BE" dirty="0" err="1"/>
                        <a:t>what</a:t>
                      </a:r>
                      <a:r>
                        <a:rPr lang="nl-BE" dirty="0"/>
                        <a:t> </a:t>
                      </a:r>
                      <a:r>
                        <a:rPr lang="nl-BE" dirty="0" err="1"/>
                        <a:t>you</a:t>
                      </a:r>
                      <a:r>
                        <a:rPr lang="nl-BE" dirty="0"/>
                        <a:t> </a:t>
                      </a:r>
                      <a:r>
                        <a:rPr lang="nl-BE" dirty="0" err="1"/>
                        <a:t>still</a:t>
                      </a:r>
                      <a:r>
                        <a:rPr lang="nl-BE" dirty="0"/>
                        <a:t> have </a:t>
                      </a:r>
                      <a:r>
                        <a:rPr lang="nl-BE" dirty="0" err="1"/>
                        <a:t>to</a:t>
                      </a:r>
                      <a:r>
                        <a:rPr lang="nl-BE" dirty="0"/>
                        <a:t> do CONCREET.</a:t>
                      </a:r>
                    </a:p>
                    <a:p>
                      <a:pPr marL="457200" indent="-457200" algn="l">
                        <a:buFont typeface="Arial" panose="020B0604020202020204" pitchFamily="34" charset="0"/>
                        <a:buChar char="•"/>
                      </a:pPr>
                      <a:r>
                        <a:rPr lang="nl-BE" dirty="0" err="1"/>
                        <a:t>Don’t</a:t>
                      </a:r>
                      <a:r>
                        <a:rPr lang="nl-BE" dirty="0"/>
                        <a:t> </a:t>
                      </a:r>
                      <a:r>
                        <a:rPr lang="nl-BE" dirty="0" err="1"/>
                        <a:t>believe</a:t>
                      </a:r>
                      <a:r>
                        <a:rPr lang="nl-BE" dirty="0"/>
                        <a:t> in </a:t>
                      </a:r>
                      <a:r>
                        <a:rPr lang="nl-BE" dirty="0" err="1"/>
                        <a:t>fairy</a:t>
                      </a:r>
                      <a:r>
                        <a:rPr lang="nl-BE" dirty="0"/>
                        <a:t> </a:t>
                      </a:r>
                      <a:r>
                        <a:rPr lang="nl-BE" dirty="0" err="1"/>
                        <a:t>tales</a:t>
                      </a:r>
                      <a:r>
                        <a:rPr lang="nl-BE" dirty="0"/>
                        <a:t>, </a:t>
                      </a:r>
                      <a:r>
                        <a:rPr lang="nl-BE" dirty="0" err="1"/>
                        <a:t>don’t</a:t>
                      </a:r>
                      <a:r>
                        <a:rPr lang="nl-BE" dirty="0"/>
                        <a:t> </a:t>
                      </a:r>
                      <a:r>
                        <a:rPr lang="nl-BE" dirty="0" err="1"/>
                        <a:t>be</a:t>
                      </a:r>
                      <a:r>
                        <a:rPr lang="nl-BE" dirty="0"/>
                        <a:t> </a:t>
                      </a:r>
                      <a:r>
                        <a:rPr lang="nl-BE" dirty="0" err="1"/>
                        <a:t>naive</a:t>
                      </a:r>
                      <a:r>
                        <a:rPr lang="nl-BE" dirty="0"/>
                        <a:t>:</a:t>
                      </a:r>
                    </a:p>
                    <a:p>
                      <a:pPr marL="1143000" lvl="1" indent="-457200" algn="l">
                        <a:buFont typeface="Arial" panose="020B0604020202020204" pitchFamily="34" charset="0"/>
                        <a:buChar char="•"/>
                      </a:pPr>
                      <a:r>
                        <a:rPr lang="nl-BE" dirty="0" err="1"/>
                        <a:t>Your</a:t>
                      </a:r>
                      <a:r>
                        <a:rPr lang="nl-BE" dirty="0"/>
                        <a:t> </a:t>
                      </a:r>
                      <a:r>
                        <a:rPr lang="nl-BE" dirty="0" err="1"/>
                        <a:t>dorm</a:t>
                      </a:r>
                      <a:r>
                        <a:rPr lang="nl-BE" dirty="0"/>
                        <a:t> mate does </a:t>
                      </a:r>
                      <a:r>
                        <a:rPr lang="nl-BE" dirty="0" err="1"/>
                        <a:t>study</a:t>
                      </a:r>
                      <a:endParaRPr lang="nl-BE" dirty="0"/>
                    </a:p>
                    <a:p>
                      <a:pPr marL="1143000" lvl="1" indent="-457200" algn="l">
                        <a:buFont typeface="Arial" panose="020B0604020202020204" pitchFamily="34" charset="0"/>
                        <a:buChar char="•"/>
                      </a:pPr>
                      <a:r>
                        <a:rPr lang="nl-BE" b="1" dirty="0" err="1"/>
                        <a:t>Sometimes</a:t>
                      </a:r>
                      <a:r>
                        <a:rPr lang="nl-BE" dirty="0"/>
                        <a:t> </a:t>
                      </a:r>
                      <a:r>
                        <a:rPr lang="nl-BE" dirty="0" err="1"/>
                        <a:t>you</a:t>
                      </a:r>
                      <a:r>
                        <a:rPr lang="nl-BE" dirty="0"/>
                        <a:t> </a:t>
                      </a:r>
                      <a:r>
                        <a:rPr lang="nl-BE" dirty="0" err="1"/>
                        <a:t>need</a:t>
                      </a:r>
                      <a:r>
                        <a:rPr lang="nl-BE" dirty="0"/>
                        <a:t> </a:t>
                      </a:r>
                      <a:r>
                        <a:rPr lang="nl-BE" dirty="0" err="1"/>
                        <a:t>luck</a:t>
                      </a:r>
                      <a:r>
                        <a:rPr lang="nl-BE" dirty="0"/>
                        <a:t> on </a:t>
                      </a:r>
                      <a:r>
                        <a:rPr lang="nl-BE" dirty="0" err="1"/>
                        <a:t>your</a:t>
                      </a:r>
                      <a:r>
                        <a:rPr lang="nl-BE" dirty="0"/>
                        <a:t> </a:t>
                      </a:r>
                      <a:r>
                        <a:rPr lang="nl-BE" dirty="0" err="1"/>
                        <a:t>exam</a:t>
                      </a:r>
                      <a:r>
                        <a:rPr lang="nl-BE" dirty="0"/>
                        <a:t>, most of </a:t>
                      </a:r>
                      <a:r>
                        <a:rPr lang="nl-BE" dirty="0" err="1"/>
                        <a:t>the</a:t>
                      </a:r>
                      <a:r>
                        <a:rPr lang="nl-BE" dirty="0"/>
                        <a:t> time </a:t>
                      </a:r>
                      <a:r>
                        <a:rPr lang="nl-BE" dirty="0" err="1"/>
                        <a:t>you</a:t>
                      </a:r>
                      <a:r>
                        <a:rPr lang="nl-BE" dirty="0"/>
                        <a:t> </a:t>
                      </a:r>
                      <a:r>
                        <a:rPr lang="nl-BE" dirty="0" err="1"/>
                        <a:t>don’t</a:t>
                      </a:r>
                      <a:r>
                        <a:rPr lang="nl-BE" dirty="0"/>
                        <a:t>!</a:t>
                      </a:r>
                    </a:p>
                    <a:p>
                      <a:pPr marL="1143000" lvl="1" indent="-457200" algn="l">
                        <a:buFont typeface="Arial" panose="020B0604020202020204" pitchFamily="34" charset="0"/>
                        <a:buChar char="•"/>
                      </a:pPr>
                      <a:r>
                        <a:rPr lang="nl-BE" dirty="0"/>
                        <a:t>The student </a:t>
                      </a:r>
                      <a:r>
                        <a:rPr lang="nl-BE" dirty="0" err="1"/>
                        <a:t>period</a:t>
                      </a:r>
                      <a:r>
                        <a:rPr lang="nl-BE" dirty="0"/>
                        <a:t> is </a:t>
                      </a:r>
                      <a:r>
                        <a:rPr lang="nl-BE" dirty="0" err="1"/>
                        <a:t>the</a:t>
                      </a:r>
                      <a:r>
                        <a:rPr lang="nl-BE" dirty="0"/>
                        <a:t> best time of </a:t>
                      </a:r>
                      <a:r>
                        <a:rPr lang="nl-BE" dirty="0" err="1"/>
                        <a:t>your</a:t>
                      </a:r>
                      <a:r>
                        <a:rPr lang="nl-BE" dirty="0"/>
                        <a:t> life… </a:t>
                      </a:r>
                      <a:r>
                        <a:rPr lang="nl-BE" dirty="0" err="1"/>
                        <a:t>So</a:t>
                      </a:r>
                      <a:r>
                        <a:rPr lang="nl-BE" dirty="0"/>
                        <a:t> are </a:t>
                      </a:r>
                      <a:r>
                        <a:rPr lang="nl-BE" dirty="0" err="1"/>
                        <a:t>there</a:t>
                      </a:r>
                      <a:r>
                        <a:rPr lang="nl-BE" dirty="0"/>
                        <a:t> only 4 </a:t>
                      </a:r>
                      <a:r>
                        <a:rPr lang="nl-BE" dirty="0" err="1"/>
                        <a:t>great</a:t>
                      </a:r>
                      <a:r>
                        <a:rPr lang="nl-BE" dirty="0"/>
                        <a:t> </a:t>
                      </a:r>
                      <a:r>
                        <a:rPr lang="nl-BE" dirty="0" err="1"/>
                        <a:t>years</a:t>
                      </a:r>
                      <a:r>
                        <a:rPr lang="nl-BE" dirty="0"/>
                        <a:t> in </a:t>
                      </a:r>
                      <a:r>
                        <a:rPr lang="nl-BE" dirty="0" err="1"/>
                        <a:t>your</a:t>
                      </a:r>
                      <a:r>
                        <a:rPr lang="nl-BE" dirty="0"/>
                        <a:t> life?</a:t>
                      </a:r>
                    </a:p>
                    <a:p>
                      <a:pPr marL="457200" indent="-457200" algn="l">
                        <a:buFont typeface="Arial" panose="020B0604020202020204" pitchFamily="34" charset="0"/>
                        <a:buChar char="•"/>
                      </a:pPr>
                      <a:endParaRPr lang="nl-BE" dirty="0"/>
                    </a:p>
                  </a:txBody>
                  <a:tcPr/>
                </a:tc>
                <a:extLst>
                  <a:ext uri="{0D108BD9-81ED-4DB2-BD59-A6C34878D82A}">
                    <a16:rowId xmlns:a16="http://schemas.microsoft.com/office/drawing/2014/main" val="3977828213"/>
                  </a:ext>
                </a:extLst>
              </a:tr>
              <a:tr h="3182478">
                <a:tc>
                  <a:txBody>
                    <a:bodyPr/>
                    <a:lstStyle/>
                    <a:p>
                      <a:pPr marL="457200" indent="-457200">
                        <a:buFont typeface="Arial" panose="020B0604020202020204" pitchFamily="34" charset="0"/>
                        <a:buChar char="•"/>
                      </a:pPr>
                      <a:r>
                        <a:rPr lang="nl-BE" dirty="0"/>
                        <a:t>I never </a:t>
                      </a:r>
                      <a:r>
                        <a:rPr lang="nl-BE" dirty="0" err="1"/>
                        <a:t>succeed</a:t>
                      </a:r>
                      <a:r>
                        <a:rPr lang="nl-BE" dirty="0"/>
                        <a:t>.</a:t>
                      </a:r>
                    </a:p>
                    <a:p>
                      <a:pPr marL="457200" indent="-457200">
                        <a:buFont typeface="Arial" panose="020B0604020202020204" pitchFamily="34" charset="0"/>
                        <a:buChar char="•"/>
                      </a:pPr>
                      <a:r>
                        <a:rPr lang="nl-BE" dirty="0" err="1"/>
                        <a:t>There’s</a:t>
                      </a:r>
                      <a:r>
                        <a:rPr lang="nl-BE" dirty="0"/>
                        <a:t> no point in </a:t>
                      </a:r>
                      <a:r>
                        <a:rPr lang="nl-BE" dirty="0" err="1"/>
                        <a:t>starting</a:t>
                      </a:r>
                      <a:r>
                        <a:rPr lang="nl-BE" dirty="0"/>
                        <a:t>, </a:t>
                      </a:r>
                      <a:r>
                        <a:rPr lang="nl-BE" dirty="0" err="1"/>
                        <a:t>it’s</a:t>
                      </a:r>
                      <a:r>
                        <a:rPr lang="nl-BE" dirty="0"/>
                        <a:t> </a:t>
                      </a:r>
                      <a:r>
                        <a:rPr lang="nl-BE" dirty="0" err="1"/>
                        <a:t>already</a:t>
                      </a:r>
                      <a:r>
                        <a:rPr lang="nl-BE" dirty="0"/>
                        <a:t> </a:t>
                      </a:r>
                      <a:r>
                        <a:rPr lang="nl-BE" dirty="0" err="1"/>
                        <a:t>too</a:t>
                      </a:r>
                      <a:r>
                        <a:rPr lang="nl-BE" dirty="0"/>
                        <a:t> late.</a:t>
                      </a:r>
                    </a:p>
                  </a:txBody>
                  <a:tcPr/>
                </a:tc>
                <a:tc>
                  <a:txBody>
                    <a:bodyPr/>
                    <a:lstStyle/>
                    <a:p>
                      <a:r>
                        <a:rPr lang="nl-BE" b="1" dirty="0" err="1"/>
                        <a:t>Unrealistic</a:t>
                      </a:r>
                      <a:r>
                        <a:rPr lang="nl-BE" b="1" dirty="0"/>
                        <a:t> </a:t>
                      </a:r>
                      <a:r>
                        <a:rPr lang="nl-BE" b="1" dirty="0" err="1"/>
                        <a:t>pessimism</a:t>
                      </a:r>
                      <a:endParaRPr lang="nl-BE" b="1" dirty="0"/>
                    </a:p>
                    <a:p>
                      <a:r>
                        <a:rPr lang="nl-BE" b="0" dirty="0"/>
                        <a:t>Inverse of </a:t>
                      </a:r>
                      <a:r>
                        <a:rPr lang="nl-BE" b="0" dirty="0" err="1"/>
                        <a:t>above</a:t>
                      </a:r>
                      <a:r>
                        <a:rPr lang="nl-BE" b="0" dirty="0"/>
                        <a:t>.</a:t>
                      </a:r>
                    </a:p>
                    <a:p>
                      <a:r>
                        <a:rPr lang="nl-BE" b="0" dirty="0" err="1"/>
                        <a:t>Fear</a:t>
                      </a:r>
                      <a:r>
                        <a:rPr lang="nl-BE" b="0" dirty="0"/>
                        <a:t> </a:t>
                      </a:r>
                      <a:r>
                        <a:rPr lang="nl-BE" b="0" dirty="0" err="1"/>
                        <a:t>and</a:t>
                      </a:r>
                      <a:r>
                        <a:rPr lang="nl-BE" b="0" dirty="0"/>
                        <a:t> </a:t>
                      </a:r>
                      <a:r>
                        <a:rPr lang="nl-BE" b="0" dirty="0" err="1"/>
                        <a:t>doubt</a:t>
                      </a:r>
                      <a:endParaRPr lang="nl-BE" b="0" dirty="0"/>
                    </a:p>
                    <a:p>
                      <a:r>
                        <a:rPr lang="nl-BE" b="0" dirty="0"/>
                        <a:t>“I </a:t>
                      </a:r>
                      <a:r>
                        <a:rPr lang="nl-BE" b="0" dirty="0" err="1"/>
                        <a:t>didn’t</a:t>
                      </a:r>
                      <a:r>
                        <a:rPr lang="nl-BE" b="0" dirty="0"/>
                        <a:t> </a:t>
                      </a:r>
                      <a:r>
                        <a:rPr lang="nl-BE" b="0" dirty="0" err="1"/>
                        <a:t>got</a:t>
                      </a:r>
                      <a:endParaRPr lang="nl-BE" b="0" dirty="0"/>
                    </a:p>
                    <a:p>
                      <a:r>
                        <a:rPr lang="nl-BE" b="0" dirty="0" err="1"/>
                        <a:t>everything</a:t>
                      </a:r>
                      <a:r>
                        <a:rPr lang="nl-BE" b="0" dirty="0"/>
                        <a:t> out of</a:t>
                      </a:r>
                    </a:p>
                    <a:p>
                      <a:r>
                        <a:rPr lang="nl-BE" b="0" dirty="0" err="1"/>
                        <a:t>it</a:t>
                      </a:r>
                      <a:r>
                        <a:rPr lang="nl-BE" b="0" dirty="0"/>
                        <a:t>…”</a:t>
                      </a:r>
                    </a:p>
                  </a:txBody>
                  <a:tcPr/>
                </a:tc>
                <a:tc>
                  <a:txBody>
                    <a:bodyPr/>
                    <a:lstStyle/>
                    <a:p>
                      <a:pPr marL="457200" indent="-457200">
                        <a:buFont typeface="Arial" panose="020B0604020202020204" pitchFamily="34" charset="0"/>
                        <a:buChar char="•"/>
                      </a:pPr>
                      <a:r>
                        <a:rPr lang="nl-BE" dirty="0" err="1"/>
                        <a:t>Develop</a:t>
                      </a:r>
                      <a:r>
                        <a:rPr lang="nl-BE" dirty="0"/>
                        <a:t> a </a:t>
                      </a:r>
                      <a:r>
                        <a:rPr lang="nl-BE" dirty="0" err="1"/>
                        <a:t>realistic</a:t>
                      </a:r>
                      <a:r>
                        <a:rPr lang="nl-BE" dirty="0"/>
                        <a:t> </a:t>
                      </a:r>
                      <a:r>
                        <a:rPr lang="nl-BE" dirty="0" err="1"/>
                        <a:t>vision</a:t>
                      </a:r>
                      <a:endParaRPr lang="nl-BE" dirty="0"/>
                    </a:p>
                    <a:p>
                      <a:pPr marL="457200" indent="-457200">
                        <a:buFont typeface="Arial" panose="020B0604020202020204" pitchFamily="34" charset="0"/>
                        <a:buChar char="•"/>
                      </a:pPr>
                      <a:r>
                        <a:rPr lang="nl-BE" dirty="0"/>
                        <a:t>Focus on </a:t>
                      </a:r>
                      <a:r>
                        <a:rPr lang="nl-BE" dirty="0" err="1"/>
                        <a:t>your</a:t>
                      </a:r>
                      <a:r>
                        <a:rPr lang="nl-BE" dirty="0"/>
                        <a:t> </a:t>
                      </a:r>
                      <a:r>
                        <a:rPr lang="nl-BE" dirty="0" err="1"/>
                        <a:t>task</a:t>
                      </a:r>
                      <a:r>
                        <a:rPr lang="nl-BE" dirty="0"/>
                        <a:t>, </a:t>
                      </a:r>
                      <a:r>
                        <a:rPr lang="nl-BE" dirty="0" err="1"/>
                        <a:t>not</a:t>
                      </a:r>
                      <a:r>
                        <a:rPr lang="nl-BE" dirty="0"/>
                        <a:t> on </a:t>
                      </a:r>
                      <a:r>
                        <a:rPr lang="nl-BE" dirty="0" err="1"/>
                        <a:t>what</a:t>
                      </a:r>
                      <a:r>
                        <a:rPr lang="nl-BE" dirty="0"/>
                        <a:t> </a:t>
                      </a:r>
                      <a:r>
                        <a:rPr lang="nl-BE" dirty="0" err="1"/>
                        <a:t>you</a:t>
                      </a:r>
                      <a:r>
                        <a:rPr lang="nl-BE" dirty="0"/>
                        <a:t> </a:t>
                      </a:r>
                      <a:r>
                        <a:rPr lang="nl-BE" dirty="0" err="1"/>
                        <a:t>think</a:t>
                      </a:r>
                      <a:r>
                        <a:rPr lang="nl-BE" dirty="0"/>
                        <a:t>. E.g. I </a:t>
                      </a:r>
                      <a:r>
                        <a:rPr lang="nl-BE" dirty="0" err="1"/>
                        <a:t>don’t</a:t>
                      </a:r>
                      <a:r>
                        <a:rPr lang="nl-BE" dirty="0"/>
                        <a:t> </a:t>
                      </a:r>
                      <a:r>
                        <a:rPr lang="nl-BE" dirty="0" err="1"/>
                        <a:t>know</a:t>
                      </a:r>
                      <a:r>
                        <a:rPr lang="nl-BE" dirty="0"/>
                        <a:t> </a:t>
                      </a:r>
                      <a:r>
                        <a:rPr lang="nl-BE" dirty="0" err="1"/>
                        <a:t>an</a:t>
                      </a:r>
                      <a:r>
                        <a:rPr lang="nl-BE" dirty="0"/>
                        <a:t> </a:t>
                      </a:r>
                      <a:r>
                        <a:rPr lang="nl-BE" dirty="0" err="1"/>
                        <a:t>answer</a:t>
                      </a:r>
                      <a:r>
                        <a:rPr lang="nl-BE" dirty="0"/>
                        <a:t> </a:t>
                      </a:r>
                      <a:r>
                        <a:rPr lang="nl-BE" dirty="0" err="1"/>
                        <a:t>immediately</a:t>
                      </a:r>
                      <a:r>
                        <a:rPr lang="nl-BE" dirty="0"/>
                        <a:t>: focus on </a:t>
                      </a:r>
                      <a:r>
                        <a:rPr lang="nl-BE" dirty="0" err="1"/>
                        <a:t>finding</a:t>
                      </a:r>
                      <a:r>
                        <a:rPr lang="nl-BE" dirty="0"/>
                        <a:t> </a:t>
                      </a:r>
                      <a:r>
                        <a:rPr lang="nl-BE" dirty="0" err="1"/>
                        <a:t>the</a:t>
                      </a:r>
                      <a:r>
                        <a:rPr lang="nl-BE" dirty="0"/>
                        <a:t> </a:t>
                      </a:r>
                      <a:r>
                        <a:rPr lang="nl-BE" dirty="0" err="1"/>
                        <a:t>answer</a:t>
                      </a:r>
                      <a:r>
                        <a:rPr lang="nl-BE" dirty="0"/>
                        <a:t> </a:t>
                      </a:r>
                      <a:r>
                        <a:rPr lang="nl-BE" dirty="0" err="1"/>
                        <a:t>instead</a:t>
                      </a:r>
                      <a:r>
                        <a:rPr lang="nl-BE" dirty="0"/>
                        <a:t> of </a:t>
                      </a:r>
                      <a:r>
                        <a:rPr lang="nl-BE" dirty="0" err="1"/>
                        <a:t>always</a:t>
                      </a:r>
                      <a:r>
                        <a:rPr lang="nl-BE" dirty="0"/>
                        <a:t> thinking </a:t>
                      </a:r>
                      <a:r>
                        <a:rPr lang="nl-BE" dirty="0" err="1"/>
                        <a:t>you</a:t>
                      </a:r>
                      <a:r>
                        <a:rPr lang="nl-BE" dirty="0"/>
                        <a:t> </a:t>
                      </a:r>
                      <a:r>
                        <a:rPr lang="nl-BE" dirty="0" err="1"/>
                        <a:t>can’t</a:t>
                      </a:r>
                      <a:r>
                        <a:rPr lang="nl-BE" dirty="0"/>
                        <a:t> do it.</a:t>
                      </a:r>
                    </a:p>
                  </a:txBody>
                  <a:tcPr/>
                </a:tc>
                <a:extLst>
                  <a:ext uri="{0D108BD9-81ED-4DB2-BD59-A6C34878D82A}">
                    <a16:rowId xmlns:a16="http://schemas.microsoft.com/office/drawing/2014/main" val="2497353560"/>
                  </a:ext>
                </a:extLst>
              </a:tr>
            </a:tbl>
          </a:graphicData>
        </a:graphic>
      </p:graphicFrame>
      <p:pic>
        <p:nvPicPr>
          <p:cNvPr id="4" name="Afbeelding 3">
            <a:extLst>
              <a:ext uri="{FF2B5EF4-FFF2-40B4-BE49-F238E27FC236}">
                <a16:creationId xmlns:a16="http://schemas.microsoft.com/office/drawing/2014/main" id="{876882ED-07BC-462D-B71F-704425442BE7}"/>
              </a:ext>
            </a:extLst>
          </p:cNvPr>
          <p:cNvPicPr>
            <a:picLocks noChangeAspect="1"/>
          </p:cNvPicPr>
          <p:nvPr/>
        </p:nvPicPr>
        <p:blipFill rotWithShape="1">
          <a:blip r:embed="rId3"/>
          <a:srcRect l="31900" t="24178" r="20477" b="5955"/>
          <a:stretch/>
        </p:blipFill>
        <p:spPr>
          <a:xfrm>
            <a:off x="7768137" y="6803136"/>
            <a:ext cx="4003711" cy="3303932"/>
          </a:xfrm>
          <a:prstGeom prst="rect">
            <a:avLst/>
          </a:prstGeom>
        </p:spPr>
      </p:pic>
    </p:spTree>
    <p:extLst>
      <p:ext uri="{BB962C8B-B14F-4D97-AF65-F5344CB8AC3E}">
        <p14:creationId xmlns:p14="http://schemas.microsoft.com/office/powerpoint/2010/main" val="2197906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3" y="2113634"/>
            <a:ext cx="16077724" cy="6426862"/>
          </a:xfrm>
        </p:spPr>
        <p:txBody>
          <a:bodyPr/>
          <a:lstStyle/>
          <a:p>
            <a:endParaRPr lang="nl-BE" noProof="0" dirty="0"/>
          </a:p>
          <a:p>
            <a:endParaRPr lang="nl-BE" noProof="0" dirty="0"/>
          </a:p>
          <a:p>
            <a:r>
              <a:rPr lang="nl-BE" noProof="0" dirty="0"/>
              <a:t>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graphicFrame>
        <p:nvGraphicFramePr>
          <p:cNvPr id="7" name="Tabel 8">
            <a:extLst>
              <a:ext uri="{FF2B5EF4-FFF2-40B4-BE49-F238E27FC236}">
                <a16:creationId xmlns:a16="http://schemas.microsoft.com/office/drawing/2014/main" id="{A0DAFA50-4EA0-415E-AB73-0DB6CCB4C8F3}"/>
              </a:ext>
            </a:extLst>
          </p:cNvPr>
          <p:cNvGraphicFramePr>
            <a:graphicFrameLocks noGrp="1"/>
          </p:cNvGraphicFramePr>
          <p:nvPr>
            <p:extLst>
              <p:ext uri="{D42A27DB-BD31-4B8C-83A1-F6EECF244321}">
                <p14:modId xmlns:p14="http://schemas.microsoft.com/office/powerpoint/2010/main" val="3035935143"/>
              </p:ext>
            </p:extLst>
          </p:nvPr>
        </p:nvGraphicFramePr>
        <p:xfrm>
          <a:off x="444258" y="532592"/>
          <a:ext cx="17684496" cy="8401096"/>
        </p:xfrm>
        <a:graphic>
          <a:graphicData uri="http://schemas.openxmlformats.org/drawingml/2006/table">
            <a:tbl>
              <a:tblPr firstRow="1" bandRow="1">
                <a:tableStyleId>{00A15C55-8517-42AA-B614-E9B94910E393}</a:tableStyleId>
              </a:tblPr>
              <a:tblGrid>
                <a:gridCol w="4425696">
                  <a:extLst>
                    <a:ext uri="{9D8B030D-6E8A-4147-A177-3AD203B41FA5}">
                      <a16:colId xmlns:a16="http://schemas.microsoft.com/office/drawing/2014/main" val="3248095006"/>
                    </a:ext>
                  </a:extLst>
                </a:gridCol>
                <a:gridCol w="6437376">
                  <a:extLst>
                    <a:ext uri="{9D8B030D-6E8A-4147-A177-3AD203B41FA5}">
                      <a16:colId xmlns:a16="http://schemas.microsoft.com/office/drawing/2014/main" val="2237821911"/>
                    </a:ext>
                  </a:extLst>
                </a:gridCol>
                <a:gridCol w="6821424">
                  <a:extLst>
                    <a:ext uri="{9D8B030D-6E8A-4147-A177-3AD203B41FA5}">
                      <a16:colId xmlns:a16="http://schemas.microsoft.com/office/drawing/2014/main" val="3001945880"/>
                    </a:ext>
                  </a:extLst>
                </a:gridCol>
              </a:tblGrid>
              <a:tr h="661564">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nl-BE" dirty="0" err="1"/>
                        <a:t>Procrastination</a:t>
                      </a:r>
                      <a:r>
                        <a:rPr lang="nl-BE" dirty="0"/>
                        <a:t> </a:t>
                      </a:r>
                      <a:r>
                        <a:rPr lang="nl-BE" dirty="0" err="1"/>
                        <a:t>excuse</a:t>
                      </a:r>
                      <a:r>
                        <a:rPr lang="nl-BE" dirty="0"/>
                        <a:t> </a:t>
                      </a:r>
                    </a:p>
                  </a:txBody>
                  <a:tcPr/>
                </a:tc>
                <a:tc>
                  <a:txBody>
                    <a:bodyPr/>
                    <a:lstStyle/>
                    <a:p>
                      <a:pPr algn="ctr"/>
                      <a:r>
                        <a:rPr lang="nl-BE" dirty="0"/>
                        <a:t>Impact?</a:t>
                      </a:r>
                    </a:p>
                  </a:txBody>
                  <a:tcPr/>
                </a:tc>
                <a:tc>
                  <a:txBody>
                    <a:bodyPr/>
                    <a:lstStyle/>
                    <a:p>
                      <a:pPr algn="ctr"/>
                      <a:r>
                        <a:rPr lang="nl-BE" dirty="0"/>
                        <a:t>Solution?</a:t>
                      </a:r>
                    </a:p>
                  </a:txBody>
                  <a:tcPr/>
                </a:tc>
                <a:extLst>
                  <a:ext uri="{0D108BD9-81ED-4DB2-BD59-A6C34878D82A}">
                    <a16:rowId xmlns:a16="http://schemas.microsoft.com/office/drawing/2014/main" val="900506580"/>
                  </a:ext>
                </a:extLst>
              </a:tr>
              <a:tr h="3121812">
                <a:tc>
                  <a:txBody>
                    <a:bodyPr/>
                    <a:lstStyle/>
                    <a:p>
                      <a:pPr marL="457200" indent="-457200" algn="l">
                        <a:buFont typeface="Arial" panose="020B0604020202020204" pitchFamily="34" charset="0"/>
                        <a:buChar char="•"/>
                      </a:pPr>
                      <a:r>
                        <a:rPr lang="nl-BE" dirty="0" err="1"/>
                        <a:t>That’s</a:t>
                      </a:r>
                      <a:r>
                        <a:rPr lang="nl-BE" dirty="0"/>
                        <a:t> </a:t>
                      </a:r>
                      <a:r>
                        <a:rPr lang="nl-BE" dirty="0" err="1"/>
                        <a:t>just</a:t>
                      </a:r>
                      <a:r>
                        <a:rPr lang="nl-BE" dirty="0"/>
                        <a:t> </a:t>
                      </a:r>
                      <a:r>
                        <a:rPr lang="nl-BE" dirty="0" err="1"/>
                        <a:t>the</a:t>
                      </a:r>
                      <a:r>
                        <a:rPr lang="nl-BE" dirty="0"/>
                        <a:t> way I </a:t>
                      </a:r>
                      <a:r>
                        <a:rPr lang="nl-BE" dirty="0" err="1"/>
                        <a:t>am</a:t>
                      </a:r>
                      <a:r>
                        <a:rPr lang="nl-BE" dirty="0"/>
                        <a:t>.</a:t>
                      </a:r>
                    </a:p>
                    <a:p>
                      <a:pPr marL="457200" indent="-457200" algn="l">
                        <a:buFont typeface="Arial" panose="020B0604020202020204" pitchFamily="34" charset="0"/>
                        <a:buChar char="•"/>
                      </a:pPr>
                      <a:r>
                        <a:rPr lang="nl-BE" dirty="0"/>
                        <a:t>It has </a:t>
                      </a:r>
                      <a:r>
                        <a:rPr lang="nl-BE" dirty="0" err="1"/>
                        <a:t>to</a:t>
                      </a:r>
                      <a:r>
                        <a:rPr lang="nl-BE" dirty="0"/>
                        <a:t> </a:t>
                      </a:r>
                      <a:r>
                        <a:rPr lang="nl-BE" dirty="0" err="1"/>
                        <a:t>come</a:t>
                      </a:r>
                      <a:r>
                        <a:rPr lang="nl-BE" dirty="0"/>
                        <a:t> </a:t>
                      </a:r>
                      <a:r>
                        <a:rPr lang="nl-BE" dirty="0" err="1"/>
                        <a:t>from</a:t>
                      </a:r>
                      <a:r>
                        <a:rPr lang="nl-BE" dirty="0"/>
                        <a:t> </a:t>
                      </a:r>
                      <a:r>
                        <a:rPr lang="nl-BE" dirty="0" err="1"/>
                        <a:t>myself</a:t>
                      </a:r>
                      <a:r>
                        <a:rPr lang="nl-BE" dirty="0"/>
                        <a:t> </a:t>
                      </a:r>
                      <a:r>
                        <a:rPr lang="nl-BE" dirty="0" err="1"/>
                        <a:t>anyway</a:t>
                      </a:r>
                      <a:r>
                        <a:rPr lang="nl-BE" dirty="0"/>
                        <a:t>.</a:t>
                      </a:r>
                    </a:p>
                    <a:p>
                      <a:pPr marL="457200" indent="-457200" algn="l">
                        <a:buFont typeface="Arial" panose="020B0604020202020204" pitchFamily="34" charset="0"/>
                        <a:buChar char="•"/>
                      </a:pPr>
                      <a:r>
                        <a:rPr lang="nl-BE" dirty="0" err="1"/>
                        <a:t>I’m</a:t>
                      </a:r>
                      <a:r>
                        <a:rPr lang="nl-BE" dirty="0"/>
                        <a:t> </a:t>
                      </a:r>
                      <a:r>
                        <a:rPr lang="nl-BE" dirty="0" err="1"/>
                        <a:t>just</a:t>
                      </a:r>
                      <a:r>
                        <a:rPr lang="nl-BE" dirty="0"/>
                        <a:t> a </a:t>
                      </a:r>
                      <a:r>
                        <a:rPr lang="nl-BE" dirty="0" err="1"/>
                        <a:t>procrastinator</a:t>
                      </a:r>
                      <a:r>
                        <a:rPr lang="nl-BE" dirty="0"/>
                        <a:t>.</a:t>
                      </a:r>
                    </a:p>
                    <a:p>
                      <a:pPr marL="457200" indent="-457200" algn="l">
                        <a:buFont typeface="Arial" panose="020B0604020202020204" pitchFamily="34" charset="0"/>
                        <a:buChar char="•"/>
                      </a:pPr>
                      <a:r>
                        <a:rPr lang="nl-BE" dirty="0"/>
                        <a:t>It </a:t>
                      </a:r>
                      <a:r>
                        <a:rPr lang="nl-BE" dirty="0" err="1"/>
                        <a:t>used</a:t>
                      </a:r>
                      <a:r>
                        <a:rPr lang="nl-BE" dirty="0"/>
                        <a:t> </a:t>
                      </a:r>
                      <a:r>
                        <a:rPr lang="nl-BE" dirty="0" err="1"/>
                        <a:t>to</a:t>
                      </a:r>
                      <a:r>
                        <a:rPr lang="nl-BE" dirty="0"/>
                        <a:t> word out </a:t>
                      </a:r>
                      <a:r>
                        <a:rPr lang="nl-BE" dirty="0" err="1"/>
                        <a:t>that</a:t>
                      </a:r>
                      <a:r>
                        <a:rPr lang="nl-BE" dirty="0"/>
                        <a:t> way.</a:t>
                      </a:r>
                    </a:p>
                  </a:txBody>
                  <a:tcPr/>
                </a:tc>
                <a:tc>
                  <a:txBody>
                    <a:bodyPr/>
                    <a:lstStyle/>
                    <a:p>
                      <a:pPr algn="l"/>
                      <a:r>
                        <a:rPr lang="nl-BE" b="1" dirty="0" err="1"/>
                        <a:t>Unchanging</a:t>
                      </a:r>
                      <a:r>
                        <a:rPr lang="nl-BE" b="1" dirty="0"/>
                        <a:t> </a:t>
                      </a:r>
                      <a:r>
                        <a:rPr lang="nl-BE" b="1" dirty="0" err="1"/>
                        <a:t>self</a:t>
                      </a:r>
                      <a:r>
                        <a:rPr lang="nl-BE" b="1" dirty="0"/>
                        <a:t>-image</a:t>
                      </a:r>
                    </a:p>
                    <a:p>
                      <a:pPr algn="l"/>
                      <a:r>
                        <a:rPr lang="nl-BE" b="0" dirty="0"/>
                        <a:t>The way </a:t>
                      </a:r>
                      <a:r>
                        <a:rPr lang="nl-BE" b="0" dirty="0" err="1"/>
                        <a:t>you</a:t>
                      </a:r>
                      <a:r>
                        <a:rPr lang="nl-BE" b="0" dirty="0"/>
                        <a:t> </a:t>
                      </a:r>
                      <a:r>
                        <a:rPr lang="nl-BE" b="0" dirty="0" err="1"/>
                        <a:t>see</a:t>
                      </a:r>
                      <a:r>
                        <a:rPr lang="nl-BE" b="0" dirty="0"/>
                        <a:t> </a:t>
                      </a:r>
                      <a:r>
                        <a:rPr lang="nl-BE" b="0" dirty="0" err="1"/>
                        <a:t>yourself</a:t>
                      </a:r>
                      <a:r>
                        <a:rPr lang="nl-BE" b="0" dirty="0"/>
                        <a:t> </a:t>
                      </a:r>
                      <a:r>
                        <a:rPr lang="nl-BE" b="0" dirty="0" err="1"/>
                        <a:t>affects</a:t>
                      </a:r>
                      <a:r>
                        <a:rPr lang="nl-BE" b="0" dirty="0"/>
                        <a:t> </a:t>
                      </a:r>
                      <a:r>
                        <a:rPr lang="nl-BE" b="0" dirty="0" err="1"/>
                        <a:t>how</a:t>
                      </a:r>
                      <a:r>
                        <a:rPr lang="nl-BE" b="0" dirty="0"/>
                        <a:t> </a:t>
                      </a:r>
                      <a:r>
                        <a:rPr lang="nl-BE" b="0" dirty="0" err="1"/>
                        <a:t>you</a:t>
                      </a:r>
                      <a:r>
                        <a:rPr lang="nl-BE" b="0" dirty="0"/>
                        <a:t> feel </a:t>
                      </a:r>
                      <a:r>
                        <a:rPr lang="nl-BE" b="0" dirty="0" err="1"/>
                        <a:t>and</a:t>
                      </a:r>
                      <a:r>
                        <a:rPr lang="nl-BE" b="0" dirty="0"/>
                        <a:t> </a:t>
                      </a:r>
                      <a:r>
                        <a:rPr lang="nl-BE" b="0" dirty="0" err="1"/>
                        <a:t>behave</a:t>
                      </a:r>
                      <a:r>
                        <a:rPr lang="nl-BE" b="0" dirty="0"/>
                        <a:t>.</a:t>
                      </a:r>
                    </a:p>
                  </a:txBody>
                  <a:tcPr/>
                </a:tc>
                <a:tc>
                  <a:txBody>
                    <a:bodyPr/>
                    <a:lstStyle/>
                    <a:p>
                      <a:pPr marL="0" indent="0" algn="l">
                        <a:buFont typeface="Arial" panose="020B0604020202020204" pitchFamily="34" charset="0"/>
                        <a:buNone/>
                      </a:pPr>
                      <a:r>
                        <a:rPr lang="nl-BE" dirty="0" err="1"/>
                        <a:t>Situations</a:t>
                      </a:r>
                      <a:r>
                        <a:rPr lang="nl-BE" dirty="0"/>
                        <a:t> are </a:t>
                      </a:r>
                      <a:r>
                        <a:rPr lang="nl-BE" dirty="0" err="1"/>
                        <a:t>changeable</a:t>
                      </a:r>
                      <a:r>
                        <a:rPr lang="nl-BE" dirty="0"/>
                        <a:t>, </a:t>
                      </a:r>
                      <a:r>
                        <a:rPr lang="nl-BE" dirty="0" err="1"/>
                        <a:t>people</a:t>
                      </a:r>
                      <a:r>
                        <a:rPr lang="nl-BE" dirty="0"/>
                        <a:t> </a:t>
                      </a:r>
                      <a:r>
                        <a:rPr lang="nl-BE" dirty="0" err="1"/>
                        <a:t>can</a:t>
                      </a:r>
                      <a:r>
                        <a:rPr lang="nl-BE" dirty="0"/>
                        <a:t> </a:t>
                      </a:r>
                      <a:r>
                        <a:rPr lang="nl-BE" dirty="0" err="1"/>
                        <a:t>adapt</a:t>
                      </a:r>
                      <a:r>
                        <a:rPr lang="nl-BE" dirty="0"/>
                        <a:t> </a:t>
                      </a:r>
                      <a:r>
                        <a:rPr lang="nl-BE" dirty="0" err="1"/>
                        <a:t>and</a:t>
                      </a:r>
                      <a:r>
                        <a:rPr lang="nl-BE" dirty="0"/>
                        <a:t> change! = </a:t>
                      </a:r>
                      <a:r>
                        <a:rPr lang="nl-BE" dirty="0" err="1"/>
                        <a:t>Based</a:t>
                      </a:r>
                      <a:r>
                        <a:rPr lang="nl-BE" dirty="0"/>
                        <a:t> on </a:t>
                      </a:r>
                      <a:r>
                        <a:rPr lang="nl-BE" dirty="0" err="1"/>
                        <a:t>evolutionary</a:t>
                      </a:r>
                      <a:r>
                        <a:rPr lang="nl-BE" dirty="0"/>
                        <a:t> </a:t>
                      </a:r>
                      <a:r>
                        <a:rPr lang="nl-BE" dirty="0" err="1"/>
                        <a:t>theory</a:t>
                      </a:r>
                      <a:endParaRPr lang="nl-BE" dirty="0"/>
                    </a:p>
                    <a:p>
                      <a:pPr marL="0" indent="0" algn="l">
                        <a:buFont typeface="Arial" panose="020B0604020202020204" pitchFamily="34" charset="0"/>
                        <a:buNone/>
                      </a:pPr>
                      <a:endParaRPr lang="nl-BE" dirty="0"/>
                    </a:p>
                    <a:p>
                      <a:pPr marL="0" indent="0" algn="l">
                        <a:buFont typeface="Arial" panose="020B0604020202020204" pitchFamily="34" charset="0"/>
                        <a:buNone/>
                      </a:pPr>
                      <a:r>
                        <a:rPr lang="nl-BE" dirty="0" err="1"/>
                        <a:t>Adjust</a:t>
                      </a:r>
                      <a:r>
                        <a:rPr lang="nl-BE" dirty="0"/>
                        <a:t> </a:t>
                      </a:r>
                      <a:r>
                        <a:rPr lang="nl-BE" dirty="0" err="1"/>
                        <a:t>your</a:t>
                      </a:r>
                      <a:r>
                        <a:rPr lang="nl-BE" dirty="0"/>
                        <a:t> </a:t>
                      </a:r>
                      <a:r>
                        <a:rPr lang="nl-BE" dirty="0" err="1"/>
                        <a:t>self</a:t>
                      </a:r>
                      <a:r>
                        <a:rPr lang="nl-BE" dirty="0"/>
                        <a:t>-image: </a:t>
                      </a:r>
                      <a:r>
                        <a:rPr lang="nl-BE" dirty="0" err="1"/>
                        <a:t>you</a:t>
                      </a:r>
                      <a:r>
                        <a:rPr lang="nl-BE" dirty="0"/>
                        <a:t> </a:t>
                      </a:r>
                      <a:r>
                        <a:rPr lang="nl-BE" dirty="0" err="1"/>
                        <a:t>were</a:t>
                      </a:r>
                      <a:r>
                        <a:rPr lang="nl-BE" dirty="0"/>
                        <a:t> </a:t>
                      </a:r>
                      <a:r>
                        <a:rPr lang="nl-BE" dirty="0" err="1"/>
                        <a:t>not</a:t>
                      </a:r>
                      <a:r>
                        <a:rPr lang="nl-BE" dirty="0"/>
                        <a:t> born </a:t>
                      </a:r>
                      <a:r>
                        <a:rPr lang="nl-BE" dirty="0" err="1"/>
                        <a:t>this</a:t>
                      </a:r>
                      <a:r>
                        <a:rPr lang="nl-BE" dirty="0"/>
                        <a:t> way, </a:t>
                      </a:r>
                      <a:r>
                        <a:rPr lang="nl-BE" dirty="0" err="1"/>
                        <a:t>so</a:t>
                      </a:r>
                      <a:r>
                        <a:rPr lang="nl-BE" dirty="0"/>
                        <a:t> </a:t>
                      </a:r>
                      <a:r>
                        <a:rPr lang="nl-BE" dirty="0" err="1"/>
                        <a:t>can</a:t>
                      </a:r>
                      <a:r>
                        <a:rPr lang="nl-BE" dirty="0"/>
                        <a:t> </a:t>
                      </a:r>
                      <a:r>
                        <a:rPr lang="nl-BE" dirty="0" err="1"/>
                        <a:t>address</a:t>
                      </a:r>
                      <a:r>
                        <a:rPr lang="nl-BE" dirty="0"/>
                        <a:t> </a:t>
                      </a:r>
                      <a:r>
                        <a:rPr lang="nl-BE" dirty="0" err="1"/>
                        <a:t>your</a:t>
                      </a:r>
                      <a:r>
                        <a:rPr lang="nl-BE" dirty="0"/>
                        <a:t> </a:t>
                      </a:r>
                      <a:r>
                        <a:rPr lang="nl-BE" dirty="0" err="1"/>
                        <a:t>procrastination</a:t>
                      </a:r>
                      <a:r>
                        <a:rPr lang="nl-BE" dirty="0"/>
                        <a:t>.</a:t>
                      </a:r>
                    </a:p>
                  </a:txBody>
                  <a:tcPr/>
                </a:tc>
                <a:extLst>
                  <a:ext uri="{0D108BD9-81ED-4DB2-BD59-A6C34878D82A}">
                    <a16:rowId xmlns:a16="http://schemas.microsoft.com/office/drawing/2014/main" val="3977828213"/>
                  </a:ext>
                </a:extLst>
              </a:tr>
              <a:tr h="3182478">
                <a:tc>
                  <a:txBody>
                    <a:bodyPr/>
                    <a:lstStyle/>
                    <a:p>
                      <a:pPr marL="457200" indent="-457200">
                        <a:buFont typeface="Arial" panose="020B0604020202020204" pitchFamily="34" charset="0"/>
                        <a:buChar char="•"/>
                      </a:pPr>
                      <a:r>
                        <a:rPr lang="nl-BE" dirty="0"/>
                        <a:t>I </a:t>
                      </a:r>
                      <a:r>
                        <a:rPr lang="nl-BE" dirty="0" err="1"/>
                        <a:t>don’t</a:t>
                      </a:r>
                      <a:r>
                        <a:rPr lang="nl-BE" dirty="0"/>
                        <a:t> </a:t>
                      </a:r>
                      <a:r>
                        <a:rPr lang="nl-BE" dirty="0" err="1"/>
                        <a:t>really</a:t>
                      </a:r>
                      <a:r>
                        <a:rPr lang="nl-BE" dirty="0"/>
                        <a:t> </a:t>
                      </a:r>
                      <a:r>
                        <a:rPr lang="nl-BE" dirty="0" err="1"/>
                        <a:t>believe</a:t>
                      </a:r>
                      <a:r>
                        <a:rPr lang="nl-BE" dirty="0"/>
                        <a:t> in </a:t>
                      </a:r>
                      <a:r>
                        <a:rPr lang="nl-BE" dirty="0" err="1"/>
                        <a:t>plans</a:t>
                      </a:r>
                      <a:r>
                        <a:rPr lang="nl-BE" dirty="0"/>
                        <a:t>.</a:t>
                      </a:r>
                    </a:p>
                    <a:p>
                      <a:pPr marL="457200" indent="-457200">
                        <a:buFont typeface="Arial" panose="020B0604020202020204" pitchFamily="34" charset="0"/>
                        <a:buChar char="•"/>
                      </a:pPr>
                      <a:r>
                        <a:rPr lang="nl-BE" dirty="0"/>
                        <a:t>The </a:t>
                      </a:r>
                      <a:r>
                        <a:rPr lang="nl-BE" dirty="0" err="1"/>
                        <a:t>previous</a:t>
                      </a:r>
                      <a:r>
                        <a:rPr lang="nl-BE" dirty="0"/>
                        <a:t> plan </a:t>
                      </a:r>
                      <a:r>
                        <a:rPr lang="nl-BE" dirty="0" err="1"/>
                        <a:t>didn’t</a:t>
                      </a:r>
                      <a:r>
                        <a:rPr lang="nl-BE" dirty="0"/>
                        <a:t> help me </a:t>
                      </a:r>
                      <a:r>
                        <a:rPr lang="nl-BE" dirty="0" err="1"/>
                        <a:t>either</a:t>
                      </a:r>
                      <a:r>
                        <a:rPr lang="nl-BE" dirty="0"/>
                        <a:t>.</a:t>
                      </a:r>
                    </a:p>
                    <a:p>
                      <a:pPr marL="457200" indent="-457200">
                        <a:buFont typeface="Arial" panose="020B0604020202020204" pitchFamily="34" charset="0"/>
                        <a:buChar char="•"/>
                      </a:pPr>
                      <a:r>
                        <a:rPr lang="nl-BE" dirty="0"/>
                        <a:t>It </a:t>
                      </a:r>
                      <a:r>
                        <a:rPr lang="nl-BE" dirty="0" err="1"/>
                        <a:t>should</a:t>
                      </a:r>
                      <a:r>
                        <a:rPr lang="nl-BE" dirty="0"/>
                        <a:t> happen </a:t>
                      </a:r>
                      <a:r>
                        <a:rPr lang="nl-BE" dirty="0" err="1"/>
                        <a:t>naturally</a:t>
                      </a:r>
                      <a:r>
                        <a:rPr lang="nl-BE" dirty="0"/>
                        <a:t>, </a:t>
                      </a:r>
                      <a:r>
                        <a:rPr lang="nl-BE" dirty="0" err="1"/>
                        <a:t>I’m</a:t>
                      </a:r>
                      <a:r>
                        <a:rPr lang="nl-BE" dirty="0"/>
                        <a:t> smart </a:t>
                      </a:r>
                      <a:r>
                        <a:rPr lang="nl-BE" dirty="0" err="1"/>
                        <a:t>enough</a:t>
                      </a:r>
                      <a:r>
                        <a:rPr lang="nl-BE" dirty="0"/>
                        <a:t>.</a:t>
                      </a:r>
                    </a:p>
                    <a:p>
                      <a:pPr marL="457200" indent="-457200">
                        <a:buFont typeface="Arial" panose="020B0604020202020204" pitchFamily="34" charset="0"/>
                        <a:buChar char="•"/>
                      </a:pPr>
                      <a:r>
                        <a:rPr lang="nl-BE" dirty="0"/>
                        <a:t>I </a:t>
                      </a:r>
                      <a:r>
                        <a:rPr lang="nl-BE" dirty="0" err="1"/>
                        <a:t>can’t</a:t>
                      </a:r>
                      <a:r>
                        <a:rPr lang="nl-BE" dirty="0"/>
                        <a:t> stick </a:t>
                      </a:r>
                      <a:r>
                        <a:rPr lang="nl-BE" dirty="0" err="1"/>
                        <a:t>to</a:t>
                      </a:r>
                      <a:r>
                        <a:rPr lang="nl-BE" dirty="0"/>
                        <a:t> a plan.</a:t>
                      </a:r>
                    </a:p>
                  </a:txBody>
                  <a:tcPr/>
                </a:tc>
                <a:tc>
                  <a:txBody>
                    <a:bodyPr/>
                    <a:lstStyle/>
                    <a:p>
                      <a:r>
                        <a:rPr lang="nl-BE" b="1" dirty="0" err="1"/>
                        <a:t>Discarding</a:t>
                      </a:r>
                      <a:r>
                        <a:rPr lang="nl-BE" b="1" dirty="0"/>
                        <a:t> </a:t>
                      </a:r>
                      <a:r>
                        <a:rPr lang="nl-BE" b="1" dirty="0" err="1"/>
                        <a:t>possible</a:t>
                      </a:r>
                      <a:r>
                        <a:rPr lang="nl-BE" b="1" dirty="0"/>
                        <a:t> </a:t>
                      </a:r>
                      <a:r>
                        <a:rPr lang="nl-BE" b="1" dirty="0" err="1"/>
                        <a:t>solutions</a:t>
                      </a:r>
                      <a:endParaRPr lang="nl-BE" b="1" dirty="0"/>
                    </a:p>
                    <a:p>
                      <a:r>
                        <a:rPr lang="nl-BE" b="0" dirty="0"/>
                        <a:t>Change takes effort.</a:t>
                      </a:r>
                    </a:p>
                    <a:p>
                      <a:r>
                        <a:rPr lang="nl-BE" b="0" dirty="0" err="1"/>
                        <a:t>You</a:t>
                      </a:r>
                      <a:r>
                        <a:rPr lang="nl-BE" b="0" dirty="0"/>
                        <a:t> </a:t>
                      </a:r>
                      <a:r>
                        <a:rPr lang="nl-BE" b="0" dirty="0" err="1"/>
                        <a:t>don’t</a:t>
                      </a:r>
                      <a:r>
                        <a:rPr lang="nl-BE" b="0" dirty="0"/>
                        <a:t> </a:t>
                      </a:r>
                      <a:r>
                        <a:rPr lang="nl-BE" b="0" dirty="0" err="1"/>
                        <a:t>know</a:t>
                      </a:r>
                      <a:r>
                        <a:rPr lang="nl-BE" b="0" dirty="0"/>
                        <a:t> </a:t>
                      </a:r>
                      <a:r>
                        <a:rPr lang="nl-BE" b="0" dirty="0" err="1"/>
                        <a:t>if</a:t>
                      </a:r>
                      <a:r>
                        <a:rPr lang="nl-BE" b="0" dirty="0"/>
                        <a:t> </a:t>
                      </a:r>
                      <a:r>
                        <a:rPr lang="nl-BE" b="0" dirty="0" err="1"/>
                        <a:t>you</a:t>
                      </a:r>
                      <a:r>
                        <a:rPr lang="nl-BE" b="0" dirty="0"/>
                        <a:t> </a:t>
                      </a:r>
                      <a:r>
                        <a:rPr lang="nl-BE" b="0" dirty="0" err="1"/>
                        <a:t>will</a:t>
                      </a:r>
                      <a:r>
                        <a:rPr lang="nl-BE" b="0" dirty="0"/>
                        <a:t> get </a:t>
                      </a:r>
                      <a:r>
                        <a:rPr lang="nl-BE" b="0" dirty="0" err="1"/>
                        <a:t>results</a:t>
                      </a:r>
                      <a:r>
                        <a:rPr lang="nl-BE" b="0" dirty="0"/>
                        <a:t>.</a:t>
                      </a:r>
                    </a:p>
                    <a:p>
                      <a:r>
                        <a:rPr lang="nl-BE" b="0" dirty="0" err="1"/>
                        <a:t>Therefore</a:t>
                      </a:r>
                      <a:r>
                        <a:rPr lang="nl-BE" b="0" dirty="0"/>
                        <a:t>, </a:t>
                      </a:r>
                      <a:r>
                        <a:rPr lang="nl-BE" b="0" dirty="0" err="1"/>
                        <a:t>possible</a:t>
                      </a:r>
                      <a:r>
                        <a:rPr lang="nl-BE" b="0" dirty="0"/>
                        <a:t> </a:t>
                      </a:r>
                      <a:r>
                        <a:rPr lang="nl-BE" b="0" dirty="0" err="1"/>
                        <a:t>solutions</a:t>
                      </a:r>
                      <a:r>
                        <a:rPr lang="nl-BE" b="0" dirty="0"/>
                        <a:t> are </a:t>
                      </a:r>
                      <a:r>
                        <a:rPr lang="nl-BE" b="0" dirty="0" err="1"/>
                        <a:t>often</a:t>
                      </a:r>
                      <a:r>
                        <a:rPr lang="nl-BE" b="0" dirty="0"/>
                        <a:t> ‘</a:t>
                      </a:r>
                      <a:r>
                        <a:rPr lang="nl-BE" b="0" dirty="0" err="1"/>
                        <a:t>thrown</a:t>
                      </a:r>
                      <a:r>
                        <a:rPr lang="nl-BE" b="0" dirty="0"/>
                        <a:t> </a:t>
                      </a:r>
                      <a:r>
                        <a:rPr lang="nl-BE" b="0" dirty="0" err="1"/>
                        <a:t>away</a:t>
                      </a:r>
                      <a:r>
                        <a:rPr lang="nl-BE" b="0" dirty="0"/>
                        <a:t>’.</a:t>
                      </a:r>
                    </a:p>
                  </a:txBody>
                  <a:tcPr/>
                </a:tc>
                <a:tc>
                  <a:txBody>
                    <a:bodyPr/>
                    <a:lstStyle/>
                    <a:p>
                      <a:pPr marL="0" indent="0">
                        <a:buFont typeface="Arial" panose="020B0604020202020204" pitchFamily="34" charset="0"/>
                        <a:buNone/>
                      </a:pPr>
                      <a:r>
                        <a:rPr lang="nl-BE" dirty="0"/>
                        <a:t>Be </a:t>
                      </a:r>
                      <a:r>
                        <a:rPr lang="nl-BE" dirty="0" err="1"/>
                        <a:t>critical</a:t>
                      </a:r>
                      <a:r>
                        <a:rPr lang="nl-BE" dirty="0"/>
                        <a:t> of </a:t>
                      </a:r>
                      <a:r>
                        <a:rPr lang="nl-BE" dirty="0" err="1"/>
                        <a:t>yourself</a:t>
                      </a:r>
                      <a:r>
                        <a:rPr lang="nl-BE" dirty="0"/>
                        <a:t> </a:t>
                      </a:r>
                      <a:r>
                        <a:rPr lang="nl-BE" dirty="0" err="1"/>
                        <a:t>when</a:t>
                      </a:r>
                      <a:r>
                        <a:rPr lang="nl-BE" dirty="0"/>
                        <a:t> </a:t>
                      </a:r>
                      <a:r>
                        <a:rPr lang="nl-BE" dirty="0" err="1"/>
                        <a:t>you</a:t>
                      </a:r>
                      <a:r>
                        <a:rPr lang="nl-BE" dirty="0"/>
                        <a:t> </a:t>
                      </a:r>
                      <a:r>
                        <a:rPr lang="nl-BE" dirty="0" err="1"/>
                        <a:t>consider</a:t>
                      </a:r>
                      <a:r>
                        <a:rPr lang="nl-BE" dirty="0"/>
                        <a:t> a </a:t>
                      </a:r>
                      <a:r>
                        <a:rPr lang="nl-BE" dirty="0" err="1"/>
                        <a:t>possible</a:t>
                      </a:r>
                      <a:r>
                        <a:rPr lang="nl-BE" dirty="0"/>
                        <a:t> solution irrelevant </a:t>
                      </a:r>
                      <a:r>
                        <a:rPr lang="nl-BE" dirty="0" err="1"/>
                        <a:t>to</a:t>
                      </a:r>
                      <a:r>
                        <a:rPr lang="nl-BE" dirty="0"/>
                        <a:t> </a:t>
                      </a:r>
                      <a:r>
                        <a:rPr lang="nl-BE" dirty="0" err="1"/>
                        <a:t>yourself</a:t>
                      </a:r>
                      <a:r>
                        <a:rPr lang="nl-BE" dirty="0"/>
                        <a:t>.</a:t>
                      </a:r>
                    </a:p>
                    <a:p>
                      <a:pPr marL="457200" indent="-457200">
                        <a:buFont typeface="Arial" panose="020B0604020202020204" pitchFamily="34" charset="0"/>
                        <a:buChar char="•"/>
                      </a:pPr>
                      <a:r>
                        <a:rPr lang="nl-BE" dirty="0" err="1"/>
                        <a:t>Everyone</a:t>
                      </a:r>
                      <a:r>
                        <a:rPr lang="nl-BE" dirty="0"/>
                        <a:t> </a:t>
                      </a:r>
                      <a:r>
                        <a:rPr lang="nl-BE" dirty="0" err="1"/>
                        <a:t>works</a:t>
                      </a:r>
                      <a:r>
                        <a:rPr lang="nl-BE" dirty="0"/>
                        <a:t> </a:t>
                      </a:r>
                      <a:r>
                        <a:rPr lang="nl-BE" dirty="0" err="1"/>
                        <a:t>with</a:t>
                      </a:r>
                      <a:r>
                        <a:rPr lang="nl-BE" dirty="0"/>
                        <a:t> a plan: companies, bands, </a:t>
                      </a:r>
                      <a:r>
                        <a:rPr lang="nl-BE" dirty="0" err="1"/>
                        <a:t>theatre</a:t>
                      </a:r>
                      <a:r>
                        <a:rPr lang="nl-BE" dirty="0"/>
                        <a:t>.</a:t>
                      </a:r>
                    </a:p>
                    <a:p>
                      <a:pPr marL="457200" indent="-457200">
                        <a:buFont typeface="Arial" panose="020B0604020202020204" pitchFamily="34" charset="0"/>
                        <a:buChar char="•"/>
                      </a:pPr>
                      <a:r>
                        <a:rPr lang="nl-BE" dirty="0"/>
                        <a:t>It means </a:t>
                      </a:r>
                      <a:r>
                        <a:rPr lang="nl-BE" dirty="0" err="1"/>
                        <a:t>that</a:t>
                      </a:r>
                      <a:r>
                        <a:rPr lang="nl-BE" dirty="0"/>
                        <a:t> </a:t>
                      </a:r>
                      <a:r>
                        <a:rPr lang="nl-BE" dirty="0" err="1"/>
                        <a:t>that</a:t>
                      </a:r>
                      <a:r>
                        <a:rPr lang="nl-BE" dirty="0"/>
                        <a:t> </a:t>
                      </a:r>
                      <a:r>
                        <a:rPr lang="nl-BE" dirty="0" err="1"/>
                        <a:t>particular</a:t>
                      </a:r>
                      <a:r>
                        <a:rPr lang="nl-BE" dirty="0"/>
                        <a:t> plan was bad, </a:t>
                      </a:r>
                      <a:r>
                        <a:rPr lang="nl-BE" dirty="0" err="1"/>
                        <a:t>not</a:t>
                      </a:r>
                      <a:r>
                        <a:rPr lang="nl-BE" dirty="0"/>
                        <a:t> </a:t>
                      </a:r>
                      <a:r>
                        <a:rPr lang="nl-BE" dirty="0" err="1"/>
                        <a:t>all</a:t>
                      </a:r>
                      <a:r>
                        <a:rPr lang="nl-BE" dirty="0"/>
                        <a:t> </a:t>
                      </a:r>
                      <a:r>
                        <a:rPr lang="nl-BE" dirty="0" err="1"/>
                        <a:t>plans</a:t>
                      </a:r>
                      <a:r>
                        <a:rPr lang="nl-BE" dirty="0"/>
                        <a:t>.</a:t>
                      </a:r>
                    </a:p>
                    <a:p>
                      <a:pPr marL="457200" indent="-457200">
                        <a:buFont typeface="Arial" panose="020B0604020202020204" pitchFamily="34" charset="0"/>
                        <a:buChar char="•"/>
                      </a:pPr>
                      <a:r>
                        <a:rPr lang="nl-BE" dirty="0" err="1"/>
                        <a:t>Unfortunately</a:t>
                      </a:r>
                      <a:r>
                        <a:rPr lang="nl-BE" dirty="0"/>
                        <a:t>, </a:t>
                      </a:r>
                      <a:r>
                        <a:rPr lang="nl-BE" dirty="0" err="1"/>
                        <a:t>studying</a:t>
                      </a:r>
                      <a:r>
                        <a:rPr lang="nl-BE" dirty="0"/>
                        <a:t> never </a:t>
                      </a:r>
                      <a:r>
                        <a:rPr lang="nl-BE" dirty="0" err="1"/>
                        <a:t>comes</a:t>
                      </a:r>
                      <a:r>
                        <a:rPr lang="nl-BE" dirty="0"/>
                        <a:t> </a:t>
                      </a:r>
                      <a:r>
                        <a:rPr lang="nl-BE" dirty="0" err="1"/>
                        <a:t>naturally</a:t>
                      </a:r>
                      <a:r>
                        <a:rPr lang="nl-BE" dirty="0"/>
                        <a:t>.</a:t>
                      </a:r>
                    </a:p>
                    <a:p>
                      <a:pPr marL="457200" indent="-457200">
                        <a:buFont typeface="Arial" panose="020B0604020202020204" pitchFamily="34" charset="0"/>
                        <a:buChar char="•"/>
                      </a:pPr>
                      <a:r>
                        <a:rPr lang="nl-BE" dirty="0" err="1"/>
                        <a:t>You</a:t>
                      </a:r>
                      <a:r>
                        <a:rPr lang="nl-BE" dirty="0"/>
                        <a:t> </a:t>
                      </a:r>
                      <a:r>
                        <a:rPr lang="nl-BE" dirty="0" err="1"/>
                        <a:t>better</a:t>
                      </a:r>
                      <a:r>
                        <a:rPr lang="nl-BE" dirty="0"/>
                        <a:t> </a:t>
                      </a:r>
                      <a:r>
                        <a:rPr lang="nl-BE" dirty="0" err="1"/>
                        <a:t>ask</a:t>
                      </a:r>
                      <a:r>
                        <a:rPr lang="nl-BE" dirty="0"/>
                        <a:t> </a:t>
                      </a:r>
                      <a:r>
                        <a:rPr lang="nl-BE" dirty="0" err="1"/>
                        <a:t>yourself</a:t>
                      </a:r>
                      <a:r>
                        <a:rPr lang="nl-BE" dirty="0"/>
                        <a:t>, “</a:t>
                      </a:r>
                      <a:r>
                        <a:rPr lang="nl-BE" dirty="0" err="1"/>
                        <a:t>Why</a:t>
                      </a:r>
                      <a:r>
                        <a:rPr lang="nl-BE" dirty="0"/>
                        <a:t>?”.</a:t>
                      </a:r>
                    </a:p>
                    <a:p>
                      <a:pPr marL="457200" indent="-457200">
                        <a:buFont typeface="Arial" panose="020B0604020202020204" pitchFamily="34" charset="0"/>
                        <a:buChar char="•"/>
                      </a:pPr>
                      <a:endParaRPr lang="nl-BE" dirty="0"/>
                    </a:p>
                    <a:p>
                      <a:pPr marL="0" indent="0">
                        <a:buFont typeface="Arial" panose="020B0604020202020204" pitchFamily="34" charset="0"/>
                        <a:buNone/>
                      </a:pPr>
                      <a:endParaRPr lang="nl-BE" dirty="0"/>
                    </a:p>
                  </a:txBody>
                  <a:tcPr/>
                </a:tc>
                <a:extLst>
                  <a:ext uri="{0D108BD9-81ED-4DB2-BD59-A6C34878D82A}">
                    <a16:rowId xmlns:a16="http://schemas.microsoft.com/office/drawing/2014/main" val="2497353560"/>
                  </a:ext>
                </a:extLst>
              </a:tr>
            </a:tbl>
          </a:graphicData>
        </a:graphic>
      </p:graphicFrame>
    </p:spTree>
    <p:extLst>
      <p:ext uri="{BB962C8B-B14F-4D97-AF65-F5344CB8AC3E}">
        <p14:creationId xmlns:p14="http://schemas.microsoft.com/office/powerpoint/2010/main" val="352869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58</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3" y="2113634"/>
            <a:ext cx="16077724" cy="6426862"/>
          </a:xfrm>
        </p:spPr>
        <p:txBody>
          <a:bodyPr/>
          <a:lstStyle/>
          <a:p>
            <a:endParaRPr lang="nl-BE" noProof="0" dirty="0"/>
          </a:p>
          <a:p>
            <a:endParaRPr lang="nl-BE" noProof="0" dirty="0"/>
          </a:p>
          <a:p>
            <a:r>
              <a:rPr lang="nl-BE" noProof="0" dirty="0"/>
              <a:t>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graphicFrame>
        <p:nvGraphicFramePr>
          <p:cNvPr id="7" name="Tabel 8">
            <a:extLst>
              <a:ext uri="{FF2B5EF4-FFF2-40B4-BE49-F238E27FC236}">
                <a16:creationId xmlns:a16="http://schemas.microsoft.com/office/drawing/2014/main" id="{A0DAFA50-4EA0-415E-AB73-0DB6CCB4C8F3}"/>
              </a:ext>
            </a:extLst>
          </p:cNvPr>
          <p:cNvGraphicFramePr>
            <a:graphicFrameLocks noGrp="1"/>
          </p:cNvGraphicFramePr>
          <p:nvPr>
            <p:extLst>
              <p:ext uri="{D42A27DB-BD31-4B8C-83A1-F6EECF244321}">
                <p14:modId xmlns:p14="http://schemas.microsoft.com/office/powerpoint/2010/main" val="832310196"/>
              </p:ext>
            </p:extLst>
          </p:nvPr>
        </p:nvGraphicFramePr>
        <p:xfrm>
          <a:off x="444258" y="532592"/>
          <a:ext cx="17684496" cy="3783376"/>
        </p:xfrm>
        <a:graphic>
          <a:graphicData uri="http://schemas.openxmlformats.org/drawingml/2006/table">
            <a:tbl>
              <a:tblPr firstRow="1" bandRow="1">
                <a:tableStyleId>{00A15C55-8517-42AA-B614-E9B94910E393}</a:tableStyleId>
              </a:tblPr>
              <a:tblGrid>
                <a:gridCol w="4425696">
                  <a:extLst>
                    <a:ext uri="{9D8B030D-6E8A-4147-A177-3AD203B41FA5}">
                      <a16:colId xmlns:a16="http://schemas.microsoft.com/office/drawing/2014/main" val="3248095006"/>
                    </a:ext>
                  </a:extLst>
                </a:gridCol>
                <a:gridCol w="6437376">
                  <a:extLst>
                    <a:ext uri="{9D8B030D-6E8A-4147-A177-3AD203B41FA5}">
                      <a16:colId xmlns:a16="http://schemas.microsoft.com/office/drawing/2014/main" val="2237821911"/>
                    </a:ext>
                  </a:extLst>
                </a:gridCol>
                <a:gridCol w="6821424">
                  <a:extLst>
                    <a:ext uri="{9D8B030D-6E8A-4147-A177-3AD203B41FA5}">
                      <a16:colId xmlns:a16="http://schemas.microsoft.com/office/drawing/2014/main" val="3001945880"/>
                    </a:ext>
                  </a:extLst>
                </a:gridCol>
              </a:tblGrid>
              <a:tr h="661564">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nl-BE" dirty="0" err="1"/>
                        <a:t>Procrastination</a:t>
                      </a:r>
                      <a:r>
                        <a:rPr lang="nl-BE" dirty="0"/>
                        <a:t> </a:t>
                      </a:r>
                      <a:r>
                        <a:rPr lang="nl-BE" dirty="0" err="1"/>
                        <a:t>excuse</a:t>
                      </a:r>
                      <a:r>
                        <a:rPr lang="nl-BE" dirty="0"/>
                        <a:t> </a:t>
                      </a:r>
                    </a:p>
                  </a:txBody>
                  <a:tcPr/>
                </a:tc>
                <a:tc>
                  <a:txBody>
                    <a:bodyPr/>
                    <a:lstStyle/>
                    <a:p>
                      <a:pPr algn="ctr"/>
                      <a:r>
                        <a:rPr lang="nl-BE" dirty="0"/>
                        <a:t>Impact?</a:t>
                      </a:r>
                    </a:p>
                  </a:txBody>
                  <a:tcPr/>
                </a:tc>
                <a:tc>
                  <a:txBody>
                    <a:bodyPr/>
                    <a:lstStyle/>
                    <a:p>
                      <a:pPr algn="ctr"/>
                      <a:r>
                        <a:rPr lang="nl-BE" dirty="0"/>
                        <a:t>Solution?</a:t>
                      </a:r>
                    </a:p>
                  </a:txBody>
                  <a:tcPr/>
                </a:tc>
                <a:extLst>
                  <a:ext uri="{0D108BD9-81ED-4DB2-BD59-A6C34878D82A}">
                    <a16:rowId xmlns:a16="http://schemas.microsoft.com/office/drawing/2014/main" val="900506580"/>
                  </a:ext>
                </a:extLst>
              </a:tr>
              <a:tr h="3121812">
                <a:tc>
                  <a:txBody>
                    <a:bodyPr/>
                    <a:lstStyle/>
                    <a:p>
                      <a:pPr marL="457200" indent="-457200" algn="l">
                        <a:buFont typeface="Arial" panose="020B0604020202020204" pitchFamily="34" charset="0"/>
                        <a:buChar char="•"/>
                      </a:pPr>
                      <a:r>
                        <a:rPr lang="nl-BE" dirty="0" err="1"/>
                        <a:t>Someone</a:t>
                      </a:r>
                      <a:r>
                        <a:rPr lang="nl-BE" dirty="0"/>
                        <a:t> </a:t>
                      </a:r>
                      <a:r>
                        <a:rPr lang="nl-BE" dirty="0" err="1"/>
                        <a:t>just</a:t>
                      </a:r>
                      <a:r>
                        <a:rPr lang="nl-BE" dirty="0"/>
                        <a:t> </a:t>
                      </a:r>
                      <a:r>
                        <a:rPr lang="nl-BE" dirty="0" err="1"/>
                        <a:t>knocked</a:t>
                      </a:r>
                      <a:r>
                        <a:rPr lang="nl-BE" dirty="0"/>
                        <a:t> on </a:t>
                      </a:r>
                      <a:r>
                        <a:rPr lang="nl-BE" dirty="0" err="1"/>
                        <a:t>the</a:t>
                      </a:r>
                      <a:r>
                        <a:rPr lang="nl-BE" dirty="0"/>
                        <a:t> door.</a:t>
                      </a:r>
                    </a:p>
                    <a:p>
                      <a:pPr marL="457200" indent="-457200" algn="l">
                        <a:buFont typeface="Arial" panose="020B0604020202020204" pitchFamily="34" charset="0"/>
                        <a:buChar char="•"/>
                      </a:pPr>
                      <a:r>
                        <a:rPr lang="nl-BE" dirty="0"/>
                        <a:t>Breaks run out </a:t>
                      </a:r>
                      <a:r>
                        <a:rPr lang="nl-BE" dirty="0" err="1"/>
                        <a:t>because</a:t>
                      </a:r>
                      <a:r>
                        <a:rPr lang="nl-BE" dirty="0"/>
                        <a:t> I was on </a:t>
                      </a:r>
                      <a:r>
                        <a:rPr lang="nl-BE" dirty="0" err="1"/>
                        <a:t>the</a:t>
                      </a:r>
                      <a:r>
                        <a:rPr lang="nl-BE" dirty="0"/>
                        <a:t> </a:t>
                      </a:r>
                      <a:r>
                        <a:rPr lang="nl-BE" dirty="0" err="1"/>
                        <a:t>phone</a:t>
                      </a:r>
                      <a:r>
                        <a:rPr lang="nl-BE" dirty="0"/>
                        <a:t>.</a:t>
                      </a:r>
                    </a:p>
                  </a:txBody>
                  <a:tcPr/>
                </a:tc>
                <a:tc>
                  <a:txBody>
                    <a:bodyPr/>
                    <a:lstStyle/>
                    <a:p>
                      <a:pPr algn="l"/>
                      <a:r>
                        <a:rPr lang="nl-BE" b="1" dirty="0" err="1"/>
                        <a:t>Other</a:t>
                      </a:r>
                      <a:endParaRPr lang="nl-BE" b="1" dirty="0"/>
                    </a:p>
                    <a:p>
                      <a:pPr algn="l"/>
                      <a:endParaRPr lang="nl-BE" b="0" dirty="0"/>
                    </a:p>
                  </a:txBody>
                  <a:tcPr/>
                </a:tc>
                <a:tc>
                  <a:txBody>
                    <a:bodyPr/>
                    <a:lstStyle/>
                    <a:p>
                      <a:pPr marL="0" indent="0" algn="l">
                        <a:buFont typeface="Arial" panose="020B0604020202020204" pitchFamily="34" charset="0"/>
                        <a:buNone/>
                      </a:pPr>
                      <a:r>
                        <a:rPr lang="nl-BE" dirty="0" err="1"/>
                        <a:t>Saying</a:t>
                      </a:r>
                      <a:r>
                        <a:rPr lang="nl-BE" dirty="0"/>
                        <a:t> no is </a:t>
                      </a:r>
                      <a:r>
                        <a:rPr lang="nl-BE" dirty="0" err="1"/>
                        <a:t>unfortunately</a:t>
                      </a:r>
                      <a:r>
                        <a:rPr lang="nl-BE" dirty="0"/>
                        <a:t> </a:t>
                      </a:r>
                      <a:r>
                        <a:rPr lang="nl-BE" dirty="0" err="1"/>
                        <a:t>necessary</a:t>
                      </a:r>
                      <a:r>
                        <a:rPr lang="nl-BE" dirty="0"/>
                        <a:t> </a:t>
                      </a:r>
                      <a:r>
                        <a:rPr lang="nl-BE" dirty="0" err="1"/>
                        <a:t>and</a:t>
                      </a:r>
                      <a:r>
                        <a:rPr lang="nl-BE" dirty="0"/>
                        <a:t> </a:t>
                      </a:r>
                      <a:r>
                        <a:rPr lang="nl-BE" dirty="0" err="1"/>
                        <a:t>inevitable</a:t>
                      </a:r>
                      <a:r>
                        <a:rPr lang="nl-BE" dirty="0"/>
                        <a:t> </a:t>
                      </a:r>
                      <a:r>
                        <a:rPr lang="nl-BE" dirty="0" err="1"/>
                        <a:t>to</a:t>
                      </a:r>
                      <a:r>
                        <a:rPr lang="nl-BE" dirty="0"/>
                        <a:t> </a:t>
                      </a:r>
                      <a:r>
                        <a:rPr lang="nl-BE" dirty="0" err="1"/>
                        <a:t>achieve</a:t>
                      </a:r>
                      <a:r>
                        <a:rPr lang="nl-BE" dirty="0"/>
                        <a:t> </a:t>
                      </a:r>
                      <a:r>
                        <a:rPr lang="nl-BE" dirty="0" err="1"/>
                        <a:t>anything</a:t>
                      </a:r>
                      <a:r>
                        <a:rPr lang="nl-BE" dirty="0"/>
                        <a:t>.</a:t>
                      </a:r>
                    </a:p>
                    <a:p>
                      <a:pPr marL="0" indent="0" algn="l">
                        <a:buFont typeface="Arial" panose="020B0604020202020204" pitchFamily="34" charset="0"/>
                        <a:buNone/>
                      </a:pPr>
                      <a:r>
                        <a:rPr lang="nl-BE" dirty="0"/>
                        <a:t>TIP: “do </a:t>
                      </a:r>
                      <a:r>
                        <a:rPr lang="nl-BE" dirty="0" err="1"/>
                        <a:t>not</a:t>
                      </a:r>
                      <a:r>
                        <a:rPr lang="nl-BE" dirty="0"/>
                        <a:t> </a:t>
                      </a:r>
                      <a:r>
                        <a:rPr lang="nl-BE" dirty="0" err="1"/>
                        <a:t>disturb</a:t>
                      </a:r>
                      <a:r>
                        <a:rPr lang="nl-BE" dirty="0"/>
                        <a:t>” </a:t>
                      </a:r>
                      <a:r>
                        <a:rPr lang="nl-BE" dirty="0" err="1"/>
                        <a:t>sign</a:t>
                      </a:r>
                      <a:endParaRPr lang="nl-BE" dirty="0"/>
                    </a:p>
                  </a:txBody>
                  <a:tcPr/>
                </a:tc>
                <a:extLst>
                  <a:ext uri="{0D108BD9-81ED-4DB2-BD59-A6C34878D82A}">
                    <a16:rowId xmlns:a16="http://schemas.microsoft.com/office/drawing/2014/main" val="3977828213"/>
                  </a:ext>
                </a:extLst>
              </a:tr>
            </a:tbl>
          </a:graphicData>
        </a:graphic>
      </p:graphicFrame>
    </p:spTree>
    <p:extLst>
      <p:ext uri="{BB962C8B-B14F-4D97-AF65-F5344CB8AC3E}">
        <p14:creationId xmlns:p14="http://schemas.microsoft.com/office/powerpoint/2010/main" val="362662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dirty="0" err="1"/>
              <a:t>Tackling</a:t>
            </a:r>
            <a:r>
              <a:rPr lang="nl-BE" dirty="0"/>
              <a:t> </a:t>
            </a:r>
            <a:r>
              <a:rPr lang="nl-BE" dirty="0" err="1"/>
              <a:t>procrastination</a:t>
            </a:r>
            <a:r>
              <a:rPr lang="nl-BE" dirty="0"/>
              <a:t> excuses</a:t>
            </a:r>
            <a:endParaRPr lang="nl-BE" noProof="0" dirty="0"/>
          </a:p>
          <a:p>
            <a:pPr marL="1257300" lvl="1" indent="-571500">
              <a:buFont typeface="Arial" panose="020B0604020202020204" pitchFamily="34" charset="0"/>
              <a:buChar char="•"/>
            </a:pPr>
            <a:r>
              <a:rPr lang="nl-BE" noProof="0" dirty="0" err="1"/>
              <a:t>To</a:t>
            </a:r>
            <a:r>
              <a:rPr lang="nl-BE" noProof="0" dirty="0"/>
              <a:t> </a:t>
            </a:r>
            <a:r>
              <a:rPr lang="nl-BE" noProof="0" dirty="0" err="1"/>
              <a:t>recap</a:t>
            </a:r>
            <a:endParaRPr lang="nl-BE" noProof="0" dirty="0"/>
          </a:p>
          <a:p>
            <a:pPr marL="1943100" lvl="2" indent="-571500">
              <a:buFont typeface="Arial" panose="020B0604020202020204" pitchFamily="34" charset="0"/>
              <a:buChar char="•"/>
            </a:pPr>
            <a:r>
              <a:rPr lang="nl-BE" noProof="0" dirty="0" err="1"/>
              <a:t>Procrastination</a:t>
            </a:r>
            <a:r>
              <a:rPr lang="nl-BE" noProof="0" dirty="0"/>
              <a:t> excuses = non-</a:t>
            </a:r>
            <a:r>
              <a:rPr lang="nl-BE" noProof="0" dirty="0" err="1"/>
              <a:t>helpful</a:t>
            </a:r>
            <a:r>
              <a:rPr lang="nl-BE" noProof="0" dirty="0"/>
              <a:t> </a:t>
            </a:r>
            <a:r>
              <a:rPr lang="nl-BE" noProof="0" dirty="0" err="1"/>
              <a:t>thoughts</a:t>
            </a:r>
            <a:endParaRPr lang="nl-BE" noProof="0" dirty="0"/>
          </a:p>
          <a:p>
            <a:pPr marL="1943100" lvl="2" indent="-571500">
              <a:buFont typeface="Arial" panose="020B0604020202020204" pitchFamily="34" charset="0"/>
              <a:buChar char="•"/>
            </a:pPr>
            <a:r>
              <a:rPr lang="nl-BE" noProof="0" dirty="0" err="1"/>
              <a:t>You</a:t>
            </a:r>
            <a:r>
              <a:rPr lang="nl-BE" noProof="0" dirty="0"/>
              <a:t> follow </a:t>
            </a:r>
            <a:r>
              <a:rPr lang="nl-BE" noProof="0" dirty="0" err="1"/>
              <a:t>them</a:t>
            </a:r>
            <a:r>
              <a:rPr lang="nl-BE" noProof="0" dirty="0"/>
              <a:t> out of </a:t>
            </a:r>
            <a:r>
              <a:rPr lang="nl-BE" noProof="0" dirty="0" err="1"/>
              <a:t>habit</a:t>
            </a:r>
            <a:r>
              <a:rPr lang="nl-BE" noProof="0" dirty="0"/>
              <a:t>. </a:t>
            </a:r>
            <a:r>
              <a:rPr lang="nl-BE" noProof="0" dirty="0">
                <a:sym typeface="Wingdings" panose="05000000000000000000" pitchFamily="2" charset="2"/>
              </a:rPr>
              <a:t> </a:t>
            </a:r>
            <a:r>
              <a:rPr lang="nl-BE" dirty="0">
                <a:sym typeface="Wingdings" panose="05000000000000000000" pitchFamily="2" charset="2"/>
              </a:rPr>
              <a:t>Y</a:t>
            </a:r>
            <a:r>
              <a:rPr lang="nl-BE" noProof="0" dirty="0" err="1">
                <a:sym typeface="Wingdings" panose="05000000000000000000" pitchFamily="2" charset="2"/>
              </a:rPr>
              <a:t>ou</a:t>
            </a:r>
            <a:r>
              <a:rPr lang="nl-BE" noProof="0" dirty="0">
                <a:sym typeface="Wingdings" panose="05000000000000000000" pitchFamily="2" charset="2"/>
              </a:rPr>
              <a:t> keep </a:t>
            </a:r>
            <a:r>
              <a:rPr lang="nl-BE" noProof="0" dirty="0" err="1">
                <a:sym typeface="Wingdings" panose="05000000000000000000" pitchFamily="2" charset="2"/>
              </a:rPr>
              <a:t>going</a:t>
            </a:r>
            <a:r>
              <a:rPr lang="nl-BE" noProof="0" dirty="0">
                <a:sym typeface="Wingdings" panose="05000000000000000000" pitchFamily="2" charset="2"/>
              </a:rPr>
              <a:t> in </a:t>
            </a:r>
            <a:r>
              <a:rPr lang="nl-BE" noProof="0" dirty="0" err="1">
                <a:sym typeface="Wingdings" panose="05000000000000000000" pitchFamily="2" charset="2"/>
              </a:rPr>
              <a:t>circles</a:t>
            </a:r>
            <a:r>
              <a:rPr lang="nl-BE" noProof="0" dirty="0">
                <a:sym typeface="Wingdings" panose="05000000000000000000" pitchFamily="2" charset="2"/>
              </a:rPr>
              <a:t>.</a:t>
            </a:r>
          </a:p>
          <a:p>
            <a:pPr marL="1943100" lvl="2" indent="-571500">
              <a:buFont typeface="Arial" panose="020B0604020202020204" pitchFamily="34" charset="0"/>
              <a:buChar char="•"/>
            </a:pPr>
            <a:r>
              <a:rPr lang="nl-BE" noProof="0" dirty="0" err="1">
                <a:sym typeface="Wingdings" panose="05000000000000000000" pitchFamily="2" charset="2"/>
              </a:rPr>
              <a:t>Breaking</a:t>
            </a:r>
            <a:r>
              <a:rPr lang="nl-BE" noProof="0" dirty="0">
                <a:sym typeface="Wingdings" panose="05000000000000000000" pitchFamily="2" charset="2"/>
              </a:rPr>
              <a:t> </a:t>
            </a:r>
            <a:r>
              <a:rPr lang="nl-BE" noProof="0" dirty="0" err="1">
                <a:sym typeface="Wingdings" panose="05000000000000000000" pitchFamily="2" charset="2"/>
              </a:rPr>
              <a:t>habitual</a:t>
            </a:r>
            <a:r>
              <a:rPr lang="nl-BE" noProof="0" dirty="0">
                <a:sym typeface="Wingdings" panose="05000000000000000000" pitchFamily="2" charset="2"/>
              </a:rPr>
              <a:t> </a:t>
            </a:r>
            <a:r>
              <a:rPr lang="nl-BE" noProof="0" dirty="0" err="1">
                <a:sym typeface="Wingdings" panose="05000000000000000000" pitchFamily="2" charset="2"/>
              </a:rPr>
              <a:t>thoughts</a:t>
            </a:r>
            <a:r>
              <a:rPr lang="nl-BE" noProof="0" dirty="0">
                <a:sym typeface="Wingdings" panose="05000000000000000000" pitchFamily="2" charset="2"/>
              </a:rPr>
              <a:t>.  </a:t>
            </a:r>
            <a:r>
              <a:rPr lang="nl-BE" noProof="0" dirty="0" err="1">
                <a:sym typeface="Wingdings" panose="05000000000000000000" pitchFamily="2" charset="2"/>
              </a:rPr>
              <a:t>Realising</a:t>
            </a:r>
            <a:r>
              <a:rPr lang="nl-BE" noProof="0" dirty="0">
                <a:sym typeface="Wingdings" panose="05000000000000000000" pitchFamily="2" charset="2"/>
              </a:rPr>
              <a:t> </a:t>
            </a:r>
            <a:r>
              <a:rPr lang="nl-BE" noProof="0" dirty="0" err="1">
                <a:sym typeface="Wingdings" panose="05000000000000000000" pitchFamily="2" charset="2"/>
              </a:rPr>
              <a:t>when</a:t>
            </a:r>
            <a:r>
              <a:rPr lang="nl-BE" noProof="0" dirty="0">
                <a:sym typeface="Wingdings" panose="05000000000000000000" pitchFamily="2" charset="2"/>
              </a:rPr>
              <a:t> </a:t>
            </a:r>
            <a:r>
              <a:rPr lang="nl-BE" noProof="0" dirty="0" err="1">
                <a:sym typeface="Wingdings" panose="05000000000000000000" pitchFamily="2" charset="2"/>
              </a:rPr>
              <a:t>you</a:t>
            </a:r>
            <a:r>
              <a:rPr lang="nl-BE" noProof="0" dirty="0">
                <a:sym typeface="Wingdings" panose="05000000000000000000" pitchFamily="2" charset="2"/>
              </a:rPr>
              <a:t> are </a:t>
            </a:r>
            <a:r>
              <a:rPr lang="nl-BE" noProof="0" dirty="0" err="1">
                <a:sym typeface="Wingdings" panose="05000000000000000000" pitchFamily="2" charset="2"/>
              </a:rPr>
              <a:t>using</a:t>
            </a:r>
            <a:r>
              <a:rPr lang="nl-BE" noProof="0" dirty="0">
                <a:sym typeface="Wingdings" panose="05000000000000000000" pitchFamily="2" charset="2"/>
              </a:rPr>
              <a:t> a </a:t>
            </a:r>
            <a:r>
              <a:rPr lang="nl-BE" noProof="0" dirty="0" err="1">
                <a:sym typeface="Wingdings" panose="05000000000000000000" pitchFamily="2" charset="2"/>
              </a:rPr>
              <a:t>procrasti</a:t>
            </a:r>
            <a:r>
              <a:rPr lang="nl-BE" dirty="0" err="1">
                <a:sym typeface="Wingdings" panose="05000000000000000000" pitchFamily="2" charset="2"/>
              </a:rPr>
              <a:t>nation</a:t>
            </a:r>
            <a:r>
              <a:rPr lang="nl-BE" dirty="0">
                <a:sym typeface="Wingdings" panose="05000000000000000000" pitchFamily="2" charset="2"/>
              </a:rPr>
              <a:t> </a:t>
            </a:r>
            <a:r>
              <a:rPr lang="nl-BE" dirty="0" err="1">
                <a:sym typeface="Wingdings" panose="05000000000000000000" pitchFamily="2" charset="2"/>
              </a:rPr>
              <a:t>excuse</a:t>
            </a:r>
            <a:endParaRPr lang="nl-BE" noProof="0" dirty="0">
              <a:sym typeface="Wingdings" panose="05000000000000000000" pitchFamily="2" charset="2"/>
            </a:endParaRPr>
          </a:p>
          <a:p>
            <a:pPr marL="1943100" lvl="2" indent="-571500">
              <a:buFont typeface="Arial" panose="020B0604020202020204" pitchFamily="34" charset="0"/>
              <a:buChar char="•"/>
            </a:pPr>
            <a:r>
              <a:rPr lang="nl-BE" dirty="0">
                <a:sym typeface="Wingdings" panose="05000000000000000000" pitchFamily="2" charset="2"/>
              </a:rPr>
              <a:t>Bend </a:t>
            </a:r>
            <a:r>
              <a:rPr lang="nl-BE" dirty="0" err="1">
                <a:sym typeface="Wingdings" panose="05000000000000000000" pitchFamily="2" charset="2"/>
              </a:rPr>
              <a:t>the</a:t>
            </a:r>
            <a:r>
              <a:rPr lang="nl-BE" dirty="0">
                <a:sym typeface="Wingdings" panose="05000000000000000000" pitchFamily="2" charset="2"/>
              </a:rPr>
              <a:t> </a:t>
            </a:r>
            <a:r>
              <a:rPr lang="nl-BE" dirty="0" err="1">
                <a:sym typeface="Wingdings" panose="05000000000000000000" pitchFamily="2" charset="2"/>
              </a:rPr>
              <a:t>procrastination</a:t>
            </a:r>
            <a:r>
              <a:rPr lang="nl-BE" dirty="0">
                <a:sym typeface="Wingdings" panose="05000000000000000000" pitchFamily="2" charset="2"/>
              </a:rPr>
              <a:t> </a:t>
            </a:r>
            <a:r>
              <a:rPr lang="nl-BE" dirty="0" err="1">
                <a:sym typeface="Wingdings" panose="05000000000000000000" pitchFamily="2" charset="2"/>
              </a:rPr>
              <a:t>excuse</a:t>
            </a:r>
            <a:r>
              <a:rPr lang="nl-BE" dirty="0">
                <a:sym typeface="Wingdings" panose="05000000000000000000" pitchFamily="2" charset="2"/>
              </a:rPr>
              <a:t> </a:t>
            </a:r>
            <a:r>
              <a:rPr lang="nl-BE" dirty="0" err="1">
                <a:sym typeface="Wingdings" panose="05000000000000000000" pitchFamily="2" charset="2"/>
              </a:rPr>
              <a:t>into</a:t>
            </a:r>
            <a:r>
              <a:rPr lang="nl-BE" dirty="0">
                <a:sym typeface="Wingdings" panose="05000000000000000000" pitchFamily="2" charset="2"/>
              </a:rPr>
              <a:t> a </a:t>
            </a:r>
            <a:r>
              <a:rPr lang="nl-BE" dirty="0" err="1">
                <a:sym typeface="Wingdings" panose="05000000000000000000" pitchFamily="2" charset="2"/>
              </a:rPr>
              <a:t>helping</a:t>
            </a:r>
            <a:r>
              <a:rPr lang="nl-BE" dirty="0">
                <a:sym typeface="Wingdings" panose="05000000000000000000" pitchFamily="2" charset="2"/>
              </a:rPr>
              <a:t> </a:t>
            </a:r>
            <a:r>
              <a:rPr lang="nl-BE" dirty="0" err="1">
                <a:sym typeface="Wingdings" panose="05000000000000000000" pitchFamily="2" charset="2"/>
              </a:rPr>
              <a:t>thought</a:t>
            </a:r>
            <a:r>
              <a:rPr lang="nl-BE" dirty="0">
                <a:sym typeface="Wingdings" panose="05000000000000000000" pitchFamily="2" charset="2"/>
              </a:rPr>
              <a:t>.</a:t>
            </a:r>
            <a:endParaRPr lang="nl-BE" noProof="0" dirty="0">
              <a:sym typeface="Wingdings" panose="05000000000000000000" pitchFamily="2" charset="2"/>
            </a:endParaRPr>
          </a:p>
          <a:p>
            <a:pPr marL="2628900" lvl="3"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59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dirty="0"/>
              <a:t>: </a:t>
            </a:r>
            <a:r>
              <a:rPr lang="nl-BE" dirty="0" err="1"/>
              <a:t>changing</a:t>
            </a:r>
            <a:r>
              <a:rPr lang="nl-BE" dirty="0"/>
              <a:t> </a:t>
            </a:r>
            <a:r>
              <a:rPr lang="nl-BE" dirty="0" err="1"/>
              <a:t>our</a:t>
            </a:r>
            <a:r>
              <a:rPr lang="nl-BE" dirty="0"/>
              <a:t> THOUGHTS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1858393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r>
              <a:rPr lang="nl-BE" noProof="0" dirty="0"/>
              <a:t>Types of </a:t>
            </a:r>
            <a:r>
              <a:rPr lang="nl-BE" noProof="0" dirty="0" err="1"/>
              <a:t>procrastination</a:t>
            </a:r>
            <a:endParaRPr lang="nl-BE" noProof="0" dirty="0"/>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‘Passieve faalangst’: </a:t>
            </a:r>
            <a:r>
              <a:rPr lang="nl-BE" b="1" u="sng" noProof="0" dirty="0">
                <a:hlinkClick r:id="rId3"/>
              </a:rPr>
              <a:t>het verhaal van Sofie</a:t>
            </a:r>
            <a:r>
              <a:rPr lang="nl-BE" b="1" noProof="0" dirty="0"/>
              <a:t> ( weinig vertrouwen in het kunnen, 30 min zitten staren op 1 blad, naar TV serie kijken omdat het nu toch niet lukt) </a:t>
            </a:r>
            <a:endParaRPr lang="nl-BE" noProof="0" dirty="0"/>
          </a:p>
          <a:p>
            <a:pPr lvl="0"/>
            <a:r>
              <a:rPr lang="nl-BE" noProof="0" dirty="0"/>
              <a:t>‘De zoekende student’: </a:t>
            </a:r>
            <a:r>
              <a:rPr lang="nl-BE" b="1" u="sng" noProof="0" dirty="0">
                <a:hlinkClick r:id="rId4"/>
              </a:rPr>
              <a:t>het verhaal van Steven</a:t>
            </a:r>
            <a:r>
              <a:rPr lang="nl-BE" b="1" noProof="0" dirty="0"/>
              <a:t> ( sommige vakken </a:t>
            </a:r>
            <a:r>
              <a:rPr lang="nl-BE" b="1" noProof="0" dirty="0" err="1"/>
              <a:t>intressant</a:t>
            </a:r>
            <a:r>
              <a:rPr lang="nl-BE" b="1" noProof="0" dirty="0"/>
              <a:t>, sommige</a:t>
            </a:r>
            <a:endParaRPr lang="nl-BE" noProof="0" dirty="0">
              <a:sym typeface="Wingdings" panose="05000000000000000000" pitchFamily="2" charset="2"/>
            </a:endParaRPr>
          </a:p>
          <a:p>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err="1"/>
              <a:t>What</a:t>
            </a:r>
            <a:r>
              <a:rPr lang="nl-BE" noProof="0" dirty="0"/>
              <a:t> is </a:t>
            </a:r>
            <a:r>
              <a:rPr lang="nl-BE" noProof="0" dirty="0" err="1"/>
              <a:t>problematic</a:t>
            </a:r>
            <a:r>
              <a:rPr lang="nl-BE" noProof="0" dirty="0"/>
              <a:t> </a:t>
            </a:r>
            <a:r>
              <a:rPr lang="nl-BE" noProof="0" dirty="0" err="1"/>
              <a:t>procrastination</a:t>
            </a:r>
            <a:r>
              <a:rPr lang="nl-BE" noProof="0" dirty="0"/>
              <a:t>?</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4" name="Tabel 4">
            <a:extLst>
              <a:ext uri="{FF2B5EF4-FFF2-40B4-BE49-F238E27FC236}">
                <a16:creationId xmlns:a16="http://schemas.microsoft.com/office/drawing/2014/main" id="{1A4CED11-F630-494F-B356-1406E85DD482}"/>
              </a:ext>
            </a:extLst>
          </p:cNvPr>
          <p:cNvGraphicFramePr>
            <a:graphicFrameLocks noGrp="1"/>
          </p:cNvGraphicFramePr>
          <p:nvPr>
            <p:extLst>
              <p:ext uri="{D42A27DB-BD31-4B8C-83A1-F6EECF244321}">
                <p14:modId xmlns:p14="http://schemas.microsoft.com/office/powerpoint/2010/main" val="3262956913"/>
              </p:ext>
            </p:extLst>
          </p:nvPr>
        </p:nvGraphicFramePr>
        <p:xfrm>
          <a:off x="724282" y="3670379"/>
          <a:ext cx="16901478" cy="3474720"/>
        </p:xfrm>
        <a:graphic>
          <a:graphicData uri="http://schemas.openxmlformats.org/drawingml/2006/table">
            <a:tbl>
              <a:tblPr firstRow="1" bandRow="1">
                <a:tableStyleId>{00A15C55-8517-42AA-B614-E9B94910E393}</a:tableStyleId>
              </a:tblPr>
              <a:tblGrid>
                <a:gridCol w="5624760">
                  <a:extLst>
                    <a:ext uri="{9D8B030D-6E8A-4147-A177-3AD203B41FA5}">
                      <a16:colId xmlns:a16="http://schemas.microsoft.com/office/drawing/2014/main" val="555403203"/>
                    </a:ext>
                  </a:extLst>
                </a:gridCol>
                <a:gridCol w="5848709">
                  <a:extLst>
                    <a:ext uri="{9D8B030D-6E8A-4147-A177-3AD203B41FA5}">
                      <a16:colId xmlns:a16="http://schemas.microsoft.com/office/drawing/2014/main" val="1113515939"/>
                    </a:ext>
                  </a:extLst>
                </a:gridCol>
                <a:gridCol w="5428009">
                  <a:extLst>
                    <a:ext uri="{9D8B030D-6E8A-4147-A177-3AD203B41FA5}">
                      <a16:colId xmlns:a16="http://schemas.microsoft.com/office/drawing/2014/main" val="1232625839"/>
                    </a:ext>
                  </a:extLst>
                </a:gridCol>
              </a:tblGrid>
              <a:tr h="370840">
                <a:tc>
                  <a:txBody>
                    <a:bodyPr/>
                    <a:lstStyle/>
                    <a:p>
                      <a:pPr algn="ctr"/>
                      <a:r>
                        <a:rPr lang="nl-BE" dirty="0" err="1"/>
                        <a:t>Optimistic</a:t>
                      </a:r>
                      <a:r>
                        <a:rPr lang="nl-BE" dirty="0"/>
                        <a:t> </a:t>
                      </a:r>
                      <a:r>
                        <a:rPr lang="nl-BE" dirty="0" err="1"/>
                        <a:t>procrastinator</a:t>
                      </a:r>
                      <a:endParaRPr lang="nl-BE" dirty="0"/>
                    </a:p>
                  </a:txBody>
                  <a:tcPr/>
                </a:tc>
                <a:tc>
                  <a:txBody>
                    <a:bodyPr/>
                    <a:lstStyle/>
                    <a:p>
                      <a:pPr algn="ctr"/>
                      <a:r>
                        <a:rPr lang="nl-BE" dirty="0" err="1"/>
                        <a:t>Passive</a:t>
                      </a:r>
                      <a:r>
                        <a:rPr lang="nl-BE" dirty="0"/>
                        <a:t> </a:t>
                      </a:r>
                      <a:r>
                        <a:rPr lang="nl-BE" dirty="0" err="1"/>
                        <a:t>fear</a:t>
                      </a:r>
                      <a:r>
                        <a:rPr lang="nl-BE" dirty="0"/>
                        <a:t> of failure</a:t>
                      </a:r>
                    </a:p>
                  </a:txBody>
                  <a:tcPr/>
                </a:tc>
                <a:tc>
                  <a:txBody>
                    <a:bodyPr/>
                    <a:lstStyle/>
                    <a:p>
                      <a:pPr algn="ctr"/>
                      <a:r>
                        <a:rPr lang="nl-BE" dirty="0" err="1"/>
                        <a:t>Seeking</a:t>
                      </a:r>
                      <a:r>
                        <a:rPr lang="nl-BE" dirty="0"/>
                        <a:t> student</a:t>
                      </a:r>
                    </a:p>
                  </a:txBody>
                  <a:tcPr/>
                </a:tc>
                <a:extLst>
                  <a:ext uri="{0D108BD9-81ED-4DB2-BD59-A6C34878D82A}">
                    <a16:rowId xmlns:a16="http://schemas.microsoft.com/office/drawing/2014/main" val="2482785324"/>
                  </a:ext>
                </a:extLst>
              </a:tr>
              <a:tr h="370840">
                <a:tc>
                  <a:txBody>
                    <a:bodyPr/>
                    <a:lstStyle/>
                    <a:p>
                      <a:r>
                        <a:rPr lang="nl-BE" dirty="0" err="1"/>
                        <a:t>Sometimes</a:t>
                      </a:r>
                      <a:r>
                        <a:rPr lang="nl-BE" dirty="0"/>
                        <a:t> </a:t>
                      </a:r>
                      <a:r>
                        <a:rPr lang="nl-BE" dirty="0" err="1"/>
                        <a:t>worries</a:t>
                      </a:r>
                      <a:r>
                        <a:rPr lang="nl-BE" dirty="0"/>
                        <a:t> but </a:t>
                      </a:r>
                      <a:r>
                        <a:rPr lang="nl-BE" dirty="0" err="1"/>
                        <a:t>often</a:t>
                      </a:r>
                      <a:r>
                        <a:rPr lang="nl-BE" dirty="0"/>
                        <a:t> </a:t>
                      </a:r>
                      <a:r>
                        <a:rPr lang="nl-BE" dirty="0" err="1"/>
                        <a:t>still</a:t>
                      </a:r>
                      <a:r>
                        <a:rPr lang="nl-BE" dirty="0"/>
                        <a:t> </a:t>
                      </a:r>
                      <a:r>
                        <a:rPr lang="nl-BE" dirty="0" err="1"/>
                        <a:t>experiences</a:t>
                      </a:r>
                      <a:r>
                        <a:rPr lang="nl-BE" dirty="0"/>
                        <a:t> plenty of time.</a:t>
                      </a:r>
                    </a:p>
                    <a:p>
                      <a:r>
                        <a:rPr lang="nl-BE" dirty="0" err="1"/>
                        <a:t>Chooses</a:t>
                      </a:r>
                      <a:r>
                        <a:rPr lang="nl-BE" dirty="0"/>
                        <a:t> </a:t>
                      </a:r>
                      <a:r>
                        <a:rPr lang="nl-BE" dirty="0" err="1"/>
                        <a:t>activity</a:t>
                      </a:r>
                      <a:r>
                        <a:rPr lang="nl-BE" dirty="0"/>
                        <a:t> on a </a:t>
                      </a:r>
                      <a:r>
                        <a:rPr lang="nl-BE" dirty="0" err="1"/>
                        <a:t>moment’s</a:t>
                      </a:r>
                      <a:r>
                        <a:rPr lang="nl-BE" dirty="0"/>
                        <a:t> </a:t>
                      </a:r>
                      <a:r>
                        <a:rPr lang="nl-BE" dirty="0" err="1"/>
                        <a:t>notice</a:t>
                      </a:r>
                      <a:r>
                        <a:rPr lang="nl-BE" dirty="0"/>
                        <a:t>.</a:t>
                      </a:r>
                    </a:p>
                    <a:p>
                      <a:r>
                        <a:rPr lang="nl-BE" dirty="0" err="1"/>
                        <a:t>Choice</a:t>
                      </a:r>
                      <a:r>
                        <a:rPr lang="nl-BE" dirty="0"/>
                        <a:t> is </a:t>
                      </a:r>
                      <a:r>
                        <a:rPr lang="nl-BE" dirty="0" err="1"/>
                        <a:t>determined</a:t>
                      </a:r>
                      <a:r>
                        <a:rPr lang="nl-BE" dirty="0"/>
                        <a:t> </a:t>
                      </a:r>
                      <a:r>
                        <a:rPr lang="nl-BE" dirty="0" err="1"/>
                        <a:t>by</a:t>
                      </a:r>
                      <a:r>
                        <a:rPr lang="nl-BE" dirty="0"/>
                        <a:t> </a:t>
                      </a:r>
                      <a:r>
                        <a:rPr lang="nl-BE" dirty="0" err="1"/>
                        <a:t>degree</a:t>
                      </a:r>
                      <a:r>
                        <a:rPr lang="nl-BE" dirty="0"/>
                        <a:t> of </a:t>
                      </a:r>
                      <a:r>
                        <a:rPr lang="nl-BE" dirty="0" err="1"/>
                        <a:t>importance</a:t>
                      </a:r>
                      <a:r>
                        <a:rPr lang="nl-BE" dirty="0"/>
                        <a:t>.</a:t>
                      </a:r>
                    </a:p>
                    <a:p>
                      <a:r>
                        <a:rPr lang="nl-BE" dirty="0"/>
                        <a:t>Delivers short-term </a:t>
                      </a:r>
                      <a:r>
                        <a:rPr lang="nl-BE" dirty="0" err="1"/>
                        <a:t>good</a:t>
                      </a:r>
                      <a:r>
                        <a:rPr lang="nl-BE" dirty="0"/>
                        <a:t> feeling.</a:t>
                      </a:r>
                    </a:p>
                  </a:txBody>
                  <a:tcPr/>
                </a:tc>
                <a:tc>
                  <a:txBody>
                    <a:bodyPr/>
                    <a:lstStyle/>
                    <a:p>
                      <a:r>
                        <a:rPr lang="nl-BE" dirty="0"/>
                        <a:t>Low </a:t>
                      </a:r>
                      <a:r>
                        <a:rPr lang="nl-BE" dirty="0" err="1"/>
                        <a:t>confidence</a:t>
                      </a:r>
                      <a:r>
                        <a:rPr lang="nl-BE" dirty="0"/>
                        <a:t> in </a:t>
                      </a:r>
                      <a:r>
                        <a:rPr lang="nl-BE" dirty="0" err="1"/>
                        <a:t>own</a:t>
                      </a:r>
                      <a:r>
                        <a:rPr lang="nl-BE" dirty="0"/>
                        <a:t> </a:t>
                      </a:r>
                      <a:r>
                        <a:rPr lang="nl-BE" dirty="0" err="1"/>
                        <a:t>ability</a:t>
                      </a:r>
                      <a:r>
                        <a:rPr lang="nl-BE" dirty="0"/>
                        <a:t>.</a:t>
                      </a:r>
                    </a:p>
                    <a:p>
                      <a:r>
                        <a:rPr lang="nl-BE" dirty="0" err="1"/>
                        <a:t>Causes</a:t>
                      </a:r>
                      <a:r>
                        <a:rPr lang="nl-BE" dirty="0"/>
                        <a:t> </a:t>
                      </a:r>
                      <a:r>
                        <a:rPr lang="nl-BE" dirty="0" err="1"/>
                        <a:t>frustration</a:t>
                      </a:r>
                      <a:r>
                        <a:rPr lang="nl-BE" dirty="0"/>
                        <a:t> </a:t>
                      </a:r>
                      <a:r>
                        <a:rPr lang="nl-BE" dirty="0" err="1"/>
                        <a:t>leading</a:t>
                      </a:r>
                      <a:r>
                        <a:rPr lang="nl-BE" dirty="0"/>
                        <a:t> </a:t>
                      </a:r>
                      <a:r>
                        <a:rPr lang="nl-BE" dirty="0" err="1"/>
                        <a:t>to</a:t>
                      </a:r>
                      <a:r>
                        <a:rPr lang="nl-BE" dirty="0"/>
                        <a:t> a move </a:t>
                      </a:r>
                      <a:r>
                        <a:rPr lang="nl-BE" dirty="0" err="1"/>
                        <a:t>to</a:t>
                      </a:r>
                      <a:r>
                        <a:rPr lang="nl-BE" dirty="0"/>
                        <a:t> </a:t>
                      </a:r>
                      <a:r>
                        <a:rPr lang="nl-BE" dirty="0" err="1"/>
                        <a:t>another</a:t>
                      </a:r>
                      <a:r>
                        <a:rPr lang="nl-BE" dirty="0"/>
                        <a:t> </a:t>
                      </a:r>
                      <a:r>
                        <a:rPr lang="nl-BE" dirty="0" err="1"/>
                        <a:t>activity</a:t>
                      </a:r>
                      <a:r>
                        <a:rPr lang="nl-BE" dirty="0"/>
                        <a:t>.</a:t>
                      </a:r>
                    </a:p>
                    <a:p>
                      <a:r>
                        <a:rPr lang="nl-BE" dirty="0" err="1"/>
                        <a:t>Not</a:t>
                      </a:r>
                      <a:r>
                        <a:rPr lang="nl-BE" dirty="0"/>
                        <a:t> </a:t>
                      </a:r>
                      <a:r>
                        <a:rPr lang="nl-BE" dirty="0" err="1"/>
                        <a:t>dwelling</a:t>
                      </a:r>
                      <a:r>
                        <a:rPr lang="nl-BE" dirty="0"/>
                        <a:t> on bad </a:t>
                      </a:r>
                      <a:r>
                        <a:rPr lang="nl-BE" dirty="0" err="1"/>
                        <a:t>feelings</a:t>
                      </a:r>
                      <a:r>
                        <a:rPr lang="nl-BE" dirty="0"/>
                        <a:t> </a:t>
                      </a:r>
                      <a:r>
                        <a:rPr lang="nl-BE" dirty="0" err="1"/>
                        <a:t>for</a:t>
                      </a:r>
                      <a:r>
                        <a:rPr lang="nl-BE" dirty="0"/>
                        <a:t> a </a:t>
                      </a:r>
                      <a:r>
                        <a:rPr lang="nl-BE" dirty="0" err="1"/>
                        <a:t>while</a:t>
                      </a:r>
                      <a:r>
                        <a:rPr lang="nl-BE" dirty="0"/>
                        <a:t>.</a:t>
                      </a:r>
                    </a:p>
                    <a:p>
                      <a:endParaRPr lang="nl-BE" dirty="0"/>
                    </a:p>
                  </a:txBody>
                  <a:tcPr/>
                </a:tc>
                <a:tc>
                  <a:txBody>
                    <a:bodyPr/>
                    <a:lstStyle/>
                    <a:p>
                      <a:r>
                        <a:rPr lang="nl-BE" dirty="0" err="1"/>
                        <a:t>Doubts</a:t>
                      </a:r>
                      <a:r>
                        <a:rPr lang="nl-BE" dirty="0"/>
                        <a:t> make </a:t>
                      </a:r>
                      <a:r>
                        <a:rPr lang="nl-BE" dirty="0" err="1"/>
                        <a:t>it</a:t>
                      </a:r>
                      <a:r>
                        <a:rPr lang="nl-BE" dirty="0"/>
                        <a:t> </a:t>
                      </a:r>
                      <a:r>
                        <a:rPr lang="nl-BE" dirty="0" err="1"/>
                        <a:t>difficult</a:t>
                      </a:r>
                      <a:r>
                        <a:rPr lang="nl-BE" dirty="0"/>
                        <a:t> </a:t>
                      </a:r>
                      <a:r>
                        <a:rPr lang="nl-BE" dirty="0" err="1"/>
                        <a:t>for</a:t>
                      </a:r>
                      <a:r>
                        <a:rPr lang="nl-BE" dirty="0"/>
                        <a:t> </a:t>
                      </a:r>
                      <a:r>
                        <a:rPr lang="nl-BE" dirty="0" err="1"/>
                        <a:t>him</a:t>
                      </a:r>
                      <a:r>
                        <a:rPr lang="nl-BE" dirty="0"/>
                        <a:t>/her </a:t>
                      </a:r>
                      <a:r>
                        <a:rPr lang="nl-BE" dirty="0" err="1"/>
                        <a:t>to</a:t>
                      </a:r>
                      <a:r>
                        <a:rPr lang="nl-BE" dirty="0"/>
                        <a:t> take action.</a:t>
                      </a:r>
                    </a:p>
                    <a:p>
                      <a:r>
                        <a:rPr lang="nl-BE" dirty="0"/>
                        <a:t>E.g.: Is </a:t>
                      </a:r>
                      <a:r>
                        <a:rPr lang="nl-BE" dirty="0" err="1"/>
                        <a:t>this</a:t>
                      </a:r>
                      <a:r>
                        <a:rPr lang="nl-BE" dirty="0"/>
                        <a:t> </a:t>
                      </a:r>
                      <a:r>
                        <a:rPr lang="nl-BE" dirty="0" err="1"/>
                        <a:t>the</a:t>
                      </a:r>
                      <a:r>
                        <a:rPr lang="nl-BE" dirty="0"/>
                        <a:t> right </a:t>
                      </a:r>
                      <a:r>
                        <a:rPr lang="nl-BE" dirty="0" err="1"/>
                        <a:t>study</a:t>
                      </a:r>
                      <a:r>
                        <a:rPr lang="nl-BE" dirty="0"/>
                        <a:t> </a:t>
                      </a:r>
                      <a:r>
                        <a:rPr lang="nl-BE" dirty="0" err="1"/>
                        <a:t>methodology</a:t>
                      </a:r>
                      <a:r>
                        <a:rPr lang="nl-BE" dirty="0"/>
                        <a:t>? </a:t>
                      </a:r>
                      <a:r>
                        <a:rPr lang="nl-BE" dirty="0" err="1"/>
                        <a:t>This</a:t>
                      </a:r>
                      <a:r>
                        <a:rPr lang="nl-BE" dirty="0"/>
                        <a:t> is </a:t>
                      </a:r>
                      <a:r>
                        <a:rPr lang="nl-BE" dirty="0" err="1"/>
                        <a:t>not</a:t>
                      </a:r>
                      <a:r>
                        <a:rPr lang="nl-BE" dirty="0"/>
                        <a:t> a </a:t>
                      </a:r>
                      <a:r>
                        <a:rPr lang="nl-BE" dirty="0" err="1"/>
                        <a:t>fun</a:t>
                      </a:r>
                      <a:r>
                        <a:rPr lang="nl-BE" dirty="0"/>
                        <a:t> subject. Is </a:t>
                      </a:r>
                      <a:r>
                        <a:rPr lang="nl-BE" dirty="0" err="1"/>
                        <a:t>the</a:t>
                      </a:r>
                      <a:r>
                        <a:rPr lang="nl-BE" dirty="0"/>
                        <a:t> course right </a:t>
                      </a:r>
                      <a:r>
                        <a:rPr lang="nl-BE" dirty="0" err="1"/>
                        <a:t>for</a:t>
                      </a:r>
                      <a:r>
                        <a:rPr lang="nl-BE" dirty="0"/>
                        <a:t> me </a:t>
                      </a:r>
                      <a:r>
                        <a:rPr lang="nl-BE" dirty="0" err="1"/>
                        <a:t>then</a:t>
                      </a:r>
                      <a:r>
                        <a:rPr lang="nl-BE" dirty="0"/>
                        <a:t>? </a:t>
                      </a:r>
                      <a:r>
                        <a:rPr lang="nl-BE" dirty="0" err="1"/>
                        <a:t>Avoids</a:t>
                      </a:r>
                      <a:r>
                        <a:rPr lang="nl-BE" dirty="0"/>
                        <a:t> </a:t>
                      </a:r>
                      <a:r>
                        <a:rPr lang="nl-BE" dirty="0" err="1"/>
                        <a:t>difficult</a:t>
                      </a:r>
                      <a:r>
                        <a:rPr lang="nl-BE" dirty="0"/>
                        <a:t> </a:t>
                      </a:r>
                      <a:r>
                        <a:rPr lang="nl-BE" dirty="0" err="1"/>
                        <a:t>questions</a:t>
                      </a:r>
                      <a:r>
                        <a:rPr lang="nl-BE" dirty="0"/>
                        <a:t>, </a:t>
                      </a:r>
                      <a:r>
                        <a:rPr lang="nl-BE" dirty="0" err="1"/>
                        <a:t>gets</a:t>
                      </a:r>
                      <a:r>
                        <a:rPr lang="nl-BE" dirty="0"/>
                        <a:t> back </a:t>
                      </a:r>
                      <a:r>
                        <a:rPr lang="nl-BE" dirty="0" err="1"/>
                        <a:t>to</a:t>
                      </a:r>
                      <a:r>
                        <a:rPr lang="nl-BE" dirty="0"/>
                        <a:t> feeling </a:t>
                      </a:r>
                      <a:r>
                        <a:rPr lang="nl-BE" dirty="0" err="1"/>
                        <a:t>calmer</a:t>
                      </a:r>
                      <a:r>
                        <a:rPr lang="nl-BE" dirty="0"/>
                        <a:t>.</a:t>
                      </a:r>
                    </a:p>
                  </a:txBody>
                  <a:tcPr/>
                </a:tc>
                <a:extLst>
                  <a:ext uri="{0D108BD9-81ED-4DB2-BD59-A6C34878D82A}">
                    <a16:rowId xmlns:a16="http://schemas.microsoft.com/office/drawing/2014/main" val="884279427"/>
                  </a:ext>
                </a:extLst>
              </a:tr>
            </a:tbl>
          </a:graphicData>
        </a:graphic>
      </p:graphicFrame>
    </p:spTree>
    <p:extLst>
      <p:ext uri="{BB962C8B-B14F-4D97-AF65-F5344CB8AC3E}">
        <p14:creationId xmlns:p14="http://schemas.microsoft.com/office/powerpoint/2010/main" val="2144517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dirty="0" err="1"/>
              <a:t>Tackling</a:t>
            </a:r>
            <a:r>
              <a:rPr lang="nl-BE" dirty="0"/>
              <a:t> </a:t>
            </a:r>
            <a:r>
              <a:rPr lang="nl-BE" dirty="0" err="1"/>
              <a:t>procrastination</a:t>
            </a:r>
            <a:r>
              <a:rPr lang="nl-BE" dirty="0"/>
              <a:t> excuses</a:t>
            </a:r>
            <a:endParaRPr lang="nl-BE" noProof="0" dirty="0"/>
          </a:p>
          <a:p>
            <a:pPr marL="1257300" lvl="1" indent="-571500">
              <a:buFont typeface="Arial" panose="020B0604020202020204" pitchFamily="34" charset="0"/>
              <a:buChar char="•"/>
            </a:pPr>
            <a:r>
              <a:rPr lang="nl-BE" noProof="0" dirty="0">
                <a:sym typeface="Wingdings" panose="05000000000000000000" pitchFamily="2" charset="2"/>
              </a:rPr>
              <a:t>How do I turn </a:t>
            </a:r>
            <a:r>
              <a:rPr lang="nl-BE" noProof="0" dirty="0" err="1">
                <a:sym typeface="Wingdings" panose="05000000000000000000" pitchFamily="2" charset="2"/>
              </a:rPr>
              <a:t>procrastination</a:t>
            </a:r>
            <a:r>
              <a:rPr lang="nl-BE" dirty="0">
                <a:sym typeface="Wingdings" panose="05000000000000000000" pitchFamily="2" charset="2"/>
              </a:rPr>
              <a:t> </a:t>
            </a:r>
            <a:r>
              <a:rPr lang="nl-BE" dirty="0" err="1">
                <a:sym typeface="Wingdings" panose="05000000000000000000" pitchFamily="2" charset="2"/>
              </a:rPr>
              <a:t>into</a:t>
            </a:r>
            <a:r>
              <a:rPr lang="nl-BE" dirty="0">
                <a:sym typeface="Wingdings" panose="05000000000000000000" pitchFamily="2" charset="2"/>
              </a:rPr>
              <a:t> a </a:t>
            </a:r>
            <a:r>
              <a:rPr lang="nl-BE" dirty="0" err="1">
                <a:sym typeface="Wingdings" panose="05000000000000000000" pitchFamily="2" charset="2"/>
              </a:rPr>
              <a:t>helping</a:t>
            </a:r>
            <a:r>
              <a:rPr lang="nl-BE" dirty="0">
                <a:sym typeface="Wingdings" panose="05000000000000000000" pitchFamily="2" charset="2"/>
              </a:rPr>
              <a:t> </a:t>
            </a:r>
            <a:r>
              <a:rPr lang="nl-BE" dirty="0" err="1">
                <a:sym typeface="Wingdings" panose="05000000000000000000" pitchFamily="2" charset="2"/>
              </a:rPr>
              <a:t>thought</a:t>
            </a:r>
            <a:r>
              <a:rPr lang="nl-BE" dirty="0">
                <a:sym typeface="Wingdings" panose="05000000000000000000" pitchFamily="2" charset="2"/>
              </a:rPr>
              <a:t>?</a:t>
            </a:r>
            <a:endParaRPr lang="nl-BE" noProof="0" dirty="0">
              <a:sym typeface="Wingdings" panose="05000000000000000000" pitchFamily="2" charset="2"/>
            </a:endParaRPr>
          </a:p>
          <a:p>
            <a:pPr marL="1943100" lvl="2" indent="-571500">
              <a:buFont typeface="Arial" panose="020B0604020202020204" pitchFamily="34" charset="0"/>
              <a:buChar char="•"/>
            </a:pPr>
            <a:r>
              <a:rPr lang="nl-BE" noProof="0" dirty="0">
                <a:sym typeface="Wingdings" panose="05000000000000000000" pitchFamily="2" charset="2"/>
              </a:rPr>
              <a:t>For </a:t>
            </a:r>
            <a:r>
              <a:rPr lang="nl-BE" noProof="0" dirty="0" err="1">
                <a:sym typeface="Wingdings" panose="05000000000000000000" pitchFamily="2" charset="2"/>
              </a:rPr>
              <a:t>each</a:t>
            </a:r>
            <a:r>
              <a:rPr lang="nl-BE" noProof="0" dirty="0">
                <a:sym typeface="Wingdings" panose="05000000000000000000" pitchFamily="2" charset="2"/>
              </a:rPr>
              <a:t> </a:t>
            </a:r>
            <a:r>
              <a:rPr lang="nl-BE" noProof="0" dirty="0" err="1">
                <a:sym typeface="Wingdings" panose="05000000000000000000" pitchFamily="2" charset="2"/>
              </a:rPr>
              <a:t>procrastination</a:t>
            </a:r>
            <a:r>
              <a:rPr lang="nl-BE" dirty="0">
                <a:sym typeface="Wingdings" panose="05000000000000000000" pitchFamily="2" charset="2"/>
              </a:rPr>
              <a:t>, </a:t>
            </a:r>
            <a:r>
              <a:rPr lang="nl-BE" dirty="0" err="1">
                <a:sym typeface="Wingdings" panose="05000000000000000000" pitchFamily="2" charset="2"/>
              </a:rPr>
              <a:t>ask</a:t>
            </a:r>
            <a:r>
              <a:rPr lang="nl-BE" dirty="0">
                <a:sym typeface="Wingdings" panose="05000000000000000000" pitchFamily="2" charset="2"/>
              </a:rPr>
              <a:t> a few </a:t>
            </a:r>
            <a:r>
              <a:rPr lang="nl-BE" dirty="0" err="1">
                <a:sym typeface="Wingdings" panose="05000000000000000000" pitchFamily="2" charset="2"/>
              </a:rPr>
              <a:t>questions</a:t>
            </a:r>
            <a:r>
              <a:rPr lang="nl-BE" dirty="0">
                <a:sym typeface="Wingdings" panose="05000000000000000000" pitchFamily="2" charset="2"/>
              </a:rPr>
              <a:t>:</a:t>
            </a:r>
            <a:endParaRPr lang="nl-BE" noProof="0" dirty="0">
              <a:sym typeface="Wingdings" panose="05000000000000000000" pitchFamily="2" charset="2"/>
            </a:endParaRPr>
          </a:p>
          <a:p>
            <a:pPr marL="2628900" lvl="3" indent="-571500">
              <a:buFont typeface="Arial" panose="020B0604020202020204" pitchFamily="34" charset="0"/>
              <a:buChar char="•"/>
            </a:pPr>
            <a:r>
              <a:rPr lang="nl-BE" noProof="0" dirty="0">
                <a:sym typeface="Wingdings" panose="05000000000000000000" pitchFamily="2" charset="2"/>
              </a:rPr>
              <a:t>Is </a:t>
            </a:r>
            <a:r>
              <a:rPr lang="nl-BE" noProof="0" dirty="0" err="1">
                <a:sym typeface="Wingdings" panose="05000000000000000000" pitchFamily="2" charset="2"/>
              </a:rPr>
              <a:t>what</a:t>
            </a:r>
            <a:r>
              <a:rPr lang="nl-BE" noProof="0" dirty="0">
                <a:sym typeface="Wingdings" panose="05000000000000000000" pitchFamily="2" charset="2"/>
              </a:rPr>
              <a:t> I </a:t>
            </a:r>
            <a:r>
              <a:rPr lang="nl-BE" noProof="0" dirty="0" err="1">
                <a:sym typeface="Wingdings" panose="05000000000000000000" pitchFamily="2" charset="2"/>
              </a:rPr>
              <a:t>am</a:t>
            </a:r>
            <a:r>
              <a:rPr lang="nl-BE" noProof="0" dirty="0">
                <a:sym typeface="Wingdings" panose="05000000000000000000" pitchFamily="2" charset="2"/>
              </a:rPr>
              <a:t> thinking correct? On </a:t>
            </a:r>
            <a:r>
              <a:rPr lang="nl-BE" noProof="0" dirty="0" err="1">
                <a:sym typeface="Wingdings" panose="05000000000000000000" pitchFamily="2" charset="2"/>
              </a:rPr>
              <a:t>what</a:t>
            </a:r>
            <a:r>
              <a:rPr lang="nl-BE" noProof="0" dirty="0">
                <a:sym typeface="Wingdings" panose="05000000000000000000" pitchFamily="2" charset="2"/>
              </a:rPr>
              <a:t> </a:t>
            </a:r>
            <a:r>
              <a:rPr lang="nl-BE" noProof="0" dirty="0" err="1">
                <a:sym typeface="Wingdings" panose="05000000000000000000" pitchFamily="2" charset="2"/>
              </a:rPr>
              <a:t>facts</a:t>
            </a:r>
            <a:r>
              <a:rPr lang="nl-BE" noProof="0" dirty="0">
                <a:sym typeface="Wingdings" panose="05000000000000000000" pitchFamily="2" charset="2"/>
              </a:rPr>
              <a:t> do I base </a:t>
            </a:r>
            <a:r>
              <a:rPr lang="nl-BE" noProof="0" dirty="0" err="1">
                <a:sym typeface="Wingdings" panose="05000000000000000000" pitchFamily="2" charset="2"/>
              </a:rPr>
              <a:t>myself</a:t>
            </a:r>
            <a:r>
              <a:rPr lang="nl-BE" dirty="0">
                <a:sym typeface="Wingdings" panose="05000000000000000000" pitchFamily="2" charset="2"/>
              </a:rPr>
              <a:t>?</a:t>
            </a:r>
            <a:endParaRPr lang="nl-BE" noProof="0" dirty="0">
              <a:sym typeface="Wingdings" panose="05000000000000000000" pitchFamily="2" charset="2"/>
            </a:endParaRPr>
          </a:p>
          <a:p>
            <a:pPr marL="2628900" lvl="3" indent="-571500">
              <a:buFont typeface="Arial" panose="020B0604020202020204" pitchFamily="34" charset="0"/>
              <a:buChar char="•"/>
            </a:pPr>
            <a:r>
              <a:rPr lang="nl-BE" noProof="0" dirty="0">
                <a:sym typeface="Wingdings" panose="05000000000000000000" pitchFamily="2" charset="2"/>
              </a:rPr>
              <a:t>Have I had </a:t>
            </a:r>
            <a:r>
              <a:rPr lang="nl-BE" noProof="0" dirty="0" err="1">
                <a:sym typeface="Wingdings" panose="05000000000000000000" pitchFamily="2" charset="2"/>
              </a:rPr>
              <a:t>previous</a:t>
            </a:r>
            <a:r>
              <a:rPr lang="nl-BE" noProof="0" dirty="0">
                <a:sym typeface="Wingdings" panose="05000000000000000000" pitchFamily="2" charset="2"/>
              </a:rPr>
              <a:t> </a:t>
            </a:r>
            <a:r>
              <a:rPr lang="nl-BE" noProof="0" dirty="0" err="1">
                <a:sym typeface="Wingdings" panose="05000000000000000000" pitchFamily="2" charset="2"/>
              </a:rPr>
              <a:t>experiences</a:t>
            </a:r>
            <a:r>
              <a:rPr lang="nl-BE" noProof="0" dirty="0">
                <a:sym typeface="Wingdings" panose="05000000000000000000" pitchFamily="2" charset="2"/>
              </a:rPr>
              <a:t> </a:t>
            </a:r>
            <a:r>
              <a:rPr lang="nl-BE" noProof="0" dirty="0" err="1">
                <a:sym typeface="Wingdings" panose="05000000000000000000" pitchFamily="2" charset="2"/>
              </a:rPr>
              <a:t>that</a:t>
            </a:r>
            <a:r>
              <a:rPr lang="nl-BE" noProof="0" dirty="0">
                <a:sym typeface="Wingdings" panose="05000000000000000000" pitchFamily="2" charset="2"/>
              </a:rPr>
              <a:t> show I </a:t>
            </a:r>
            <a:r>
              <a:rPr lang="nl-BE" noProof="0" dirty="0" err="1">
                <a:sym typeface="Wingdings" panose="05000000000000000000" pitchFamily="2" charset="2"/>
              </a:rPr>
              <a:t>can</a:t>
            </a:r>
            <a:r>
              <a:rPr lang="nl-BE" noProof="0" dirty="0">
                <a:sym typeface="Wingdings" panose="05000000000000000000" pitchFamily="2" charset="2"/>
              </a:rPr>
              <a:t> </a:t>
            </a:r>
            <a:r>
              <a:rPr lang="nl-BE" noProof="0" dirty="0" err="1">
                <a:sym typeface="Wingdings" panose="05000000000000000000" pitchFamily="2" charset="2"/>
              </a:rPr>
              <a:t>now</a:t>
            </a:r>
            <a:r>
              <a:rPr lang="nl-BE" noProof="0" dirty="0">
                <a:sym typeface="Wingdings" panose="05000000000000000000" pitchFamily="2" charset="2"/>
              </a:rPr>
              <a:t> </a:t>
            </a:r>
            <a:r>
              <a:rPr lang="nl-BE" noProof="0" dirty="0" err="1">
                <a:sym typeface="Wingdings" panose="05000000000000000000" pitchFamily="2" charset="2"/>
              </a:rPr>
              <a:t>believe</a:t>
            </a:r>
            <a:r>
              <a:rPr lang="nl-BE" noProof="0" dirty="0">
                <a:sym typeface="Wingdings" panose="05000000000000000000" pitchFamily="2" charset="2"/>
              </a:rPr>
              <a:t> </a:t>
            </a:r>
            <a:r>
              <a:rPr lang="nl-BE" noProof="0" dirty="0" err="1">
                <a:sym typeface="Wingdings" panose="05000000000000000000" pitchFamily="2" charset="2"/>
              </a:rPr>
              <a:t>this</a:t>
            </a:r>
            <a:r>
              <a:rPr lang="nl-BE" noProof="0" dirty="0">
                <a:sym typeface="Wingdings" panose="05000000000000000000" pitchFamily="2" charset="2"/>
              </a:rPr>
              <a:t> </a:t>
            </a:r>
            <a:r>
              <a:rPr lang="nl-BE" noProof="0" dirty="0" err="1">
                <a:sym typeface="Wingdings" panose="05000000000000000000" pitchFamily="2" charset="2"/>
              </a:rPr>
              <a:t>thought</a:t>
            </a:r>
            <a:r>
              <a:rPr lang="nl-BE" noProof="0" dirty="0">
                <a:sym typeface="Wingdings" panose="05000000000000000000" pitchFamily="2" charset="2"/>
              </a:rPr>
              <a:t>?</a:t>
            </a:r>
          </a:p>
          <a:p>
            <a:pPr marL="2628900" lvl="3" indent="-571500">
              <a:buFont typeface="Arial" panose="020B0604020202020204" pitchFamily="34" charset="0"/>
              <a:buChar char="•"/>
            </a:pPr>
            <a:r>
              <a:rPr lang="nl-BE" noProof="0" dirty="0">
                <a:sym typeface="Wingdings" panose="05000000000000000000" pitchFamily="2" charset="2"/>
              </a:rPr>
              <a:t>Is </a:t>
            </a:r>
            <a:r>
              <a:rPr lang="nl-BE" noProof="0" dirty="0" err="1">
                <a:sym typeface="Wingdings" panose="05000000000000000000" pitchFamily="2" charset="2"/>
              </a:rPr>
              <a:t>my</a:t>
            </a:r>
            <a:r>
              <a:rPr lang="nl-BE" noProof="0" dirty="0">
                <a:sym typeface="Wingdings" panose="05000000000000000000" pitchFamily="2" charset="2"/>
              </a:rPr>
              <a:t> </a:t>
            </a:r>
            <a:r>
              <a:rPr lang="nl-BE" noProof="0" dirty="0" err="1">
                <a:sym typeface="Wingdings" panose="05000000000000000000" pitchFamily="2" charset="2"/>
              </a:rPr>
              <a:t>intention</a:t>
            </a:r>
            <a:r>
              <a:rPr lang="nl-BE" noProof="0" dirty="0">
                <a:sym typeface="Wingdings" panose="05000000000000000000" pitchFamily="2" charset="2"/>
              </a:rPr>
              <a:t> </a:t>
            </a:r>
            <a:r>
              <a:rPr lang="nl-BE" noProof="0" dirty="0" err="1">
                <a:sym typeface="Wingdings" panose="05000000000000000000" pitchFamily="2" charset="2"/>
              </a:rPr>
              <a:t>vaque</a:t>
            </a:r>
            <a:r>
              <a:rPr lang="nl-BE" noProof="0" dirty="0">
                <a:sym typeface="Wingdings" panose="05000000000000000000" pitchFamily="2" charset="2"/>
              </a:rPr>
              <a:t> or super concrete </a:t>
            </a:r>
            <a:r>
              <a:rPr lang="nl-BE" noProof="0" dirty="0" err="1">
                <a:sym typeface="Wingdings" panose="05000000000000000000" pitchFamily="2" charset="2"/>
              </a:rPr>
              <a:t>and</a:t>
            </a:r>
            <a:r>
              <a:rPr lang="nl-BE" noProof="0" dirty="0">
                <a:sym typeface="Wingdings" panose="05000000000000000000" pitchFamily="2" charset="2"/>
              </a:rPr>
              <a:t> </a:t>
            </a:r>
            <a:r>
              <a:rPr lang="nl-BE" noProof="0" dirty="0" err="1">
                <a:sym typeface="Wingdings" panose="05000000000000000000" pitchFamily="2" charset="2"/>
              </a:rPr>
              <a:t>clear</a:t>
            </a:r>
            <a:r>
              <a:rPr lang="nl-BE" noProof="0" dirty="0">
                <a:sym typeface="Wingdings" panose="05000000000000000000" pitchFamily="2" charset="2"/>
              </a:rPr>
              <a:t> </a:t>
            </a:r>
            <a:r>
              <a:rPr lang="nl-BE" noProof="0" dirty="0" err="1">
                <a:sym typeface="Wingdings" panose="05000000000000000000" pitchFamily="2" charset="2"/>
              </a:rPr>
              <a:t>to</a:t>
            </a:r>
            <a:r>
              <a:rPr lang="nl-BE" noProof="0" dirty="0">
                <a:sym typeface="Wingdings" panose="05000000000000000000" pitchFamily="2" charset="2"/>
              </a:rPr>
              <a:t> me?</a:t>
            </a:r>
          </a:p>
          <a:p>
            <a:pPr marL="2628900" lvl="3" indent="-571500">
              <a:buFont typeface="Arial" panose="020B0604020202020204" pitchFamily="34" charset="0"/>
              <a:buChar char="•"/>
            </a:pPr>
            <a:r>
              <a:rPr lang="nl-BE" noProof="0" dirty="0">
                <a:sym typeface="Wingdings" panose="05000000000000000000" pitchFamily="2" charset="2"/>
              </a:rPr>
              <a:t>Does </a:t>
            </a:r>
            <a:r>
              <a:rPr lang="nl-BE" noProof="0" dirty="0" err="1">
                <a:sym typeface="Wingdings" panose="05000000000000000000" pitchFamily="2" charset="2"/>
              </a:rPr>
              <a:t>this</a:t>
            </a:r>
            <a:r>
              <a:rPr lang="nl-BE" noProof="0" dirty="0">
                <a:sym typeface="Wingdings" panose="05000000000000000000" pitchFamily="2" charset="2"/>
              </a:rPr>
              <a:t> </a:t>
            </a:r>
            <a:r>
              <a:rPr lang="nl-BE" noProof="0" dirty="0" err="1">
                <a:sym typeface="Wingdings" panose="05000000000000000000" pitchFamily="2" charset="2"/>
              </a:rPr>
              <a:t>thought</a:t>
            </a:r>
            <a:r>
              <a:rPr lang="nl-BE" noProof="0" dirty="0">
                <a:sym typeface="Wingdings" panose="05000000000000000000" pitchFamily="2" charset="2"/>
              </a:rPr>
              <a:t> help me </a:t>
            </a:r>
            <a:r>
              <a:rPr lang="nl-BE" noProof="0" dirty="0" err="1">
                <a:sym typeface="Wingdings" panose="05000000000000000000" pitchFamily="2" charset="2"/>
              </a:rPr>
              <a:t>achieve</a:t>
            </a:r>
            <a:r>
              <a:rPr lang="nl-BE" noProof="0" dirty="0">
                <a:sym typeface="Wingdings" panose="05000000000000000000" pitchFamily="2" charset="2"/>
              </a:rPr>
              <a:t> </a:t>
            </a:r>
            <a:r>
              <a:rPr lang="nl-BE" noProof="0" dirty="0" err="1">
                <a:sym typeface="Wingdings" panose="05000000000000000000" pitchFamily="2" charset="2"/>
              </a:rPr>
              <a:t>my</a:t>
            </a:r>
            <a:r>
              <a:rPr lang="nl-BE" noProof="0" dirty="0">
                <a:sym typeface="Wingdings" panose="05000000000000000000" pitchFamily="2" charset="2"/>
              </a:rPr>
              <a:t> goal?</a:t>
            </a:r>
          </a:p>
          <a:p>
            <a:pPr marL="2628900" lvl="3" indent="-571500">
              <a:buFont typeface="Arial" panose="020B0604020202020204" pitchFamily="34" charset="0"/>
              <a:buChar char="•"/>
            </a:pPr>
            <a:r>
              <a:rPr lang="nl-BE" noProof="0" dirty="0">
                <a:sym typeface="Wingdings" panose="05000000000000000000" pitchFamily="2" charset="2"/>
              </a:rPr>
              <a:t>Is </a:t>
            </a:r>
            <a:r>
              <a:rPr lang="nl-BE" noProof="0" dirty="0" err="1">
                <a:sym typeface="Wingdings" panose="05000000000000000000" pitchFamily="2" charset="2"/>
              </a:rPr>
              <a:t>this</a:t>
            </a:r>
            <a:r>
              <a:rPr lang="nl-BE" noProof="0" dirty="0">
                <a:sym typeface="Wingdings" panose="05000000000000000000" pitchFamily="2" charset="2"/>
              </a:rPr>
              <a:t> </a:t>
            </a:r>
            <a:r>
              <a:rPr lang="nl-BE" noProof="0" dirty="0" err="1">
                <a:sym typeface="Wingdings" panose="05000000000000000000" pitchFamily="2" charset="2"/>
              </a:rPr>
              <a:t>thought</a:t>
            </a:r>
            <a:r>
              <a:rPr lang="nl-BE" noProof="0" dirty="0">
                <a:sym typeface="Wingdings" panose="05000000000000000000" pitchFamily="2" charset="2"/>
              </a:rPr>
              <a:t> </a:t>
            </a:r>
            <a:r>
              <a:rPr lang="nl-BE" noProof="0" dirty="0" err="1">
                <a:sym typeface="Wingdings" panose="05000000000000000000" pitchFamily="2" charset="2"/>
              </a:rPr>
              <a:t>just</a:t>
            </a:r>
            <a:r>
              <a:rPr lang="nl-BE" noProof="0" dirty="0">
                <a:sym typeface="Wingdings" panose="05000000000000000000" pitchFamily="2" charset="2"/>
              </a:rPr>
              <a:t> </a:t>
            </a:r>
            <a:r>
              <a:rPr lang="nl-BE" noProof="0" dirty="0" err="1">
                <a:sym typeface="Wingdings" panose="05000000000000000000" pitchFamily="2" charset="2"/>
              </a:rPr>
              <a:t>helping</a:t>
            </a:r>
            <a:r>
              <a:rPr lang="nl-BE" noProof="0" dirty="0">
                <a:sym typeface="Wingdings" panose="05000000000000000000" pitchFamily="2" charset="2"/>
              </a:rPr>
              <a:t> me feel </a:t>
            </a:r>
            <a:r>
              <a:rPr lang="nl-BE" noProof="0" dirty="0" err="1">
                <a:sym typeface="Wingdings" panose="05000000000000000000" pitchFamily="2" charset="2"/>
              </a:rPr>
              <a:t>better</a:t>
            </a:r>
            <a:r>
              <a:rPr lang="nl-BE" noProof="0" dirty="0">
                <a:sym typeface="Wingdings" panose="05000000000000000000" pitchFamily="2" charset="2"/>
              </a:rPr>
              <a:t> or is </a:t>
            </a:r>
            <a:r>
              <a:rPr lang="nl-BE" noProof="0" dirty="0" err="1">
                <a:sym typeface="Wingdings" panose="05000000000000000000" pitchFamily="2" charset="2"/>
              </a:rPr>
              <a:t>there</a:t>
            </a:r>
            <a:r>
              <a:rPr lang="nl-BE" noProof="0" dirty="0">
                <a:sym typeface="Wingdings" panose="05000000000000000000" pitchFamily="2" charset="2"/>
              </a:rPr>
              <a:t> more </a:t>
            </a:r>
            <a:r>
              <a:rPr lang="nl-BE" noProof="0" dirty="0" err="1">
                <a:sym typeface="Wingdings" panose="05000000000000000000" pitchFamily="2" charset="2"/>
              </a:rPr>
              <a:t>to</a:t>
            </a:r>
            <a:r>
              <a:rPr lang="nl-BE" noProof="0" dirty="0">
                <a:sym typeface="Wingdings" panose="05000000000000000000" pitchFamily="2" charset="2"/>
              </a:rPr>
              <a:t> </a:t>
            </a:r>
            <a:r>
              <a:rPr lang="nl-BE" noProof="0" dirty="0" err="1">
                <a:sym typeface="Wingdings" panose="05000000000000000000" pitchFamily="2" charset="2"/>
              </a:rPr>
              <a:t>it</a:t>
            </a:r>
            <a:r>
              <a:rPr lang="nl-BE" noProof="0" dirty="0">
                <a:sym typeface="Wingdings" panose="05000000000000000000" pitchFamily="2" charset="2"/>
              </a:rPr>
              <a:t>?</a:t>
            </a:r>
          </a:p>
          <a:p>
            <a:pPr marL="2628900" lvl="3" indent="-571500">
              <a:buFont typeface="Arial" panose="020B0604020202020204" pitchFamily="34" charset="0"/>
              <a:buChar char="•"/>
            </a:pPr>
            <a:r>
              <a:rPr lang="nl-BE" noProof="0" dirty="0">
                <a:sym typeface="Wingdings" panose="05000000000000000000" pitchFamily="2" charset="2"/>
              </a:rPr>
              <a:t>How </a:t>
            </a:r>
            <a:r>
              <a:rPr lang="nl-BE" noProof="0" dirty="0" err="1">
                <a:sym typeface="Wingdings" panose="05000000000000000000" pitchFamily="2" charset="2"/>
              </a:rPr>
              <a:t>would</a:t>
            </a:r>
            <a:r>
              <a:rPr lang="nl-BE" noProof="0" dirty="0">
                <a:sym typeface="Wingdings" panose="05000000000000000000" pitchFamily="2" charset="2"/>
              </a:rPr>
              <a:t> I </a:t>
            </a:r>
            <a:r>
              <a:rPr lang="nl-BE" noProof="0" dirty="0" err="1">
                <a:sym typeface="Wingdings" panose="05000000000000000000" pitchFamily="2" charset="2"/>
              </a:rPr>
              <a:t>react</a:t>
            </a:r>
            <a:r>
              <a:rPr lang="nl-BE" noProof="0" dirty="0">
                <a:sym typeface="Wingdings" panose="05000000000000000000" pitchFamily="2" charset="2"/>
              </a:rPr>
              <a:t> </a:t>
            </a:r>
            <a:r>
              <a:rPr lang="nl-BE" noProof="0" dirty="0" err="1">
                <a:sym typeface="Wingdings" panose="05000000000000000000" pitchFamily="2" charset="2"/>
              </a:rPr>
              <a:t>if</a:t>
            </a:r>
            <a:r>
              <a:rPr lang="nl-BE" noProof="0" dirty="0">
                <a:sym typeface="Wingdings" panose="05000000000000000000" pitchFamily="2" charset="2"/>
              </a:rPr>
              <a:t> a </a:t>
            </a:r>
            <a:r>
              <a:rPr lang="nl-BE" noProof="0" dirty="0" err="1">
                <a:sym typeface="Wingdings" panose="05000000000000000000" pitchFamily="2" charset="2"/>
              </a:rPr>
              <a:t>friend</a:t>
            </a:r>
            <a:r>
              <a:rPr lang="nl-BE" noProof="0" dirty="0">
                <a:sym typeface="Wingdings" panose="05000000000000000000" pitchFamily="2" charset="2"/>
              </a:rPr>
              <a:t> had </a:t>
            </a:r>
            <a:r>
              <a:rPr lang="nl-BE" noProof="0" dirty="0" err="1">
                <a:sym typeface="Wingdings" panose="05000000000000000000" pitchFamily="2" charset="2"/>
              </a:rPr>
              <a:t>this</a:t>
            </a:r>
            <a:r>
              <a:rPr lang="nl-BE" noProof="0" dirty="0">
                <a:sym typeface="Wingdings" panose="05000000000000000000" pitchFamily="2" charset="2"/>
              </a:rPr>
              <a:t> </a:t>
            </a:r>
            <a:r>
              <a:rPr lang="nl-BE" noProof="0" dirty="0" err="1">
                <a:sym typeface="Wingdings" panose="05000000000000000000" pitchFamily="2" charset="2"/>
              </a:rPr>
              <a:t>thought</a:t>
            </a:r>
            <a:r>
              <a:rPr lang="nl-BE" noProof="0" dirty="0">
                <a:sym typeface="Wingdings" panose="05000000000000000000" pitchFamily="2" charset="2"/>
              </a:rPr>
              <a:t> in </a:t>
            </a:r>
            <a:r>
              <a:rPr lang="nl-BE" noProof="0" dirty="0" err="1">
                <a:sym typeface="Wingdings" panose="05000000000000000000" pitchFamily="2" charset="2"/>
              </a:rPr>
              <a:t>this</a:t>
            </a:r>
            <a:r>
              <a:rPr lang="nl-BE" noProof="0" dirty="0">
                <a:sym typeface="Wingdings" panose="05000000000000000000" pitchFamily="2" charset="2"/>
              </a:rPr>
              <a:t> </a:t>
            </a:r>
            <a:r>
              <a:rPr lang="nl-BE" noProof="0" dirty="0" err="1">
                <a:sym typeface="Wingdings" panose="05000000000000000000" pitchFamily="2" charset="2"/>
              </a:rPr>
              <a:t>situation</a:t>
            </a:r>
            <a:r>
              <a:rPr lang="nl-BE" noProof="0" dirty="0">
                <a:sym typeface="Wingdings" panose="05000000000000000000" pitchFamily="2" charset="2"/>
              </a:rPr>
              <a:t>? </a:t>
            </a:r>
            <a:r>
              <a:rPr lang="nl-BE" noProof="0" dirty="0" err="1">
                <a:sym typeface="Wingdings" panose="05000000000000000000" pitchFamily="2" charset="2"/>
              </a:rPr>
              <a:t>What</a:t>
            </a:r>
            <a:r>
              <a:rPr lang="nl-BE" noProof="0" dirty="0">
                <a:sym typeface="Wingdings" panose="05000000000000000000" pitchFamily="2" charset="2"/>
              </a:rPr>
              <a:t> </a:t>
            </a:r>
            <a:r>
              <a:rPr lang="nl-BE" noProof="0" dirty="0" err="1">
                <a:sym typeface="Wingdings" panose="05000000000000000000" pitchFamily="2" charset="2"/>
              </a:rPr>
              <a:t>would</a:t>
            </a:r>
            <a:r>
              <a:rPr lang="nl-BE" noProof="0" dirty="0">
                <a:sym typeface="Wingdings" panose="05000000000000000000" pitchFamily="2" charset="2"/>
              </a:rPr>
              <a:t> I say </a:t>
            </a:r>
            <a:r>
              <a:rPr lang="nl-BE" noProof="0" dirty="0" err="1">
                <a:sym typeface="Wingdings" panose="05000000000000000000" pitchFamily="2" charset="2"/>
              </a:rPr>
              <a:t>then</a:t>
            </a:r>
            <a:r>
              <a:rPr lang="nl-BE" noProof="0" dirty="0">
                <a:sym typeface="Wingdings" panose="05000000000000000000" pitchFamily="2" charset="2"/>
              </a:rPr>
              <a:t>?</a:t>
            </a:r>
          </a:p>
          <a:p>
            <a:pPr marL="2628900" lvl="3"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dirty="0"/>
              <a:t>: </a:t>
            </a:r>
            <a:r>
              <a:rPr lang="nl-BE" dirty="0" err="1"/>
              <a:t>changing</a:t>
            </a:r>
            <a:r>
              <a:rPr lang="nl-BE" dirty="0"/>
              <a:t> </a:t>
            </a:r>
            <a:r>
              <a:rPr lang="nl-BE" dirty="0" err="1"/>
              <a:t>our</a:t>
            </a:r>
            <a:r>
              <a:rPr lang="nl-BE" dirty="0"/>
              <a:t> THOUGHTS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4102734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dirty="0" err="1"/>
              <a:t>Tackling</a:t>
            </a:r>
            <a:r>
              <a:rPr lang="nl-BE" dirty="0"/>
              <a:t> </a:t>
            </a:r>
            <a:r>
              <a:rPr lang="nl-BE" dirty="0" err="1"/>
              <a:t>procrastination</a:t>
            </a:r>
            <a:r>
              <a:rPr lang="nl-BE" dirty="0"/>
              <a:t> excuses</a:t>
            </a:r>
            <a:endParaRPr lang="nl-BE" noProof="0" dirty="0"/>
          </a:p>
          <a:p>
            <a:pPr marL="1257300" lvl="1" indent="-571500">
              <a:buFont typeface="Arial" panose="020B0604020202020204" pitchFamily="34" charset="0"/>
              <a:buChar char="•"/>
            </a:pPr>
            <a:r>
              <a:rPr lang="nl-BE" noProof="0" dirty="0">
                <a:sym typeface="Wingdings" panose="05000000000000000000" pitchFamily="2" charset="2"/>
              </a:rPr>
              <a:t>How do I turn </a:t>
            </a:r>
            <a:r>
              <a:rPr lang="nl-BE" noProof="0" dirty="0" err="1">
                <a:sym typeface="Wingdings" panose="05000000000000000000" pitchFamily="2" charset="2"/>
              </a:rPr>
              <a:t>procrastination</a:t>
            </a:r>
            <a:r>
              <a:rPr lang="nl-BE" dirty="0">
                <a:sym typeface="Wingdings" panose="05000000000000000000" pitchFamily="2" charset="2"/>
              </a:rPr>
              <a:t> </a:t>
            </a:r>
            <a:r>
              <a:rPr lang="nl-BE" dirty="0" err="1">
                <a:sym typeface="Wingdings" panose="05000000000000000000" pitchFamily="2" charset="2"/>
              </a:rPr>
              <a:t>into</a:t>
            </a:r>
            <a:r>
              <a:rPr lang="nl-BE" dirty="0">
                <a:sym typeface="Wingdings" panose="05000000000000000000" pitchFamily="2" charset="2"/>
              </a:rPr>
              <a:t> a </a:t>
            </a:r>
            <a:r>
              <a:rPr lang="nl-BE" dirty="0" err="1">
                <a:sym typeface="Wingdings" panose="05000000000000000000" pitchFamily="2" charset="2"/>
              </a:rPr>
              <a:t>helping</a:t>
            </a:r>
            <a:r>
              <a:rPr lang="nl-BE" dirty="0">
                <a:sym typeface="Wingdings" panose="05000000000000000000" pitchFamily="2" charset="2"/>
              </a:rPr>
              <a:t> </a:t>
            </a:r>
            <a:r>
              <a:rPr lang="nl-BE" dirty="0" err="1">
                <a:sym typeface="Wingdings" panose="05000000000000000000" pitchFamily="2" charset="2"/>
              </a:rPr>
              <a:t>thought</a:t>
            </a:r>
            <a:r>
              <a:rPr lang="nl-BE" dirty="0">
                <a:sym typeface="Wingdings" panose="05000000000000000000" pitchFamily="2" charset="2"/>
              </a:rPr>
              <a:t>?</a:t>
            </a:r>
            <a:endParaRPr lang="nl-BE" noProof="0" dirty="0">
              <a:sym typeface="Wingdings" panose="05000000000000000000" pitchFamily="2" charset="2"/>
            </a:endParaRPr>
          </a:p>
          <a:p>
            <a:pPr lvl="1"/>
            <a:r>
              <a:rPr lang="nl-BE" noProof="0" dirty="0">
                <a:sym typeface="Wingdings" panose="05000000000000000000" pitchFamily="2" charset="2"/>
              </a:rPr>
              <a:t> </a:t>
            </a:r>
          </a:p>
          <a:p>
            <a:pPr marL="2628900" lvl="3"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dirty="0"/>
              <a:t>: </a:t>
            </a:r>
            <a:r>
              <a:rPr lang="nl-BE" dirty="0" err="1"/>
              <a:t>changing</a:t>
            </a:r>
            <a:r>
              <a:rPr lang="nl-BE" dirty="0"/>
              <a:t> </a:t>
            </a:r>
            <a:r>
              <a:rPr lang="nl-BE" dirty="0" err="1"/>
              <a:t>our</a:t>
            </a:r>
            <a:r>
              <a:rPr lang="nl-BE" dirty="0"/>
              <a:t> THOUGHTS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4" name="Tabel 4">
            <a:extLst>
              <a:ext uri="{FF2B5EF4-FFF2-40B4-BE49-F238E27FC236}">
                <a16:creationId xmlns:a16="http://schemas.microsoft.com/office/drawing/2014/main" id="{9629C593-F6DB-424C-A5D2-2FA30110E47F}"/>
              </a:ext>
            </a:extLst>
          </p:cNvPr>
          <p:cNvGraphicFramePr>
            <a:graphicFrameLocks noGrp="1"/>
          </p:cNvGraphicFramePr>
          <p:nvPr>
            <p:extLst>
              <p:ext uri="{D42A27DB-BD31-4B8C-83A1-F6EECF244321}">
                <p14:modId xmlns:p14="http://schemas.microsoft.com/office/powerpoint/2010/main" val="1825066079"/>
              </p:ext>
            </p:extLst>
          </p:nvPr>
        </p:nvGraphicFramePr>
        <p:xfrm>
          <a:off x="1121433" y="3753115"/>
          <a:ext cx="15849831" cy="4920830"/>
        </p:xfrm>
        <a:graphic>
          <a:graphicData uri="http://schemas.openxmlformats.org/drawingml/2006/table">
            <a:tbl>
              <a:tblPr firstRow="1" bandRow="1">
                <a:tableStyleId>{00A15C55-8517-42AA-B614-E9B94910E393}</a:tableStyleId>
              </a:tblPr>
              <a:tblGrid>
                <a:gridCol w="5283277">
                  <a:extLst>
                    <a:ext uri="{9D8B030D-6E8A-4147-A177-3AD203B41FA5}">
                      <a16:colId xmlns:a16="http://schemas.microsoft.com/office/drawing/2014/main" val="3893358575"/>
                    </a:ext>
                  </a:extLst>
                </a:gridCol>
                <a:gridCol w="5283277">
                  <a:extLst>
                    <a:ext uri="{9D8B030D-6E8A-4147-A177-3AD203B41FA5}">
                      <a16:colId xmlns:a16="http://schemas.microsoft.com/office/drawing/2014/main" val="3433494595"/>
                    </a:ext>
                  </a:extLst>
                </a:gridCol>
                <a:gridCol w="5283277">
                  <a:extLst>
                    <a:ext uri="{9D8B030D-6E8A-4147-A177-3AD203B41FA5}">
                      <a16:colId xmlns:a16="http://schemas.microsoft.com/office/drawing/2014/main" val="4085958957"/>
                    </a:ext>
                  </a:extLst>
                </a:gridCol>
              </a:tblGrid>
              <a:tr h="523344">
                <a:tc>
                  <a:txBody>
                    <a:bodyPr/>
                    <a:lstStyle/>
                    <a:p>
                      <a:r>
                        <a:rPr lang="nl-BE" dirty="0" err="1"/>
                        <a:t>Procrastination</a:t>
                      </a:r>
                      <a:r>
                        <a:rPr lang="nl-BE" dirty="0"/>
                        <a:t> </a:t>
                      </a:r>
                      <a:r>
                        <a:rPr lang="nl-BE" dirty="0" err="1"/>
                        <a:t>excuse</a:t>
                      </a:r>
                      <a:r>
                        <a:rPr lang="nl-BE" dirty="0"/>
                        <a:t> </a:t>
                      </a:r>
                    </a:p>
                  </a:txBody>
                  <a:tcPr/>
                </a:tc>
                <a:tc>
                  <a:txBody>
                    <a:bodyPr/>
                    <a:lstStyle/>
                    <a:p>
                      <a:r>
                        <a:rPr lang="nl-BE" dirty="0" err="1"/>
                        <a:t>Questions</a:t>
                      </a:r>
                      <a:r>
                        <a:rPr lang="nl-BE" dirty="0"/>
                        <a:t> </a:t>
                      </a:r>
                    </a:p>
                  </a:txBody>
                  <a:tcPr/>
                </a:tc>
                <a:tc>
                  <a:txBody>
                    <a:bodyPr/>
                    <a:lstStyle/>
                    <a:p>
                      <a:r>
                        <a:rPr lang="nl-BE" dirty="0" err="1"/>
                        <a:t>Helping</a:t>
                      </a:r>
                      <a:r>
                        <a:rPr lang="nl-BE" dirty="0"/>
                        <a:t> </a:t>
                      </a:r>
                      <a:r>
                        <a:rPr lang="nl-BE" dirty="0" err="1"/>
                        <a:t>thought</a:t>
                      </a:r>
                      <a:endParaRPr lang="nl-BE" dirty="0"/>
                    </a:p>
                  </a:txBody>
                  <a:tcPr/>
                </a:tc>
                <a:extLst>
                  <a:ext uri="{0D108BD9-81ED-4DB2-BD59-A6C34878D82A}">
                    <a16:rowId xmlns:a16="http://schemas.microsoft.com/office/drawing/2014/main" val="3060934068"/>
                  </a:ext>
                </a:extLst>
              </a:tr>
              <a:tr h="4397486">
                <a:tc>
                  <a:txBody>
                    <a:bodyPr/>
                    <a:lstStyle/>
                    <a:p>
                      <a:r>
                        <a:rPr lang="nl-BE" dirty="0" err="1"/>
                        <a:t>I’m</a:t>
                      </a:r>
                      <a:r>
                        <a:rPr lang="nl-BE" dirty="0"/>
                        <a:t> </a:t>
                      </a:r>
                      <a:r>
                        <a:rPr lang="nl-BE" dirty="0" err="1"/>
                        <a:t>going</a:t>
                      </a:r>
                      <a:r>
                        <a:rPr lang="nl-BE" dirty="0"/>
                        <a:t> </a:t>
                      </a:r>
                      <a:r>
                        <a:rPr lang="nl-BE" dirty="0" err="1"/>
                        <a:t>to</a:t>
                      </a:r>
                      <a:r>
                        <a:rPr lang="nl-BE" dirty="0"/>
                        <a:t> black out on </a:t>
                      </a:r>
                      <a:r>
                        <a:rPr lang="nl-BE" dirty="0" err="1"/>
                        <a:t>my</a:t>
                      </a:r>
                      <a:r>
                        <a:rPr lang="nl-BE" dirty="0"/>
                        <a:t> French </a:t>
                      </a:r>
                      <a:r>
                        <a:rPr lang="nl-BE" dirty="0" err="1"/>
                        <a:t>exam</a:t>
                      </a:r>
                      <a:r>
                        <a:rPr lang="nl-BE" dirty="0"/>
                        <a:t>. I </a:t>
                      </a:r>
                      <a:r>
                        <a:rPr lang="nl-BE" dirty="0" err="1"/>
                        <a:t>might</a:t>
                      </a:r>
                      <a:r>
                        <a:rPr lang="nl-BE" dirty="0"/>
                        <a:t> as well do </a:t>
                      </a:r>
                      <a:r>
                        <a:rPr lang="nl-BE" dirty="0" err="1"/>
                        <a:t>something</a:t>
                      </a:r>
                      <a:r>
                        <a:rPr lang="nl-BE" dirty="0"/>
                        <a:t> </a:t>
                      </a:r>
                      <a:r>
                        <a:rPr lang="nl-BE" dirty="0" err="1"/>
                        <a:t>else</a:t>
                      </a:r>
                      <a:r>
                        <a:rPr lang="nl-BE" dirty="0"/>
                        <a:t> </a:t>
                      </a:r>
                      <a:r>
                        <a:rPr lang="nl-BE" dirty="0" err="1"/>
                        <a:t>now</a:t>
                      </a:r>
                      <a:r>
                        <a:rPr lang="nl-BE" dirty="0"/>
                        <a:t> </a:t>
                      </a:r>
                      <a:r>
                        <a:rPr lang="nl-BE" dirty="0" err="1"/>
                        <a:t>to</a:t>
                      </a:r>
                      <a:r>
                        <a:rPr lang="nl-BE" dirty="0"/>
                        <a:t> </a:t>
                      </a:r>
                      <a:r>
                        <a:rPr lang="nl-BE" dirty="0" err="1"/>
                        <a:t>calm</a:t>
                      </a:r>
                      <a:r>
                        <a:rPr lang="nl-BE" dirty="0"/>
                        <a:t> </a:t>
                      </a:r>
                      <a:r>
                        <a:rPr lang="nl-BE" dirty="0" err="1"/>
                        <a:t>myself</a:t>
                      </a:r>
                      <a:r>
                        <a:rPr lang="nl-BE" dirty="0"/>
                        <a:t> down a bit. </a:t>
                      </a:r>
                      <a:r>
                        <a:rPr lang="nl-BE" dirty="0" err="1"/>
                        <a:t>I’m</a:t>
                      </a:r>
                      <a:r>
                        <a:rPr lang="nl-BE" dirty="0"/>
                        <a:t> </a:t>
                      </a:r>
                      <a:r>
                        <a:rPr lang="nl-BE" dirty="0" err="1"/>
                        <a:t>not</a:t>
                      </a:r>
                      <a:r>
                        <a:rPr lang="nl-BE" dirty="0"/>
                        <a:t> </a:t>
                      </a:r>
                      <a:r>
                        <a:rPr lang="nl-BE" dirty="0" err="1"/>
                        <a:t>going</a:t>
                      </a:r>
                      <a:r>
                        <a:rPr lang="nl-BE" dirty="0"/>
                        <a:t> </a:t>
                      </a:r>
                      <a:r>
                        <a:rPr lang="nl-BE" dirty="0" err="1"/>
                        <a:t>to</a:t>
                      </a:r>
                      <a:r>
                        <a:rPr lang="nl-BE" dirty="0"/>
                        <a:t> </a:t>
                      </a:r>
                      <a:r>
                        <a:rPr lang="nl-BE" dirty="0" err="1"/>
                        <a:t>be</a:t>
                      </a:r>
                      <a:r>
                        <a:rPr lang="nl-BE" dirty="0"/>
                        <a:t> </a:t>
                      </a:r>
                      <a:r>
                        <a:rPr lang="nl-BE" dirty="0" err="1"/>
                        <a:t>able</a:t>
                      </a:r>
                      <a:r>
                        <a:rPr lang="nl-BE" dirty="0"/>
                        <a:t> </a:t>
                      </a:r>
                      <a:r>
                        <a:rPr lang="nl-BE" dirty="0" err="1"/>
                        <a:t>to</a:t>
                      </a:r>
                      <a:r>
                        <a:rPr lang="nl-BE" dirty="0"/>
                        <a:t> </a:t>
                      </a:r>
                      <a:r>
                        <a:rPr lang="nl-BE" dirty="0" err="1"/>
                        <a:t>study</a:t>
                      </a:r>
                      <a:r>
                        <a:rPr lang="nl-BE" dirty="0"/>
                        <a:t> </a:t>
                      </a:r>
                      <a:r>
                        <a:rPr lang="nl-BE" dirty="0" err="1"/>
                        <a:t>now</a:t>
                      </a:r>
                      <a:r>
                        <a:rPr lang="nl-BE" dirty="0"/>
                        <a:t>.</a:t>
                      </a:r>
                    </a:p>
                  </a:txBody>
                  <a:tcPr/>
                </a:tc>
                <a:tc>
                  <a:txBody>
                    <a:bodyPr/>
                    <a:lstStyle/>
                    <a:p>
                      <a:r>
                        <a:rPr lang="nl-BE" dirty="0"/>
                        <a:t>Are </a:t>
                      </a:r>
                      <a:r>
                        <a:rPr lang="nl-BE" dirty="0" err="1"/>
                        <a:t>you</a:t>
                      </a:r>
                      <a:r>
                        <a:rPr lang="nl-BE" dirty="0"/>
                        <a:t> </a:t>
                      </a:r>
                      <a:r>
                        <a:rPr lang="nl-BE" dirty="0" err="1"/>
                        <a:t>sure</a:t>
                      </a:r>
                      <a:r>
                        <a:rPr lang="nl-BE" dirty="0"/>
                        <a:t> </a:t>
                      </a:r>
                      <a:r>
                        <a:rPr lang="nl-BE" dirty="0" err="1"/>
                        <a:t>this</a:t>
                      </a:r>
                      <a:r>
                        <a:rPr lang="nl-BE" dirty="0"/>
                        <a:t> </a:t>
                      </a:r>
                      <a:r>
                        <a:rPr lang="nl-BE" dirty="0" err="1"/>
                        <a:t>will</a:t>
                      </a:r>
                      <a:r>
                        <a:rPr lang="nl-BE" dirty="0"/>
                        <a:t> happen? Have </a:t>
                      </a:r>
                      <a:r>
                        <a:rPr lang="nl-BE" dirty="0" err="1"/>
                        <a:t>you</a:t>
                      </a:r>
                      <a:r>
                        <a:rPr lang="nl-BE" dirty="0"/>
                        <a:t> </a:t>
                      </a:r>
                      <a:r>
                        <a:rPr lang="nl-BE" dirty="0" err="1"/>
                        <a:t>succeeded</a:t>
                      </a:r>
                      <a:r>
                        <a:rPr lang="nl-BE" dirty="0"/>
                        <a:t> </a:t>
                      </a:r>
                      <a:r>
                        <a:rPr lang="nl-BE" dirty="0" err="1"/>
                        <a:t>before</a:t>
                      </a:r>
                      <a:r>
                        <a:rPr lang="nl-BE" dirty="0"/>
                        <a:t>? </a:t>
                      </a:r>
                      <a:r>
                        <a:rPr lang="nl-BE" dirty="0" err="1"/>
                        <a:t>What</a:t>
                      </a:r>
                      <a:r>
                        <a:rPr lang="nl-BE" dirty="0"/>
                        <a:t> </a:t>
                      </a:r>
                      <a:r>
                        <a:rPr lang="nl-BE" dirty="0" err="1"/>
                        <a:t>helped</a:t>
                      </a:r>
                      <a:r>
                        <a:rPr lang="nl-BE" dirty="0"/>
                        <a:t> </a:t>
                      </a:r>
                      <a:r>
                        <a:rPr lang="nl-BE" dirty="0" err="1"/>
                        <a:t>then</a:t>
                      </a:r>
                      <a:r>
                        <a:rPr lang="nl-BE" dirty="0"/>
                        <a:t>? Does </a:t>
                      </a:r>
                      <a:r>
                        <a:rPr lang="nl-BE" dirty="0" err="1"/>
                        <a:t>this</a:t>
                      </a:r>
                      <a:r>
                        <a:rPr lang="nl-BE" dirty="0"/>
                        <a:t> </a:t>
                      </a:r>
                      <a:r>
                        <a:rPr lang="nl-BE" dirty="0" err="1"/>
                        <a:t>thought</a:t>
                      </a:r>
                      <a:r>
                        <a:rPr lang="nl-BE" dirty="0"/>
                        <a:t> help </a:t>
                      </a:r>
                      <a:r>
                        <a:rPr lang="nl-BE" dirty="0" err="1"/>
                        <a:t>you</a:t>
                      </a:r>
                      <a:r>
                        <a:rPr lang="nl-BE" dirty="0"/>
                        <a:t> feel more </a:t>
                      </a:r>
                      <a:r>
                        <a:rPr lang="nl-BE" dirty="0" err="1"/>
                        <a:t>confident</a:t>
                      </a:r>
                      <a:r>
                        <a:rPr lang="nl-BE" dirty="0"/>
                        <a:t>?</a:t>
                      </a:r>
                    </a:p>
                  </a:txBody>
                  <a:tcPr/>
                </a:tc>
                <a:tc>
                  <a:txBody>
                    <a:bodyPr/>
                    <a:lstStyle/>
                    <a:p>
                      <a:r>
                        <a:rPr lang="nl-BE" dirty="0"/>
                        <a:t>It is </a:t>
                      </a:r>
                      <a:r>
                        <a:rPr lang="nl-BE" dirty="0" err="1"/>
                        <a:t>not</a:t>
                      </a:r>
                      <a:r>
                        <a:rPr lang="nl-BE" dirty="0"/>
                        <a:t> </a:t>
                      </a:r>
                      <a:r>
                        <a:rPr lang="nl-BE" dirty="0" err="1"/>
                        <a:t>certain</a:t>
                      </a:r>
                      <a:r>
                        <a:rPr lang="nl-BE" dirty="0"/>
                        <a:t> </a:t>
                      </a:r>
                      <a:r>
                        <a:rPr lang="nl-BE" dirty="0" err="1"/>
                        <a:t>that</a:t>
                      </a:r>
                      <a:r>
                        <a:rPr lang="nl-BE" dirty="0"/>
                        <a:t> I </a:t>
                      </a:r>
                      <a:r>
                        <a:rPr lang="nl-BE" dirty="0" err="1"/>
                        <a:t>am</a:t>
                      </a:r>
                      <a:r>
                        <a:rPr lang="nl-BE" dirty="0"/>
                        <a:t> </a:t>
                      </a:r>
                      <a:r>
                        <a:rPr lang="nl-BE" dirty="0" err="1"/>
                        <a:t>going</a:t>
                      </a:r>
                      <a:r>
                        <a:rPr lang="nl-BE" dirty="0"/>
                        <a:t> </a:t>
                      </a:r>
                      <a:r>
                        <a:rPr lang="nl-BE" dirty="0" err="1"/>
                        <a:t>to</a:t>
                      </a:r>
                      <a:r>
                        <a:rPr lang="nl-BE" dirty="0"/>
                        <a:t> black out. I have taken a French </a:t>
                      </a:r>
                      <a:r>
                        <a:rPr lang="nl-BE" dirty="0" err="1"/>
                        <a:t>exam</a:t>
                      </a:r>
                      <a:r>
                        <a:rPr lang="nl-BE" dirty="0"/>
                        <a:t> </a:t>
                      </a:r>
                      <a:r>
                        <a:rPr lang="nl-BE" dirty="0" err="1"/>
                        <a:t>before</a:t>
                      </a:r>
                      <a:r>
                        <a:rPr lang="nl-BE" dirty="0"/>
                        <a:t> </a:t>
                      </a:r>
                      <a:r>
                        <a:rPr lang="nl-BE" dirty="0" err="1"/>
                        <a:t>where</a:t>
                      </a:r>
                      <a:r>
                        <a:rPr lang="nl-BE" dirty="0"/>
                        <a:t> </a:t>
                      </a:r>
                      <a:r>
                        <a:rPr lang="nl-BE" dirty="0" err="1"/>
                        <a:t>it</a:t>
                      </a:r>
                      <a:r>
                        <a:rPr lang="nl-BE" dirty="0"/>
                        <a:t> went </a:t>
                      </a:r>
                      <a:r>
                        <a:rPr lang="nl-BE" dirty="0" err="1"/>
                        <a:t>reasonably</a:t>
                      </a:r>
                      <a:r>
                        <a:rPr lang="nl-BE" dirty="0"/>
                        <a:t> </a:t>
                      </a:r>
                      <a:r>
                        <a:rPr lang="nl-BE" dirty="0" err="1"/>
                        <a:t>smoothly</a:t>
                      </a:r>
                      <a:r>
                        <a:rPr lang="nl-BE" dirty="0"/>
                        <a:t>. A </a:t>
                      </a:r>
                      <a:r>
                        <a:rPr lang="nl-BE" dirty="0" err="1"/>
                        <a:t>good</a:t>
                      </a:r>
                      <a:r>
                        <a:rPr lang="nl-BE" dirty="0"/>
                        <a:t> </a:t>
                      </a:r>
                      <a:r>
                        <a:rPr lang="nl-BE" dirty="0" err="1"/>
                        <a:t>example</a:t>
                      </a:r>
                      <a:r>
                        <a:rPr lang="nl-BE" dirty="0"/>
                        <a:t> </a:t>
                      </a:r>
                      <a:r>
                        <a:rPr lang="nl-BE" dirty="0" err="1"/>
                        <a:t>helps</a:t>
                      </a:r>
                      <a:r>
                        <a:rPr lang="nl-BE" dirty="0"/>
                        <a:t> </a:t>
                      </a:r>
                      <a:r>
                        <a:rPr lang="nl-BE" dirty="0" err="1"/>
                        <a:t>to</a:t>
                      </a:r>
                      <a:r>
                        <a:rPr lang="nl-BE" dirty="0"/>
                        <a:t> make me feel </a:t>
                      </a:r>
                      <a:r>
                        <a:rPr lang="nl-BE" dirty="0" err="1"/>
                        <a:t>confident</a:t>
                      </a:r>
                      <a:r>
                        <a:rPr lang="nl-BE" dirty="0"/>
                        <a:t>. </a:t>
                      </a:r>
                      <a:r>
                        <a:rPr lang="nl-BE" dirty="0" err="1"/>
                        <a:t>Starting</a:t>
                      </a:r>
                      <a:r>
                        <a:rPr lang="nl-BE" dirty="0"/>
                        <a:t> </a:t>
                      </a:r>
                      <a:r>
                        <a:rPr lang="nl-BE" dirty="0" err="1"/>
                        <a:t>with</a:t>
                      </a:r>
                      <a:r>
                        <a:rPr lang="nl-BE" dirty="0"/>
                        <a:t> </a:t>
                      </a:r>
                      <a:r>
                        <a:rPr lang="nl-BE" dirty="0" err="1"/>
                        <a:t>it</a:t>
                      </a:r>
                      <a:r>
                        <a:rPr lang="nl-BE" dirty="0"/>
                        <a:t> is </a:t>
                      </a:r>
                      <a:r>
                        <a:rPr lang="nl-BE" dirty="0" err="1"/>
                        <a:t>the</a:t>
                      </a:r>
                      <a:r>
                        <a:rPr lang="nl-BE" dirty="0"/>
                        <a:t> </a:t>
                      </a:r>
                      <a:r>
                        <a:rPr lang="nl-BE" dirty="0" err="1"/>
                        <a:t>hardest</a:t>
                      </a:r>
                      <a:r>
                        <a:rPr lang="nl-BE" dirty="0"/>
                        <a:t> </a:t>
                      </a:r>
                      <a:r>
                        <a:rPr lang="nl-BE" dirty="0" err="1"/>
                        <a:t>thing</a:t>
                      </a:r>
                      <a:r>
                        <a:rPr lang="nl-BE" dirty="0"/>
                        <a:t> but </a:t>
                      </a:r>
                      <a:r>
                        <a:rPr lang="nl-BE" dirty="0" err="1"/>
                        <a:t>once</a:t>
                      </a:r>
                      <a:r>
                        <a:rPr lang="nl-BE" dirty="0"/>
                        <a:t> I get </a:t>
                      </a:r>
                      <a:r>
                        <a:rPr lang="nl-BE" dirty="0" err="1"/>
                        <a:t>going</a:t>
                      </a:r>
                      <a:r>
                        <a:rPr lang="nl-BE" dirty="0"/>
                        <a:t>, I </a:t>
                      </a:r>
                      <a:r>
                        <a:rPr lang="nl-BE" dirty="0" err="1"/>
                        <a:t>useally</a:t>
                      </a:r>
                      <a:r>
                        <a:rPr lang="nl-BE" dirty="0"/>
                        <a:t> </a:t>
                      </a:r>
                      <a:r>
                        <a:rPr lang="nl-BE" dirty="0" err="1"/>
                        <a:t>see</a:t>
                      </a:r>
                      <a:r>
                        <a:rPr lang="nl-BE" dirty="0"/>
                        <a:t> </a:t>
                      </a:r>
                      <a:r>
                        <a:rPr lang="nl-BE" dirty="0" err="1"/>
                        <a:t>that</a:t>
                      </a:r>
                      <a:r>
                        <a:rPr lang="nl-BE" dirty="0"/>
                        <a:t> </a:t>
                      </a:r>
                      <a:r>
                        <a:rPr lang="nl-BE" dirty="0" err="1"/>
                        <a:t>it’s</a:t>
                      </a:r>
                      <a:r>
                        <a:rPr lang="nl-BE" dirty="0"/>
                        <a:t> </a:t>
                      </a:r>
                      <a:r>
                        <a:rPr lang="nl-BE" dirty="0" err="1"/>
                        <a:t>not</a:t>
                      </a:r>
                      <a:r>
                        <a:rPr lang="nl-BE" dirty="0"/>
                        <a:t> </a:t>
                      </a:r>
                      <a:r>
                        <a:rPr lang="nl-BE" dirty="0" err="1"/>
                        <a:t>too</a:t>
                      </a:r>
                      <a:r>
                        <a:rPr lang="nl-BE" dirty="0"/>
                        <a:t> bad. </a:t>
                      </a:r>
                      <a:r>
                        <a:rPr lang="nl-BE" dirty="0" err="1"/>
                        <a:t>I’m</a:t>
                      </a:r>
                      <a:r>
                        <a:rPr lang="nl-BE" dirty="0"/>
                        <a:t> </a:t>
                      </a:r>
                      <a:r>
                        <a:rPr lang="nl-BE" dirty="0" err="1"/>
                        <a:t>going</a:t>
                      </a:r>
                      <a:r>
                        <a:rPr lang="nl-BE" dirty="0"/>
                        <a:t> </a:t>
                      </a:r>
                      <a:r>
                        <a:rPr lang="nl-BE" dirty="0" err="1"/>
                        <a:t>to</a:t>
                      </a:r>
                      <a:r>
                        <a:rPr lang="nl-BE" dirty="0"/>
                        <a:t> </a:t>
                      </a:r>
                      <a:r>
                        <a:rPr lang="nl-BE" dirty="0" err="1"/>
                        <a:t>study</a:t>
                      </a:r>
                      <a:r>
                        <a:rPr lang="nl-BE" dirty="0"/>
                        <a:t> 10 pages </a:t>
                      </a:r>
                      <a:r>
                        <a:rPr lang="nl-BE" dirty="0" err="1"/>
                        <a:t>now</a:t>
                      </a:r>
                      <a:r>
                        <a:rPr lang="nl-BE" dirty="0"/>
                        <a:t> </a:t>
                      </a:r>
                      <a:r>
                        <a:rPr lang="nl-BE" dirty="0" err="1"/>
                        <a:t>and</a:t>
                      </a:r>
                      <a:r>
                        <a:rPr lang="nl-BE" dirty="0"/>
                        <a:t> </a:t>
                      </a:r>
                      <a:r>
                        <a:rPr lang="nl-BE" dirty="0" err="1"/>
                        <a:t>tomorrow</a:t>
                      </a:r>
                      <a:r>
                        <a:rPr lang="nl-BE" dirty="0"/>
                        <a:t> </a:t>
                      </a:r>
                      <a:r>
                        <a:rPr lang="nl-BE" dirty="0" err="1"/>
                        <a:t>I’ll</a:t>
                      </a:r>
                      <a:r>
                        <a:rPr lang="nl-BE" dirty="0"/>
                        <a:t> do </a:t>
                      </a:r>
                      <a:r>
                        <a:rPr lang="nl-BE" dirty="0" err="1"/>
                        <a:t>the</a:t>
                      </a:r>
                      <a:r>
                        <a:rPr lang="nl-BE" dirty="0"/>
                        <a:t> rest.</a:t>
                      </a:r>
                    </a:p>
                  </a:txBody>
                  <a:tcPr/>
                </a:tc>
                <a:extLst>
                  <a:ext uri="{0D108BD9-81ED-4DB2-BD59-A6C34878D82A}">
                    <a16:rowId xmlns:a16="http://schemas.microsoft.com/office/drawing/2014/main" val="2191382386"/>
                  </a:ext>
                </a:extLst>
              </a:tr>
            </a:tbl>
          </a:graphicData>
        </a:graphic>
      </p:graphicFrame>
    </p:spTree>
    <p:extLst>
      <p:ext uri="{BB962C8B-B14F-4D97-AF65-F5344CB8AC3E}">
        <p14:creationId xmlns:p14="http://schemas.microsoft.com/office/powerpoint/2010/main" val="1271631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dirty="0" err="1"/>
              <a:t>Tackling</a:t>
            </a:r>
            <a:r>
              <a:rPr lang="nl-BE" dirty="0"/>
              <a:t> </a:t>
            </a:r>
            <a:r>
              <a:rPr lang="nl-BE" dirty="0" err="1"/>
              <a:t>procrastination</a:t>
            </a:r>
            <a:r>
              <a:rPr lang="nl-BE" dirty="0"/>
              <a:t> excuses</a:t>
            </a:r>
            <a:endParaRPr lang="nl-BE" noProof="0" dirty="0"/>
          </a:p>
          <a:p>
            <a:pPr marL="1257300" lvl="1" indent="-571500">
              <a:buFont typeface="Arial" panose="020B0604020202020204" pitchFamily="34" charset="0"/>
              <a:buChar char="•"/>
            </a:pPr>
            <a:r>
              <a:rPr lang="nl-BE" noProof="0" dirty="0" err="1"/>
              <a:t>To</a:t>
            </a:r>
            <a:r>
              <a:rPr lang="nl-BE" noProof="0" dirty="0"/>
              <a:t> </a:t>
            </a:r>
            <a:r>
              <a:rPr lang="nl-BE" noProof="0" dirty="0" err="1"/>
              <a:t>recap</a:t>
            </a:r>
            <a:endParaRPr lang="nl-BE" noProof="0" dirty="0"/>
          </a:p>
          <a:p>
            <a:pPr marL="1257300" lvl="1" indent="-571500">
              <a:buFont typeface="Arial" panose="020B0604020202020204" pitchFamily="34" charset="0"/>
              <a:buChar char="•"/>
            </a:pPr>
            <a:r>
              <a:rPr lang="nl-BE" noProof="0" dirty="0">
                <a:sym typeface="Wingdings" panose="05000000000000000000" pitchFamily="2" charset="2"/>
              </a:rPr>
              <a:t>How do I turn </a:t>
            </a:r>
            <a:r>
              <a:rPr lang="nl-BE" noProof="0" dirty="0" err="1">
                <a:sym typeface="Wingdings" panose="05000000000000000000" pitchFamily="2" charset="2"/>
              </a:rPr>
              <a:t>procrastination</a:t>
            </a:r>
            <a:r>
              <a:rPr lang="nl-BE" dirty="0">
                <a:sym typeface="Wingdings" panose="05000000000000000000" pitchFamily="2" charset="2"/>
              </a:rPr>
              <a:t> </a:t>
            </a:r>
            <a:r>
              <a:rPr lang="nl-BE" dirty="0" err="1">
                <a:sym typeface="Wingdings" panose="05000000000000000000" pitchFamily="2" charset="2"/>
              </a:rPr>
              <a:t>into</a:t>
            </a:r>
            <a:r>
              <a:rPr lang="nl-BE" dirty="0">
                <a:sym typeface="Wingdings" panose="05000000000000000000" pitchFamily="2" charset="2"/>
              </a:rPr>
              <a:t> a </a:t>
            </a:r>
            <a:r>
              <a:rPr lang="nl-BE" dirty="0" err="1">
                <a:sym typeface="Wingdings" panose="05000000000000000000" pitchFamily="2" charset="2"/>
              </a:rPr>
              <a:t>helping</a:t>
            </a:r>
            <a:r>
              <a:rPr lang="nl-BE" dirty="0">
                <a:sym typeface="Wingdings" panose="05000000000000000000" pitchFamily="2" charset="2"/>
              </a:rPr>
              <a:t> </a:t>
            </a:r>
            <a:r>
              <a:rPr lang="nl-BE" dirty="0" err="1">
                <a:sym typeface="Wingdings" panose="05000000000000000000" pitchFamily="2" charset="2"/>
              </a:rPr>
              <a:t>thought</a:t>
            </a:r>
            <a:r>
              <a:rPr lang="nl-BE" dirty="0">
                <a:sym typeface="Wingdings" panose="05000000000000000000" pitchFamily="2" charset="2"/>
              </a:rPr>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lvl="1"/>
            <a:endParaRPr lang="nl-BE" noProof="0" dirty="0">
              <a:sym typeface="Wingdings" panose="05000000000000000000" pitchFamily="2" charset="2"/>
            </a:endParaRPr>
          </a:p>
          <a:p>
            <a:pPr marL="1257300" lvl="1" indent="-571500">
              <a:buFont typeface="Arial" panose="020B0604020202020204" pitchFamily="34" charset="0"/>
              <a:buChar char="•"/>
            </a:pPr>
            <a:r>
              <a:rPr lang="nl-BE" noProof="0" dirty="0">
                <a:solidFill>
                  <a:srgbClr val="FF0000"/>
                </a:solidFill>
                <a:sym typeface="Wingdings" panose="05000000000000000000" pitchFamily="2" charset="2"/>
              </a:rPr>
              <a:t>Home </a:t>
            </a:r>
            <a:r>
              <a:rPr lang="nl-BE" noProof="0" dirty="0" err="1">
                <a:solidFill>
                  <a:srgbClr val="FF0000"/>
                </a:solidFill>
                <a:sym typeface="Wingdings" panose="05000000000000000000" pitchFamily="2" charset="2"/>
              </a:rPr>
              <a:t>assignment</a:t>
            </a:r>
            <a:r>
              <a:rPr lang="nl-BE" noProof="0" dirty="0">
                <a:solidFill>
                  <a:srgbClr val="FF0000"/>
                </a:solidFill>
                <a:sym typeface="Wingdings" panose="05000000000000000000" pitchFamily="2" charset="2"/>
              </a:rPr>
              <a:t>: </a:t>
            </a:r>
            <a:r>
              <a:rPr lang="nl-BE" noProof="0" dirty="0" err="1">
                <a:sym typeface="Wingdings" panose="05000000000000000000" pitchFamily="2" charset="2"/>
              </a:rPr>
              <a:t>note</a:t>
            </a:r>
            <a:r>
              <a:rPr lang="nl-BE" noProof="0" dirty="0">
                <a:sym typeface="Wingdings" panose="05000000000000000000" pitchFamily="2" charset="2"/>
              </a:rPr>
              <a:t> </a:t>
            </a:r>
            <a:r>
              <a:rPr lang="nl-BE" noProof="0" dirty="0" err="1">
                <a:sym typeface="Wingdings" panose="05000000000000000000" pitchFamily="2" charset="2"/>
              </a:rPr>
              <a:t>the</a:t>
            </a:r>
            <a:r>
              <a:rPr lang="nl-BE" noProof="0" dirty="0">
                <a:sym typeface="Wingdings" panose="05000000000000000000" pitchFamily="2" charset="2"/>
              </a:rPr>
              <a:t> </a:t>
            </a:r>
            <a:r>
              <a:rPr lang="nl-BE" noProof="0" dirty="0" err="1">
                <a:sym typeface="Wingdings" panose="05000000000000000000" pitchFamily="2" charset="2"/>
              </a:rPr>
              <a:t>questions</a:t>
            </a:r>
            <a:r>
              <a:rPr lang="nl-BE" noProof="0" dirty="0">
                <a:sym typeface="Wingdings" panose="05000000000000000000" pitchFamily="2" charset="2"/>
              </a:rPr>
              <a:t> on a post-it </a:t>
            </a:r>
            <a:r>
              <a:rPr lang="nl-BE" noProof="0" dirty="0" err="1">
                <a:sym typeface="Wingdings" panose="05000000000000000000" pitchFamily="2" charset="2"/>
              </a:rPr>
              <a:t>and</a:t>
            </a:r>
            <a:r>
              <a:rPr lang="nl-BE" noProof="0" dirty="0">
                <a:sym typeface="Wingdings" panose="05000000000000000000" pitchFamily="2" charset="2"/>
              </a:rPr>
              <a:t> hang </a:t>
            </a:r>
            <a:r>
              <a:rPr lang="nl-BE" noProof="0" dirty="0" err="1">
                <a:sym typeface="Wingdings" panose="05000000000000000000" pitchFamily="2" charset="2"/>
              </a:rPr>
              <a:t>it</a:t>
            </a:r>
            <a:r>
              <a:rPr lang="nl-BE" noProof="0" dirty="0">
                <a:sym typeface="Wingdings" panose="05000000000000000000" pitchFamily="2" charset="2"/>
              </a:rPr>
              <a:t> in a </a:t>
            </a:r>
            <a:r>
              <a:rPr lang="nl-BE" noProof="0" dirty="0" err="1">
                <a:sym typeface="Wingdings" panose="05000000000000000000" pitchFamily="2" charset="2"/>
              </a:rPr>
              <a:t>central</a:t>
            </a:r>
            <a:r>
              <a:rPr lang="nl-BE" noProof="0" dirty="0">
                <a:sym typeface="Wingdings" panose="05000000000000000000" pitchFamily="2" charset="2"/>
              </a:rPr>
              <a:t> </a:t>
            </a:r>
            <a:r>
              <a:rPr lang="nl-BE" noProof="0" dirty="0" err="1">
                <a:sym typeface="Wingdings" panose="05000000000000000000" pitchFamily="2" charset="2"/>
              </a:rPr>
              <a:t>place</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lvl="1"/>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lvl="1"/>
            <a:r>
              <a:rPr lang="nl-BE" noProof="0" dirty="0">
                <a:sym typeface="Wingdings" panose="05000000000000000000" pitchFamily="2" charset="2"/>
              </a:rPr>
              <a:t> </a:t>
            </a:r>
          </a:p>
          <a:p>
            <a:pPr marL="2628900" lvl="3"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dirty="0"/>
              <a:t>: </a:t>
            </a:r>
            <a:r>
              <a:rPr lang="nl-BE" dirty="0" err="1"/>
              <a:t>changing</a:t>
            </a:r>
            <a:r>
              <a:rPr lang="nl-BE" dirty="0"/>
              <a:t> </a:t>
            </a:r>
            <a:r>
              <a:rPr lang="nl-BE" dirty="0" err="1"/>
              <a:t>our</a:t>
            </a:r>
            <a:r>
              <a:rPr lang="nl-BE" dirty="0"/>
              <a:t> THOUGHTS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4" name="Tabel 4">
            <a:extLst>
              <a:ext uri="{FF2B5EF4-FFF2-40B4-BE49-F238E27FC236}">
                <a16:creationId xmlns:a16="http://schemas.microsoft.com/office/drawing/2014/main" id="{9629C593-F6DB-424C-A5D2-2FA30110E47F}"/>
              </a:ext>
            </a:extLst>
          </p:cNvPr>
          <p:cNvGraphicFramePr>
            <a:graphicFrameLocks noGrp="1"/>
          </p:cNvGraphicFramePr>
          <p:nvPr>
            <p:extLst>
              <p:ext uri="{D42A27DB-BD31-4B8C-83A1-F6EECF244321}">
                <p14:modId xmlns:p14="http://schemas.microsoft.com/office/powerpoint/2010/main" val="3641811856"/>
              </p:ext>
            </p:extLst>
          </p:nvPr>
        </p:nvGraphicFramePr>
        <p:xfrm>
          <a:off x="2441298" y="3928802"/>
          <a:ext cx="14271174" cy="3552765"/>
        </p:xfrm>
        <a:graphic>
          <a:graphicData uri="http://schemas.openxmlformats.org/drawingml/2006/table">
            <a:tbl>
              <a:tblPr firstRow="1" bandRow="1">
                <a:tableStyleId>{00A15C55-8517-42AA-B614-E9B94910E393}</a:tableStyleId>
              </a:tblPr>
              <a:tblGrid>
                <a:gridCol w="4757058">
                  <a:extLst>
                    <a:ext uri="{9D8B030D-6E8A-4147-A177-3AD203B41FA5}">
                      <a16:colId xmlns:a16="http://schemas.microsoft.com/office/drawing/2014/main" val="3893358575"/>
                    </a:ext>
                  </a:extLst>
                </a:gridCol>
                <a:gridCol w="4757058">
                  <a:extLst>
                    <a:ext uri="{9D8B030D-6E8A-4147-A177-3AD203B41FA5}">
                      <a16:colId xmlns:a16="http://schemas.microsoft.com/office/drawing/2014/main" val="3433494595"/>
                    </a:ext>
                  </a:extLst>
                </a:gridCol>
                <a:gridCol w="4757058">
                  <a:extLst>
                    <a:ext uri="{9D8B030D-6E8A-4147-A177-3AD203B41FA5}">
                      <a16:colId xmlns:a16="http://schemas.microsoft.com/office/drawing/2014/main" val="4085958957"/>
                    </a:ext>
                  </a:extLst>
                </a:gridCol>
              </a:tblGrid>
              <a:tr h="405564">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nl-BE" dirty="0" err="1"/>
                        <a:t>Procrastination</a:t>
                      </a:r>
                      <a:r>
                        <a:rPr lang="nl-BE" dirty="0"/>
                        <a:t> </a:t>
                      </a:r>
                      <a:r>
                        <a:rPr lang="nl-BE" dirty="0" err="1"/>
                        <a:t>excuse</a:t>
                      </a:r>
                      <a:r>
                        <a:rPr lang="nl-BE" dirty="0"/>
                        <a:t> </a:t>
                      </a:r>
                    </a:p>
                  </a:txBody>
                  <a:tcPr/>
                </a:tc>
                <a:tc>
                  <a:txBody>
                    <a:bodyPr/>
                    <a:lstStyle/>
                    <a:p>
                      <a:r>
                        <a:rPr lang="nl-BE" dirty="0" err="1"/>
                        <a:t>Questions</a:t>
                      </a:r>
                      <a:r>
                        <a:rPr lang="nl-BE" dirty="0"/>
                        <a:t> </a:t>
                      </a:r>
                    </a:p>
                  </a:txBody>
                  <a:tcPr/>
                </a:tc>
                <a:tc>
                  <a:txBody>
                    <a:bodyPr/>
                    <a:lstStyle/>
                    <a:p>
                      <a:r>
                        <a:rPr lang="nl-BE" dirty="0" err="1"/>
                        <a:t>Helping</a:t>
                      </a:r>
                      <a:r>
                        <a:rPr lang="nl-BE" dirty="0"/>
                        <a:t> </a:t>
                      </a:r>
                      <a:r>
                        <a:rPr lang="nl-BE" dirty="0" err="1"/>
                        <a:t>thought</a:t>
                      </a:r>
                      <a:endParaRPr lang="nl-BE" dirty="0"/>
                    </a:p>
                  </a:txBody>
                  <a:tcPr/>
                </a:tc>
                <a:extLst>
                  <a:ext uri="{0D108BD9-81ED-4DB2-BD59-A6C34878D82A}">
                    <a16:rowId xmlns:a16="http://schemas.microsoft.com/office/drawing/2014/main" val="3060934068"/>
                  </a:ext>
                </a:extLst>
              </a:tr>
              <a:tr h="3049845">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2191382386"/>
                  </a:ext>
                </a:extLst>
              </a:tr>
            </a:tbl>
          </a:graphicData>
        </a:graphic>
      </p:graphicFrame>
    </p:spTree>
    <p:extLst>
      <p:ext uri="{BB962C8B-B14F-4D97-AF65-F5344CB8AC3E}">
        <p14:creationId xmlns:p14="http://schemas.microsoft.com/office/powerpoint/2010/main" val="1167136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63</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err="1"/>
              <a:t>Overview</a:t>
            </a:r>
            <a:endParaRPr lang="nl-BE" noProof="0" dirty="0"/>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dirty="0" err="1"/>
              <a:t>Procrastination</a:t>
            </a:r>
            <a:r>
              <a:rPr lang="nl-BE" dirty="0"/>
              <a:t> workshop</a:t>
            </a:r>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a:solidFill>
            <a:srgbClr val="FFDD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tackle </a:t>
            </a:r>
            <a:r>
              <a:rPr lang="nl-BE" sz="2800" b="1" dirty="0" err="1"/>
              <a:t>procrastination</a:t>
            </a:r>
            <a:r>
              <a:rPr lang="nl-BE" sz="2800" b="1" dirty="0"/>
              <a:t>:</a:t>
            </a:r>
          </a:p>
          <a:p>
            <a:pPr algn="ctr"/>
            <a:r>
              <a:rPr lang="nl-BE" sz="2800" b="1" dirty="0" err="1"/>
              <a:t>Changing</a:t>
            </a:r>
            <a:r>
              <a:rPr lang="nl-BE" sz="2800" b="1" dirty="0"/>
              <a:t> </a:t>
            </a:r>
            <a:r>
              <a:rPr lang="nl-BE" sz="2800" b="1" dirty="0" err="1"/>
              <a:t>thoughts</a:t>
            </a:r>
            <a:endParaRPr lang="nl-BE" sz="2800" b="1" dirty="0"/>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flipH="1">
            <a:off x="5865962" y="3065604"/>
            <a:ext cx="2954717" cy="2757538"/>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5693045" cy="1390098"/>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174715" y="4625433"/>
            <a:ext cx="4966932" cy="121573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t>Role</a:t>
            </a:r>
            <a:r>
              <a:rPr lang="nl-BE" sz="3200" dirty="0"/>
              <a:t> of </a:t>
            </a:r>
            <a:r>
              <a:rPr lang="nl-BE" sz="3200" dirty="0" err="1"/>
              <a:t>thoughts</a:t>
            </a:r>
            <a:r>
              <a:rPr lang="nl-BE" sz="3200" dirty="0"/>
              <a:t> on </a:t>
            </a:r>
            <a:r>
              <a:rPr lang="nl-BE" sz="3200" dirty="0" err="1"/>
              <a:t>procrastination</a:t>
            </a:r>
            <a:endParaRPr lang="nl-BE" sz="3200" dirty="0"/>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3955098" y="6159710"/>
            <a:ext cx="3388222" cy="993935"/>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Thinking </a:t>
            </a:r>
            <a:r>
              <a:rPr lang="nl-BE" sz="3200" dirty="0" err="1"/>
              <a:t>patters</a:t>
            </a:r>
            <a:endParaRPr lang="nl-BE" sz="3200" dirty="0"/>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7712816" y="6116082"/>
            <a:ext cx="3709358" cy="105288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t>Helpful</a:t>
            </a:r>
            <a:r>
              <a:rPr lang="nl-BE" sz="3200" dirty="0"/>
              <a:t> </a:t>
            </a:r>
            <a:r>
              <a:rPr lang="nl-BE" sz="3200" dirty="0" err="1"/>
              <a:t>and</a:t>
            </a:r>
            <a:r>
              <a:rPr lang="nl-BE" sz="3200" dirty="0"/>
              <a:t> non-</a:t>
            </a:r>
            <a:r>
              <a:rPr lang="nl-BE" sz="3200" dirty="0" err="1"/>
              <a:t>helpful</a:t>
            </a:r>
            <a:r>
              <a:rPr lang="nl-BE" sz="3200" dirty="0"/>
              <a:t> </a:t>
            </a:r>
            <a:r>
              <a:rPr lang="nl-BE" sz="3200" dirty="0" err="1"/>
              <a:t>thoughts</a:t>
            </a:r>
            <a:endParaRPr lang="nl-BE" sz="3200" dirty="0"/>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p:cNvCxnSpPr>
          <p:nvPr/>
        </p:nvCxnSpPr>
        <p:spPr>
          <a:xfrm>
            <a:off x="8820676" y="3084428"/>
            <a:ext cx="3897868" cy="2591753"/>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p:cNvCxnSpPr>
          <p:nvPr/>
        </p:nvCxnSpPr>
        <p:spPr>
          <a:xfrm>
            <a:off x="8820677" y="3084428"/>
            <a:ext cx="465829" cy="2700422"/>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9968AE38-957B-4534-BB1E-B7FE3958B14E}"/>
              </a:ext>
            </a:extLst>
          </p:cNvPr>
          <p:cNvCxnSpPr>
            <a:cxnSpLocks/>
            <a:stCxn id="28" idx="2"/>
          </p:cNvCxnSpPr>
          <p:nvPr/>
        </p:nvCxnSpPr>
        <p:spPr>
          <a:xfrm>
            <a:off x="9567495" y="7168970"/>
            <a:ext cx="1081345" cy="1046205"/>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
        <p:nvSpPr>
          <p:cNvPr id="42" name="Rechthoek: afgeronde hoeken 41">
            <a:extLst>
              <a:ext uri="{FF2B5EF4-FFF2-40B4-BE49-F238E27FC236}">
                <a16:creationId xmlns:a16="http://schemas.microsoft.com/office/drawing/2014/main" id="{C78A17AF-CFA6-4041-8FC8-4D5E45ACF4C9}"/>
              </a:ext>
            </a:extLst>
          </p:cNvPr>
          <p:cNvSpPr/>
          <p:nvPr/>
        </p:nvSpPr>
        <p:spPr>
          <a:xfrm>
            <a:off x="9567495" y="8293606"/>
            <a:ext cx="2898475" cy="547689"/>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err="1"/>
              <a:t>Tackling</a:t>
            </a:r>
            <a:r>
              <a:rPr lang="nl-BE" dirty="0"/>
              <a:t> </a:t>
            </a:r>
            <a:r>
              <a:rPr lang="nl-BE" dirty="0" err="1"/>
              <a:t>procrastination</a:t>
            </a:r>
            <a:r>
              <a:rPr lang="nl-BE" dirty="0"/>
              <a:t> excuses</a:t>
            </a:r>
            <a:endParaRPr lang="nl-BE" sz="3200" dirty="0"/>
          </a:p>
        </p:txBody>
      </p:sp>
      <p:sp>
        <p:nvSpPr>
          <p:cNvPr id="44" name="Rechthoek: afgeronde hoeken 43">
            <a:extLst>
              <a:ext uri="{FF2B5EF4-FFF2-40B4-BE49-F238E27FC236}">
                <a16:creationId xmlns:a16="http://schemas.microsoft.com/office/drawing/2014/main" id="{B427FBF6-A802-44E2-B29C-5108F930155F}"/>
              </a:ext>
            </a:extLst>
          </p:cNvPr>
          <p:cNvSpPr/>
          <p:nvPr/>
        </p:nvSpPr>
        <p:spPr>
          <a:xfrm>
            <a:off x="6514549" y="8323468"/>
            <a:ext cx="2539043" cy="559382"/>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 </a:t>
            </a:r>
            <a:r>
              <a:rPr lang="nl-BE" dirty="0" err="1"/>
              <a:t>Procrastination</a:t>
            </a:r>
            <a:r>
              <a:rPr lang="nl-BE" dirty="0"/>
              <a:t> excuses</a:t>
            </a:r>
          </a:p>
        </p:txBody>
      </p:sp>
      <p:sp>
        <p:nvSpPr>
          <p:cNvPr id="25" name="Rechthoek: afgeronde hoeken 24">
            <a:extLst>
              <a:ext uri="{FF2B5EF4-FFF2-40B4-BE49-F238E27FC236}">
                <a16:creationId xmlns:a16="http://schemas.microsoft.com/office/drawing/2014/main" id="{A73687F8-B9F4-4C86-81F4-D337AA8BAEAE}"/>
              </a:ext>
            </a:extLst>
          </p:cNvPr>
          <p:cNvSpPr/>
          <p:nvPr/>
        </p:nvSpPr>
        <p:spPr>
          <a:xfrm>
            <a:off x="11835221" y="6157677"/>
            <a:ext cx="3709358" cy="105288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2800" dirty="0">
                <a:solidFill>
                  <a:schemeClr val="accent1"/>
                </a:solidFill>
              </a:rPr>
              <a:t>SMART </a:t>
            </a:r>
            <a:r>
              <a:rPr lang="nl-BE" sz="2800" dirty="0" err="1">
                <a:solidFill>
                  <a:schemeClr val="accent1"/>
                </a:solidFill>
              </a:rPr>
              <a:t>also</a:t>
            </a:r>
            <a:r>
              <a:rPr lang="nl-BE" sz="2800" dirty="0">
                <a:solidFill>
                  <a:schemeClr val="accent1"/>
                </a:solidFill>
              </a:rPr>
              <a:t> </a:t>
            </a:r>
            <a:r>
              <a:rPr lang="nl-BE" sz="2800" dirty="0" err="1">
                <a:solidFill>
                  <a:schemeClr val="accent1"/>
                </a:solidFill>
              </a:rPr>
              <a:t>for</a:t>
            </a:r>
            <a:r>
              <a:rPr lang="nl-BE" sz="2800" dirty="0">
                <a:solidFill>
                  <a:schemeClr val="accent1"/>
                </a:solidFill>
              </a:rPr>
              <a:t> action plan </a:t>
            </a:r>
            <a:r>
              <a:rPr lang="nl-BE" sz="2800" dirty="0" err="1">
                <a:solidFill>
                  <a:schemeClr val="accent1"/>
                </a:solidFill>
              </a:rPr>
              <a:t>procrastination</a:t>
            </a:r>
            <a:endParaRPr lang="nl-BE" sz="2800" dirty="0">
              <a:solidFill>
                <a:schemeClr val="accent1"/>
              </a:solidFill>
            </a:endParaRPr>
          </a:p>
        </p:txBody>
      </p:sp>
      <p:cxnSp>
        <p:nvCxnSpPr>
          <p:cNvPr id="35" name="Rechte verbindingslijn met pijl 34">
            <a:extLst>
              <a:ext uri="{FF2B5EF4-FFF2-40B4-BE49-F238E27FC236}">
                <a16:creationId xmlns:a16="http://schemas.microsoft.com/office/drawing/2014/main" id="{57DD651A-22F0-4CCB-A2E6-FDDE05FFCA1B}"/>
              </a:ext>
            </a:extLst>
          </p:cNvPr>
          <p:cNvCxnSpPr>
            <a:cxnSpLocks/>
            <a:stCxn id="28" idx="2"/>
          </p:cNvCxnSpPr>
          <p:nvPr/>
        </p:nvCxnSpPr>
        <p:spPr>
          <a:xfrm flipH="1">
            <a:off x="7988061" y="7168970"/>
            <a:ext cx="1579434" cy="1046205"/>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56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dirty="0"/>
              <a:t>: </a:t>
            </a:r>
            <a:r>
              <a:rPr lang="nl-BE" dirty="0" err="1"/>
              <a:t>changing</a:t>
            </a:r>
            <a:r>
              <a:rPr lang="nl-BE" dirty="0"/>
              <a:t> </a:t>
            </a:r>
            <a:r>
              <a:rPr lang="nl-BE" dirty="0" err="1"/>
              <a:t>our</a:t>
            </a:r>
            <a:r>
              <a:rPr lang="nl-BE" dirty="0"/>
              <a:t> THOUGHTS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
        <p:nvSpPr>
          <p:cNvPr id="5" name="Tijdelijke aanduiding voor tekst 4">
            <a:extLst>
              <a:ext uri="{FF2B5EF4-FFF2-40B4-BE49-F238E27FC236}">
                <a16:creationId xmlns:a16="http://schemas.microsoft.com/office/drawing/2014/main" id="{39D5B513-1072-46B7-8A74-1107256C4647}"/>
              </a:ext>
            </a:extLst>
          </p:cNvPr>
          <p:cNvSpPr>
            <a:spLocks noGrp="1"/>
          </p:cNvSpPr>
          <p:nvPr>
            <p:ph type="body" sz="quarter" idx="17"/>
          </p:nvPr>
        </p:nvSpPr>
        <p:spPr/>
        <p:txBody>
          <a:bodyPr/>
          <a:lstStyle/>
          <a:p>
            <a:pPr marL="571500" indent="-571500">
              <a:buFont typeface="Arial" panose="020B0604020202020204" pitchFamily="34" charset="0"/>
              <a:buChar char="•"/>
            </a:pPr>
            <a:r>
              <a:rPr lang="nl-BE" noProof="0" dirty="0"/>
              <a:t>SMART </a:t>
            </a:r>
            <a:r>
              <a:rPr lang="nl-BE" noProof="0" dirty="0" err="1"/>
              <a:t>also</a:t>
            </a:r>
            <a:r>
              <a:rPr lang="nl-BE" noProof="0" dirty="0"/>
              <a:t> </a:t>
            </a:r>
            <a:r>
              <a:rPr lang="nl-BE" noProof="0" dirty="0" err="1"/>
              <a:t>applies</a:t>
            </a:r>
            <a:r>
              <a:rPr lang="nl-BE" noProof="0" dirty="0"/>
              <a:t> </a:t>
            </a:r>
            <a:r>
              <a:rPr lang="nl-BE" noProof="0" dirty="0" err="1"/>
              <a:t>to</a:t>
            </a:r>
            <a:r>
              <a:rPr lang="nl-BE" noProof="0" dirty="0"/>
              <a:t> plan </a:t>
            </a:r>
            <a:r>
              <a:rPr lang="nl-BE" noProof="0" dirty="0" err="1"/>
              <a:t>to</a:t>
            </a:r>
            <a:r>
              <a:rPr lang="nl-BE" noProof="0" dirty="0"/>
              <a:t> tackle </a:t>
            </a:r>
            <a:r>
              <a:rPr lang="nl-BE" noProof="0" dirty="0" err="1"/>
              <a:t>procrastination</a:t>
            </a:r>
            <a:endParaRPr lang="nl-BE" noProof="0" dirty="0"/>
          </a:p>
          <a:p>
            <a:pPr marL="1257300" lvl="1" indent="-571500">
              <a:buFont typeface="Arial" panose="020B0604020202020204" pitchFamily="34" charset="0"/>
              <a:buChar char="•"/>
            </a:pPr>
            <a:r>
              <a:rPr lang="nl-BE" noProof="0" dirty="0"/>
              <a:t>Action plan </a:t>
            </a:r>
            <a:r>
              <a:rPr lang="nl-BE" noProof="0" dirty="0" err="1"/>
              <a:t>should</a:t>
            </a:r>
            <a:r>
              <a:rPr lang="nl-BE" noProof="0" dirty="0"/>
              <a:t> </a:t>
            </a:r>
            <a:r>
              <a:rPr lang="nl-BE" noProof="0" dirty="0" err="1"/>
              <a:t>not</a:t>
            </a:r>
            <a:r>
              <a:rPr lang="nl-BE" noProof="0" dirty="0"/>
              <a:t> have </a:t>
            </a:r>
            <a:r>
              <a:rPr lang="nl-BE" noProof="0" dirty="0" err="1"/>
              <a:t>too</a:t>
            </a:r>
            <a:r>
              <a:rPr lang="nl-BE" noProof="0" dirty="0"/>
              <a:t> large or </a:t>
            </a:r>
            <a:r>
              <a:rPr lang="nl-BE" noProof="0" dirty="0" err="1"/>
              <a:t>too</a:t>
            </a:r>
            <a:r>
              <a:rPr lang="nl-BE" noProof="0" dirty="0"/>
              <a:t> vague statements of </a:t>
            </a:r>
            <a:r>
              <a:rPr lang="nl-BE" noProof="0" dirty="0" err="1"/>
              <a:t>intent</a:t>
            </a:r>
            <a:r>
              <a:rPr lang="nl-BE" noProof="0" dirty="0"/>
              <a:t>.</a:t>
            </a:r>
          </a:p>
          <a:p>
            <a:pPr marL="1257300" lvl="1" indent="-571500">
              <a:buFont typeface="Arial" panose="020B0604020202020204" pitchFamily="34" charset="0"/>
              <a:buChar char="•"/>
            </a:pPr>
            <a:r>
              <a:rPr lang="nl-BE" noProof="0" dirty="0"/>
              <a:t>Make concrete </a:t>
            </a:r>
            <a:r>
              <a:rPr lang="nl-BE" noProof="0" dirty="0" err="1"/>
              <a:t>what</a:t>
            </a:r>
            <a:r>
              <a:rPr lang="nl-BE" noProof="0" dirty="0"/>
              <a:t> steps </a:t>
            </a:r>
            <a:r>
              <a:rPr lang="nl-BE" noProof="0" dirty="0" err="1"/>
              <a:t>you</a:t>
            </a:r>
            <a:r>
              <a:rPr lang="nl-BE" noProof="0" dirty="0"/>
              <a:t> are </a:t>
            </a:r>
            <a:r>
              <a:rPr lang="nl-BE" noProof="0" dirty="0" err="1"/>
              <a:t>taking</a:t>
            </a:r>
            <a:r>
              <a:rPr lang="nl-BE" noProof="0" dirty="0"/>
              <a:t> </a:t>
            </a:r>
            <a:r>
              <a:rPr lang="nl-BE" noProof="0" dirty="0" err="1"/>
              <a:t>to</a:t>
            </a:r>
            <a:r>
              <a:rPr lang="nl-BE" noProof="0" dirty="0"/>
              <a:t> tackle </a:t>
            </a:r>
            <a:r>
              <a:rPr lang="nl-BE" noProof="0" dirty="0" err="1"/>
              <a:t>procrastination</a:t>
            </a:r>
            <a:r>
              <a:rPr lang="nl-BE" noProof="0" dirty="0"/>
              <a:t>.</a:t>
            </a:r>
          </a:p>
          <a:p>
            <a:pPr marL="1257300" lvl="1" indent="-571500">
              <a:buFont typeface="Arial" panose="020B0604020202020204" pitchFamily="34" charset="0"/>
              <a:buChar char="•"/>
            </a:pPr>
            <a:r>
              <a:rPr lang="nl-BE" dirty="0"/>
              <a:t>E.g. top </a:t>
            </a:r>
            <a:r>
              <a:rPr lang="nl-BE" dirty="0" err="1"/>
              <a:t>athlete</a:t>
            </a:r>
            <a:endParaRPr lang="nl-BE" noProof="0" dirty="0"/>
          </a:p>
          <a:p>
            <a:pPr marL="1257300" lvl="1" indent="-571500">
              <a:buFont typeface="Arial" panose="020B0604020202020204" pitchFamily="34" charset="0"/>
              <a:buChar char="•"/>
            </a:pPr>
            <a:endParaRPr lang="nl-BE" noProof="0" dirty="0"/>
          </a:p>
        </p:txBody>
      </p:sp>
      <p:graphicFrame>
        <p:nvGraphicFramePr>
          <p:cNvPr id="6" name="Tabel 5">
            <a:extLst>
              <a:ext uri="{FF2B5EF4-FFF2-40B4-BE49-F238E27FC236}">
                <a16:creationId xmlns:a16="http://schemas.microsoft.com/office/drawing/2014/main" id="{DBF7E266-23B9-44E2-A096-4CD501305338}"/>
              </a:ext>
            </a:extLst>
          </p:cNvPr>
          <p:cNvGraphicFramePr>
            <a:graphicFrameLocks noGrp="1"/>
          </p:cNvGraphicFramePr>
          <p:nvPr>
            <p:extLst>
              <p:ext uri="{D42A27DB-BD31-4B8C-83A1-F6EECF244321}">
                <p14:modId xmlns:p14="http://schemas.microsoft.com/office/powerpoint/2010/main" val="556877903"/>
              </p:ext>
            </p:extLst>
          </p:nvPr>
        </p:nvGraphicFramePr>
        <p:xfrm>
          <a:off x="1050131" y="5143499"/>
          <a:ext cx="16047426" cy="3888153"/>
        </p:xfrm>
        <a:graphic>
          <a:graphicData uri="http://schemas.openxmlformats.org/drawingml/2006/table">
            <a:tbl>
              <a:tblPr firstRow="1" bandRow="1">
                <a:tableStyleId>{00A15C55-8517-42AA-B614-E9B94910E393}</a:tableStyleId>
              </a:tblPr>
              <a:tblGrid>
                <a:gridCol w="5349142">
                  <a:extLst>
                    <a:ext uri="{9D8B030D-6E8A-4147-A177-3AD203B41FA5}">
                      <a16:colId xmlns:a16="http://schemas.microsoft.com/office/drawing/2014/main" val="2800760615"/>
                    </a:ext>
                  </a:extLst>
                </a:gridCol>
                <a:gridCol w="5349142">
                  <a:extLst>
                    <a:ext uri="{9D8B030D-6E8A-4147-A177-3AD203B41FA5}">
                      <a16:colId xmlns:a16="http://schemas.microsoft.com/office/drawing/2014/main" val="1995876727"/>
                    </a:ext>
                  </a:extLst>
                </a:gridCol>
                <a:gridCol w="5349142">
                  <a:extLst>
                    <a:ext uri="{9D8B030D-6E8A-4147-A177-3AD203B41FA5}">
                      <a16:colId xmlns:a16="http://schemas.microsoft.com/office/drawing/2014/main" val="3392428637"/>
                    </a:ext>
                  </a:extLst>
                </a:gridCol>
              </a:tblGrid>
              <a:tr h="867302">
                <a:tc>
                  <a:txBody>
                    <a:bodyPr/>
                    <a:lstStyle/>
                    <a:p>
                      <a:pPr algn="ctr"/>
                      <a:r>
                        <a:rPr lang="nl-BE" dirty="0" err="1"/>
                        <a:t>Ahaaaa</a:t>
                      </a:r>
                      <a:r>
                        <a:rPr lang="nl-BE" dirty="0"/>
                        <a:t> </a:t>
                      </a:r>
                      <a:r>
                        <a:rPr lang="nl-BE" dirty="0" err="1"/>
                        <a:t>moments</a:t>
                      </a:r>
                      <a:r>
                        <a:rPr lang="nl-BE" dirty="0"/>
                        <a:t> = </a:t>
                      </a:r>
                      <a:r>
                        <a:rPr lang="nl-BE" dirty="0" err="1"/>
                        <a:t>postpone</a:t>
                      </a:r>
                      <a:r>
                        <a:rPr lang="nl-BE" dirty="0"/>
                        <a:t> </a:t>
                      </a:r>
                      <a:r>
                        <a:rPr lang="nl-BE" dirty="0" err="1"/>
                        <a:t>insights</a:t>
                      </a:r>
                      <a:r>
                        <a:rPr lang="nl-BE" dirty="0"/>
                        <a:t> </a:t>
                      </a:r>
                      <a:r>
                        <a:rPr lang="nl-BE" dirty="0" err="1"/>
                        <a:t>for</a:t>
                      </a:r>
                      <a:r>
                        <a:rPr lang="nl-BE" dirty="0"/>
                        <a:t> </a:t>
                      </a:r>
                      <a:r>
                        <a:rPr lang="nl-BE" dirty="0" err="1"/>
                        <a:t>formatting</a:t>
                      </a:r>
                      <a:r>
                        <a:rPr lang="nl-BE" dirty="0"/>
                        <a:t> action plan</a:t>
                      </a:r>
                    </a:p>
                  </a:txBody>
                  <a:tcPr/>
                </a:tc>
                <a:tc>
                  <a:txBody>
                    <a:bodyPr/>
                    <a:lstStyle/>
                    <a:p>
                      <a:pPr algn="ctr"/>
                      <a:r>
                        <a:rPr lang="nl-BE" dirty="0"/>
                        <a:t>Action points </a:t>
                      </a:r>
                    </a:p>
                  </a:txBody>
                  <a:tcPr/>
                </a:tc>
                <a:tc>
                  <a:txBody>
                    <a:bodyPr/>
                    <a:lstStyle/>
                    <a:p>
                      <a:pPr algn="ctr"/>
                      <a:r>
                        <a:rPr lang="nl-BE" dirty="0"/>
                        <a:t>Action points SMART </a:t>
                      </a:r>
                    </a:p>
                  </a:txBody>
                  <a:tcPr/>
                </a:tc>
                <a:extLst>
                  <a:ext uri="{0D108BD9-81ED-4DB2-BD59-A6C34878D82A}">
                    <a16:rowId xmlns:a16="http://schemas.microsoft.com/office/drawing/2014/main" val="956547475"/>
                  </a:ext>
                </a:extLst>
              </a:tr>
              <a:tr h="1257588">
                <a:tc>
                  <a:txBody>
                    <a:bodyPr/>
                    <a:lstStyle/>
                    <a:p>
                      <a:r>
                        <a:rPr lang="nl-BE" dirty="0" err="1"/>
                        <a:t>Behaviour</a:t>
                      </a:r>
                      <a:r>
                        <a:rPr lang="nl-BE" dirty="0"/>
                        <a:t> </a:t>
                      </a:r>
                      <a:r>
                        <a:rPr lang="nl-BE" dirty="0" err="1"/>
                        <a:t>you</a:t>
                      </a:r>
                      <a:r>
                        <a:rPr lang="nl-BE" dirty="0"/>
                        <a:t> </a:t>
                      </a:r>
                      <a:r>
                        <a:rPr lang="nl-BE" dirty="0" err="1"/>
                        <a:t>can</a:t>
                      </a:r>
                      <a:r>
                        <a:rPr lang="nl-BE" dirty="0"/>
                        <a:t> </a:t>
                      </a:r>
                      <a:r>
                        <a:rPr lang="nl-BE" dirty="0" err="1"/>
                        <a:t>unlearn</a:t>
                      </a:r>
                      <a:endParaRPr lang="nl-BE" dirty="0"/>
                    </a:p>
                  </a:txBody>
                  <a:tcPr/>
                </a:tc>
                <a:tc>
                  <a:txBody>
                    <a:bodyPr/>
                    <a:lstStyle/>
                    <a:p>
                      <a:r>
                        <a:rPr lang="nl-BE" dirty="0" err="1"/>
                        <a:t>If</a:t>
                      </a:r>
                      <a:r>
                        <a:rPr lang="nl-BE" dirty="0"/>
                        <a:t> </a:t>
                      </a:r>
                      <a:r>
                        <a:rPr lang="nl-BE" dirty="0" err="1"/>
                        <a:t>you</a:t>
                      </a:r>
                      <a:r>
                        <a:rPr lang="nl-BE" dirty="0"/>
                        <a:t> </a:t>
                      </a:r>
                      <a:r>
                        <a:rPr lang="nl-BE" dirty="0" err="1"/>
                        <a:t>can</a:t>
                      </a:r>
                      <a:r>
                        <a:rPr lang="nl-BE" dirty="0"/>
                        <a:t> complete </a:t>
                      </a:r>
                      <a:r>
                        <a:rPr lang="nl-BE" dirty="0" err="1"/>
                        <a:t>the</a:t>
                      </a:r>
                      <a:r>
                        <a:rPr lang="nl-BE" dirty="0"/>
                        <a:t> </a:t>
                      </a:r>
                      <a:r>
                        <a:rPr lang="nl-BE" dirty="0" err="1"/>
                        <a:t>task</a:t>
                      </a:r>
                      <a:r>
                        <a:rPr lang="nl-BE" dirty="0"/>
                        <a:t> </a:t>
                      </a:r>
                      <a:r>
                        <a:rPr lang="nl-BE" dirty="0" err="1"/>
                        <a:t>within</a:t>
                      </a:r>
                      <a:r>
                        <a:rPr lang="nl-BE" dirty="0"/>
                        <a:t> </a:t>
                      </a:r>
                      <a:r>
                        <a:rPr lang="nl-BE" dirty="0" err="1"/>
                        <a:t>two</a:t>
                      </a:r>
                      <a:r>
                        <a:rPr lang="nl-BE" dirty="0"/>
                        <a:t> minutes, do </a:t>
                      </a:r>
                      <a:r>
                        <a:rPr lang="nl-BE" dirty="0" err="1"/>
                        <a:t>it</a:t>
                      </a:r>
                      <a:r>
                        <a:rPr lang="nl-BE" dirty="0"/>
                        <a:t> </a:t>
                      </a:r>
                      <a:r>
                        <a:rPr lang="nl-BE" dirty="0" err="1"/>
                        <a:t>immediately</a:t>
                      </a:r>
                      <a:r>
                        <a:rPr lang="nl-BE" dirty="0"/>
                        <a:t>.</a:t>
                      </a:r>
                    </a:p>
                  </a:txBody>
                  <a:tcPr/>
                </a:tc>
                <a:tc>
                  <a:txBody>
                    <a:bodyPr/>
                    <a:lstStyle/>
                    <a:p>
                      <a:r>
                        <a:rPr lang="nl-BE" dirty="0" err="1"/>
                        <a:t>If</a:t>
                      </a:r>
                      <a:r>
                        <a:rPr lang="nl-BE" dirty="0"/>
                        <a:t> </a:t>
                      </a:r>
                      <a:r>
                        <a:rPr lang="nl-BE" dirty="0" err="1"/>
                        <a:t>you</a:t>
                      </a:r>
                      <a:r>
                        <a:rPr lang="nl-BE" dirty="0"/>
                        <a:t> </a:t>
                      </a:r>
                      <a:r>
                        <a:rPr lang="nl-BE" dirty="0" err="1"/>
                        <a:t>can</a:t>
                      </a:r>
                      <a:r>
                        <a:rPr lang="nl-BE" dirty="0"/>
                        <a:t> do </a:t>
                      </a:r>
                      <a:r>
                        <a:rPr lang="nl-BE" dirty="0" err="1"/>
                        <a:t>the</a:t>
                      </a:r>
                      <a:r>
                        <a:rPr lang="nl-BE" dirty="0"/>
                        <a:t> </a:t>
                      </a:r>
                      <a:r>
                        <a:rPr lang="nl-BE" dirty="0" err="1">
                          <a:solidFill>
                            <a:srgbClr val="FF0000"/>
                          </a:solidFill>
                        </a:rPr>
                        <a:t>task</a:t>
                      </a:r>
                      <a:r>
                        <a:rPr lang="nl-BE" dirty="0">
                          <a:solidFill>
                            <a:srgbClr val="FF0000"/>
                          </a:solidFill>
                        </a:rPr>
                        <a:t>, reply </a:t>
                      </a:r>
                      <a:r>
                        <a:rPr lang="nl-BE" dirty="0" err="1">
                          <a:solidFill>
                            <a:srgbClr val="FF0000"/>
                          </a:solidFill>
                        </a:rPr>
                        <a:t>to</a:t>
                      </a:r>
                      <a:r>
                        <a:rPr lang="nl-BE" dirty="0">
                          <a:solidFill>
                            <a:srgbClr val="FF0000"/>
                          </a:solidFill>
                        </a:rPr>
                        <a:t> email, </a:t>
                      </a:r>
                      <a:r>
                        <a:rPr lang="nl-BE" dirty="0" err="1">
                          <a:solidFill>
                            <a:srgbClr val="FF0000"/>
                          </a:solidFill>
                        </a:rPr>
                        <a:t>within</a:t>
                      </a:r>
                      <a:r>
                        <a:rPr lang="nl-BE" dirty="0"/>
                        <a:t> </a:t>
                      </a:r>
                      <a:r>
                        <a:rPr lang="nl-BE" dirty="0" err="1"/>
                        <a:t>two</a:t>
                      </a:r>
                      <a:r>
                        <a:rPr lang="nl-BE" dirty="0"/>
                        <a:t> minutes, do </a:t>
                      </a:r>
                      <a:r>
                        <a:rPr lang="nl-BE" dirty="0" err="1"/>
                        <a:t>it</a:t>
                      </a:r>
                      <a:r>
                        <a:rPr lang="nl-BE" dirty="0"/>
                        <a:t> </a:t>
                      </a:r>
                      <a:r>
                        <a:rPr lang="nl-BE" dirty="0" err="1"/>
                        <a:t>immediately</a:t>
                      </a:r>
                      <a:r>
                        <a:rPr lang="nl-BE" dirty="0"/>
                        <a:t>. </a:t>
                      </a:r>
                    </a:p>
                  </a:txBody>
                  <a:tcPr/>
                </a:tc>
                <a:extLst>
                  <a:ext uri="{0D108BD9-81ED-4DB2-BD59-A6C34878D82A}">
                    <a16:rowId xmlns:a16="http://schemas.microsoft.com/office/drawing/2014/main" val="296910805"/>
                  </a:ext>
                </a:extLst>
              </a:tr>
              <a:tr h="1647873">
                <a:tc>
                  <a:txBody>
                    <a:bodyPr/>
                    <a:lstStyle/>
                    <a:p>
                      <a:r>
                        <a:rPr lang="nl-BE" dirty="0" err="1"/>
                        <a:t>I’m</a:t>
                      </a:r>
                      <a:r>
                        <a:rPr lang="nl-BE" dirty="0"/>
                        <a:t> </a:t>
                      </a:r>
                      <a:r>
                        <a:rPr lang="nl-BE" dirty="0" err="1"/>
                        <a:t>one</a:t>
                      </a:r>
                      <a:r>
                        <a:rPr lang="nl-BE" dirty="0"/>
                        <a:t> of </a:t>
                      </a:r>
                      <a:r>
                        <a:rPr lang="nl-BE" dirty="0" err="1"/>
                        <a:t>those</a:t>
                      </a:r>
                      <a:r>
                        <a:rPr lang="nl-BE" dirty="0"/>
                        <a:t> </a:t>
                      </a:r>
                      <a:r>
                        <a:rPr lang="nl-BE" dirty="0" err="1"/>
                        <a:t>procrastinator</a:t>
                      </a:r>
                      <a:r>
                        <a:rPr lang="nl-BE" dirty="0"/>
                        <a:t> types: </a:t>
                      </a:r>
                      <a:r>
                        <a:rPr lang="nl-BE" dirty="0" err="1"/>
                        <a:t>passive</a:t>
                      </a:r>
                      <a:r>
                        <a:rPr lang="nl-BE" dirty="0"/>
                        <a:t> </a:t>
                      </a:r>
                      <a:r>
                        <a:rPr lang="nl-BE" dirty="0" err="1"/>
                        <a:t>fear</a:t>
                      </a:r>
                      <a:r>
                        <a:rPr lang="nl-BE" dirty="0"/>
                        <a:t> of failure</a:t>
                      </a:r>
                    </a:p>
                  </a:txBody>
                  <a:tcPr/>
                </a:tc>
                <a:tc>
                  <a:txBody>
                    <a:bodyPr/>
                    <a:lstStyle/>
                    <a:p>
                      <a:r>
                        <a:rPr lang="nl-BE" dirty="0"/>
                        <a:t>Make list of </a:t>
                      </a:r>
                      <a:r>
                        <a:rPr lang="nl-BE" dirty="0" err="1"/>
                        <a:t>my</a:t>
                      </a:r>
                      <a:r>
                        <a:rPr lang="nl-BE" dirty="0"/>
                        <a:t> </a:t>
                      </a:r>
                      <a:r>
                        <a:rPr lang="nl-BE" dirty="0" err="1"/>
                        <a:t>internal</a:t>
                      </a:r>
                      <a:r>
                        <a:rPr lang="nl-BE" dirty="0"/>
                        <a:t> distractors </a:t>
                      </a:r>
                      <a:r>
                        <a:rPr lang="nl-BE" dirty="0" err="1"/>
                        <a:t>and</a:t>
                      </a:r>
                      <a:r>
                        <a:rPr lang="nl-BE" dirty="0"/>
                        <a:t> hang </a:t>
                      </a:r>
                      <a:r>
                        <a:rPr lang="nl-BE" dirty="0" err="1"/>
                        <a:t>it</a:t>
                      </a:r>
                      <a:r>
                        <a:rPr lang="nl-BE" dirty="0"/>
                        <a:t> on </a:t>
                      </a:r>
                      <a:r>
                        <a:rPr lang="nl-BE" dirty="0" err="1"/>
                        <a:t>the</a:t>
                      </a:r>
                      <a:r>
                        <a:rPr lang="nl-BE" dirty="0"/>
                        <a:t> </a:t>
                      </a:r>
                      <a:r>
                        <a:rPr lang="nl-BE" dirty="0" err="1"/>
                        <a:t>wall</a:t>
                      </a:r>
                      <a:r>
                        <a:rPr lang="nl-BE" dirty="0"/>
                        <a:t>.</a:t>
                      </a:r>
                    </a:p>
                  </a:txBody>
                  <a:tcPr/>
                </a:tc>
                <a:tc>
                  <a:txBody>
                    <a:bodyPr/>
                    <a:lstStyle/>
                    <a:p>
                      <a:r>
                        <a:rPr lang="nl-BE" dirty="0" err="1">
                          <a:solidFill>
                            <a:schemeClr val="tx1"/>
                          </a:solidFill>
                        </a:rPr>
                        <a:t>When</a:t>
                      </a:r>
                      <a:r>
                        <a:rPr lang="nl-BE" dirty="0">
                          <a:solidFill>
                            <a:schemeClr val="tx1"/>
                          </a:solidFill>
                        </a:rPr>
                        <a:t> </a:t>
                      </a:r>
                      <a:r>
                        <a:rPr lang="nl-BE" dirty="0" err="1">
                          <a:solidFill>
                            <a:schemeClr val="tx1"/>
                          </a:solidFill>
                        </a:rPr>
                        <a:t>this</a:t>
                      </a:r>
                      <a:r>
                        <a:rPr lang="nl-BE" dirty="0">
                          <a:solidFill>
                            <a:schemeClr val="tx1"/>
                          </a:solidFill>
                        </a:rPr>
                        <a:t> </a:t>
                      </a:r>
                      <a:r>
                        <a:rPr lang="nl-BE" dirty="0" err="1">
                          <a:solidFill>
                            <a:schemeClr val="tx1"/>
                          </a:solidFill>
                        </a:rPr>
                        <a:t>session</a:t>
                      </a:r>
                      <a:r>
                        <a:rPr lang="nl-BE" dirty="0">
                          <a:solidFill>
                            <a:schemeClr val="tx1"/>
                          </a:solidFill>
                        </a:rPr>
                        <a:t> is </a:t>
                      </a:r>
                      <a:r>
                        <a:rPr lang="nl-BE" dirty="0" err="1">
                          <a:solidFill>
                            <a:schemeClr val="tx1"/>
                          </a:solidFill>
                        </a:rPr>
                        <a:t>done</a:t>
                      </a:r>
                      <a:r>
                        <a:rPr lang="nl-BE" dirty="0">
                          <a:solidFill>
                            <a:schemeClr val="tx1"/>
                          </a:solidFill>
                        </a:rPr>
                        <a:t>, I make a list of </a:t>
                      </a:r>
                      <a:r>
                        <a:rPr lang="nl-BE" dirty="0" err="1">
                          <a:solidFill>
                            <a:schemeClr val="tx1"/>
                          </a:solidFill>
                        </a:rPr>
                        <a:t>my</a:t>
                      </a:r>
                      <a:r>
                        <a:rPr lang="nl-BE" dirty="0">
                          <a:solidFill>
                            <a:schemeClr val="tx1"/>
                          </a:solidFill>
                        </a:rPr>
                        <a:t> </a:t>
                      </a:r>
                      <a:r>
                        <a:rPr lang="nl-BE" dirty="0" err="1">
                          <a:solidFill>
                            <a:schemeClr val="tx1"/>
                          </a:solidFill>
                        </a:rPr>
                        <a:t>internal</a:t>
                      </a:r>
                      <a:r>
                        <a:rPr lang="nl-BE" dirty="0">
                          <a:solidFill>
                            <a:schemeClr val="tx1"/>
                          </a:solidFill>
                        </a:rPr>
                        <a:t> distractors </a:t>
                      </a:r>
                      <a:r>
                        <a:rPr lang="nl-BE" dirty="0" err="1">
                          <a:solidFill>
                            <a:schemeClr val="tx1"/>
                          </a:solidFill>
                        </a:rPr>
                        <a:t>and</a:t>
                      </a:r>
                      <a:r>
                        <a:rPr lang="nl-BE" dirty="0">
                          <a:solidFill>
                            <a:schemeClr val="tx1"/>
                          </a:solidFill>
                        </a:rPr>
                        <a:t> hang </a:t>
                      </a:r>
                      <a:r>
                        <a:rPr lang="nl-BE" dirty="0" err="1">
                          <a:solidFill>
                            <a:schemeClr val="tx1"/>
                          </a:solidFill>
                        </a:rPr>
                        <a:t>it</a:t>
                      </a:r>
                      <a:r>
                        <a:rPr lang="nl-BE" dirty="0">
                          <a:solidFill>
                            <a:schemeClr val="tx1"/>
                          </a:solidFill>
                        </a:rPr>
                        <a:t> </a:t>
                      </a:r>
                      <a:r>
                        <a:rPr lang="nl-BE" dirty="0">
                          <a:solidFill>
                            <a:srgbClr val="FF0000"/>
                          </a:solidFill>
                        </a:rPr>
                        <a:t>on </a:t>
                      </a:r>
                      <a:r>
                        <a:rPr lang="nl-BE" dirty="0" err="1">
                          <a:solidFill>
                            <a:srgbClr val="FF0000"/>
                          </a:solidFill>
                        </a:rPr>
                        <a:t>the</a:t>
                      </a:r>
                      <a:r>
                        <a:rPr lang="nl-BE" dirty="0">
                          <a:solidFill>
                            <a:srgbClr val="FF0000"/>
                          </a:solidFill>
                        </a:rPr>
                        <a:t> </a:t>
                      </a:r>
                      <a:r>
                        <a:rPr lang="nl-BE" dirty="0" err="1">
                          <a:solidFill>
                            <a:srgbClr val="FF0000"/>
                          </a:solidFill>
                        </a:rPr>
                        <a:t>wall</a:t>
                      </a:r>
                      <a:r>
                        <a:rPr lang="nl-BE" dirty="0">
                          <a:solidFill>
                            <a:srgbClr val="FF0000"/>
                          </a:solidFill>
                        </a:rPr>
                        <a:t> </a:t>
                      </a:r>
                      <a:r>
                        <a:rPr lang="nl-BE" dirty="0" err="1">
                          <a:solidFill>
                            <a:srgbClr val="FF0000"/>
                          </a:solidFill>
                        </a:rPr>
                        <a:t>above</a:t>
                      </a:r>
                      <a:r>
                        <a:rPr lang="nl-BE" dirty="0">
                          <a:solidFill>
                            <a:srgbClr val="FF0000"/>
                          </a:solidFill>
                        </a:rPr>
                        <a:t> </a:t>
                      </a:r>
                      <a:r>
                        <a:rPr lang="nl-BE" dirty="0" err="1">
                          <a:solidFill>
                            <a:srgbClr val="FF0000"/>
                          </a:solidFill>
                        </a:rPr>
                        <a:t>my</a:t>
                      </a:r>
                      <a:r>
                        <a:rPr lang="nl-BE" dirty="0">
                          <a:solidFill>
                            <a:srgbClr val="FF0000"/>
                          </a:solidFill>
                        </a:rPr>
                        <a:t> desk</a:t>
                      </a:r>
                      <a:r>
                        <a:rPr lang="nl-BE" dirty="0">
                          <a:solidFill>
                            <a:schemeClr val="tx1"/>
                          </a:solidFill>
                        </a:rPr>
                        <a:t>.</a:t>
                      </a:r>
                    </a:p>
                  </a:txBody>
                  <a:tcPr/>
                </a:tc>
                <a:extLst>
                  <a:ext uri="{0D108BD9-81ED-4DB2-BD59-A6C34878D82A}">
                    <a16:rowId xmlns:a16="http://schemas.microsoft.com/office/drawing/2014/main" val="1533412650"/>
                  </a:ext>
                </a:extLst>
              </a:tr>
            </a:tbl>
          </a:graphicData>
        </a:graphic>
      </p:graphicFrame>
    </p:spTree>
    <p:extLst>
      <p:ext uri="{BB962C8B-B14F-4D97-AF65-F5344CB8AC3E}">
        <p14:creationId xmlns:p14="http://schemas.microsoft.com/office/powerpoint/2010/main" val="3182119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Focus </a:t>
            </a:r>
          </a:p>
          <a:p>
            <a:pPr marL="1257300" lvl="1" indent="-571500">
              <a:buFont typeface="Arial" panose="020B0604020202020204" pitchFamily="34" charset="0"/>
              <a:buChar char="•"/>
            </a:pPr>
            <a:r>
              <a:rPr lang="nl-BE" dirty="0" err="1"/>
              <a:t>Degree</a:t>
            </a:r>
            <a:r>
              <a:rPr lang="nl-BE" dirty="0"/>
              <a:t> </a:t>
            </a:r>
            <a:r>
              <a:rPr lang="nl-BE" dirty="0" err="1"/>
              <a:t>to</a:t>
            </a:r>
            <a:r>
              <a:rPr lang="nl-BE" dirty="0"/>
              <a:t> </a:t>
            </a:r>
            <a:r>
              <a:rPr lang="nl-BE" dirty="0" err="1"/>
              <a:t>which</a:t>
            </a:r>
            <a:r>
              <a:rPr lang="nl-BE" dirty="0"/>
              <a:t> we </a:t>
            </a:r>
            <a:r>
              <a:rPr lang="nl-BE" dirty="0" err="1"/>
              <a:t>can</a:t>
            </a:r>
            <a:r>
              <a:rPr lang="nl-BE" dirty="0"/>
              <a:t> </a:t>
            </a:r>
            <a:r>
              <a:rPr lang="nl-BE" b="1" dirty="0"/>
              <a:t>focus attention on </a:t>
            </a:r>
            <a:r>
              <a:rPr lang="nl-BE" b="1" dirty="0" err="1"/>
              <a:t>one</a:t>
            </a:r>
            <a:r>
              <a:rPr lang="nl-BE" b="1" dirty="0"/>
              <a:t> </a:t>
            </a:r>
            <a:r>
              <a:rPr lang="nl-BE" b="1" dirty="0" err="1"/>
              <a:t>thing</a:t>
            </a:r>
            <a:r>
              <a:rPr lang="nl-BE" dirty="0"/>
              <a:t>.</a:t>
            </a:r>
            <a:endParaRPr lang="nl-BE" noProof="0" dirty="0"/>
          </a:p>
          <a:p>
            <a:pPr marL="1257300" lvl="1" indent="-571500">
              <a:buFont typeface="Arial" panose="020B0604020202020204" pitchFamily="34" charset="0"/>
              <a:buChar char="•"/>
            </a:pPr>
            <a:r>
              <a:rPr lang="nl-BE" noProof="0" dirty="0" err="1"/>
              <a:t>What</a:t>
            </a:r>
            <a:r>
              <a:rPr lang="nl-BE" noProof="0" dirty="0"/>
              <a:t> </a:t>
            </a:r>
            <a:r>
              <a:rPr lang="nl-BE" noProof="0" dirty="0" err="1"/>
              <a:t>influences</a:t>
            </a:r>
            <a:r>
              <a:rPr lang="nl-BE" noProof="0" dirty="0"/>
              <a:t> </a:t>
            </a:r>
            <a:r>
              <a:rPr lang="nl-BE" noProof="0" dirty="0" err="1"/>
              <a:t>concentration</a:t>
            </a:r>
            <a:r>
              <a:rPr lang="nl-BE" noProof="0" dirty="0"/>
              <a:t>?</a:t>
            </a:r>
          </a:p>
          <a:p>
            <a:pPr marL="1943100" lvl="2" indent="-571500">
              <a:buFont typeface="Arial" panose="020B0604020202020204" pitchFamily="34" charset="0"/>
              <a:buChar char="•"/>
            </a:pPr>
            <a:r>
              <a:rPr lang="nl-BE" noProof="0" dirty="0"/>
              <a:t>Distractors on desk</a:t>
            </a:r>
          </a:p>
          <a:p>
            <a:pPr marL="1943100" lvl="2" indent="-571500">
              <a:buFont typeface="Arial" panose="020B0604020202020204" pitchFamily="34" charset="0"/>
              <a:buChar char="•"/>
            </a:pPr>
            <a:r>
              <a:rPr lang="nl-BE" noProof="0" dirty="0"/>
              <a:t>Setting a </a:t>
            </a:r>
            <a:r>
              <a:rPr lang="nl-BE" noProof="0" dirty="0" err="1"/>
              <a:t>clear</a:t>
            </a:r>
            <a:r>
              <a:rPr lang="nl-BE" noProof="0" dirty="0"/>
              <a:t> goal</a:t>
            </a:r>
          </a:p>
          <a:p>
            <a:pPr marL="1943100" lvl="2" indent="-571500">
              <a:buFont typeface="Arial" panose="020B0604020202020204" pitchFamily="34" charset="0"/>
              <a:buChar char="•"/>
            </a:pPr>
            <a:r>
              <a:rPr lang="nl-BE" dirty="0"/>
              <a:t>Goal is </a:t>
            </a:r>
            <a:r>
              <a:rPr lang="nl-BE" dirty="0" err="1"/>
              <a:t>formulated</a:t>
            </a:r>
            <a:r>
              <a:rPr lang="nl-BE" dirty="0"/>
              <a:t> SMART</a:t>
            </a:r>
            <a:endParaRPr lang="nl-BE" noProof="0" dirty="0"/>
          </a:p>
          <a:p>
            <a:pPr marL="1257300" lvl="1" indent="-571500">
              <a:buFont typeface="Arial" panose="020B0604020202020204" pitchFamily="34" charset="0"/>
              <a:buChar char="•"/>
            </a:pPr>
            <a:r>
              <a:rPr lang="nl-BE" noProof="0" dirty="0" err="1"/>
              <a:t>Still</a:t>
            </a:r>
            <a:r>
              <a:rPr lang="nl-BE" noProof="0" dirty="0"/>
              <a:t> </a:t>
            </a:r>
            <a:r>
              <a:rPr lang="nl-BE" noProof="0" dirty="0" err="1"/>
              <a:t>struggling</a:t>
            </a:r>
            <a:r>
              <a:rPr lang="nl-BE" noProof="0" dirty="0"/>
              <a:t> </a:t>
            </a:r>
            <a:r>
              <a:rPr lang="nl-BE" noProof="0" dirty="0" err="1"/>
              <a:t>to</a:t>
            </a:r>
            <a:r>
              <a:rPr lang="nl-BE" noProof="0" dirty="0"/>
              <a:t> </a:t>
            </a:r>
            <a:r>
              <a:rPr lang="nl-BE" noProof="0" dirty="0" err="1"/>
              <a:t>concentrate</a:t>
            </a:r>
            <a:r>
              <a:rPr lang="nl-BE" noProof="0" dirty="0"/>
              <a:t>?</a:t>
            </a:r>
          </a:p>
          <a:p>
            <a:pPr marL="1943100" lvl="2" indent="-571500">
              <a:buFont typeface="Arial" panose="020B0604020202020204" pitchFamily="34" charset="0"/>
              <a:buChar char="•"/>
            </a:pPr>
            <a:r>
              <a:rPr lang="nl-BE" noProof="0" dirty="0" err="1"/>
              <a:t>Good</a:t>
            </a:r>
            <a:r>
              <a:rPr lang="nl-BE" noProof="0" dirty="0"/>
              <a:t> </a:t>
            </a:r>
            <a:r>
              <a:rPr lang="nl-BE" noProof="0" dirty="0" err="1"/>
              <a:t>thing</a:t>
            </a:r>
            <a:r>
              <a:rPr lang="nl-BE" noProof="0" dirty="0"/>
              <a:t> </a:t>
            </a:r>
            <a:r>
              <a:rPr lang="nl-BE" noProof="0" dirty="0" err="1"/>
              <a:t>you</a:t>
            </a:r>
            <a:r>
              <a:rPr lang="nl-BE" noProof="0" dirty="0"/>
              <a:t> </a:t>
            </a:r>
            <a:r>
              <a:rPr lang="nl-BE" noProof="0" dirty="0" err="1"/>
              <a:t>noticed</a:t>
            </a:r>
            <a:r>
              <a:rPr lang="nl-BE" noProof="0" dirty="0"/>
              <a:t>!</a:t>
            </a:r>
          </a:p>
          <a:p>
            <a:pPr marL="1943100" lvl="2" indent="-571500">
              <a:buFont typeface="Arial" panose="020B0604020202020204" pitchFamily="34" charset="0"/>
              <a:buChar char="•"/>
            </a:pPr>
            <a:r>
              <a:rPr lang="nl-BE" dirty="0"/>
              <a:t>Write down </a:t>
            </a:r>
            <a:r>
              <a:rPr lang="nl-BE" dirty="0" err="1"/>
              <a:t>your</a:t>
            </a:r>
            <a:r>
              <a:rPr lang="nl-BE" dirty="0"/>
              <a:t> </a:t>
            </a:r>
            <a:r>
              <a:rPr lang="nl-BE" dirty="0" err="1"/>
              <a:t>thoughts</a:t>
            </a:r>
            <a:r>
              <a:rPr lang="nl-BE" dirty="0"/>
              <a:t> on a sheet </a:t>
            </a:r>
            <a:r>
              <a:rPr lang="nl-BE" dirty="0" err="1"/>
              <a:t>and</a:t>
            </a:r>
            <a:r>
              <a:rPr lang="nl-BE" dirty="0"/>
              <a:t> </a:t>
            </a:r>
            <a:r>
              <a:rPr lang="nl-BE" dirty="0" err="1"/>
              <a:t>refocus</a:t>
            </a:r>
            <a:r>
              <a:rPr lang="nl-BE" dirty="0"/>
              <a:t> on </a:t>
            </a:r>
            <a:r>
              <a:rPr lang="nl-BE" dirty="0" err="1"/>
              <a:t>your</a:t>
            </a:r>
            <a:r>
              <a:rPr lang="nl-BE" dirty="0"/>
              <a:t> </a:t>
            </a:r>
            <a:r>
              <a:rPr lang="nl-BE" dirty="0" err="1"/>
              <a:t>original</a:t>
            </a:r>
            <a:r>
              <a:rPr lang="nl-BE" dirty="0"/>
              <a:t> goal</a:t>
            </a:r>
            <a:endParaRPr lang="nl-BE" noProof="0" dirty="0"/>
          </a:p>
          <a:p>
            <a:pPr marL="1943100" lvl="2" indent="-571500">
              <a:buFont typeface="Arial" panose="020B0604020202020204" pitchFamily="34" charset="0"/>
              <a:buChar char="•"/>
            </a:pPr>
            <a:r>
              <a:rPr lang="nl-BE" noProof="0" dirty="0"/>
              <a:t>Be </a:t>
            </a:r>
            <a:r>
              <a:rPr lang="nl-BE" noProof="0" dirty="0" err="1"/>
              <a:t>aware</a:t>
            </a:r>
            <a:r>
              <a:rPr lang="nl-BE" noProof="0" dirty="0"/>
              <a:t>: </a:t>
            </a:r>
            <a:r>
              <a:rPr lang="nl-BE" noProof="0" dirty="0" err="1"/>
              <a:t>our</a:t>
            </a:r>
            <a:r>
              <a:rPr lang="nl-BE" noProof="0" dirty="0"/>
              <a:t> </a:t>
            </a:r>
            <a:r>
              <a:rPr lang="nl-BE" noProof="0" dirty="0" err="1"/>
              <a:t>minds</a:t>
            </a:r>
            <a:r>
              <a:rPr lang="nl-BE" noProof="0" dirty="0"/>
              <a:t> are </a:t>
            </a:r>
            <a:r>
              <a:rPr lang="nl-BE" noProof="0" dirty="0" err="1"/>
              <a:t>fickle</a:t>
            </a:r>
            <a:r>
              <a:rPr lang="nl-BE" noProof="0" dirty="0"/>
              <a:t>, attention is </a:t>
            </a:r>
            <a:r>
              <a:rPr lang="nl-BE" noProof="0" dirty="0" err="1"/>
              <a:t>fleeting</a:t>
            </a:r>
            <a:r>
              <a:rPr lang="nl-BE" noProof="0" dirty="0"/>
              <a:t>.</a:t>
            </a:r>
          </a:p>
          <a:p>
            <a:pPr marL="1943100" lvl="2" indent="-571500">
              <a:buFont typeface="Arial" panose="020B0604020202020204" pitchFamily="34" charset="0"/>
              <a:buChar char="•"/>
            </a:pPr>
            <a:r>
              <a:rPr lang="nl-BE" dirty="0" err="1"/>
              <a:t>You</a:t>
            </a:r>
            <a:r>
              <a:rPr lang="nl-BE" dirty="0"/>
              <a:t> </a:t>
            </a:r>
            <a:r>
              <a:rPr lang="nl-BE" dirty="0" err="1"/>
              <a:t>can</a:t>
            </a:r>
            <a:r>
              <a:rPr lang="nl-BE" dirty="0"/>
              <a:t> </a:t>
            </a:r>
            <a:r>
              <a:rPr lang="nl-BE" dirty="0" err="1"/>
              <a:t>build</a:t>
            </a:r>
            <a:r>
              <a:rPr lang="nl-BE" dirty="0"/>
              <a:t> </a:t>
            </a:r>
            <a:r>
              <a:rPr lang="nl-BE" dirty="0" err="1"/>
              <a:t>your</a:t>
            </a:r>
            <a:r>
              <a:rPr lang="nl-BE" dirty="0"/>
              <a:t> </a:t>
            </a:r>
            <a:r>
              <a:rPr lang="nl-BE" dirty="0" err="1"/>
              <a:t>concentration</a:t>
            </a:r>
            <a:r>
              <a:rPr lang="nl-BE" dirty="0"/>
              <a:t> skills!</a:t>
            </a:r>
            <a:endParaRPr lang="nl-BE" noProof="0" dirty="0"/>
          </a:p>
          <a:p>
            <a:pPr marL="1943100" lvl="2"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dirty="0"/>
              <a:t>: </a:t>
            </a:r>
            <a:r>
              <a:rPr lang="nl-BE" dirty="0" err="1"/>
              <a:t>changing</a:t>
            </a:r>
            <a:r>
              <a:rPr lang="nl-BE" dirty="0"/>
              <a:t> </a:t>
            </a:r>
            <a:r>
              <a:rPr lang="nl-BE" dirty="0" err="1"/>
              <a:t>our</a:t>
            </a:r>
            <a:r>
              <a:rPr lang="nl-BE" dirty="0"/>
              <a:t> THOUGHTS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1694254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420253" y="1711002"/>
            <a:ext cx="14904720" cy="6046561"/>
          </a:xfrm>
        </p:spPr>
        <p:txBody>
          <a:bodyPr/>
          <a:lstStyle/>
          <a:p>
            <a:pPr marL="571500" indent="-571500">
              <a:buFont typeface="Arial" panose="020B0604020202020204" pitchFamily="34" charset="0"/>
              <a:buChar char="•"/>
            </a:pPr>
            <a:r>
              <a:rPr lang="nl-BE" noProof="0" dirty="0"/>
              <a:t>Focus </a:t>
            </a:r>
          </a:p>
          <a:p>
            <a:pPr marL="1257300" lvl="1" indent="-571500">
              <a:buFont typeface="Arial" panose="020B0604020202020204" pitchFamily="34" charset="0"/>
              <a:buChar char="•"/>
            </a:pPr>
            <a:r>
              <a:rPr lang="nl-BE" noProof="0" dirty="0"/>
              <a:t>Building </a:t>
            </a:r>
            <a:r>
              <a:rPr lang="nl-BE" noProof="0" dirty="0" err="1"/>
              <a:t>concentration</a:t>
            </a:r>
            <a:r>
              <a:rPr lang="nl-BE" noProof="0" dirty="0"/>
              <a:t> </a:t>
            </a:r>
            <a:r>
              <a:rPr lang="nl-BE" noProof="0" dirty="0" err="1"/>
              <a:t>capacity</a:t>
            </a:r>
            <a:endParaRPr lang="nl-BE" noProof="0" dirty="0"/>
          </a:p>
          <a:p>
            <a:pPr marL="1943100" lvl="2" indent="-571500">
              <a:buFont typeface="Arial" panose="020B0604020202020204" pitchFamily="34" charset="0"/>
              <a:buChar char="•"/>
            </a:pPr>
            <a:r>
              <a:rPr lang="nl-BE" noProof="0" dirty="0" err="1"/>
              <a:t>Compare</a:t>
            </a:r>
            <a:r>
              <a:rPr lang="nl-BE" noProof="0" dirty="0"/>
              <a:t> </a:t>
            </a:r>
            <a:r>
              <a:rPr lang="nl-BE" noProof="0" dirty="0" err="1"/>
              <a:t>with</a:t>
            </a:r>
            <a:r>
              <a:rPr lang="nl-BE" noProof="0" dirty="0"/>
              <a:t> training puppy</a:t>
            </a:r>
          </a:p>
          <a:p>
            <a:pPr marL="2628900" lvl="3" indent="-571500">
              <a:buFont typeface="Arial" panose="020B0604020202020204" pitchFamily="34" charset="0"/>
              <a:buChar char="•"/>
            </a:pPr>
            <a:r>
              <a:rPr lang="nl-BE" noProof="0" dirty="0"/>
              <a:t>Puppy is </a:t>
            </a:r>
            <a:r>
              <a:rPr lang="nl-BE" noProof="0" dirty="0" err="1"/>
              <a:t>easily</a:t>
            </a:r>
            <a:r>
              <a:rPr lang="nl-BE" noProof="0" dirty="0"/>
              <a:t> </a:t>
            </a:r>
            <a:r>
              <a:rPr lang="nl-BE" noProof="0" dirty="0" err="1"/>
              <a:t>distracted</a:t>
            </a:r>
            <a:r>
              <a:rPr lang="nl-BE" noProof="0" dirty="0"/>
              <a:t> </a:t>
            </a:r>
            <a:r>
              <a:rPr lang="nl-BE" noProof="0" dirty="0" err="1"/>
              <a:t>and</a:t>
            </a:r>
            <a:r>
              <a:rPr lang="nl-BE" noProof="0" dirty="0"/>
              <a:t> </a:t>
            </a:r>
            <a:r>
              <a:rPr lang="nl-BE" noProof="0" dirty="0" err="1"/>
              <a:t>interested</a:t>
            </a:r>
            <a:r>
              <a:rPr lang="nl-BE" noProof="0" dirty="0"/>
              <a:t> in </a:t>
            </a:r>
            <a:r>
              <a:rPr lang="nl-BE" noProof="0" dirty="0" err="1"/>
              <a:t>everything</a:t>
            </a:r>
            <a:r>
              <a:rPr lang="nl-BE" dirty="0"/>
              <a:t>, </a:t>
            </a:r>
            <a:r>
              <a:rPr lang="nl-BE" dirty="0" err="1"/>
              <a:t>will</a:t>
            </a:r>
            <a:r>
              <a:rPr lang="nl-BE" dirty="0"/>
              <a:t> </a:t>
            </a:r>
            <a:r>
              <a:rPr lang="nl-BE" dirty="0" err="1"/>
              <a:t>not</a:t>
            </a:r>
            <a:r>
              <a:rPr lang="nl-BE" dirty="0"/>
              <a:t> step </a:t>
            </a:r>
            <a:r>
              <a:rPr lang="nl-BE" dirty="0" err="1"/>
              <a:t>along</a:t>
            </a:r>
            <a:r>
              <a:rPr lang="nl-BE" dirty="0"/>
              <a:t> </a:t>
            </a:r>
            <a:r>
              <a:rPr lang="nl-BE" dirty="0" err="1"/>
              <a:t>smoothly</a:t>
            </a:r>
            <a:r>
              <a:rPr lang="nl-BE" dirty="0"/>
              <a:t>.</a:t>
            </a:r>
            <a:endParaRPr lang="nl-BE" noProof="0" dirty="0"/>
          </a:p>
          <a:p>
            <a:pPr marL="2628900" lvl="3" indent="-571500">
              <a:buFont typeface="Arial" panose="020B0604020202020204" pitchFamily="34" charset="0"/>
              <a:buChar char="•"/>
            </a:pPr>
            <a:r>
              <a:rPr lang="nl-BE" noProof="0" dirty="0" err="1"/>
              <a:t>You</a:t>
            </a:r>
            <a:r>
              <a:rPr lang="nl-BE" noProof="0" dirty="0"/>
              <a:t> do </a:t>
            </a:r>
            <a:r>
              <a:rPr lang="nl-BE" noProof="0" dirty="0" err="1"/>
              <a:t>not</a:t>
            </a:r>
            <a:r>
              <a:rPr lang="nl-BE" noProof="0" dirty="0"/>
              <a:t> </a:t>
            </a:r>
            <a:r>
              <a:rPr lang="nl-BE" noProof="0" dirty="0" err="1"/>
              <a:t>anger</a:t>
            </a:r>
            <a:r>
              <a:rPr lang="nl-BE" noProof="0" dirty="0"/>
              <a:t> </a:t>
            </a:r>
            <a:r>
              <a:rPr lang="nl-BE" noProof="0" dirty="0" err="1"/>
              <a:t>the</a:t>
            </a:r>
            <a:r>
              <a:rPr lang="nl-BE" noProof="0" dirty="0"/>
              <a:t> puppy, but </a:t>
            </a:r>
            <a:r>
              <a:rPr lang="nl-BE" noProof="0" dirty="0" err="1"/>
              <a:t>bring</a:t>
            </a:r>
            <a:r>
              <a:rPr lang="nl-BE" noProof="0" dirty="0"/>
              <a:t> puppy’s attention back </a:t>
            </a:r>
            <a:r>
              <a:rPr lang="nl-BE" noProof="0" dirty="0" err="1"/>
              <a:t>to</a:t>
            </a:r>
            <a:r>
              <a:rPr lang="nl-BE" noProof="0" dirty="0"/>
              <a:t> </a:t>
            </a:r>
            <a:r>
              <a:rPr lang="nl-BE" noProof="0" dirty="0" err="1"/>
              <a:t>you</a:t>
            </a:r>
            <a:r>
              <a:rPr lang="nl-BE" noProof="0" dirty="0"/>
              <a:t> </a:t>
            </a:r>
            <a:r>
              <a:rPr lang="nl-BE" noProof="0" dirty="0" err="1"/>
              <a:t>and</a:t>
            </a:r>
            <a:r>
              <a:rPr lang="nl-BE" noProof="0" dirty="0"/>
              <a:t> </a:t>
            </a:r>
            <a:r>
              <a:rPr lang="nl-BE" noProof="0" dirty="0" err="1"/>
              <a:t>walking</a:t>
            </a:r>
            <a:r>
              <a:rPr lang="nl-BE" noProof="0" dirty="0"/>
              <a:t> pace.</a:t>
            </a:r>
          </a:p>
          <a:p>
            <a:pPr marL="2628900" lvl="3" indent="-571500">
              <a:buFont typeface="Arial" panose="020B0604020202020204" pitchFamily="34" charset="0"/>
              <a:buChar char="•"/>
            </a:pPr>
            <a:r>
              <a:rPr lang="nl-BE" noProof="0" dirty="0" err="1"/>
              <a:t>Reward</a:t>
            </a:r>
            <a:r>
              <a:rPr lang="nl-BE" noProof="0" dirty="0"/>
              <a:t> </a:t>
            </a:r>
            <a:r>
              <a:rPr lang="nl-BE" noProof="0" dirty="0" err="1"/>
              <a:t>when</a:t>
            </a:r>
            <a:r>
              <a:rPr lang="nl-BE" noProof="0" dirty="0"/>
              <a:t> he </a:t>
            </a:r>
            <a:r>
              <a:rPr lang="nl-BE" noProof="0" dirty="0" err="1"/>
              <a:t>walks</a:t>
            </a:r>
            <a:r>
              <a:rPr lang="nl-BE" noProof="0" dirty="0"/>
              <a:t> </a:t>
            </a:r>
            <a:r>
              <a:rPr lang="nl-BE" noProof="0" dirty="0" err="1"/>
              <a:t>nicely</a:t>
            </a:r>
            <a:r>
              <a:rPr lang="nl-BE" noProof="0" dirty="0"/>
              <a:t> </a:t>
            </a:r>
            <a:r>
              <a:rPr lang="nl-BE" noProof="0" dirty="0" err="1"/>
              <a:t>beside</a:t>
            </a:r>
            <a:r>
              <a:rPr lang="nl-BE" noProof="0" dirty="0"/>
              <a:t> </a:t>
            </a:r>
            <a:r>
              <a:rPr lang="nl-BE" noProof="0" dirty="0" err="1"/>
              <a:t>you</a:t>
            </a:r>
            <a:r>
              <a:rPr lang="nl-BE" noProof="0" dirty="0"/>
              <a:t>.</a:t>
            </a:r>
          </a:p>
          <a:p>
            <a:pPr marL="2628900" lvl="3" indent="-571500">
              <a:buFont typeface="Arial" panose="020B0604020202020204" pitchFamily="34" charset="0"/>
              <a:buChar char="•"/>
            </a:pPr>
            <a:r>
              <a:rPr lang="nl-BE" noProof="0" dirty="0" err="1"/>
              <a:t>You</a:t>
            </a:r>
            <a:r>
              <a:rPr lang="nl-BE" noProof="0" dirty="0"/>
              <a:t> do </a:t>
            </a:r>
            <a:r>
              <a:rPr lang="nl-BE" noProof="0" dirty="0" err="1"/>
              <a:t>this</a:t>
            </a:r>
            <a:r>
              <a:rPr lang="nl-BE" noProof="0" dirty="0"/>
              <a:t> over </a:t>
            </a:r>
            <a:r>
              <a:rPr lang="nl-BE" noProof="0" dirty="0" err="1"/>
              <a:t>and</a:t>
            </a:r>
            <a:r>
              <a:rPr lang="nl-BE" noProof="0" dirty="0"/>
              <a:t> over </a:t>
            </a:r>
            <a:r>
              <a:rPr lang="nl-BE" noProof="0" dirty="0" err="1"/>
              <a:t>agai</a:t>
            </a:r>
            <a:r>
              <a:rPr lang="nl-BE" dirty="0"/>
              <a:t>n.</a:t>
            </a:r>
            <a:endParaRPr lang="nl-BE" noProof="0" dirty="0"/>
          </a:p>
          <a:p>
            <a:pPr marL="1943100" lvl="2" indent="-571500">
              <a:buFont typeface="Arial" panose="020B0604020202020204" pitchFamily="34" charset="0"/>
              <a:buChar char="•"/>
            </a:pPr>
            <a:r>
              <a:rPr lang="nl-BE" noProof="0" dirty="0" err="1"/>
              <a:t>Notice</a:t>
            </a:r>
            <a:r>
              <a:rPr lang="nl-BE" noProof="0" dirty="0"/>
              <a:t> </a:t>
            </a:r>
            <a:r>
              <a:rPr lang="nl-BE" noProof="0" dirty="0" err="1"/>
              <a:t>when</a:t>
            </a:r>
            <a:r>
              <a:rPr lang="nl-BE" noProof="0" dirty="0"/>
              <a:t> </a:t>
            </a:r>
            <a:r>
              <a:rPr lang="nl-BE" noProof="0" dirty="0" err="1"/>
              <a:t>you</a:t>
            </a:r>
            <a:r>
              <a:rPr lang="nl-BE" noProof="0" dirty="0"/>
              <a:t> are </a:t>
            </a:r>
            <a:r>
              <a:rPr lang="nl-BE" noProof="0" dirty="0" err="1"/>
              <a:t>distracted</a:t>
            </a:r>
            <a:r>
              <a:rPr lang="nl-BE" noProof="0" dirty="0"/>
              <a:t>.</a:t>
            </a:r>
          </a:p>
          <a:p>
            <a:pPr marL="1943100" lvl="2" indent="-571500">
              <a:buFont typeface="Arial" panose="020B0604020202020204" pitchFamily="34" charset="0"/>
              <a:buChar char="•"/>
            </a:pPr>
            <a:r>
              <a:rPr lang="nl-BE" noProof="0" dirty="0" err="1"/>
              <a:t>Realise</a:t>
            </a:r>
            <a:r>
              <a:rPr lang="nl-BE" noProof="0" dirty="0"/>
              <a:t> </a:t>
            </a:r>
            <a:r>
              <a:rPr lang="nl-BE" noProof="0" dirty="0" err="1"/>
              <a:t>that</a:t>
            </a:r>
            <a:r>
              <a:rPr lang="nl-BE" noProof="0" dirty="0"/>
              <a:t> </a:t>
            </a:r>
            <a:r>
              <a:rPr lang="nl-BE" noProof="0" dirty="0" err="1"/>
              <a:t>you</a:t>
            </a:r>
            <a:r>
              <a:rPr lang="nl-BE" noProof="0" dirty="0"/>
              <a:t> </a:t>
            </a:r>
            <a:r>
              <a:rPr lang="nl-BE" noProof="0" dirty="0" err="1"/>
              <a:t>notice</a:t>
            </a:r>
            <a:r>
              <a:rPr lang="nl-BE" noProof="0" dirty="0"/>
              <a:t> </a:t>
            </a:r>
            <a:r>
              <a:rPr lang="nl-BE" noProof="0" dirty="0" err="1"/>
              <a:t>this</a:t>
            </a:r>
            <a:r>
              <a:rPr lang="nl-BE" noProof="0" dirty="0"/>
              <a:t>.</a:t>
            </a:r>
          </a:p>
          <a:p>
            <a:pPr marL="1943100" lvl="2" indent="-571500">
              <a:buFont typeface="Arial" panose="020B0604020202020204" pitchFamily="34" charset="0"/>
              <a:buChar char="•"/>
            </a:pPr>
            <a:r>
              <a:rPr lang="nl-BE" noProof="0" dirty="0" err="1"/>
              <a:t>Bring</a:t>
            </a:r>
            <a:r>
              <a:rPr lang="nl-BE" noProof="0" dirty="0"/>
              <a:t> </a:t>
            </a:r>
            <a:r>
              <a:rPr lang="nl-BE" noProof="0" dirty="0" err="1"/>
              <a:t>your</a:t>
            </a:r>
            <a:r>
              <a:rPr lang="nl-BE" noProof="0" dirty="0"/>
              <a:t> attention back </a:t>
            </a:r>
            <a:r>
              <a:rPr lang="nl-BE" noProof="0" dirty="0" err="1"/>
              <a:t>to</a:t>
            </a:r>
            <a:r>
              <a:rPr lang="nl-BE" noProof="0" dirty="0"/>
              <a:t> </a:t>
            </a:r>
            <a:r>
              <a:rPr lang="nl-BE" noProof="0" dirty="0" err="1"/>
              <a:t>the</a:t>
            </a:r>
            <a:r>
              <a:rPr lang="nl-BE" noProof="0" dirty="0"/>
              <a:t> course.</a:t>
            </a:r>
          </a:p>
          <a:p>
            <a:pPr marL="1943100" lvl="2" indent="-571500">
              <a:buFont typeface="Arial" panose="020B0604020202020204" pitchFamily="34" charset="0"/>
              <a:buChar char="•"/>
            </a:pPr>
            <a:r>
              <a:rPr lang="nl-BE" noProof="0" dirty="0"/>
              <a:t>Do </a:t>
            </a:r>
            <a:r>
              <a:rPr lang="nl-BE" noProof="0" dirty="0" err="1"/>
              <a:t>this</a:t>
            </a:r>
            <a:r>
              <a:rPr lang="nl-BE" noProof="0" dirty="0"/>
              <a:t> over </a:t>
            </a:r>
            <a:r>
              <a:rPr lang="nl-BE" noProof="0" dirty="0" err="1"/>
              <a:t>and</a:t>
            </a:r>
            <a:r>
              <a:rPr lang="nl-BE" noProof="0" dirty="0"/>
              <a:t> over </a:t>
            </a:r>
            <a:r>
              <a:rPr lang="nl-BE" noProof="0" dirty="0" err="1"/>
              <a:t>again</a:t>
            </a:r>
            <a:r>
              <a:rPr lang="nl-BE" noProof="0" dirty="0"/>
              <a:t>.</a:t>
            </a:r>
          </a:p>
          <a:p>
            <a:pPr marL="1943100" lvl="2" indent="-571500">
              <a:buFont typeface="Arial" panose="020B0604020202020204" pitchFamily="34" charset="0"/>
              <a:buChar char="•"/>
            </a:pPr>
            <a:r>
              <a:rPr lang="nl-BE" noProof="0" dirty="0"/>
              <a:t>Focus on </a:t>
            </a:r>
            <a:r>
              <a:rPr lang="nl-BE" noProof="0" dirty="0" err="1"/>
              <a:t>the</a:t>
            </a:r>
            <a:r>
              <a:rPr lang="nl-BE" noProof="0" dirty="0"/>
              <a:t> </a:t>
            </a:r>
            <a:r>
              <a:rPr lang="nl-BE" noProof="0" dirty="0" err="1"/>
              <a:t>number</a:t>
            </a:r>
            <a:r>
              <a:rPr lang="nl-BE" noProof="0" dirty="0"/>
              <a:t> of </a:t>
            </a:r>
            <a:r>
              <a:rPr lang="nl-BE" noProof="0" dirty="0" err="1"/>
              <a:t>times</a:t>
            </a:r>
            <a:r>
              <a:rPr lang="nl-BE" noProof="0" dirty="0"/>
              <a:t> </a:t>
            </a:r>
            <a:r>
              <a:rPr lang="nl-BE" noProof="0" dirty="0" err="1"/>
              <a:t>you</a:t>
            </a:r>
            <a:r>
              <a:rPr lang="nl-BE" noProof="0" dirty="0"/>
              <a:t> </a:t>
            </a:r>
            <a:r>
              <a:rPr lang="nl-BE" noProof="0" dirty="0" err="1"/>
              <a:t>bring</a:t>
            </a:r>
            <a:r>
              <a:rPr lang="nl-BE" noProof="0" dirty="0"/>
              <a:t> </a:t>
            </a:r>
            <a:r>
              <a:rPr lang="nl-BE" noProof="0" dirty="0" err="1"/>
              <a:t>your</a:t>
            </a:r>
            <a:r>
              <a:rPr lang="nl-BE" noProof="0" dirty="0"/>
              <a:t> attention back </a:t>
            </a:r>
            <a:r>
              <a:rPr lang="nl-BE" noProof="0" dirty="0" err="1"/>
              <a:t>to</a:t>
            </a:r>
            <a:r>
              <a:rPr lang="nl-BE" noProof="0" dirty="0"/>
              <a:t> </a:t>
            </a:r>
            <a:r>
              <a:rPr lang="nl-BE" noProof="0" dirty="0" err="1"/>
              <a:t>the</a:t>
            </a:r>
            <a:r>
              <a:rPr lang="nl-BE" noProof="0" dirty="0"/>
              <a:t> course </a:t>
            </a:r>
            <a:r>
              <a:rPr lang="nl-BE" noProof="0" dirty="0" err="1"/>
              <a:t>rather</a:t>
            </a:r>
            <a:r>
              <a:rPr lang="nl-BE" noProof="0" dirty="0"/>
              <a:t> </a:t>
            </a:r>
            <a:r>
              <a:rPr lang="nl-BE" noProof="0" dirty="0" err="1"/>
              <a:t>than</a:t>
            </a:r>
            <a:r>
              <a:rPr lang="nl-BE" noProof="0" dirty="0"/>
              <a:t> </a:t>
            </a:r>
            <a:r>
              <a:rPr lang="nl-BE" noProof="0" dirty="0" err="1"/>
              <a:t>the</a:t>
            </a:r>
            <a:r>
              <a:rPr lang="nl-BE" noProof="0" dirty="0"/>
              <a:t> </a:t>
            </a:r>
            <a:r>
              <a:rPr lang="nl-BE" noProof="0" dirty="0" err="1"/>
              <a:t>number</a:t>
            </a:r>
            <a:r>
              <a:rPr lang="nl-BE" noProof="0" dirty="0"/>
              <a:t> of </a:t>
            </a:r>
            <a:r>
              <a:rPr lang="nl-BE" noProof="0" dirty="0" err="1"/>
              <a:t>times</a:t>
            </a:r>
            <a:r>
              <a:rPr lang="nl-BE" noProof="0" dirty="0"/>
              <a:t> </a:t>
            </a:r>
            <a:r>
              <a:rPr lang="nl-BE" noProof="0" dirty="0" err="1"/>
              <a:t>you</a:t>
            </a:r>
            <a:r>
              <a:rPr lang="nl-BE" noProof="0" dirty="0"/>
              <a:t> </a:t>
            </a:r>
            <a:r>
              <a:rPr lang="nl-BE" noProof="0" dirty="0" err="1"/>
              <a:t>were</a:t>
            </a:r>
            <a:r>
              <a:rPr lang="nl-BE" noProof="0" dirty="0"/>
              <a:t> </a:t>
            </a:r>
            <a:r>
              <a:rPr lang="nl-BE" noProof="0" dirty="0" err="1"/>
              <a:t>distracted</a:t>
            </a:r>
            <a:r>
              <a:rPr lang="nl-BE" noProof="0" dirty="0"/>
              <a:t>.</a:t>
            </a:r>
          </a:p>
          <a:p>
            <a:pPr marL="1943100" lvl="2" indent="-571500">
              <a:buFont typeface="Arial" panose="020B0604020202020204" pitchFamily="34" charset="0"/>
              <a:buChar char="•"/>
            </a:pPr>
            <a:r>
              <a:rPr lang="nl-BE" noProof="0" dirty="0" err="1"/>
              <a:t>Reward</a:t>
            </a:r>
            <a:r>
              <a:rPr lang="nl-BE" noProof="0" dirty="0"/>
              <a:t> </a:t>
            </a:r>
            <a:r>
              <a:rPr lang="nl-BE" noProof="0" dirty="0" err="1"/>
              <a:t>yourself</a:t>
            </a:r>
            <a:r>
              <a:rPr lang="nl-BE" noProof="0" dirty="0"/>
              <a:t>!</a:t>
            </a:r>
          </a:p>
          <a:p>
            <a:pPr marL="1943100" lvl="2"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dirty="0"/>
              <a:t>: </a:t>
            </a:r>
            <a:r>
              <a:rPr lang="nl-BE" dirty="0" err="1"/>
              <a:t>changing</a:t>
            </a:r>
            <a:r>
              <a:rPr lang="nl-BE" dirty="0"/>
              <a:t> </a:t>
            </a:r>
            <a:r>
              <a:rPr lang="nl-BE" dirty="0" err="1"/>
              <a:t>our</a:t>
            </a:r>
            <a:r>
              <a:rPr lang="nl-BE" dirty="0"/>
              <a:t> THOUGHTS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3321505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420253" y="1711002"/>
            <a:ext cx="14904720" cy="6046561"/>
          </a:xfrm>
        </p:spPr>
        <p:txBody>
          <a:bodyPr/>
          <a:lstStyle/>
          <a:p>
            <a:pPr marL="571500" indent="-571500">
              <a:buFont typeface="Arial" panose="020B0604020202020204" pitchFamily="34" charset="0"/>
              <a:buChar char="•"/>
            </a:pPr>
            <a:r>
              <a:rPr lang="nl-BE" noProof="0" dirty="0"/>
              <a:t>Focus </a:t>
            </a:r>
          </a:p>
          <a:p>
            <a:pPr marL="1257300" lvl="1" indent="-571500">
              <a:buFont typeface="Arial" panose="020B0604020202020204" pitchFamily="34" charset="0"/>
              <a:buChar char="•"/>
            </a:pPr>
            <a:r>
              <a:rPr lang="nl-BE" noProof="0" dirty="0"/>
              <a:t>The </a:t>
            </a:r>
            <a:r>
              <a:rPr lang="nl-BE" noProof="0" dirty="0" err="1"/>
              <a:t>Pomodoro</a:t>
            </a:r>
            <a:r>
              <a:rPr lang="nl-BE" noProof="0" dirty="0"/>
              <a:t> </a:t>
            </a:r>
            <a:r>
              <a:rPr lang="nl-BE" noProof="0" dirty="0" err="1"/>
              <a:t>method</a:t>
            </a: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dirty="0"/>
              <a:t>: </a:t>
            </a:r>
            <a:r>
              <a:rPr lang="nl-BE" dirty="0" err="1"/>
              <a:t>changing</a:t>
            </a:r>
            <a:r>
              <a:rPr lang="nl-BE" dirty="0"/>
              <a:t> </a:t>
            </a:r>
            <a:r>
              <a:rPr lang="nl-BE" dirty="0" err="1"/>
              <a:t>our</a:t>
            </a:r>
            <a:r>
              <a:rPr lang="nl-BE" dirty="0"/>
              <a:t> THOUGHTS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pic>
        <p:nvPicPr>
          <p:cNvPr id="4" name="Onlinemedia 3" title="Howest_FAQ_How to get my school work done?">
            <a:hlinkClick r:id="" action="ppaction://media"/>
            <a:extLst>
              <a:ext uri="{FF2B5EF4-FFF2-40B4-BE49-F238E27FC236}">
                <a16:creationId xmlns:a16="http://schemas.microsoft.com/office/drawing/2014/main" id="{BE89CB0D-F140-45BA-8776-9AF1C39C1D49}"/>
              </a:ext>
            </a:extLst>
          </p:cNvPr>
          <p:cNvPicPr>
            <a:picLocks noRot="1" noChangeAspect="1"/>
          </p:cNvPicPr>
          <p:nvPr>
            <a:videoFile r:link="rId1"/>
          </p:nvPr>
        </p:nvPicPr>
        <p:blipFill>
          <a:blip r:embed="rId4"/>
          <a:stretch>
            <a:fillRect/>
          </a:stretch>
        </p:blipFill>
        <p:spPr>
          <a:xfrm>
            <a:off x="4043871" y="3068392"/>
            <a:ext cx="9930921" cy="5610971"/>
          </a:xfrm>
          <a:prstGeom prst="rect">
            <a:avLst/>
          </a:prstGeom>
        </p:spPr>
      </p:pic>
    </p:spTree>
    <p:extLst>
      <p:ext uri="{BB962C8B-B14F-4D97-AF65-F5344CB8AC3E}">
        <p14:creationId xmlns:p14="http://schemas.microsoft.com/office/powerpoint/2010/main" val="200334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68</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err="1"/>
              <a:t>Overview</a:t>
            </a:r>
            <a:endParaRPr lang="nl-BE" noProof="0" dirty="0"/>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dirty="0" err="1"/>
              <a:t>Procrastination</a:t>
            </a:r>
            <a:r>
              <a:rPr lang="nl-BE" dirty="0"/>
              <a:t> workshop</a:t>
            </a:r>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a:solidFill>
            <a:srgbClr val="FFDD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tackle </a:t>
            </a:r>
            <a:r>
              <a:rPr lang="nl-BE" sz="2800" b="1" dirty="0" err="1"/>
              <a:t>procrastination</a:t>
            </a:r>
            <a:r>
              <a:rPr lang="nl-BE" sz="2800" b="1" dirty="0"/>
              <a:t>:</a:t>
            </a:r>
          </a:p>
          <a:p>
            <a:pPr algn="ctr"/>
            <a:r>
              <a:rPr lang="nl-BE" sz="2800" b="1" dirty="0" err="1"/>
              <a:t>Changing</a:t>
            </a:r>
            <a:r>
              <a:rPr lang="nl-BE" sz="2800" b="1" dirty="0"/>
              <a:t> </a:t>
            </a:r>
            <a:r>
              <a:rPr lang="nl-BE" sz="2800" b="1" dirty="0" err="1"/>
              <a:t>thoughts</a:t>
            </a:r>
            <a:endParaRPr lang="nl-BE" sz="2800" b="1" dirty="0"/>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flipH="1">
            <a:off x="5865962" y="3065604"/>
            <a:ext cx="2954717" cy="2757538"/>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5693045" cy="1390098"/>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91741" y="4607404"/>
            <a:ext cx="4966932" cy="121573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t>Role</a:t>
            </a:r>
            <a:r>
              <a:rPr lang="nl-BE" sz="3200" dirty="0"/>
              <a:t> of </a:t>
            </a:r>
            <a:r>
              <a:rPr lang="nl-BE" sz="3200" dirty="0" err="1"/>
              <a:t>thoughts</a:t>
            </a:r>
            <a:r>
              <a:rPr lang="nl-BE" sz="3200" dirty="0"/>
              <a:t> on </a:t>
            </a:r>
            <a:r>
              <a:rPr lang="nl-BE" sz="3200" dirty="0" err="1"/>
              <a:t>procrastination</a:t>
            </a:r>
            <a:endParaRPr lang="nl-BE" sz="3200" dirty="0"/>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3955098" y="6159710"/>
            <a:ext cx="3388222" cy="993935"/>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Thinking </a:t>
            </a:r>
            <a:r>
              <a:rPr lang="nl-BE" sz="3200" dirty="0" err="1"/>
              <a:t>patterns</a:t>
            </a:r>
            <a:endParaRPr lang="nl-BE" sz="3200" dirty="0"/>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7712816" y="6116082"/>
            <a:ext cx="3709358" cy="105288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t>Helpful</a:t>
            </a:r>
            <a:r>
              <a:rPr lang="nl-BE" sz="3200" dirty="0"/>
              <a:t> </a:t>
            </a:r>
            <a:r>
              <a:rPr lang="nl-BE" sz="3200" dirty="0" err="1"/>
              <a:t>and</a:t>
            </a:r>
            <a:r>
              <a:rPr lang="nl-BE" sz="3200" dirty="0"/>
              <a:t> non-</a:t>
            </a:r>
            <a:r>
              <a:rPr lang="nl-BE" sz="3200" dirty="0" err="1"/>
              <a:t>helpful</a:t>
            </a:r>
            <a:r>
              <a:rPr lang="nl-BE" sz="3200" dirty="0"/>
              <a:t> </a:t>
            </a:r>
            <a:r>
              <a:rPr lang="nl-BE" sz="3200" dirty="0" err="1"/>
              <a:t>thoughts</a:t>
            </a:r>
            <a:endParaRPr lang="nl-BE" sz="3200" dirty="0"/>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p:cNvCxnSpPr>
          <p:nvPr/>
        </p:nvCxnSpPr>
        <p:spPr>
          <a:xfrm>
            <a:off x="8820676" y="3084428"/>
            <a:ext cx="3897868" cy="2591753"/>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p:cNvCxnSpPr>
          <p:nvPr/>
        </p:nvCxnSpPr>
        <p:spPr>
          <a:xfrm>
            <a:off x="8820677" y="3084428"/>
            <a:ext cx="465829" cy="2700422"/>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9968AE38-957B-4534-BB1E-B7FE3958B14E}"/>
              </a:ext>
            </a:extLst>
          </p:cNvPr>
          <p:cNvCxnSpPr>
            <a:cxnSpLocks/>
            <a:stCxn id="28" idx="2"/>
          </p:cNvCxnSpPr>
          <p:nvPr/>
        </p:nvCxnSpPr>
        <p:spPr>
          <a:xfrm>
            <a:off x="9567495" y="7168970"/>
            <a:ext cx="1081345" cy="1046205"/>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
        <p:nvSpPr>
          <p:cNvPr id="42" name="Rechthoek: afgeronde hoeken 41">
            <a:extLst>
              <a:ext uri="{FF2B5EF4-FFF2-40B4-BE49-F238E27FC236}">
                <a16:creationId xmlns:a16="http://schemas.microsoft.com/office/drawing/2014/main" id="{C78A17AF-CFA6-4041-8FC8-4D5E45ACF4C9}"/>
              </a:ext>
            </a:extLst>
          </p:cNvPr>
          <p:cNvSpPr/>
          <p:nvPr/>
        </p:nvSpPr>
        <p:spPr>
          <a:xfrm>
            <a:off x="9567495" y="8293606"/>
            <a:ext cx="2898475" cy="547689"/>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err="1"/>
              <a:t>Tackling</a:t>
            </a:r>
            <a:r>
              <a:rPr lang="nl-BE" dirty="0"/>
              <a:t> </a:t>
            </a:r>
            <a:r>
              <a:rPr lang="nl-BE" dirty="0" err="1"/>
              <a:t>procrastination</a:t>
            </a:r>
            <a:r>
              <a:rPr lang="nl-BE" dirty="0"/>
              <a:t> excuses</a:t>
            </a:r>
            <a:endParaRPr lang="nl-BE" sz="3200" dirty="0"/>
          </a:p>
        </p:txBody>
      </p:sp>
      <p:sp>
        <p:nvSpPr>
          <p:cNvPr id="44" name="Rechthoek: afgeronde hoeken 43">
            <a:extLst>
              <a:ext uri="{FF2B5EF4-FFF2-40B4-BE49-F238E27FC236}">
                <a16:creationId xmlns:a16="http://schemas.microsoft.com/office/drawing/2014/main" id="{B427FBF6-A802-44E2-B29C-5108F930155F}"/>
              </a:ext>
            </a:extLst>
          </p:cNvPr>
          <p:cNvSpPr/>
          <p:nvPr/>
        </p:nvSpPr>
        <p:spPr>
          <a:xfrm>
            <a:off x="6514549" y="8323468"/>
            <a:ext cx="2539043" cy="559382"/>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 </a:t>
            </a:r>
            <a:r>
              <a:rPr lang="nl-BE" dirty="0" err="1"/>
              <a:t>Procrastination</a:t>
            </a:r>
            <a:r>
              <a:rPr lang="nl-BE" dirty="0"/>
              <a:t> excuses</a:t>
            </a:r>
          </a:p>
        </p:txBody>
      </p:sp>
      <p:sp>
        <p:nvSpPr>
          <p:cNvPr id="25" name="Rechthoek: afgeronde hoeken 24">
            <a:extLst>
              <a:ext uri="{FF2B5EF4-FFF2-40B4-BE49-F238E27FC236}">
                <a16:creationId xmlns:a16="http://schemas.microsoft.com/office/drawing/2014/main" id="{A73687F8-B9F4-4C86-81F4-D337AA8BAEAE}"/>
              </a:ext>
            </a:extLst>
          </p:cNvPr>
          <p:cNvSpPr/>
          <p:nvPr/>
        </p:nvSpPr>
        <p:spPr>
          <a:xfrm>
            <a:off x="11835221" y="6157677"/>
            <a:ext cx="3709358" cy="105288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2800" dirty="0"/>
              <a:t>SMART </a:t>
            </a:r>
            <a:r>
              <a:rPr lang="nl-BE" sz="2800" dirty="0" err="1"/>
              <a:t>also</a:t>
            </a:r>
            <a:r>
              <a:rPr lang="nl-BE" sz="2800" dirty="0"/>
              <a:t> </a:t>
            </a:r>
            <a:r>
              <a:rPr lang="nl-BE" sz="2800" dirty="0" err="1"/>
              <a:t>for</a:t>
            </a:r>
            <a:r>
              <a:rPr lang="nl-BE" sz="2800" dirty="0"/>
              <a:t> action plan </a:t>
            </a:r>
            <a:r>
              <a:rPr lang="nl-BE" sz="2800" dirty="0" err="1"/>
              <a:t>procrastination</a:t>
            </a:r>
            <a:endParaRPr lang="nl-BE" sz="2800" dirty="0"/>
          </a:p>
        </p:txBody>
      </p:sp>
      <p:sp>
        <p:nvSpPr>
          <p:cNvPr id="26" name="Rechthoek: afgeronde hoeken 25">
            <a:extLst>
              <a:ext uri="{FF2B5EF4-FFF2-40B4-BE49-F238E27FC236}">
                <a16:creationId xmlns:a16="http://schemas.microsoft.com/office/drawing/2014/main" id="{B3DD248F-5806-4A4C-8C0A-A9147D49B23B}"/>
              </a:ext>
            </a:extLst>
          </p:cNvPr>
          <p:cNvSpPr/>
          <p:nvPr/>
        </p:nvSpPr>
        <p:spPr>
          <a:xfrm>
            <a:off x="14333123" y="4641444"/>
            <a:ext cx="3709358" cy="105288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Focus</a:t>
            </a:r>
          </a:p>
        </p:txBody>
      </p:sp>
      <p:cxnSp>
        <p:nvCxnSpPr>
          <p:cNvPr id="35" name="Rechte verbindingslijn met pijl 34">
            <a:extLst>
              <a:ext uri="{FF2B5EF4-FFF2-40B4-BE49-F238E27FC236}">
                <a16:creationId xmlns:a16="http://schemas.microsoft.com/office/drawing/2014/main" id="{57DD651A-22F0-4CCB-A2E6-FDDE05FFCA1B}"/>
              </a:ext>
            </a:extLst>
          </p:cNvPr>
          <p:cNvCxnSpPr>
            <a:cxnSpLocks/>
            <a:stCxn id="28" idx="2"/>
          </p:cNvCxnSpPr>
          <p:nvPr/>
        </p:nvCxnSpPr>
        <p:spPr>
          <a:xfrm flipH="1">
            <a:off x="7988061" y="7168970"/>
            <a:ext cx="1579434" cy="1046205"/>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220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How does </a:t>
            </a:r>
            <a:r>
              <a:rPr lang="nl-BE" noProof="0" dirty="0" err="1"/>
              <a:t>procrastination</a:t>
            </a:r>
            <a:r>
              <a:rPr lang="nl-BE" noProof="0" dirty="0"/>
              <a:t> affect me?</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9" name="Diagram 8">
            <a:extLst>
              <a:ext uri="{FF2B5EF4-FFF2-40B4-BE49-F238E27FC236}">
                <a16:creationId xmlns:a16="http://schemas.microsoft.com/office/drawing/2014/main" id="{D3D81A9E-9E63-41E0-895C-70B2335F89D7}"/>
              </a:ext>
            </a:extLst>
          </p:cNvPr>
          <p:cNvGraphicFramePr/>
          <p:nvPr>
            <p:extLst>
              <p:ext uri="{D42A27DB-BD31-4B8C-83A1-F6EECF244321}">
                <p14:modId xmlns:p14="http://schemas.microsoft.com/office/powerpoint/2010/main" val="181329555"/>
              </p:ext>
            </p:extLst>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1850624"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met pijl 5">
            <a:extLst>
              <a:ext uri="{FF2B5EF4-FFF2-40B4-BE49-F238E27FC236}">
                <a16:creationId xmlns:a16="http://schemas.microsoft.com/office/drawing/2014/main" id="{EFFA8FDA-B6E6-42F4-99F5-AEF450D5D8C8}"/>
              </a:ext>
            </a:extLst>
          </p:cNvPr>
          <p:cNvCxnSpPr>
            <a:cxnSpLocks/>
          </p:cNvCxnSpPr>
          <p:nvPr/>
        </p:nvCxnSpPr>
        <p:spPr>
          <a:xfrm flipH="1">
            <a:off x="9729217" y="6209361"/>
            <a:ext cx="2505455"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D78CC97D-1C90-4982-98B9-31D476F4F619}"/>
              </a:ext>
            </a:extLst>
          </p:cNvPr>
          <p:cNvCxnSpPr>
            <a:cxnSpLocks/>
          </p:cNvCxnSpPr>
          <p:nvPr/>
        </p:nvCxnSpPr>
        <p:spPr>
          <a:xfrm flipH="1">
            <a:off x="10981944" y="6209361"/>
            <a:ext cx="1252730" cy="191202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B6A5B7A-67D8-4979-A1DE-1C085B39E83B}"/>
              </a:ext>
            </a:extLst>
          </p:cNvPr>
          <p:cNvCxnSpPr>
            <a:cxnSpLocks/>
          </p:cNvCxnSpPr>
          <p:nvPr/>
        </p:nvCxnSpPr>
        <p:spPr>
          <a:xfrm>
            <a:off x="12234672" y="6209361"/>
            <a:ext cx="561568"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038636EC-1051-448E-996C-9C4D48B459D7}"/>
              </a:ext>
            </a:extLst>
          </p:cNvPr>
          <p:cNvCxnSpPr>
            <a:cxnSpLocks/>
          </p:cNvCxnSpPr>
          <p:nvPr/>
        </p:nvCxnSpPr>
        <p:spPr>
          <a:xfrm>
            <a:off x="12257239" y="6275134"/>
            <a:ext cx="2286076" cy="18015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F9A12529-BE3F-4CB7-B639-95AC5B398091}"/>
              </a:ext>
            </a:extLst>
          </p:cNvPr>
          <p:cNvSpPr txBox="1"/>
          <p:nvPr/>
        </p:nvSpPr>
        <p:spPr>
          <a:xfrm>
            <a:off x="6035040" y="7961951"/>
            <a:ext cx="10734609" cy="646331"/>
          </a:xfrm>
          <a:prstGeom prst="rect">
            <a:avLst/>
          </a:prstGeom>
          <a:noFill/>
        </p:spPr>
        <p:txBody>
          <a:bodyPr wrap="square" rtlCol="0">
            <a:spAutoFit/>
          </a:bodyPr>
          <a:lstStyle/>
          <a:p>
            <a:r>
              <a:rPr lang="nl-BE" dirty="0"/>
              <a:t>		</a:t>
            </a:r>
            <a:r>
              <a:rPr lang="nl-BE" dirty="0" err="1"/>
              <a:t>Importance</a:t>
            </a:r>
            <a:r>
              <a:rPr lang="nl-BE" dirty="0"/>
              <a:t> of </a:t>
            </a:r>
            <a:r>
              <a:rPr lang="nl-BE" dirty="0" err="1"/>
              <a:t>motivation</a:t>
            </a:r>
            <a:r>
              <a:rPr lang="nl-BE" dirty="0"/>
              <a:t> 						     </a:t>
            </a:r>
            <a:r>
              <a:rPr lang="nl-BE" b="1" dirty="0" err="1"/>
              <a:t>Tackling</a:t>
            </a:r>
            <a:r>
              <a:rPr lang="nl-BE" b="1" dirty="0"/>
              <a:t> </a:t>
            </a:r>
            <a:r>
              <a:rPr lang="nl-BE" b="1" dirty="0" err="1"/>
              <a:t>the</a:t>
            </a:r>
            <a:r>
              <a:rPr lang="nl-BE" b="1" dirty="0"/>
              <a:t> G’s</a:t>
            </a:r>
          </a:p>
          <a:p>
            <a:r>
              <a:rPr lang="nl-BE" b="1" dirty="0"/>
              <a:t> </a:t>
            </a:r>
            <a:r>
              <a:rPr lang="nl-BE" dirty="0"/>
              <a:t>								</a:t>
            </a:r>
            <a:r>
              <a:rPr lang="nl-BE" dirty="0" err="1"/>
              <a:t>Process</a:t>
            </a:r>
            <a:r>
              <a:rPr lang="nl-BE" dirty="0"/>
              <a:t> of change							My </a:t>
            </a:r>
            <a:r>
              <a:rPr lang="nl-BE" dirty="0" err="1"/>
              <a:t>competences</a:t>
            </a:r>
            <a:endParaRPr lang="nl-BE" dirty="0"/>
          </a:p>
        </p:txBody>
      </p:sp>
      <p:sp>
        <p:nvSpPr>
          <p:cNvPr id="5" name="Tekstvak 4">
            <a:extLst>
              <a:ext uri="{FF2B5EF4-FFF2-40B4-BE49-F238E27FC236}">
                <a16:creationId xmlns:a16="http://schemas.microsoft.com/office/drawing/2014/main" id="{24FC9A08-2D67-406F-95EE-16537E4D7F51}"/>
              </a:ext>
            </a:extLst>
          </p:cNvPr>
          <p:cNvSpPr txBox="1"/>
          <p:nvPr/>
        </p:nvSpPr>
        <p:spPr>
          <a:xfrm>
            <a:off x="12257239" y="8256221"/>
            <a:ext cx="7040432" cy="923330"/>
          </a:xfrm>
          <a:prstGeom prst="rect">
            <a:avLst/>
          </a:prstGeom>
          <a:noFill/>
        </p:spPr>
        <p:txBody>
          <a:bodyPr wrap="square" rtlCol="0">
            <a:spAutoFit/>
          </a:bodyPr>
          <a:lstStyle/>
          <a:p>
            <a:r>
              <a:rPr lang="nl-BE" dirty="0"/>
              <a:t>BEHAVIOUR</a:t>
            </a:r>
            <a:r>
              <a:rPr lang="nl-BE" dirty="0">
                <a:solidFill>
                  <a:schemeClr val="accent1"/>
                </a:solidFill>
              </a:rPr>
              <a:t>		</a:t>
            </a:r>
          </a:p>
          <a:p>
            <a:r>
              <a:rPr lang="nl-BE" dirty="0"/>
              <a:t>THOUGHTS	</a:t>
            </a:r>
          </a:p>
          <a:p>
            <a:r>
              <a:rPr lang="nl-BE" dirty="0">
                <a:solidFill>
                  <a:schemeClr val="accent1"/>
                </a:solidFill>
              </a:rPr>
              <a:t>FEELINGS</a:t>
            </a:r>
            <a:endParaRPr lang="nl-BE" dirty="0"/>
          </a:p>
        </p:txBody>
      </p:sp>
    </p:spTree>
    <p:extLst>
      <p:ext uri="{BB962C8B-B14F-4D97-AF65-F5344CB8AC3E}">
        <p14:creationId xmlns:p14="http://schemas.microsoft.com/office/powerpoint/2010/main" val="658944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666083" y="2544182"/>
            <a:ext cx="16575629" cy="6103800"/>
          </a:xfrm>
        </p:spPr>
        <p:txBody>
          <a:bodyPr/>
          <a:lstStyle/>
          <a:p>
            <a:pPr marL="571500" indent="-571500">
              <a:buFont typeface="Arial" panose="020B0604020202020204" pitchFamily="34" charset="0"/>
              <a:buChar char="•"/>
            </a:pPr>
            <a:r>
              <a:rPr lang="nl-BE" b="1" noProof="0" dirty="0">
                <a:solidFill>
                  <a:srgbClr val="FF0000"/>
                </a:solidFill>
              </a:rPr>
              <a:t>Home </a:t>
            </a:r>
            <a:r>
              <a:rPr lang="nl-BE" b="1" noProof="0" dirty="0" err="1">
                <a:solidFill>
                  <a:srgbClr val="FF0000"/>
                </a:solidFill>
              </a:rPr>
              <a:t>assignment</a:t>
            </a:r>
            <a:r>
              <a:rPr lang="nl-BE" b="1" noProof="0" dirty="0">
                <a:solidFill>
                  <a:srgbClr val="FF0000"/>
                </a:solidFill>
              </a:rPr>
              <a:t>:</a:t>
            </a:r>
            <a:r>
              <a:rPr lang="nl-BE" b="1" noProof="0" dirty="0"/>
              <a:t> </a:t>
            </a:r>
            <a:r>
              <a:rPr lang="nl-BE" b="1" noProof="0" dirty="0" err="1"/>
              <a:t>Why</a:t>
            </a:r>
            <a:r>
              <a:rPr lang="nl-BE" b="1" noProof="0" dirty="0"/>
              <a:t> </a:t>
            </a:r>
            <a:r>
              <a:rPr lang="nl-BE" b="1" noProof="0" dirty="0" err="1"/>
              <a:t>am</a:t>
            </a:r>
            <a:r>
              <a:rPr lang="nl-BE" b="1" noProof="0" dirty="0"/>
              <a:t> I </a:t>
            </a:r>
            <a:r>
              <a:rPr lang="nl-BE" b="1" noProof="0" dirty="0" err="1"/>
              <a:t>procrastinating</a:t>
            </a:r>
            <a:r>
              <a:rPr lang="nl-BE" b="1" noProof="0" dirty="0"/>
              <a:t>?</a:t>
            </a:r>
            <a:endParaRPr lang="nl-BE" noProof="0" dirty="0"/>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err="1"/>
              <a:t>What</a:t>
            </a:r>
            <a:r>
              <a:rPr lang="nl-BE" noProof="0" dirty="0"/>
              <a:t> is </a:t>
            </a:r>
            <a:r>
              <a:rPr lang="nl-BE" noProof="0" dirty="0" err="1"/>
              <a:t>problematic</a:t>
            </a:r>
            <a:r>
              <a:rPr lang="nl-BE" noProof="0" dirty="0"/>
              <a:t> </a:t>
            </a:r>
            <a:r>
              <a:rPr lang="nl-BE" noProof="0" dirty="0" err="1"/>
              <a:t>procrastination</a:t>
            </a:r>
            <a:r>
              <a:rPr lang="nl-BE" noProof="0" dirty="0"/>
              <a:t>?</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5" name="Tabel 5">
            <a:extLst>
              <a:ext uri="{FF2B5EF4-FFF2-40B4-BE49-F238E27FC236}">
                <a16:creationId xmlns:a16="http://schemas.microsoft.com/office/drawing/2014/main" id="{8F6C98C0-D0AE-4F09-AB8F-667A6F0EDFA8}"/>
              </a:ext>
            </a:extLst>
          </p:cNvPr>
          <p:cNvGraphicFramePr>
            <a:graphicFrameLocks noGrp="1"/>
          </p:cNvGraphicFramePr>
          <p:nvPr>
            <p:extLst>
              <p:ext uri="{D42A27DB-BD31-4B8C-83A1-F6EECF244321}">
                <p14:modId xmlns:p14="http://schemas.microsoft.com/office/powerpoint/2010/main" val="2265982898"/>
              </p:ext>
            </p:extLst>
          </p:nvPr>
        </p:nvGraphicFramePr>
        <p:xfrm>
          <a:off x="1666083" y="3486061"/>
          <a:ext cx="14179296" cy="3840480"/>
        </p:xfrm>
        <a:graphic>
          <a:graphicData uri="http://schemas.openxmlformats.org/drawingml/2006/table">
            <a:tbl>
              <a:tblPr firstRow="1" bandRow="1">
                <a:tableStyleId>{00A15C55-8517-42AA-B614-E9B94910E393}</a:tableStyleId>
              </a:tblPr>
              <a:tblGrid>
                <a:gridCol w="4726432">
                  <a:extLst>
                    <a:ext uri="{9D8B030D-6E8A-4147-A177-3AD203B41FA5}">
                      <a16:colId xmlns:a16="http://schemas.microsoft.com/office/drawing/2014/main" val="2530302736"/>
                    </a:ext>
                  </a:extLst>
                </a:gridCol>
                <a:gridCol w="4726432">
                  <a:extLst>
                    <a:ext uri="{9D8B030D-6E8A-4147-A177-3AD203B41FA5}">
                      <a16:colId xmlns:a16="http://schemas.microsoft.com/office/drawing/2014/main" val="615778855"/>
                    </a:ext>
                  </a:extLst>
                </a:gridCol>
                <a:gridCol w="4726432">
                  <a:extLst>
                    <a:ext uri="{9D8B030D-6E8A-4147-A177-3AD203B41FA5}">
                      <a16:colId xmlns:a16="http://schemas.microsoft.com/office/drawing/2014/main" val="2349942192"/>
                    </a:ext>
                  </a:extLst>
                </a:gridCol>
              </a:tblGrid>
              <a:tr h="370840">
                <a:tc>
                  <a:txBody>
                    <a:bodyPr/>
                    <a:lstStyle/>
                    <a:p>
                      <a:r>
                        <a:rPr lang="nl-BE" dirty="0"/>
                        <a:t>Date of </a:t>
                      </a:r>
                      <a:r>
                        <a:rPr lang="nl-BE" dirty="0" err="1"/>
                        <a:t>postponement</a:t>
                      </a:r>
                      <a:endParaRPr lang="nl-BE" dirty="0"/>
                    </a:p>
                  </a:txBody>
                  <a:tcPr/>
                </a:tc>
                <a:tc>
                  <a:txBody>
                    <a:bodyPr/>
                    <a:lstStyle/>
                    <a:p>
                      <a:r>
                        <a:rPr lang="nl-BE" dirty="0" err="1"/>
                        <a:t>Why</a:t>
                      </a:r>
                      <a:r>
                        <a:rPr lang="nl-BE" dirty="0"/>
                        <a:t> </a:t>
                      </a:r>
                      <a:r>
                        <a:rPr lang="nl-BE" dirty="0" err="1"/>
                        <a:t>did</a:t>
                      </a:r>
                      <a:r>
                        <a:rPr lang="nl-BE" dirty="0"/>
                        <a:t> I </a:t>
                      </a:r>
                      <a:r>
                        <a:rPr lang="nl-BE" dirty="0" err="1"/>
                        <a:t>procrastinate</a:t>
                      </a:r>
                      <a:r>
                        <a:rPr lang="nl-BE" dirty="0"/>
                        <a:t>?</a:t>
                      </a:r>
                    </a:p>
                  </a:txBody>
                  <a:tcPr/>
                </a:tc>
                <a:tc>
                  <a:txBody>
                    <a:bodyPr/>
                    <a:lstStyle/>
                    <a:p>
                      <a:r>
                        <a:rPr lang="nl-BE" sz="2700" b="1" kern="1200" dirty="0" err="1">
                          <a:solidFill>
                            <a:schemeClr val="lt1"/>
                          </a:solidFill>
                          <a:effectLst/>
                          <a:latin typeface="+mn-lt"/>
                          <a:ea typeface="+mn-ea"/>
                          <a:cs typeface="+mn-cs"/>
                        </a:rPr>
                        <a:t>Did</a:t>
                      </a:r>
                      <a:r>
                        <a:rPr lang="nl-BE" sz="2700" b="1" kern="1200" dirty="0">
                          <a:solidFill>
                            <a:schemeClr val="lt1"/>
                          </a:solidFill>
                          <a:effectLst/>
                          <a:latin typeface="+mn-lt"/>
                          <a:ea typeface="+mn-ea"/>
                          <a:cs typeface="+mn-cs"/>
                        </a:rPr>
                        <a:t> I </a:t>
                      </a:r>
                      <a:r>
                        <a:rPr lang="nl-BE" sz="2700" b="1" kern="1200" dirty="0" err="1">
                          <a:solidFill>
                            <a:schemeClr val="lt1"/>
                          </a:solidFill>
                          <a:effectLst/>
                          <a:latin typeface="+mn-lt"/>
                          <a:ea typeface="+mn-ea"/>
                          <a:cs typeface="+mn-cs"/>
                        </a:rPr>
                        <a:t>perform</a:t>
                      </a:r>
                      <a:r>
                        <a:rPr lang="nl-BE" sz="2700" b="1" kern="1200" dirty="0">
                          <a:solidFill>
                            <a:schemeClr val="lt1"/>
                          </a:solidFill>
                          <a:effectLst/>
                          <a:latin typeface="+mn-lt"/>
                          <a:ea typeface="+mn-ea"/>
                          <a:cs typeface="+mn-cs"/>
                        </a:rPr>
                        <a:t> </a:t>
                      </a:r>
                      <a:r>
                        <a:rPr lang="nl-BE" sz="2700" b="1" kern="1200" dirty="0" err="1">
                          <a:solidFill>
                            <a:schemeClr val="lt1"/>
                          </a:solidFill>
                          <a:effectLst/>
                          <a:latin typeface="+mn-lt"/>
                          <a:ea typeface="+mn-ea"/>
                          <a:cs typeface="+mn-cs"/>
                        </a:rPr>
                        <a:t>the</a:t>
                      </a:r>
                      <a:r>
                        <a:rPr lang="nl-BE" sz="2700" b="1" kern="1200" dirty="0">
                          <a:solidFill>
                            <a:schemeClr val="lt1"/>
                          </a:solidFill>
                          <a:effectLst/>
                          <a:latin typeface="+mn-lt"/>
                          <a:ea typeface="+mn-ea"/>
                          <a:cs typeface="+mn-cs"/>
                        </a:rPr>
                        <a:t> </a:t>
                      </a:r>
                      <a:r>
                        <a:rPr lang="nl-BE" sz="2700" b="1" kern="1200" dirty="0" err="1">
                          <a:solidFill>
                            <a:schemeClr val="lt1"/>
                          </a:solidFill>
                          <a:effectLst/>
                          <a:latin typeface="+mn-lt"/>
                          <a:ea typeface="+mn-ea"/>
                          <a:cs typeface="+mn-cs"/>
                        </a:rPr>
                        <a:t>deferred</a:t>
                      </a:r>
                      <a:r>
                        <a:rPr lang="nl-BE" sz="2700" b="1" kern="1200" dirty="0">
                          <a:solidFill>
                            <a:schemeClr val="lt1"/>
                          </a:solidFill>
                          <a:effectLst/>
                          <a:latin typeface="+mn-lt"/>
                          <a:ea typeface="+mn-ea"/>
                          <a:cs typeface="+mn-cs"/>
                        </a:rPr>
                        <a:t> </a:t>
                      </a:r>
                      <a:r>
                        <a:rPr lang="nl-BE" sz="2700" b="1" kern="1200" dirty="0" err="1">
                          <a:solidFill>
                            <a:schemeClr val="lt1"/>
                          </a:solidFill>
                          <a:effectLst/>
                          <a:latin typeface="+mn-lt"/>
                          <a:ea typeface="+mn-ea"/>
                          <a:cs typeface="+mn-cs"/>
                        </a:rPr>
                        <a:t>task</a:t>
                      </a:r>
                      <a:r>
                        <a:rPr lang="nl-BE" sz="2700" b="1" kern="1200" dirty="0">
                          <a:solidFill>
                            <a:schemeClr val="lt1"/>
                          </a:solidFill>
                          <a:effectLst/>
                          <a:latin typeface="+mn-lt"/>
                          <a:ea typeface="+mn-ea"/>
                          <a:cs typeface="+mn-cs"/>
                        </a:rPr>
                        <a:t> at a later time </a:t>
                      </a:r>
                      <a:r>
                        <a:rPr lang="nl-BE" sz="2700" b="1" kern="1200" dirty="0" err="1">
                          <a:solidFill>
                            <a:schemeClr val="lt1"/>
                          </a:solidFill>
                          <a:effectLst/>
                          <a:latin typeface="+mn-lt"/>
                          <a:ea typeface="+mn-ea"/>
                          <a:cs typeface="+mn-cs"/>
                        </a:rPr>
                        <a:t>and</a:t>
                      </a:r>
                      <a:r>
                        <a:rPr lang="nl-BE" sz="2700" b="1" kern="1200" dirty="0">
                          <a:solidFill>
                            <a:schemeClr val="lt1"/>
                          </a:solidFill>
                          <a:effectLst/>
                          <a:latin typeface="+mn-lt"/>
                          <a:ea typeface="+mn-ea"/>
                          <a:cs typeface="+mn-cs"/>
                        </a:rPr>
                        <a:t> </a:t>
                      </a:r>
                      <a:r>
                        <a:rPr lang="nl-BE" sz="2700" b="1" kern="1200" dirty="0" err="1">
                          <a:solidFill>
                            <a:schemeClr val="lt1"/>
                          </a:solidFill>
                          <a:effectLst/>
                          <a:latin typeface="+mn-lt"/>
                          <a:ea typeface="+mn-ea"/>
                          <a:cs typeface="+mn-cs"/>
                        </a:rPr>
                        <a:t>exactly</a:t>
                      </a:r>
                      <a:r>
                        <a:rPr lang="nl-BE" sz="2700" b="1" kern="1200" dirty="0">
                          <a:solidFill>
                            <a:schemeClr val="lt1"/>
                          </a:solidFill>
                          <a:effectLst/>
                          <a:latin typeface="+mn-lt"/>
                          <a:ea typeface="+mn-ea"/>
                          <a:cs typeface="+mn-cs"/>
                        </a:rPr>
                        <a:t> </a:t>
                      </a:r>
                      <a:r>
                        <a:rPr lang="nl-BE" sz="2700" b="1" kern="1200" dirty="0" err="1">
                          <a:solidFill>
                            <a:schemeClr val="lt1"/>
                          </a:solidFill>
                          <a:effectLst/>
                          <a:latin typeface="+mn-lt"/>
                          <a:ea typeface="+mn-ea"/>
                          <a:cs typeface="+mn-cs"/>
                        </a:rPr>
                        <a:t>the</a:t>
                      </a:r>
                      <a:r>
                        <a:rPr lang="nl-BE" sz="2700" b="1" kern="1200" dirty="0">
                          <a:solidFill>
                            <a:schemeClr val="lt1"/>
                          </a:solidFill>
                          <a:effectLst/>
                          <a:latin typeface="+mn-lt"/>
                          <a:ea typeface="+mn-ea"/>
                          <a:cs typeface="+mn-cs"/>
                        </a:rPr>
                        <a:t> </a:t>
                      </a:r>
                      <a:r>
                        <a:rPr lang="nl-BE" sz="2700" b="1" kern="1200" dirty="0" err="1">
                          <a:solidFill>
                            <a:schemeClr val="lt1"/>
                          </a:solidFill>
                          <a:effectLst/>
                          <a:latin typeface="+mn-lt"/>
                          <a:ea typeface="+mn-ea"/>
                          <a:cs typeface="+mn-cs"/>
                        </a:rPr>
                        <a:t>same</a:t>
                      </a:r>
                      <a:r>
                        <a:rPr lang="nl-BE" sz="2700" b="1" kern="1200" dirty="0">
                          <a:solidFill>
                            <a:schemeClr val="lt1"/>
                          </a:solidFill>
                          <a:effectLst/>
                          <a:latin typeface="+mn-lt"/>
                          <a:ea typeface="+mn-ea"/>
                          <a:cs typeface="+mn-cs"/>
                        </a:rPr>
                        <a:t> </a:t>
                      </a:r>
                      <a:r>
                        <a:rPr lang="nl-BE" sz="2700" b="1" kern="1200" dirty="0" err="1">
                          <a:solidFill>
                            <a:schemeClr val="lt1"/>
                          </a:solidFill>
                          <a:effectLst/>
                          <a:latin typeface="+mn-lt"/>
                          <a:ea typeface="+mn-ea"/>
                          <a:cs typeface="+mn-cs"/>
                        </a:rPr>
                        <a:t>amount</a:t>
                      </a:r>
                      <a:r>
                        <a:rPr lang="nl-BE" sz="2700" b="1" kern="1200" dirty="0">
                          <a:solidFill>
                            <a:schemeClr val="lt1"/>
                          </a:solidFill>
                          <a:effectLst/>
                          <a:latin typeface="+mn-lt"/>
                          <a:ea typeface="+mn-ea"/>
                          <a:cs typeface="+mn-cs"/>
                        </a:rPr>
                        <a:t> of time </a:t>
                      </a:r>
                      <a:r>
                        <a:rPr lang="nl-BE" sz="2700" b="1" kern="1200" dirty="0" err="1">
                          <a:solidFill>
                            <a:schemeClr val="lt1"/>
                          </a:solidFill>
                          <a:effectLst/>
                          <a:latin typeface="+mn-lt"/>
                          <a:ea typeface="+mn-ea"/>
                          <a:cs typeface="+mn-cs"/>
                        </a:rPr>
                        <a:t>to</a:t>
                      </a:r>
                      <a:r>
                        <a:rPr lang="nl-BE" sz="2700" b="1" kern="1200" dirty="0">
                          <a:solidFill>
                            <a:schemeClr val="lt1"/>
                          </a:solidFill>
                          <a:effectLst/>
                          <a:latin typeface="+mn-lt"/>
                          <a:ea typeface="+mn-ea"/>
                          <a:cs typeface="+mn-cs"/>
                        </a:rPr>
                        <a:t> do </a:t>
                      </a:r>
                      <a:r>
                        <a:rPr lang="nl-BE" sz="2700" b="1" kern="1200" dirty="0" err="1">
                          <a:solidFill>
                            <a:schemeClr val="lt1"/>
                          </a:solidFill>
                          <a:effectLst/>
                          <a:latin typeface="+mn-lt"/>
                          <a:ea typeface="+mn-ea"/>
                          <a:cs typeface="+mn-cs"/>
                        </a:rPr>
                        <a:t>so</a:t>
                      </a:r>
                      <a:r>
                        <a:rPr lang="nl-BE" sz="2700" b="1" kern="1200" dirty="0">
                          <a:solidFill>
                            <a:schemeClr val="lt1"/>
                          </a:solidFill>
                          <a:effectLst/>
                          <a:latin typeface="+mn-lt"/>
                          <a:ea typeface="+mn-ea"/>
                          <a:cs typeface="+mn-cs"/>
                        </a:rPr>
                        <a:t>?</a:t>
                      </a:r>
                      <a:endParaRPr lang="nl-BE" dirty="0"/>
                    </a:p>
                  </a:txBody>
                  <a:tcPr/>
                </a:tc>
                <a:extLst>
                  <a:ext uri="{0D108BD9-81ED-4DB2-BD59-A6C34878D82A}">
                    <a16:rowId xmlns:a16="http://schemas.microsoft.com/office/drawing/2014/main" val="2381044060"/>
                  </a:ext>
                </a:extLst>
              </a:tr>
              <a:tr h="370840">
                <a:tc>
                  <a:txBody>
                    <a:bodyPr/>
                    <a:lstStyle/>
                    <a:p>
                      <a:endParaRPr lang="nl-BE"/>
                    </a:p>
                  </a:txBody>
                  <a:tcPr/>
                </a:tc>
                <a:tc>
                  <a:txBody>
                    <a:bodyPr/>
                    <a:lstStyle/>
                    <a:p>
                      <a:endParaRPr lang="nl-BE"/>
                    </a:p>
                  </a:txBody>
                  <a:tcPr/>
                </a:tc>
                <a:tc>
                  <a:txBody>
                    <a:bodyPr/>
                    <a:lstStyle/>
                    <a:p>
                      <a:endParaRPr lang="nl-BE" dirty="0"/>
                    </a:p>
                  </a:txBody>
                  <a:tcPr/>
                </a:tc>
                <a:extLst>
                  <a:ext uri="{0D108BD9-81ED-4DB2-BD59-A6C34878D82A}">
                    <a16:rowId xmlns:a16="http://schemas.microsoft.com/office/drawing/2014/main" val="2930270296"/>
                  </a:ext>
                </a:extLst>
              </a:tr>
              <a:tr h="370840">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2913591780"/>
                  </a:ext>
                </a:extLst>
              </a:tr>
              <a:tr h="370840">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3089190623"/>
                  </a:ext>
                </a:extLst>
              </a:tr>
              <a:tr h="370840">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71453038"/>
                  </a:ext>
                </a:extLst>
              </a:tr>
              <a:tr h="370840">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3089581116"/>
                  </a:ext>
                </a:extLst>
              </a:tr>
            </a:tbl>
          </a:graphicData>
        </a:graphic>
      </p:graphicFrame>
      <p:pic>
        <p:nvPicPr>
          <p:cNvPr id="6" name="Afbeelding 5" descr="Afbeelding met persoon, lucht, person, kostuum&#10;&#10;Automatisch gegenereerde beschrijving">
            <a:extLst>
              <a:ext uri="{FF2B5EF4-FFF2-40B4-BE49-F238E27FC236}">
                <a16:creationId xmlns:a16="http://schemas.microsoft.com/office/drawing/2014/main" id="{7003B188-4E40-45EE-B4E1-0F283752A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2928" y="451062"/>
            <a:ext cx="2799461" cy="2099596"/>
          </a:xfrm>
          <a:prstGeom prst="rect">
            <a:avLst/>
          </a:prstGeom>
        </p:spPr>
      </p:pic>
    </p:spTree>
    <p:extLst>
      <p:ext uri="{BB962C8B-B14F-4D97-AF65-F5344CB8AC3E}">
        <p14:creationId xmlns:p14="http://schemas.microsoft.com/office/powerpoint/2010/main" val="17278695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r>
              <a:rPr lang="nl-BE" noProof="0" dirty="0"/>
              <a:t>The </a:t>
            </a:r>
            <a:r>
              <a:rPr lang="nl-BE" noProof="0" dirty="0" err="1"/>
              <a:t>role</a:t>
            </a:r>
            <a:r>
              <a:rPr lang="nl-BE" noProof="0" dirty="0"/>
              <a:t> of </a:t>
            </a:r>
            <a:r>
              <a:rPr lang="nl-BE" noProof="0" dirty="0" err="1"/>
              <a:t>feelings</a:t>
            </a:r>
            <a:endParaRPr lang="nl-BE" noProof="0" dirty="0"/>
          </a:p>
          <a:p>
            <a:pPr marL="1257300" lvl="1" indent="-571500">
              <a:buFont typeface="Arial" panose="020B0604020202020204" pitchFamily="34" charset="0"/>
              <a:buChar char="•"/>
            </a:pPr>
            <a:r>
              <a:rPr lang="nl-BE" noProof="0" dirty="0" err="1"/>
              <a:t>What</a:t>
            </a:r>
            <a:r>
              <a:rPr lang="nl-BE" noProof="0" dirty="0"/>
              <a:t> do </a:t>
            </a:r>
            <a:r>
              <a:rPr lang="nl-BE" noProof="0" dirty="0" err="1"/>
              <a:t>the</a:t>
            </a:r>
            <a:r>
              <a:rPr lang="nl-BE" noProof="0" dirty="0"/>
              <a:t> </a:t>
            </a:r>
            <a:r>
              <a:rPr lang="nl-BE" noProof="0" dirty="0" err="1"/>
              <a:t>three</a:t>
            </a:r>
            <a:r>
              <a:rPr lang="nl-BE" noProof="0" dirty="0"/>
              <a:t> types have in common?</a:t>
            </a:r>
          </a:p>
          <a:p>
            <a:pPr marL="1257300" lvl="1" indent="-571500">
              <a:buFont typeface="Arial" panose="020B0604020202020204" pitchFamily="34" charset="0"/>
              <a:buChar char="•"/>
            </a:pPr>
            <a:endParaRPr lang="nl-BE" dirty="0"/>
          </a:p>
          <a:p>
            <a:endParaRPr lang="nl-BE" noProof="0" dirty="0">
              <a:sym typeface="Wingdings" panose="05000000000000000000" pitchFamily="2" charset="2"/>
            </a:endParaRPr>
          </a:p>
          <a:p>
            <a:pPr lvl="0"/>
            <a:r>
              <a:rPr lang="nl-BE" noProof="0" dirty="0"/>
              <a:t>‘</a:t>
            </a:r>
            <a:r>
              <a:rPr lang="nl-BE" noProof="0" dirty="0" err="1"/>
              <a:t>Passive</a:t>
            </a:r>
            <a:r>
              <a:rPr lang="nl-BE" noProof="0" dirty="0"/>
              <a:t> </a:t>
            </a:r>
            <a:r>
              <a:rPr lang="nl-BE" noProof="0" dirty="0" err="1"/>
              <a:t>fear</a:t>
            </a:r>
            <a:r>
              <a:rPr lang="nl-BE" noProof="0" dirty="0"/>
              <a:t> of failure’: </a:t>
            </a:r>
            <a:r>
              <a:rPr lang="nl-BE" b="1" u="sng" noProof="0" dirty="0" err="1">
                <a:hlinkClick r:id="rId3"/>
              </a:rPr>
              <a:t>Sofie's</a:t>
            </a:r>
            <a:r>
              <a:rPr lang="nl-BE" b="1" u="sng" noProof="0" dirty="0">
                <a:hlinkClick r:id="rId3"/>
              </a:rPr>
              <a:t> story</a:t>
            </a:r>
            <a:r>
              <a:rPr lang="nl-BE" b="1" u="sng" noProof="0" dirty="0"/>
              <a:t> </a:t>
            </a:r>
            <a:r>
              <a:rPr lang="nl-BE" b="1" noProof="0" dirty="0"/>
              <a:t>(low </a:t>
            </a:r>
            <a:r>
              <a:rPr lang="nl-BE" b="1" noProof="0" dirty="0" err="1"/>
              <a:t>confidence</a:t>
            </a:r>
            <a:r>
              <a:rPr lang="nl-BE" b="1" noProof="0" dirty="0"/>
              <a:t> in </a:t>
            </a:r>
            <a:r>
              <a:rPr lang="nl-BE" b="1" noProof="0" dirty="0" err="1"/>
              <a:t>ability</a:t>
            </a:r>
            <a:r>
              <a:rPr lang="nl-BE" b="1" noProof="0" dirty="0"/>
              <a:t>, </a:t>
            </a:r>
            <a:r>
              <a:rPr lang="nl-BE" b="1" noProof="0" dirty="0" err="1"/>
              <a:t>sitting</a:t>
            </a:r>
            <a:r>
              <a:rPr lang="nl-BE" b="1" noProof="0" dirty="0"/>
              <a:t> </a:t>
            </a:r>
            <a:r>
              <a:rPr lang="nl-BE" b="1" noProof="0" dirty="0" err="1"/>
              <a:t>for</a:t>
            </a:r>
            <a:r>
              <a:rPr lang="nl-BE" b="1" noProof="0" dirty="0"/>
              <a:t> 30 min </a:t>
            </a:r>
            <a:r>
              <a:rPr lang="nl-BE" b="1" noProof="0" dirty="0" err="1"/>
              <a:t>staring</a:t>
            </a:r>
            <a:r>
              <a:rPr lang="nl-BE" b="1" noProof="0" dirty="0"/>
              <a:t> at 1 sheet, </a:t>
            </a:r>
            <a:r>
              <a:rPr lang="nl-BE" b="1" noProof="0" dirty="0" err="1"/>
              <a:t>watching</a:t>
            </a:r>
            <a:r>
              <a:rPr lang="nl-BE" b="1" noProof="0" dirty="0"/>
              <a:t> TV series </a:t>
            </a:r>
            <a:r>
              <a:rPr lang="nl-BE" b="1" noProof="0" dirty="0" err="1"/>
              <a:t>because</a:t>
            </a:r>
            <a:r>
              <a:rPr lang="nl-BE" b="1" noProof="0" dirty="0"/>
              <a:t> </a:t>
            </a:r>
            <a:r>
              <a:rPr lang="nl-BE" b="1" noProof="0" dirty="0" err="1"/>
              <a:t>now</a:t>
            </a:r>
            <a:r>
              <a:rPr lang="nl-BE" b="1" noProof="0" dirty="0"/>
              <a:t> </a:t>
            </a:r>
            <a:r>
              <a:rPr lang="nl-BE" b="1" noProof="0" dirty="0" err="1"/>
              <a:t>it</a:t>
            </a:r>
            <a:r>
              <a:rPr lang="nl-BE" b="1" noProof="0" dirty="0"/>
              <a:t> </a:t>
            </a:r>
            <a:r>
              <a:rPr lang="nl-BE" b="1" noProof="0" dirty="0" err="1"/>
              <a:t>won’t</a:t>
            </a:r>
            <a:r>
              <a:rPr lang="nl-BE" b="1" noProof="0" dirty="0"/>
              <a:t> </a:t>
            </a:r>
            <a:r>
              <a:rPr lang="nl-BE" b="1" noProof="0" dirty="0" err="1"/>
              <a:t>work</a:t>
            </a:r>
            <a:r>
              <a:rPr lang="nl-BE" b="1" noProof="0" dirty="0"/>
              <a:t> </a:t>
            </a:r>
            <a:r>
              <a:rPr lang="nl-BE" b="1" noProof="0" dirty="0" err="1"/>
              <a:t>anyway</a:t>
            </a:r>
            <a:r>
              <a:rPr lang="nl-BE" b="1" noProof="0" dirty="0"/>
              <a:t>)</a:t>
            </a:r>
          </a:p>
          <a:p>
            <a:pPr lvl="0"/>
            <a:r>
              <a:rPr lang="nl-BE" noProof="0" dirty="0"/>
              <a:t>‘The </a:t>
            </a:r>
            <a:r>
              <a:rPr lang="nl-BE" noProof="0" dirty="0" err="1"/>
              <a:t>seeking</a:t>
            </a:r>
            <a:r>
              <a:rPr lang="nl-BE" noProof="0" dirty="0"/>
              <a:t> student’: </a:t>
            </a:r>
            <a:r>
              <a:rPr lang="nl-BE" b="1" u="sng" noProof="0" dirty="0" err="1">
                <a:hlinkClick r:id="rId4"/>
              </a:rPr>
              <a:t>Steven's</a:t>
            </a:r>
            <a:r>
              <a:rPr lang="nl-BE" b="1" u="sng" noProof="0" dirty="0">
                <a:hlinkClick r:id="rId4"/>
              </a:rPr>
              <a:t> story</a:t>
            </a:r>
            <a:r>
              <a:rPr lang="nl-BE" b="1" u="sng" noProof="0" dirty="0"/>
              <a:t> </a:t>
            </a:r>
            <a:r>
              <a:rPr lang="nl-BE" b="1" noProof="0" dirty="0"/>
              <a:t>(</a:t>
            </a:r>
            <a:r>
              <a:rPr lang="nl-BE" b="1" noProof="0" dirty="0" err="1"/>
              <a:t>some</a:t>
            </a:r>
            <a:r>
              <a:rPr lang="nl-BE" b="1" noProof="0" dirty="0"/>
              <a:t> subject </a:t>
            </a:r>
            <a:r>
              <a:rPr lang="nl-BE" b="1" noProof="0" dirty="0" err="1"/>
              <a:t>interesting</a:t>
            </a:r>
            <a:r>
              <a:rPr lang="nl-BE" b="1" noProof="0" dirty="0"/>
              <a:t>, </a:t>
            </a:r>
            <a:r>
              <a:rPr lang="nl-BE" b="1" noProof="0" dirty="0" err="1"/>
              <a:t>some</a:t>
            </a:r>
            <a:r>
              <a:rPr lang="nl-BE" b="1" noProof="0" dirty="0"/>
              <a:t> </a:t>
            </a:r>
            <a:r>
              <a:rPr lang="nl-BE" b="1" noProof="0" dirty="0" err="1"/>
              <a:t>less</a:t>
            </a:r>
            <a:r>
              <a:rPr lang="nl-BE" b="1" noProof="0" dirty="0"/>
              <a:t> </a:t>
            </a:r>
            <a:r>
              <a:rPr lang="nl-BE" b="1" noProof="0" dirty="0" err="1"/>
              <a:t>interesting</a:t>
            </a:r>
            <a:r>
              <a:rPr lang="nl-BE" b="1" noProof="0" dirty="0"/>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FEELINGS</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4" name="Tabel 4">
            <a:extLst>
              <a:ext uri="{FF2B5EF4-FFF2-40B4-BE49-F238E27FC236}">
                <a16:creationId xmlns:a16="http://schemas.microsoft.com/office/drawing/2014/main" id="{1A4CED11-F630-494F-B356-1406E85DD482}"/>
              </a:ext>
            </a:extLst>
          </p:cNvPr>
          <p:cNvGraphicFramePr>
            <a:graphicFrameLocks noGrp="1"/>
          </p:cNvGraphicFramePr>
          <p:nvPr>
            <p:extLst>
              <p:ext uri="{D42A27DB-BD31-4B8C-83A1-F6EECF244321}">
                <p14:modId xmlns:p14="http://schemas.microsoft.com/office/powerpoint/2010/main" val="3815948953"/>
              </p:ext>
            </p:extLst>
          </p:nvPr>
        </p:nvGraphicFramePr>
        <p:xfrm>
          <a:off x="724282" y="3670379"/>
          <a:ext cx="16901478" cy="3063240"/>
        </p:xfrm>
        <a:graphic>
          <a:graphicData uri="http://schemas.openxmlformats.org/drawingml/2006/table">
            <a:tbl>
              <a:tblPr firstRow="1" bandRow="1">
                <a:tableStyleId>{00A15C55-8517-42AA-B614-E9B94910E393}</a:tableStyleId>
              </a:tblPr>
              <a:tblGrid>
                <a:gridCol w="5079359">
                  <a:extLst>
                    <a:ext uri="{9D8B030D-6E8A-4147-A177-3AD203B41FA5}">
                      <a16:colId xmlns:a16="http://schemas.microsoft.com/office/drawing/2014/main" val="555403203"/>
                    </a:ext>
                  </a:extLst>
                </a:gridCol>
                <a:gridCol w="5505061">
                  <a:extLst>
                    <a:ext uri="{9D8B030D-6E8A-4147-A177-3AD203B41FA5}">
                      <a16:colId xmlns:a16="http://schemas.microsoft.com/office/drawing/2014/main" val="1113515939"/>
                    </a:ext>
                  </a:extLst>
                </a:gridCol>
                <a:gridCol w="6317058">
                  <a:extLst>
                    <a:ext uri="{9D8B030D-6E8A-4147-A177-3AD203B41FA5}">
                      <a16:colId xmlns:a16="http://schemas.microsoft.com/office/drawing/2014/main" val="1232625839"/>
                    </a:ext>
                  </a:extLst>
                </a:gridCol>
              </a:tblGrid>
              <a:tr h="370840">
                <a:tc>
                  <a:txBody>
                    <a:bodyPr/>
                    <a:lstStyle/>
                    <a:p>
                      <a:pPr algn="ctr"/>
                      <a:r>
                        <a:rPr lang="nl-BE" dirty="0" err="1"/>
                        <a:t>Optimistic</a:t>
                      </a:r>
                      <a:r>
                        <a:rPr lang="nl-BE" dirty="0"/>
                        <a:t> </a:t>
                      </a:r>
                      <a:r>
                        <a:rPr lang="nl-BE" dirty="0" err="1"/>
                        <a:t>procrastinator</a:t>
                      </a:r>
                      <a:endParaRPr lang="nl-BE" dirty="0"/>
                    </a:p>
                  </a:txBody>
                  <a:tcPr/>
                </a:tc>
                <a:tc>
                  <a:txBody>
                    <a:bodyPr/>
                    <a:lstStyle/>
                    <a:p>
                      <a:pPr algn="ctr"/>
                      <a:r>
                        <a:rPr lang="nl-BE" dirty="0" err="1"/>
                        <a:t>Passive</a:t>
                      </a:r>
                      <a:r>
                        <a:rPr lang="nl-BE" dirty="0"/>
                        <a:t> </a:t>
                      </a:r>
                      <a:r>
                        <a:rPr lang="nl-BE" dirty="0" err="1"/>
                        <a:t>fear</a:t>
                      </a:r>
                      <a:r>
                        <a:rPr lang="nl-BE" dirty="0"/>
                        <a:t> of failure</a:t>
                      </a:r>
                    </a:p>
                  </a:txBody>
                  <a:tcPr/>
                </a:tc>
                <a:tc>
                  <a:txBody>
                    <a:bodyPr/>
                    <a:lstStyle/>
                    <a:p>
                      <a:pPr algn="ctr"/>
                      <a:r>
                        <a:rPr lang="nl-BE" dirty="0" err="1"/>
                        <a:t>Seeking</a:t>
                      </a:r>
                      <a:r>
                        <a:rPr lang="nl-BE" dirty="0"/>
                        <a:t> student</a:t>
                      </a:r>
                    </a:p>
                  </a:txBody>
                  <a:tcPr/>
                </a:tc>
                <a:extLst>
                  <a:ext uri="{0D108BD9-81ED-4DB2-BD59-A6C34878D82A}">
                    <a16:rowId xmlns:a16="http://schemas.microsoft.com/office/drawing/2014/main" val="2482785324"/>
                  </a:ext>
                </a:extLst>
              </a:tr>
              <a:tr h="370840">
                <a:tc>
                  <a:txBody>
                    <a:bodyPr/>
                    <a:lstStyle/>
                    <a:p>
                      <a:r>
                        <a:rPr lang="nl-BE" dirty="0" err="1"/>
                        <a:t>Sometimes</a:t>
                      </a:r>
                      <a:r>
                        <a:rPr lang="nl-BE" dirty="0"/>
                        <a:t> </a:t>
                      </a:r>
                      <a:r>
                        <a:rPr lang="nl-BE" dirty="0" err="1"/>
                        <a:t>worries</a:t>
                      </a:r>
                      <a:r>
                        <a:rPr lang="nl-BE" dirty="0"/>
                        <a:t>, but </a:t>
                      </a:r>
                      <a:r>
                        <a:rPr lang="nl-BE" dirty="0" err="1"/>
                        <a:t>often</a:t>
                      </a:r>
                      <a:r>
                        <a:rPr lang="nl-BE" dirty="0"/>
                        <a:t> </a:t>
                      </a:r>
                      <a:r>
                        <a:rPr lang="nl-BE" dirty="0" err="1"/>
                        <a:t>still</a:t>
                      </a:r>
                      <a:r>
                        <a:rPr lang="nl-BE" dirty="0"/>
                        <a:t> </a:t>
                      </a:r>
                      <a:r>
                        <a:rPr lang="nl-BE" dirty="0" err="1"/>
                        <a:t>experiences</a:t>
                      </a:r>
                      <a:r>
                        <a:rPr lang="nl-BE" dirty="0"/>
                        <a:t> plenty of time.</a:t>
                      </a:r>
                    </a:p>
                    <a:p>
                      <a:r>
                        <a:rPr lang="nl-BE" dirty="0" err="1"/>
                        <a:t>Chooses</a:t>
                      </a:r>
                      <a:r>
                        <a:rPr lang="nl-BE" dirty="0"/>
                        <a:t> </a:t>
                      </a:r>
                      <a:r>
                        <a:rPr lang="nl-BE" dirty="0" err="1"/>
                        <a:t>activity</a:t>
                      </a:r>
                      <a:r>
                        <a:rPr lang="nl-BE" dirty="0"/>
                        <a:t> at time.</a:t>
                      </a:r>
                    </a:p>
                    <a:p>
                      <a:r>
                        <a:rPr lang="nl-BE" dirty="0" err="1"/>
                        <a:t>Choise</a:t>
                      </a:r>
                      <a:r>
                        <a:rPr lang="nl-BE" dirty="0"/>
                        <a:t> is </a:t>
                      </a:r>
                      <a:r>
                        <a:rPr lang="nl-BE" dirty="0" err="1"/>
                        <a:t>determined</a:t>
                      </a:r>
                      <a:r>
                        <a:rPr lang="nl-BE" dirty="0"/>
                        <a:t> </a:t>
                      </a:r>
                      <a:r>
                        <a:rPr lang="nl-BE" dirty="0" err="1"/>
                        <a:t>by</a:t>
                      </a:r>
                      <a:r>
                        <a:rPr lang="nl-BE" dirty="0"/>
                        <a:t> </a:t>
                      </a:r>
                      <a:r>
                        <a:rPr lang="nl-BE" dirty="0" err="1"/>
                        <a:t>degree</a:t>
                      </a:r>
                      <a:r>
                        <a:rPr lang="nl-BE" dirty="0"/>
                        <a:t> of </a:t>
                      </a:r>
                      <a:r>
                        <a:rPr lang="nl-BE" dirty="0" err="1"/>
                        <a:t>importance</a:t>
                      </a:r>
                      <a:r>
                        <a:rPr lang="nl-BE" dirty="0"/>
                        <a:t>.</a:t>
                      </a:r>
                    </a:p>
                    <a:p>
                      <a:r>
                        <a:rPr lang="nl-BE" dirty="0"/>
                        <a:t>Delivers short-term </a:t>
                      </a:r>
                      <a:r>
                        <a:rPr lang="nl-BE" dirty="0" err="1"/>
                        <a:t>good</a:t>
                      </a:r>
                      <a:r>
                        <a:rPr lang="nl-BE" dirty="0"/>
                        <a:t> feeling.</a:t>
                      </a:r>
                    </a:p>
                  </a:txBody>
                  <a:tcPr/>
                </a:tc>
                <a:tc>
                  <a:txBody>
                    <a:bodyPr/>
                    <a:lstStyle/>
                    <a:p>
                      <a:r>
                        <a:rPr lang="nl-BE" dirty="0"/>
                        <a:t>Low </a:t>
                      </a:r>
                      <a:r>
                        <a:rPr lang="nl-BE" dirty="0" err="1"/>
                        <a:t>confidence</a:t>
                      </a:r>
                      <a:r>
                        <a:rPr lang="nl-BE" dirty="0"/>
                        <a:t> in </a:t>
                      </a:r>
                      <a:r>
                        <a:rPr lang="nl-BE" dirty="0" err="1"/>
                        <a:t>own</a:t>
                      </a:r>
                      <a:r>
                        <a:rPr lang="nl-BE" dirty="0"/>
                        <a:t> </a:t>
                      </a:r>
                      <a:r>
                        <a:rPr lang="nl-BE" dirty="0" err="1"/>
                        <a:t>ability</a:t>
                      </a:r>
                      <a:r>
                        <a:rPr lang="nl-BE" dirty="0"/>
                        <a:t>.</a:t>
                      </a:r>
                    </a:p>
                    <a:p>
                      <a:r>
                        <a:rPr lang="nl-BE" dirty="0" err="1"/>
                        <a:t>Creates</a:t>
                      </a:r>
                      <a:r>
                        <a:rPr lang="nl-BE" dirty="0"/>
                        <a:t> </a:t>
                      </a:r>
                      <a:r>
                        <a:rPr lang="nl-BE" dirty="0" err="1"/>
                        <a:t>frustration</a:t>
                      </a:r>
                      <a:r>
                        <a:rPr lang="nl-BE" dirty="0"/>
                        <a:t>, </a:t>
                      </a:r>
                      <a:r>
                        <a:rPr lang="nl-BE" dirty="0" err="1"/>
                        <a:t>leading</a:t>
                      </a:r>
                      <a:r>
                        <a:rPr lang="nl-BE" dirty="0"/>
                        <a:t> </a:t>
                      </a:r>
                      <a:r>
                        <a:rPr lang="nl-BE" dirty="0" err="1"/>
                        <a:t>to</a:t>
                      </a:r>
                      <a:r>
                        <a:rPr lang="nl-BE" dirty="0"/>
                        <a:t> a move </a:t>
                      </a:r>
                      <a:r>
                        <a:rPr lang="nl-BE" dirty="0" err="1"/>
                        <a:t>to</a:t>
                      </a:r>
                      <a:r>
                        <a:rPr lang="nl-BE" dirty="0"/>
                        <a:t> </a:t>
                      </a:r>
                      <a:r>
                        <a:rPr lang="nl-BE" dirty="0" err="1"/>
                        <a:t>another</a:t>
                      </a:r>
                      <a:r>
                        <a:rPr lang="nl-BE" dirty="0"/>
                        <a:t> </a:t>
                      </a:r>
                      <a:r>
                        <a:rPr lang="nl-BE" dirty="0" err="1"/>
                        <a:t>city</a:t>
                      </a:r>
                      <a:r>
                        <a:rPr lang="nl-BE" dirty="0"/>
                        <a:t>. </a:t>
                      </a:r>
                      <a:r>
                        <a:rPr lang="nl-BE" dirty="0" err="1"/>
                        <a:t>Not</a:t>
                      </a:r>
                      <a:r>
                        <a:rPr lang="nl-BE" dirty="0"/>
                        <a:t> </a:t>
                      </a:r>
                      <a:r>
                        <a:rPr lang="nl-BE" dirty="0" err="1"/>
                        <a:t>dwelling</a:t>
                      </a:r>
                      <a:r>
                        <a:rPr lang="nl-BE" dirty="0"/>
                        <a:t> on bad </a:t>
                      </a:r>
                      <a:r>
                        <a:rPr lang="nl-BE" dirty="0" err="1"/>
                        <a:t>feelings</a:t>
                      </a:r>
                      <a:r>
                        <a:rPr lang="nl-BE" dirty="0"/>
                        <a:t> </a:t>
                      </a:r>
                      <a:r>
                        <a:rPr lang="nl-BE" dirty="0" err="1"/>
                        <a:t>for</a:t>
                      </a:r>
                      <a:r>
                        <a:rPr lang="nl-BE" dirty="0"/>
                        <a:t> a </a:t>
                      </a:r>
                      <a:r>
                        <a:rPr lang="nl-BE" dirty="0" err="1"/>
                        <a:t>while</a:t>
                      </a:r>
                      <a:r>
                        <a:rPr lang="nl-BE" dirty="0"/>
                        <a:t>.</a:t>
                      </a:r>
                    </a:p>
                    <a:p>
                      <a:endParaRPr lang="nl-BE" dirty="0"/>
                    </a:p>
                  </a:txBody>
                  <a:tcPr/>
                </a:tc>
                <a:tc>
                  <a:txBody>
                    <a:bodyPr/>
                    <a:lstStyle/>
                    <a:p>
                      <a:r>
                        <a:rPr lang="nl-BE" dirty="0" err="1"/>
                        <a:t>Doubts</a:t>
                      </a:r>
                      <a:r>
                        <a:rPr lang="nl-BE" dirty="0"/>
                        <a:t> make </a:t>
                      </a:r>
                      <a:r>
                        <a:rPr lang="nl-BE" dirty="0" err="1"/>
                        <a:t>it</a:t>
                      </a:r>
                      <a:r>
                        <a:rPr lang="nl-BE" dirty="0"/>
                        <a:t> </a:t>
                      </a:r>
                      <a:r>
                        <a:rPr lang="nl-BE" dirty="0" err="1"/>
                        <a:t>difficult</a:t>
                      </a:r>
                      <a:r>
                        <a:rPr lang="nl-BE" dirty="0"/>
                        <a:t> </a:t>
                      </a:r>
                      <a:r>
                        <a:rPr lang="nl-BE" dirty="0" err="1"/>
                        <a:t>for</a:t>
                      </a:r>
                      <a:r>
                        <a:rPr lang="nl-BE" dirty="0"/>
                        <a:t> </a:t>
                      </a:r>
                      <a:r>
                        <a:rPr lang="nl-BE" dirty="0" err="1"/>
                        <a:t>him</a:t>
                      </a:r>
                      <a:r>
                        <a:rPr lang="nl-BE" dirty="0"/>
                        <a:t>/her </a:t>
                      </a:r>
                      <a:r>
                        <a:rPr lang="nl-BE" dirty="0" err="1"/>
                        <a:t>to</a:t>
                      </a:r>
                      <a:r>
                        <a:rPr lang="nl-BE" dirty="0"/>
                        <a:t> take action.</a:t>
                      </a:r>
                    </a:p>
                    <a:p>
                      <a:r>
                        <a:rPr lang="nl-BE" dirty="0"/>
                        <a:t>E.g.: Is </a:t>
                      </a:r>
                      <a:r>
                        <a:rPr lang="nl-BE" dirty="0" err="1"/>
                        <a:t>this</a:t>
                      </a:r>
                      <a:r>
                        <a:rPr lang="nl-BE" dirty="0"/>
                        <a:t> </a:t>
                      </a:r>
                      <a:r>
                        <a:rPr lang="nl-BE" dirty="0" err="1"/>
                        <a:t>the</a:t>
                      </a:r>
                      <a:r>
                        <a:rPr lang="nl-BE" dirty="0"/>
                        <a:t> right </a:t>
                      </a:r>
                      <a:r>
                        <a:rPr lang="nl-BE" dirty="0" err="1"/>
                        <a:t>study</a:t>
                      </a:r>
                      <a:r>
                        <a:rPr lang="nl-BE" dirty="0"/>
                        <a:t> </a:t>
                      </a:r>
                      <a:r>
                        <a:rPr lang="nl-BE" dirty="0" err="1"/>
                        <a:t>methodology</a:t>
                      </a:r>
                      <a:r>
                        <a:rPr lang="nl-BE" dirty="0"/>
                        <a:t>? </a:t>
                      </a:r>
                      <a:r>
                        <a:rPr lang="nl-BE" dirty="0" err="1"/>
                        <a:t>This</a:t>
                      </a:r>
                      <a:r>
                        <a:rPr lang="nl-BE" dirty="0"/>
                        <a:t> is </a:t>
                      </a:r>
                      <a:r>
                        <a:rPr lang="nl-BE" dirty="0" err="1"/>
                        <a:t>not</a:t>
                      </a:r>
                      <a:r>
                        <a:rPr lang="nl-BE" dirty="0"/>
                        <a:t> a </a:t>
                      </a:r>
                      <a:r>
                        <a:rPr lang="nl-BE" dirty="0" err="1"/>
                        <a:t>fun</a:t>
                      </a:r>
                      <a:r>
                        <a:rPr lang="nl-BE" dirty="0"/>
                        <a:t> subject. Is </a:t>
                      </a:r>
                      <a:r>
                        <a:rPr lang="nl-BE" dirty="0" err="1"/>
                        <a:t>the</a:t>
                      </a:r>
                      <a:r>
                        <a:rPr lang="nl-BE" dirty="0"/>
                        <a:t> course right </a:t>
                      </a:r>
                      <a:r>
                        <a:rPr lang="nl-BE" dirty="0" err="1"/>
                        <a:t>for</a:t>
                      </a:r>
                      <a:r>
                        <a:rPr lang="nl-BE" dirty="0"/>
                        <a:t> me </a:t>
                      </a:r>
                      <a:r>
                        <a:rPr lang="nl-BE" dirty="0" err="1"/>
                        <a:t>then</a:t>
                      </a:r>
                      <a:r>
                        <a:rPr lang="nl-BE" dirty="0"/>
                        <a:t>? </a:t>
                      </a:r>
                      <a:r>
                        <a:rPr lang="nl-BE" dirty="0" err="1"/>
                        <a:t>Avoids</a:t>
                      </a:r>
                      <a:r>
                        <a:rPr lang="nl-BE" dirty="0"/>
                        <a:t> </a:t>
                      </a:r>
                      <a:r>
                        <a:rPr lang="nl-BE" dirty="0" err="1"/>
                        <a:t>difficult</a:t>
                      </a:r>
                      <a:r>
                        <a:rPr lang="nl-BE" dirty="0"/>
                        <a:t> </a:t>
                      </a:r>
                      <a:r>
                        <a:rPr lang="nl-BE" dirty="0" err="1"/>
                        <a:t>questions</a:t>
                      </a:r>
                      <a:r>
                        <a:rPr lang="nl-BE" dirty="0"/>
                        <a:t>, returns feeling </a:t>
                      </a:r>
                      <a:r>
                        <a:rPr lang="nl-BE" dirty="0" err="1"/>
                        <a:t>calmer</a:t>
                      </a:r>
                      <a:r>
                        <a:rPr lang="nl-BE" dirty="0"/>
                        <a:t>.</a:t>
                      </a:r>
                    </a:p>
                  </a:txBody>
                  <a:tcPr/>
                </a:tc>
                <a:extLst>
                  <a:ext uri="{0D108BD9-81ED-4DB2-BD59-A6C34878D82A}">
                    <a16:rowId xmlns:a16="http://schemas.microsoft.com/office/drawing/2014/main" val="884279427"/>
                  </a:ext>
                </a:extLst>
              </a:tr>
            </a:tbl>
          </a:graphicData>
        </a:graphic>
      </p:graphicFrame>
    </p:spTree>
    <p:extLst>
      <p:ext uri="{BB962C8B-B14F-4D97-AF65-F5344CB8AC3E}">
        <p14:creationId xmlns:p14="http://schemas.microsoft.com/office/powerpoint/2010/main" val="2708321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The </a:t>
            </a:r>
            <a:r>
              <a:rPr lang="nl-BE" noProof="0" dirty="0" err="1"/>
              <a:t>role</a:t>
            </a:r>
            <a:r>
              <a:rPr lang="nl-BE" noProof="0" dirty="0"/>
              <a:t> of </a:t>
            </a:r>
            <a:r>
              <a:rPr lang="nl-BE" noProof="0" dirty="0" err="1"/>
              <a:t>feelings</a:t>
            </a:r>
            <a:endParaRPr lang="nl-BE" noProof="0" dirty="0"/>
          </a:p>
          <a:p>
            <a:pPr marL="1257300" lvl="1" indent="-571500">
              <a:buFont typeface="Arial" panose="020B0604020202020204" pitchFamily="34" charset="0"/>
              <a:buChar char="•"/>
            </a:pPr>
            <a:r>
              <a:rPr lang="nl-BE" noProof="0" dirty="0" err="1"/>
              <a:t>Procrastination</a:t>
            </a:r>
            <a:r>
              <a:rPr lang="nl-BE" noProof="0" dirty="0"/>
              <a:t> </a:t>
            </a:r>
            <a:r>
              <a:rPr lang="nl-BE" noProof="0" dirty="0" err="1"/>
              <a:t>rewards</a:t>
            </a:r>
            <a:r>
              <a:rPr lang="nl-BE" noProof="0" dirty="0"/>
              <a:t> short-term = instant </a:t>
            </a:r>
            <a:r>
              <a:rPr lang="nl-BE" noProof="0" dirty="0" err="1"/>
              <a:t>good</a:t>
            </a:r>
            <a:r>
              <a:rPr lang="nl-BE" noProof="0" dirty="0"/>
              <a:t> feeling</a:t>
            </a:r>
          </a:p>
          <a:p>
            <a:pPr marL="1257300" lvl="1" indent="-571500">
              <a:buFont typeface="Arial" panose="020B0604020202020204" pitchFamily="34" charset="0"/>
              <a:buChar char="•"/>
            </a:pPr>
            <a:r>
              <a:rPr lang="nl-BE" noProof="0" dirty="0"/>
              <a:t>The more </a:t>
            </a:r>
            <a:r>
              <a:rPr lang="nl-BE" noProof="0" dirty="0" err="1"/>
              <a:t>you</a:t>
            </a:r>
            <a:r>
              <a:rPr lang="nl-BE" noProof="0" dirty="0"/>
              <a:t> </a:t>
            </a:r>
            <a:r>
              <a:rPr lang="nl-BE" noProof="0" dirty="0" err="1"/>
              <a:t>procrastinate</a:t>
            </a:r>
            <a:r>
              <a:rPr lang="nl-BE" noProof="0" dirty="0"/>
              <a:t> </a:t>
            </a:r>
            <a:r>
              <a:rPr lang="nl-BE" noProof="0" dirty="0">
                <a:sym typeface="Wingdings" panose="05000000000000000000" pitchFamily="2" charset="2"/>
              </a:rPr>
              <a:t> </a:t>
            </a:r>
            <a:r>
              <a:rPr lang="nl-BE" noProof="0" dirty="0" err="1">
                <a:sym typeface="Wingdings" panose="05000000000000000000" pitchFamily="2" charset="2"/>
              </a:rPr>
              <a:t>the</a:t>
            </a:r>
            <a:r>
              <a:rPr lang="nl-BE" noProof="0" dirty="0">
                <a:sym typeface="Wingdings" panose="05000000000000000000" pitchFamily="2" charset="2"/>
              </a:rPr>
              <a:t> more </a:t>
            </a:r>
            <a:r>
              <a:rPr lang="nl-BE" noProof="0" dirty="0" err="1">
                <a:sym typeface="Wingdings" panose="05000000000000000000" pitchFamily="2" charset="2"/>
              </a:rPr>
              <a:t>negativ</a:t>
            </a:r>
            <a:r>
              <a:rPr lang="nl-BE" dirty="0">
                <a:sym typeface="Wingdings" panose="05000000000000000000" pitchFamily="2" charset="2"/>
              </a:rPr>
              <a:t>e </a:t>
            </a:r>
            <a:r>
              <a:rPr lang="nl-BE" dirty="0" err="1">
                <a:sym typeface="Wingdings" panose="05000000000000000000" pitchFamily="2" charset="2"/>
              </a:rPr>
              <a:t>the</a:t>
            </a:r>
            <a:r>
              <a:rPr lang="nl-BE" dirty="0">
                <a:sym typeface="Wingdings" panose="05000000000000000000" pitchFamily="2" charset="2"/>
              </a:rPr>
              <a:t> </a:t>
            </a:r>
            <a:r>
              <a:rPr lang="nl-BE" dirty="0" err="1">
                <a:sym typeface="Wingdings" panose="05000000000000000000" pitchFamily="2" charset="2"/>
              </a:rPr>
              <a:t>feelings</a:t>
            </a:r>
            <a:r>
              <a:rPr lang="nl-BE" dirty="0">
                <a:sym typeface="Wingdings" panose="05000000000000000000" pitchFamily="2" charset="2"/>
              </a:rPr>
              <a:t> </a:t>
            </a:r>
            <a:r>
              <a:rPr lang="nl-BE" dirty="0" err="1">
                <a:sym typeface="Wingdings" panose="05000000000000000000" pitchFamily="2" charset="2"/>
              </a:rPr>
              <a:t>become</a:t>
            </a:r>
            <a:r>
              <a:rPr lang="nl-BE" dirty="0">
                <a:sym typeface="Wingdings" panose="05000000000000000000" pitchFamily="2" charset="2"/>
              </a:rPr>
              <a:t> in </a:t>
            </a:r>
            <a:r>
              <a:rPr lang="nl-BE" dirty="0" err="1">
                <a:sym typeface="Wingdings" panose="05000000000000000000" pitchFamily="2" charset="2"/>
              </a:rPr>
              <a:t>the</a:t>
            </a:r>
            <a:r>
              <a:rPr lang="nl-BE" dirty="0">
                <a:sym typeface="Wingdings" panose="05000000000000000000" pitchFamily="2" charset="2"/>
              </a:rPr>
              <a:t> long run</a:t>
            </a:r>
            <a:endParaRPr lang="nl-BE" noProof="0" dirty="0">
              <a:sym typeface="Wingdings" panose="05000000000000000000" pitchFamily="2" charset="2"/>
            </a:endParaRPr>
          </a:p>
          <a:p>
            <a:pPr marL="1943100" lvl="2" indent="-571500">
              <a:buFont typeface="Arial" panose="020B0604020202020204" pitchFamily="34" charset="0"/>
              <a:buChar char="•"/>
            </a:pPr>
            <a:r>
              <a:rPr lang="nl-BE" noProof="0" dirty="0" err="1">
                <a:sym typeface="Wingdings" panose="05000000000000000000" pitchFamily="2" charset="2"/>
              </a:rPr>
              <a:t>Doubt</a:t>
            </a:r>
            <a:r>
              <a:rPr lang="nl-BE" noProof="0" dirty="0">
                <a:sym typeface="Wingdings" panose="05000000000000000000" pitchFamily="2" charset="2"/>
              </a:rPr>
              <a:t> </a:t>
            </a:r>
            <a:r>
              <a:rPr lang="nl-BE" noProof="0" dirty="0" err="1">
                <a:sym typeface="Wingdings" panose="05000000000000000000" pitchFamily="2" charset="2"/>
              </a:rPr>
              <a:t>about</a:t>
            </a:r>
            <a:r>
              <a:rPr lang="nl-BE" noProof="0" dirty="0">
                <a:sym typeface="Wingdings" panose="05000000000000000000" pitchFamily="2" charset="2"/>
              </a:rPr>
              <a:t> </a:t>
            </a:r>
            <a:r>
              <a:rPr lang="nl-BE" noProof="0" dirty="0" err="1">
                <a:sym typeface="Wingdings" panose="05000000000000000000" pitchFamily="2" charset="2"/>
              </a:rPr>
              <a:t>own</a:t>
            </a:r>
            <a:r>
              <a:rPr lang="nl-BE" noProof="0" dirty="0">
                <a:sym typeface="Wingdings" panose="05000000000000000000" pitchFamily="2" charset="2"/>
              </a:rPr>
              <a:t> </a:t>
            </a:r>
            <a:r>
              <a:rPr lang="nl-BE" noProof="0" dirty="0" err="1">
                <a:sym typeface="Wingdings" panose="05000000000000000000" pitchFamily="2" charset="2"/>
              </a:rPr>
              <a:t>ability</a:t>
            </a:r>
            <a:endParaRPr lang="nl-BE" noProof="0" dirty="0">
              <a:sym typeface="Wingdings" panose="05000000000000000000" pitchFamily="2" charset="2"/>
            </a:endParaRPr>
          </a:p>
          <a:p>
            <a:pPr marL="1943100" lvl="2" indent="-571500">
              <a:buFont typeface="Arial" panose="020B0604020202020204" pitchFamily="34" charset="0"/>
              <a:buChar char="•"/>
            </a:pPr>
            <a:r>
              <a:rPr lang="nl-BE" noProof="0" dirty="0" err="1">
                <a:sym typeface="Wingdings" panose="05000000000000000000" pitchFamily="2" charset="2"/>
              </a:rPr>
              <a:t>Aversion</a:t>
            </a:r>
            <a:r>
              <a:rPr lang="nl-BE" noProof="0" dirty="0">
                <a:sym typeface="Wingdings" panose="05000000000000000000" pitchFamily="2" charset="2"/>
              </a:rPr>
              <a:t> </a:t>
            </a:r>
            <a:r>
              <a:rPr lang="nl-BE" noProof="0" dirty="0" err="1">
                <a:sym typeface="Wingdings" panose="05000000000000000000" pitchFamily="2" charset="2"/>
              </a:rPr>
              <a:t>to</a:t>
            </a:r>
            <a:r>
              <a:rPr lang="nl-BE" noProof="0" dirty="0">
                <a:sym typeface="Wingdings" panose="05000000000000000000" pitchFamily="2" charset="2"/>
              </a:rPr>
              <a:t> hard </a:t>
            </a:r>
            <a:r>
              <a:rPr lang="nl-BE" noProof="0" dirty="0" err="1">
                <a:sym typeface="Wingdings" panose="05000000000000000000" pitchFamily="2" charset="2"/>
              </a:rPr>
              <a:t>work</a:t>
            </a:r>
            <a:endParaRPr lang="nl-BE" noProof="0" dirty="0">
              <a:sym typeface="Wingdings" panose="05000000000000000000" pitchFamily="2" charset="2"/>
            </a:endParaRPr>
          </a:p>
          <a:p>
            <a:pPr marL="1943100" lvl="2" indent="-571500">
              <a:buFont typeface="Arial" panose="020B0604020202020204" pitchFamily="34" charset="0"/>
              <a:buChar char="•"/>
            </a:pPr>
            <a:r>
              <a:rPr lang="nl-BE" noProof="0" dirty="0" err="1">
                <a:sym typeface="Wingdings" panose="05000000000000000000" pitchFamily="2" charset="2"/>
              </a:rPr>
              <a:t>You</a:t>
            </a:r>
            <a:r>
              <a:rPr lang="nl-BE" noProof="0" dirty="0">
                <a:sym typeface="Wingdings" panose="05000000000000000000" pitchFamily="2" charset="2"/>
              </a:rPr>
              <a:t> feel </a:t>
            </a:r>
            <a:r>
              <a:rPr lang="nl-BE" noProof="0" dirty="0" err="1">
                <a:sym typeface="Wingdings" panose="05000000000000000000" pitchFamily="2" charset="2"/>
              </a:rPr>
              <a:t>guilty</a:t>
            </a:r>
            <a:endParaRPr lang="nl-BE" noProof="0" dirty="0">
              <a:sym typeface="Wingdings" panose="05000000000000000000" pitchFamily="2" charset="2"/>
            </a:endParaRPr>
          </a:p>
          <a:p>
            <a:pPr marL="1943100" lvl="2" indent="-571500">
              <a:buFont typeface="Arial" panose="020B0604020202020204" pitchFamily="34" charset="0"/>
              <a:buChar char="•"/>
            </a:pPr>
            <a:r>
              <a:rPr lang="nl-BE" noProof="0" dirty="0">
                <a:sym typeface="Wingdings" panose="05000000000000000000" pitchFamily="2" charset="2"/>
              </a:rPr>
              <a:t>… </a:t>
            </a:r>
          </a:p>
          <a:p>
            <a:pPr marL="1257300" lvl="1" indent="-571500">
              <a:buFont typeface="Arial" panose="020B0604020202020204" pitchFamily="34" charset="0"/>
              <a:buChar char="•"/>
            </a:pPr>
            <a:r>
              <a:rPr lang="nl-BE" noProof="0" dirty="0" err="1">
                <a:sym typeface="Wingdings" panose="05000000000000000000" pitchFamily="2" charset="2"/>
              </a:rPr>
              <a:t>You</a:t>
            </a:r>
            <a:r>
              <a:rPr lang="nl-BE" noProof="0" dirty="0">
                <a:sym typeface="Wingdings" panose="05000000000000000000" pitchFamily="2" charset="2"/>
              </a:rPr>
              <a:t> want </a:t>
            </a:r>
            <a:r>
              <a:rPr lang="nl-BE" noProof="0" dirty="0" err="1">
                <a:sym typeface="Wingdings" panose="05000000000000000000" pitchFamily="2" charset="2"/>
              </a:rPr>
              <a:t>to</a:t>
            </a:r>
            <a:r>
              <a:rPr lang="nl-BE" noProof="0" dirty="0">
                <a:sym typeface="Wingdings" panose="05000000000000000000" pitchFamily="2" charset="2"/>
              </a:rPr>
              <a:t> get </a:t>
            </a:r>
            <a:r>
              <a:rPr lang="nl-BE" noProof="0" dirty="0" err="1">
                <a:sym typeface="Wingdings" panose="05000000000000000000" pitchFamily="2" charset="2"/>
              </a:rPr>
              <a:t>rid</a:t>
            </a:r>
            <a:r>
              <a:rPr lang="nl-BE" noProof="0" dirty="0">
                <a:sym typeface="Wingdings" panose="05000000000000000000" pitchFamily="2" charset="2"/>
              </a:rPr>
              <a:t> of these </a:t>
            </a:r>
            <a:r>
              <a:rPr lang="nl-BE" noProof="0" dirty="0" err="1">
                <a:sym typeface="Wingdings" panose="05000000000000000000" pitchFamily="2" charset="2"/>
              </a:rPr>
              <a:t>feelings</a:t>
            </a:r>
            <a:r>
              <a:rPr lang="nl-BE" noProof="0" dirty="0">
                <a:sym typeface="Wingdings" panose="05000000000000000000" pitchFamily="2" charset="2"/>
              </a:rPr>
              <a:t> </a:t>
            </a:r>
            <a:r>
              <a:rPr lang="nl-BE" noProof="0" dirty="0" err="1">
                <a:sym typeface="Wingdings" panose="05000000000000000000" pitchFamily="2" charset="2"/>
              </a:rPr>
              <a:t>again</a:t>
            </a:r>
            <a:r>
              <a:rPr lang="nl-BE" noProof="0" dirty="0">
                <a:sym typeface="Wingdings" panose="05000000000000000000" pitchFamily="2" charset="2"/>
              </a:rPr>
              <a:t> </a:t>
            </a:r>
            <a:r>
              <a:rPr lang="nl-BE" noProof="0" dirty="0" err="1">
                <a:sym typeface="Wingdings" panose="05000000000000000000" pitchFamily="2" charset="2"/>
              </a:rPr>
              <a:t>also</a:t>
            </a:r>
            <a:r>
              <a:rPr lang="nl-BE" noProof="0" dirty="0">
                <a:sym typeface="Wingdings" panose="05000000000000000000" pitchFamily="2" charset="2"/>
              </a:rPr>
              <a:t> </a:t>
            </a:r>
            <a:r>
              <a:rPr lang="nl-BE" noProof="0" dirty="0" err="1">
                <a:sym typeface="Wingdings" panose="05000000000000000000" pitchFamily="2" charset="2"/>
              </a:rPr>
              <a:t>becomes</a:t>
            </a:r>
            <a:r>
              <a:rPr lang="nl-BE" noProof="0" dirty="0">
                <a:sym typeface="Wingdings" panose="05000000000000000000" pitchFamily="2" charset="2"/>
              </a:rPr>
              <a:t> more </a:t>
            </a:r>
            <a:r>
              <a:rPr lang="nl-BE" noProof="0" dirty="0" err="1">
                <a:sym typeface="Wingdings" panose="05000000000000000000" pitchFamily="2" charset="2"/>
              </a:rPr>
              <a:t>difficult</a:t>
            </a:r>
            <a:endParaRPr lang="nl-BE" noProof="0" dirty="0">
              <a:sym typeface="Wingdings" panose="05000000000000000000" pitchFamily="2" charset="2"/>
            </a:endParaRPr>
          </a:p>
          <a:p>
            <a:pPr marL="1943100" lvl="2" indent="-571500">
              <a:buFont typeface="Arial" panose="020B0604020202020204" pitchFamily="34" charset="0"/>
              <a:buChar char="•"/>
            </a:pPr>
            <a:r>
              <a:rPr lang="nl-BE" noProof="0" dirty="0" err="1">
                <a:sym typeface="Wingdings" panose="05000000000000000000" pitchFamily="2" charset="2"/>
              </a:rPr>
              <a:t>You</a:t>
            </a:r>
            <a:r>
              <a:rPr lang="nl-BE" noProof="0" dirty="0">
                <a:sym typeface="Wingdings" panose="05000000000000000000" pitchFamily="2" charset="2"/>
              </a:rPr>
              <a:t> </a:t>
            </a:r>
            <a:r>
              <a:rPr lang="nl-BE" noProof="0" dirty="0" err="1">
                <a:sym typeface="Wingdings" panose="05000000000000000000" pitchFamily="2" charset="2"/>
              </a:rPr>
              <a:t>don’t</a:t>
            </a:r>
            <a:r>
              <a:rPr lang="nl-BE" noProof="0" dirty="0">
                <a:sym typeface="Wingdings" panose="05000000000000000000" pitchFamily="2" charset="2"/>
              </a:rPr>
              <a:t> </a:t>
            </a:r>
            <a:r>
              <a:rPr lang="nl-BE" noProof="0" dirty="0" err="1">
                <a:sym typeface="Wingdings" panose="05000000000000000000" pitchFamily="2" charset="2"/>
              </a:rPr>
              <a:t>just</a:t>
            </a:r>
            <a:r>
              <a:rPr lang="nl-BE" noProof="0" dirty="0">
                <a:sym typeface="Wingdings" panose="05000000000000000000" pitchFamily="2" charset="2"/>
              </a:rPr>
              <a:t> </a:t>
            </a:r>
            <a:r>
              <a:rPr lang="nl-BE" noProof="0" dirty="0" err="1">
                <a:sym typeface="Wingdings" panose="05000000000000000000" pitchFamily="2" charset="2"/>
              </a:rPr>
              <a:t>procrastinate</a:t>
            </a:r>
            <a:endParaRPr lang="nl-BE" noProof="0" dirty="0">
              <a:sym typeface="Wingdings" panose="05000000000000000000" pitchFamily="2" charset="2"/>
            </a:endParaRPr>
          </a:p>
          <a:p>
            <a:pPr marL="1943100" lvl="2" indent="-571500">
              <a:buFont typeface="Arial" panose="020B0604020202020204" pitchFamily="34" charset="0"/>
              <a:buChar char="•"/>
            </a:pPr>
            <a:r>
              <a:rPr lang="nl-BE" noProof="0" dirty="0" err="1">
                <a:sym typeface="Wingdings" panose="05000000000000000000" pitchFamily="2" charset="2"/>
              </a:rPr>
              <a:t>You</a:t>
            </a:r>
            <a:r>
              <a:rPr lang="nl-BE" noProof="0" dirty="0">
                <a:sym typeface="Wingdings" panose="05000000000000000000" pitchFamily="2" charset="2"/>
              </a:rPr>
              <a:t> look </a:t>
            </a:r>
            <a:r>
              <a:rPr lang="nl-BE" noProof="0" dirty="0" err="1">
                <a:sym typeface="Wingdings" panose="05000000000000000000" pitchFamily="2" charset="2"/>
              </a:rPr>
              <a:t>for</a:t>
            </a:r>
            <a:r>
              <a:rPr lang="nl-BE" noProof="0" dirty="0">
                <a:sym typeface="Wingdings" panose="05000000000000000000" pitchFamily="2" charset="2"/>
              </a:rPr>
              <a:t> </a:t>
            </a:r>
            <a:r>
              <a:rPr lang="nl-BE" noProof="0" dirty="0" err="1">
                <a:sym typeface="Wingdings" panose="05000000000000000000" pitchFamily="2" charset="2"/>
              </a:rPr>
              <a:t>ways</a:t>
            </a:r>
            <a:r>
              <a:rPr lang="nl-BE" noProof="0" dirty="0">
                <a:sym typeface="Wingdings" panose="05000000000000000000" pitchFamily="2" charset="2"/>
              </a:rPr>
              <a:t> </a:t>
            </a:r>
            <a:r>
              <a:rPr lang="nl-BE" noProof="0" dirty="0" err="1">
                <a:sym typeface="Wingdings" panose="05000000000000000000" pitchFamily="2" charset="2"/>
              </a:rPr>
              <a:t>to</a:t>
            </a:r>
            <a:r>
              <a:rPr lang="nl-BE" noProof="0" dirty="0">
                <a:sym typeface="Wingdings" panose="05000000000000000000" pitchFamily="2" charset="2"/>
              </a:rPr>
              <a:t> </a:t>
            </a:r>
            <a:r>
              <a:rPr lang="nl-BE" noProof="0" dirty="0" err="1">
                <a:sym typeface="Wingdings" panose="05000000000000000000" pitchFamily="2" charset="2"/>
              </a:rPr>
              <a:t>numb</a:t>
            </a:r>
            <a:r>
              <a:rPr lang="nl-BE" noProof="0" dirty="0">
                <a:sym typeface="Wingdings" panose="05000000000000000000" pitchFamily="2" charset="2"/>
              </a:rPr>
              <a:t> these </a:t>
            </a:r>
            <a:r>
              <a:rPr lang="nl-BE" noProof="0" dirty="0" err="1">
                <a:sym typeface="Wingdings" panose="05000000000000000000" pitchFamily="2" charset="2"/>
              </a:rPr>
              <a:t>feelings</a:t>
            </a:r>
            <a:endParaRPr lang="nl-BE" noProof="0" dirty="0">
              <a:sym typeface="Wingdings" panose="05000000000000000000" pitchFamily="2" charset="2"/>
            </a:endParaRPr>
          </a:p>
          <a:p>
            <a:pPr marL="2628900" lvl="3" indent="-571500">
              <a:buFont typeface="Arial" panose="020B0604020202020204" pitchFamily="34" charset="0"/>
              <a:buChar char="•"/>
            </a:pPr>
            <a:r>
              <a:rPr lang="nl-BE" noProof="0" dirty="0" err="1">
                <a:sym typeface="Wingdings" panose="05000000000000000000" pitchFamily="2" charset="2"/>
              </a:rPr>
              <a:t>Hanging</a:t>
            </a:r>
            <a:r>
              <a:rPr lang="nl-BE" noProof="0" dirty="0">
                <a:sym typeface="Wingdings" panose="05000000000000000000" pitchFamily="2" charset="2"/>
              </a:rPr>
              <a:t> in front of </a:t>
            </a:r>
            <a:r>
              <a:rPr lang="nl-BE" noProof="0" dirty="0" err="1">
                <a:sym typeface="Wingdings" panose="05000000000000000000" pitchFamily="2" charset="2"/>
              </a:rPr>
              <a:t>the</a:t>
            </a:r>
            <a:r>
              <a:rPr lang="nl-BE" noProof="0" dirty="0">
                <a:sym typeface="Wingdings" panose="05000000000000000000" pitchFamily="2" charset="2"/>
              </a:rPr>
              <a:t> TV </a:t>
            </a:r>
            <a:r>
              <a:rPr lang="nl-BE" noProof="0" dirty="0" err="1">
                <a:sym typeface="Wingdings" panose="05000000000000000000" pitchFamily="2" charset="2"/>
              </a:rPr>
              <a:t>for</a:t>
            </a:r>
            <a:r>
              <a:rPr lang="nl-BE" noProof="0" dirty="0">
                <a:sym typeface="Wingdings" panose="05000000000000000000" pitchFamily="2" charset="2"/>
              </a:rPr>
              <a:t> </a:t>
            </a:r>
            <a:r>
              <a:rPr lang="nl-BE" noProof="0" dirty="0" err="1">
                <a:sym typeface="Wingdings" panose="05000000000000000000" pitchFamily="2" charset="2"/>
              </a:rPr>
              <a:t>hours</a:t>
            </a:r>
            <a:r>
              <a:rPr lang="nl-BE" noProof="0" dirty="0">
                <a:sym typeface="Wingdings" panose="05000000000000000000" pitchFamily="2" charset="2"/>
              </a:rPr>
              <a:t>, </a:t>
            </a:r>
            <a:r>
              <a:rPr lang="nl-BE" noProof="0" dirty="0" err="1">
                <a:sym typeface="Wingdings" panose="05000000000000000000" pitchFamily="2" charset="2"/>
              </a:rPr>
              <a:t>spending</a:t>
            </a:r>
            <a:r>
              <a:rPr lang="nl-BE" noProof="0" dirty="0">
                <a:sym typeface="Wingdings" panose="05000000000000000000" pitchFamily="2" charset="2"/>
              </a:rPr>
              <a:t> </a:t>
            </a:r>
            <a:r>
              <a:rPr lang="nl-BE" noProof="0" dirty="0" err="1">
                <a:sym typeface="Wingdings" panose="05000000000000000000" pitchFamily="2" charset="2"/>
              </a:rPr>
              <a:t>hours</a:t>
            </a:r>
            <a:r>
              <a:rPr lang="nl-BE" noProof="0" dirty="0">
                <a:sym typeface="Wingdings" panose="05000000000000000000" pitchFamily="2" charset="2"/>
              </a:rPr>
              <a:t> on </a:t>
            </a:r>
            <a:r>
              <a:rPr lang="nl-BE" noProof="0" dirty="0" err="1">
                <a:sym typeface="Wingdings" panose="05000000000000000000" pitchFamily="2" charset="2"/>
              </a:rPr>
              <a:t>social</a:t>
            </a:r>
            <a:r>
              <a:rPr lang="nl-BE" noProof="0" dirty="0">
                <a:sym typeface="Wingdings" panose="05000000000000000000" pitchFamily="2" charset="2"/>
              </a:rPr>
              <a:t> media, </a:t>
            </a:r>
            <a:r>
              <a:rPr lang="nl-BE" noProof="0" dirty="0" err="1">
                <a:sym typeface="Wingdings" panose="05000000000000000000" pitchFamily="2" charset="2"/>
              </a:rPr>
              <a:t>gaming</a:t>
            </a:r>
            <a:r>
              <a:rPr lang="nl-BE" noProof="0" dirty="0">
                <a:sym typeface="Wingdings" panose="05000000000000000000" pitchFamily="2" charset="2"/>
              </a:rPr>
              <a:t> </a:t>
            </a:r>
            <a:r>
              <a:rPr lang="nl-BE" noProof="0" dirty="0" err="1">
                <a:sym typeface="Wingdings" panose="05000000000000000000" pitchFamily="2" charset="2"/>
              </a:rPr>
              <a:t>endlessly</a:t>
            </a:r>
            <a:r>
              <a:rPr lang="nl-BE" dirty="0">
                <a:sym typeface="Wingdings" panose="05000000000000000000" pitchFamily="2" charset="2"/>
              </a:rPr>
              <a:t>, planning </a:t>
            </a:r>
            <a:r>
              <a:rPr lang="nl-BE" dirty="0" err="1">
                <a:sym typeface="Wingdings" panose="05000000000000000000" pitchFamily="2" charset="2"/>
              </a:rPr>
              <a:t>your</a:t>
            </a:r>
            <a:r>
              <a:rPr lang="nl-BE" dirty="0">
                <a:sym typeface="Wingdings" panose="05000000000000000000" pitchFamily="2" charset="2"/>
              </a:rPr>
              <a:t> </a:t>
            </a:r>
            <a:r>
              <a:rPr lang="nl-BE" dirty="0" err="1">
                <a:sym typeface="Wingdings" panose="05000000000000000000" pitchFamily="2" charset="2"/>
              </a:rPr>
              <a:t>social</a:t>
            </a:r>
            <a:r>
              <a:rPr lang="nl-BE" dirty="0">
                <a:sym typeface="Wingdings" panose="05000000000000000000" pitchFamily="2" charset="2"/>
              </a:rPr>
              <a:t> </a:t>
            </a:r>
            <a:r>
              <a:rPr lang="nl-BE" dirty="0" err="1">
                <a:sym typeface="Wingdings" panose="05000000000000000000" pitchFamily="2" charset="2"/>
              </a:rPr>
              <a:t>calender</a:t>
            </a:r>
            <a:r>
              <a:rPr lang="nl-BE" dirty="0">
                <a:sym typeface="Wingdings" panose="05000000000000000000" pitchFamily="2" charset="2"/>
              </a:rPr>
              <a:t> </a:t>
            </a:r>
            <a:r>
              <a:rPr lang="nl-BE" dirty="0" err="1">
                <a:sym typeface="Wingdings" panose="05000000000000000000" pitchFamily="2" charset="2"/>
              </a:rPr>
              <a:t>all</a:t>
            </a:r>
            <a:r>
              <a:rPr lang="nl-BE" dirty="0">
                <a:sym typeface="Wingdings" panose="05000000000000000000" pitchFamily="2" charset="2"/>
              </a:rPr>
              <a:t> over, </a:t>
            </a:r>
            <a:r>
              <a:rPr lang="nl-BE" dirty="0" err="1">
                <a:sym typeface="Wingdings" panose="05000000000000000000" pitchFamily="2" charset="2"/>
              </a:rPr>
              <a:t>indulging</a:t>
            </a:r>
            <a:r>
              <a:rPr lang="nl-BE" dirty="0">
                <a:sym typeface="Wingdings" panose="05000000000000000000" pitchFamily="2" charset="2"/>
              </a:rPr>
              <a:t> in </a:t>
            </a:r>
            <a:r>
              <a:rPr lang="nl-BE" dirty="0" err="1">
                <a:sym typeface="Wingdings" panose="05000000000000000000" pitchFamily="2" charset="2"/>
              </a:rPr>
              <a:t>nightlife</a:t>
            </a:r>
            <a:r>
              <a:rPr lang="nl-BE" dirty="0">
                <a:sym typeface="Wingdings" panose="05000000000000000000" pitchFamily="2" charset="2"/>
              </a:rPr>
              <a:t>, </a:t>
            </a:r>
            <a:r>
              <a:rPr lang="nl-BE" dirty="0" err="1">
                <a:sym typeface="Wingdings" panose="05000000000000000000" pitchFamily="2" charset="2"/>
              </a:rPr>
              <a:t>overeating</a:t>
            </a:r>
            <a:r>
              <a:rPr lang="nl-BE" dirty="0">
                <a:sym typeface="Wingdings" panose="05000000000000000000" pitchFamily="2" charset="2"/>
              </a:rPr>
              <a:t> …</a:t>
            </a:r>
            <a:endParaRPr lang="nl-BE" noProof="0" dirty="0">
              <a:sym typeface="Wingdings" panose="05000000000000000000" pitchFamily="2" charset="2"/>
            </a:endParaRPr>
          </a:p>
          <a:p>
            <a:pPr marL="2628900" lvl="3" indent="-571500">
              <a:buFont typeface="Arial" panose="020B0604020202020204" pitchFamily="34" charset="0"/>
              <a:buChar char="•"/>
            </a:pPr>
            <a:endParaRPr lang="nl-BE" noProof="0" dirty="0">
              <a:sym typeface="Wingdings" panose="05000000000000000000" pitchFamily="2" charset="2"/>
            </a:endParaRPr>
          </a:p>
          <a:p>
            <a:pPr marL="2628900" lvl="3"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FEELINGS</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2436559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69936" cy="6363323"/>
          </a:xfrm>
        </p:spPr>
        <p:txBody>
          <a:bodyPr/>
          <a:lstStyle/>
          <a:p>
            <a:pPr marL="571500" indent="-571500">
              <a:buFont typeface="Arial" panose="020B0604020202020204" pitchFamily="34" charset="0"/>
              <a:buChar char="•"/>
            </a:pPr>
            <a:r>
              <a:rPr lang="nl-BE" noProof="0" dirty="0"/>
              <a:t>The </a:t>
            </a:r>
            <a:r>
              <a:rPr lang="nl-BE" noProof="0" dirty="0" err="1"/>
              <a:t>role</a:t>
            </a:r>
            <a:r>
              <a:rPr lang="nl-BE" noProof="0" dirty="0"/>
              <a:t> of </a:t>
            </a:r>
            <a:r>
              <a:rPr lang="nl-BE" noProof="0" dirty="0" err="1"/>
              <a:t>feelings</a:t>
            </a:r>
            <a:endParaRPr lang="nl-BE" noProof="0" dirty="0"/>
          </a:p>
          <a:p>
            <a:pPr marL="1257300" lvl="1" indent="-571500">
              <a:buFont typeface="Arial" panose="020B0604020202020204" pitchFamily="34" charset="0"/>
              <a:buChar char="•"/>
            </a:pPr>
            <a:r>
              <a:rPr lang="nl-BE" noProof="0" dirty="0" err="1">
                <a:sym typeface="Wingdings" panose="05000000000000000000" pitchFamily="2" charset="2"/>
              </a:rPr>
              <a:t>Misconceptions</a:t>
            </a:r>
            <a:r>
              <a:rPr lang="nl-BE" noProof="0" dirty="0">
                <a:sym typeface="Wingdings" panose="05000000000000000000" pitchFamily="2" charset="2"/>
              </a:rPr>
              <a:t> affect </a:t>
            </a:r>
            <a:r>
              <a:rPr lang="nl-BE" noProof="0" dirty="0" err="1">
                <a:sym typeface="Wingdings" panose="05000000000000000000" pitchFamily="2" charset="2"/>
              </a:rPr>
              <a:t>your</a:t>
            </a:r>
            <a:r>
              <a:rPr lang="nl-BE" noProof="0" dirty="0">
                <a:sym typeface="Wingdings" panose="05000000000000000000" pitchFamily="2" charset="2"/>
              </a:rPr>
              <a:t> </a:t>
            </a:r>
            <a:r>
              <a:rPr lang="nl-BE" noProof="0" dirty="0" err="1">
                <a:sym typeface="Wingdings" panose="05000000000000000000" pitchFamily="2" charset="2"/>
              </a:rPr>
              <a:t>self</a:t>
            </a:r>
            <a:r>
              <a:rPr lang="nl-BE" noProof="0" dirty="0">
                <a:sym typeface="Wingdings" panose="05000000000000000000" pitchFamily="2" charset="2"/>
              </a:rPr>
              <a:t>-image:</a:t>
            </a:r>
          </a:p>
          <a:p>
            <a:pPr marL="1943100" lvl="2" indent="-571500">
              <a:buFont typeface="Arial" panose="020B0604020202020204" pitchFamily="34" charset="0"/>
              <a:buChar char="•"/>
            </a:pPr>
            <a:r>
              <a:rPr lang="nl-BE" noProof="0" dirty="0" err="1">
                <a:sym typeface="Wingdings" panose="05000000000000000000" pitchFamily="2" charset="2"/>
              </a:rPr>
              <a:t>So</a:t>
            </a:r>
            <a:r>
              <a:rPr lang="nl-BE" noProof="0" dirty="0">
                <a:sym typeface="Wingdings" panose="05000000000000000000" pitchFamily="2" charset="2"/>
              </a:rPr>
              <a:t> </a:t>
            </a:r>
            <a:r>
              <a:rPr lang="nl-BE" noProof="0" dirty="0" err="1">
                <a:sym typeface="Wingdings" panose="05000000000000000000" pitchFamily="2" charset="2"/>
              </a:rPr>
              <a:t>am</a:t>
            </a:r>
            <a:r>
              <a:rPr lang="nl-BE" noProof="0" dirty="0">
                <a:sym typeface="Wingdings" panose="05000000000000000000" pitchFamily="2" charset="2"/>
              </a:rPr>
              <a:t> I </a:t>
            </a:r>
            <a:r>
              <a:rPr lang="nl-BE" noProof="0" dirty="0" err="1">
                <a:sym typeface="Wingdings" panose="05000000000000000000" pitchFamily="2" charset="2"/>
              </a:rPr>
              <a:t>lazy</a:t>
            </a:r>
            <a:r>
              <a:rPr lang="nl-BE" noProof="0" dirty="0">
                <a:sym typeface="Wingdings" panose="05000000000000000000" pitchFamily="2" charset="2"/>
              </a:rPr>
              <a:t> </a:t>
            </a:r>
            <a:r>
              <a:rPr lang="nl-BE" noProof="0" dirty="0" err="1">
                <a:sym typeface="Wingdings" panose="05000000000000000000" pitchFamily="2" charset="2"/>
              </a:rPr>
              <a:t>after</a:t>
            </a:r>
            <a:r>
              <a:rPr lang="nl-BE" noProof="0" dirty="0">
                <a:sym typeface="Wingdings" panose="05000000000000000000" pitchFamily="2" charset="2"/>
              </a:rPr>
              <a:t> </a:t>
            </a:r>
            <a:r>
              <a:rPr lang="nl-BE" noProof="0" dirty="0" err="1">
                <a:sym typeface="Wingdings" panose="05000000000000000000" pitchFamily="2" charset="2"/>
              </a:rPr>
              <a:t>all</a:t>
            </a:r>
            <a:r>
              <a:rPr lang="nl-BE" noProof="0" dirty="0">
                <a:sym typeface="Wingdings" panose="05000000000000000000" pitchFamily="2" charset="2"/>
              </a:rPr>
              <a:t>?</a:t>
            </a:r>
          </a:p>
          <a:p>
            <a:pPr marL="1257300" lvl="1" indent="-571500">
              <a:buFont typeface="Arial" panose="020B0604020202020204" pitchFamily="34" charset="0"/>
              <a:buChar char="•"/>
            </a:pPr>
            <a:r>
              <a:rPr lang="nl-BE" noProof="0" dirty="0" err="1">
                <a:sym typeface="Wingdings" panose="05000000000000000000" pitchFamily="2" charset="2"/>
              </a:rPr>
              <a:t>Weighs</a:t>
            </a:r>
            <a:r>
              <a:rPr lang="nl-BE" noProof="0" dirty="0">
                <a:sym typeface="Wingdings" panose="05000000000000000000" pitchFamily="2" charset="2"/>
              </a:rPr>
              <a:t> </a:t>
            </a:r>
            <a:r>
              <a:rPr lang="nl-BE" noProof="0" dirty="0" err="1">
                <a:sym typeface="Wingdings" panose="05000000000000000000" pitchFamily="2" charset="2"/>
              </a:rPr>
              <a:t>emotionally</a:t>
            </a:r>
            <a:endParaRPr lang="nl-BE" noProof="0" dirty="0">
              <a:sym typeface="Wingdings" panose="05000000000000000000" pitchFamily="2" charset="2"/>
            </a:endParaRPr>
          </a:p>
          <a:p>
            <a:pPr marL="1257300" lvl="1" indent="-571500">
              <a:buFont typeface="Arial" panose="020B0604020202020204" pitchFamily="34" charset="0"/>
              <a:buChar char="•"/>
            </a:pPr>
            <a:r>
              <a:rPr lang="nl-BE" dirty="0" err="1">
                <a:sym typeface="Wingdings" panose="05000000000000000000" pitchFamily="2" charset="2"/>
              </a:rPr>
              <a:t>Awakens</a:t>
            </a:r>
            <a:r>
              <a:rPr lang="nl-BE" dirty="0">
                <a:sym typeface="Wingdings" panose="05000000000000000000" pitchFamily="2" charset="2"/>
              </a:rPr>
              <a:t> </a:t>
            </a:r>
            <a:r>
              <a:rPr lang="nl-BE" dirty="0" err="1">
                <a:sym typeface="Wingdings" panose="05000000000000000000" pitchFamily="2" charset="2"/>
              </a:rPr>
              <a:t>difficult</a:t>
            </a:r>
            <a:r>
              <a:rPr lang="nl-BE" dirty="0">
                <a:sym typeface="Wingdings" panose="05000000000000000000" pitchFamily="2" charset="2"/>
              </a:rPr>
              <a:t> </a:t>
            </a:r>
            <a:r>
              <a:rPr lang="nl-BE" dirty="0" err="1">
                <a:sym typeface="Wingdings" panose="05000000000000000000" pitchFamily="2" charset="2"/>
              </a:rPr>
              <a:t>thoughts</a:t>
            </a:r>
            <a:r>
              <a:rPr lang="nl-BE" dirty="0">
                <a:sym typeface="Wingdings" panose="05000000000000000000" pitchFamily="2" charset="2"/>
              </a:rPr>
              <a:t> </a:t>
            </a:r>
            <a:r>
              <a:rPr lang="nl-BE" dirty="0" err="1">
                <a:sym typeface="Wingdings" panose="05000000000000000000" pitchFamily="2" charset="2"/>
              </a:rPr>
              <a:t>and</a:t>
            </a:r>
            <a:r>
              <a:rPr lang="nl-BE" dirty="0">
                <a:sym typeface="Wingdings" panose="05000000000000000000" pitchFamily="2" charset="2"/>
              </a:rPr>
              <a:t> </a:t>
            </a:r>
            <a:r>
              <a:rPr lang="nl-BE" dirty="0" err="1">
                <a:sym typeface="Wingdings" panose="05000000000000000000" pitchFamily="2" charset="2"/>
              </a:rPr>
              <a:t>emotions</a:t>
            </a:r>
            <a:endParaRPr lang="nl-BE" noProof="0" dirty="0">
              <a:sym typeface="Wingdings" panose="05000000000000000000" pitchFamily="2" charset="2"/>
            </a:endParaRPr>
          </a:p>
          <a:p>
            <a:pPr marL="1257300" lvl="1" indent="-571500">
              <a:buFont typeface="Arial" panose="020B0604020202020204" pitchFamily="34" charset="0"/>
              <a:buChar char="•"/>
            </a:pPr>
            <a:r>
              <a:rPr lang="nl-BE" noProof="0" dirty="0">
                <a:sym typeface="Wingdings" panose="05000000000000000000" pitchFamily="2" charset="2"/>
              </a:rPr>
              <a:t>Pushes </a:t>
            </a:r>
            <a:r>
              <a:rPr lang="nl-BE" noProof="0" dirty="0" err="1">
                <a:sym typeface="Wingdings" panose="05000000000000000000" pitchFamily="2" charset="2"/>
              </a:rPr>
              <a:t>task</a:t>
            </a:r>
            <a:r>
              <a:rPr lang="nl-BE" noProof="0" dirty="0">
                <a:sym typeface="Wingdings" panose="05000000000000000000" pitchFamily="2" charset="2"/>
              </a:rPr>
              <a:t> </a:t>
            </a:r>
            <a:r>
              <a:rPr lang="nl-BE" noProof="0" dirty="0" err="1">
                <a:sym typeface="Wingdings" panose="05000000000000000000" pitchFamily="2" charset="2"/>
              </a:rPr>
              <a:t>away</a:t>
            </a:r>
            <a:r>
              <a:rPr lang="nl-BE" noProof="0" dirty="0">
                <a:sym typeface="Wingdings" panose="05000000000000000000" pitchFamily="2" charset="2"/>
              </a:rPr>
              <a:t> + </a:t>
            </a:r>
            <a:r>
              <a:rPr lang="nl-BE" noProof="0" dirty="0" err="1">
                <a:sym typeface="Wingdings" panose="05000000000000000000" pitchFamily="2" charset="2"/>
              </a:rPr>
              <a:t>unpleasant</a:t>
            </a:r>
            <a:r>
              <a:rPr lang="nl-BE" noProof="0" dirty="0">
                <a:sym typeface="Wingdings" panose="05000000000000000000" pitchFamily="2" charset="2"/>
              </a:rPr>
              <a:t> </a:t>
            </a:r>
            <a:r>
              <a:rPr lang="nl-BE" noProof="0" dirty="0" err="1">
                <a:sym typeface="Wingdings" panose="05000000000000000000" pitchFamily="2" charset="2"/>
              </a:rPr>
              <a:t>feelings</a:t>
            </a:r>
            <a:r>
              <a:rPr lang="nl-BE" noProof="0" dirty="0">
                <a:sym typeface="Wingdings" panose="05000000000000000000" pitchFamily="2" charset="2"/>
              </a:rPr>
              <a:t> </a:t>
            </a:r>
            <a:r>
              <a:rPr lang="nl-BE" noProof="0" dirty="0" err="1">
                <a:sym typeface="Wingdings" panose="05000000000000000000" pitchFamily="2" charset="2"/>
              </a:rPr>
              <a:t>and</a:t>
            </a:r>
            <a:r>
              <a:rPr lang="nl-BE" noProof="0" dirty="0">
                <a:sym typeface="Wingdings" panose="05000000000000000000" pitchFamily="2" charset="2"/>
              </a:rPr>
              <a:t> </a:t>
            </a:r>
            <a:r>
              <a:rPr lang="nl-BE" noProof="0" dirty="0" err="1">
                <a:sym typeface="Wingdings" panose="05000000000000000000" pitchFamily="2" charset="2"/>
              </a:rPr>
              <a:t>thoughts</a:t>
            </a:r>
            <a:r>
              <a:rPr lang="nl-BE" noProof="0" dirty="0">
                <a:sym typeface="Wingdings" panose="05000000000000000000" pitchFamily="2" charset="2"/>
              </a:rPr>
              <a:t> </a:t>
            </a:r>
            <a:r>
              <a:rPr lang="nl-BE" noProof="0" dirty="0" err="1">
                <a:sym typeface="Wingdings" panose="05000000000000000000" pitchFamily="2" charset="2"/>
              </a:rPr>
              <a:t>that</a:t>
            </a:r>
            <a:r>
              <a:rPr lang="nl-BE" noProof="0" dirty="0">
                <a:sym typeface="Wingdings" panose="05000000000000000000" pitchFamily="2" charset="2"/>
              </a:rPr>
              <a:t> </a:t>
            </a:r>
            <a:r>
              <a:rPr lang="nl-BE" noProof="0" dirty="0" err="1">
                <a:sym typeface="Wingdings" panose="05000000000000000000" pitchFamily="2" charset="2"/>
              </a:rPr>
              <a:t>reinforce</a:t>
            </a:r>
            <a:r>
              <a:rPr lang="nl-BE" noProof="0" dirty="0">
                <a:sym typeface="Wingdings" panose="05000000000000000000" pitchFamily="2" charset="2"/>
              </a:rPr>
              <a:t> </a:t>
            </a:r>
            <a:r>
              <a:rPr lang="nl-BE" noProof="0" dirty="0" err="1">
                <a:sym typeface="Wingdings" panose="05000000000000000000" pitchFamily="2" charset="2"/>
              </a:rPr>
              <a:t>each</a:t>
            </a:r>
            <a:r>
              <a:rPr lang="nl-BE" noProof="0" dirty="0">
                <a:sym typeface="Wingdings" panose="05000000000000000000" pitchFamily="2" charset="2"/>
              </a:rPr>
              <a:t> </a:t>
            </a:r>
            <a:r>
              <a:rPr lang="nl-BE" noProof="0" dirty="0" err="1">
                <a:sym typeface="Wingdings" panose="05000000000000000000" pitchFamily="2" charset="2"/>
              </a:rPr>
              <a:t>other</a:t>
            </a:r>
            <a:r>
              <a:rPr lang="nl-BE" noProof="0" dirty="0">
                <a:sym typeface="Wingdings" panose="05000000000000000000" pitchFamily="2" charset="2"/>
              </a:rPr>
              <a:t> </a:t>
            </a:r>
            <a:r>
              <a:rPr lang="nl-BE" noProof="0" dirty="0" err="1">
                <a:sym typeface="Wingdings" panose="05000000000000000000" pitchFamily="2" charset="2"/>
              </a:rPr>
              <a:t>away</a:t>
            </a:r>
            <a:endParaRPr lang="nl-BE" noProof="0" dirty="0">
              <a:sym typeface="Wingdings" panose="05000000000000000000" pitchFamily="2" charset="2"/>
            </a:endParaRPr>
          </a:p>
          <a:p>
            <a:pPr marL="1257300" lvl="1" indent="-571500">
              <a:buFont typeface="Arial" panose="020B0604020202020204" pitchFamily="34" charset="0"/>
              <a:buChar char="•"/>
            </a:pPr>
            <a:r>
              <a:rPr lang="nl-BE" noProof="0" dirty="0" err="1">
                <a:sym typeface="Wingdings" panose="05000000000000000000" pitchFamily="2" charset="2"/>
              </a:rPr>
              <a:t>Causes</a:t>
            </a:r>
            <a:r>
              <a:rPr lang="nl-BE" noProof="0" dirty="0">
                <a:sym typeface="Wingdings" panose="05000000000000000000" pitchFamily="2" charset="2"/>
              </a:rPr>
              <a:t> stress</a:t>
            </a:r>
          </a:p>
          <a:p>
            <a:pPr marL="1257300" lvl="1" indent="-571500">
              <a:buFont typeface="Arial" panose="020B0604020202020204" pitchFamily="34" charset="0"/>
              <a:buChar char="•"/>
            </a:pPr>
            <a:r>
              <a:rPr lang="nl-BE" dirty="0" err="1">
                <a:sym typeface="Wingdings" panose="05000000000000000000" pitchFamily="2" charset="2"/>
              </a:rPr>
              <a:t>Causes</a:t>
            </a:r>
            <a:r>
              <a:rPr lang="nl-BE" dirty="0">
                <a:sym typeface="Wingdings" panose="05000000000000000000" pitchFamily="2" charset="2"/>
              </a:rPr>
              <a:t> </a:t>
            </a:r>
            <a:r>
              <a:rPr lang="nl-BE" dirty="0" err="1">
                <a:sym typeface="Wingdings" panose="05000000000000000000" pitchFamily="2" charset="2"/>
              </a:rPr>
              <a:t>physical</a:t>
            </a:r>
            <a:r>
              <a:rPr lang="nl-BE" dirty="0">
                <a:sym typeface="Wingdings" panose="05000000000000000000" pitchFamily="2" charset="2"/>
              </a:rPr>
              <a:t> </a:t>
            </a:r>
            <a:r>
              <a:rPr lang="nl-BE" dirty="0" err="1">
                <a:sym typeface="Wingdings" panose="05000000000000000000" pitchFamily="2" charset="2"/>
              </a:rPr>
              <a:t>complaints</a:t>
            </a:r>
            <a:endParaRPr lang="nl-BE" noProof="0" dirty="0">
              <a:sym typeface="Wingdings" panose="05000000000000000000" pitchFamily="2" charset="2"/>
            </a:endParaRPr>
          </a:p>
          <a:p>
            <a:pPr marL="1943100" lvl="2" indent="-571500">
              <a:buFont typeface="Arial" panose="020B0604020202020204" pitchFamily="34" charset="0"/>
              <a:buChar char="•"/>
            </a:pPr>
            <a:endParaRPr lang="nl-BE" noProof="0" dirty="0">
              <a:sym typeface="Wingdings" panose="05000000000000000000" pitchFamily="2" charset="2"/>
            </a:endParaRPr>
          </a:p>
          <a:p>
            <a:endParaRPr lang="nl-BE" noProof="0" dirty="0">
              <a:sym typeface="Wingdings" panose="05000000000000000000" pitchFamily="2" charset="2"/>
            </a:endParaRPr>
          </a:p>
          <a:p>
            <a:pPr marL="2628900" lvl="3" indent="-571500">
              <a:buFont typeface="Arial" panose="020B0604020202020204" pitchFamily="34" charset="0"/>
              <a:buChar char="•"/>
            </a:pPr>
            <a:endParaRPr lang="nl-BE" noProof="0" dirty="0">
              <a:sym typeface="Wingdings" panose="05000000000000000000" pitchFamily="2" charset="2"/>
            </a:endParaRPr>
          </a:p>
          <a:p>
            <a:pPr marL="2628900" lvl="3"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FEELINGS</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727899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69936" cy="6363323"/>
          </a:xfrm>
        </p:spPr>
        <p:txBody>
          <a:bodyPr/>
          <a:lstStyle/>
          <a:p>
            <a:pPr marL="571500" indent="-571500">
              <a:buFont typeface="Arial" panose="020B0604020202020204" pitchFamily="34" charset="0"/>
              <a:buChar char="•"/>
            </a:pPr>
            <a:r>
              <a:rPr lang="nl-BE" noProof="0" dirty="0"/>
              <a:t>Stress </a:t>
            </a:r>
            <a:r>
              <a:rPr lang="nl-BE" noProof="0" dirty="0" err="1"/>
              <a:t>and</a:t>
            </a:r>
            <a:r>
              <a:rPr lang="nl-BE" noProof="0" dirty="0"/>
              <a:t> </a:t>
            </a:r>
            <a:r>
              <a:rPr lang="nl-BE" noProof="0" dirty="0" err="1"/>
              <a:t>physical</a:t>
            </a:r>
            <a:r>
              <a:rPr lang="nl-BE" noProof="0" dirty="0"/>
              <a:t> </a:t>
            </a:r>
            <a:r>
              <a:rPr lang="nl-BE" noProof="0" dirty="0" err="1"/>
              <a:t>complaints</a:t>
            </a:r>
            <a:endParaRPr lang="nl-BE" noProof="0" dirty="0"/>
          </a:p>
          <a:p>
            <a:pPr marL="1257300" lvl="1" indent="-571500">
              <a:buFont typeface="Arial" panose="020B0604020202020204" pitchFamily="34" charset="0"/>
              <a:buChar char="•"/>
            </a:pPr>
            <a:r>
              <a:rPr lang="nl-BE" dirty="0" err="1">
                <a:solidFill>
                  <a:srgbClr val="FF0000"/>
                </a:solidFill>
                <a:sym typeface="Wingdings" panose="05000000000000000000" pitchFamily="2" charset="2"/>
              </a:rPr>
              <a:t>Assignment</a:t>
            </a:r>
            <a:r>
              <a:rPr lang="nl-BE" noProof="0" dirty="0">
                <a:solidFill>
                  <a:srgbClr val="FF0000"/>
                </a:solidFill>
                <a:sym typeface="Wingdings" panose="05000000000000000000" pitchFamily="2" charset="2"/>
              </a:rPr>
              <a:t>: </a:t>
            </a:r>
            <a:r>
              <a:rPr lang="nl-BE" noProof="0" dirty="0" err="1">
                <a:sym typeface="Wingdings" panose="05000000000000000000" pitchFamily="2" charset="2"/>
              </a:rPr>
              <a:t>What</a:t>
            </a:r>
            <a:r>
              <a:rPr lang="nl-BE" noProof="0" dirty="0">
                <a:sym typeface="Wingdings" panose="05000000000000000000" pitchFamily="2" charset="2"/>
              </a:rPr>
              <a:t> are </a:t>
            </a:r>
            <a:r>
              <a:rPr lang="nl-BE" noProof="0" dirty="0" err="1">
                <a:sym typeface="Wingdings" panose="05000000000000000000" pitchFamily="2" charset="2"/>
              </a:rPr>
              <a:t>my</a:t>
            </a:r>
            <a:r>
              <a:rPr lang="nl-BE" noProof="0" dirty="0">
                <a:sym typeface="Wingdings" panose="05000000000000000000" pitchFamily="2" charset="2"/>
              </a:rPr>
              <a:t> alarm </a:t>
            </a:r>
            <a:r>
              <a:rPr lang="nl-BE" noProof="0" dirty="0" err="1">
                <a:sym typeface="Wingdings" panose="05000000000000000000" pitchFamily="2" charset="2"/>
              </a:rPr>
              <a:t>signals</a:t>
            </a:r>
            <a:r>
              <a:rPr lang="nl-BE" noProof="0" dirty="0">
                <a:sym typeface="Wingdings" panose="05000000000000000000" pitchFamily="2" charset="2"/>
              </a:rPr>
              <a:t>?</a:t>
            </a:r>
          </a:p>
          <a:p>
            <a:pPr marL="1943100" lvl="2" indent="-571500">
              <a:buFont typeface="Wingdings" panose="05000000000000000000" pitchFamily="2" charset="2"/>
              <a:buChar char="q"/>
            </a:pPr>
            <a:r>
              <a:rPr lang="nl-BE" noProof="0" dirty="0" err="1">
                <a:sym typeface="Wingdings" panose="05000000000000000000" pitchFamily="2" charset="2"/>
              </a:rPr>
              <a:t>Tense</a:t>
            </a:r>
            <a:r>
              <a:rPr lang="nl-BE" noProof="0" dirty="0">
                <a:sym typeface="Wingdings" panose="05000000000000000000" pitchFamily="2" charset="2"/>
              </a:rPr>
              <a:t> feeling in </a:t>
            </a:r>
            <a:r>
              <a:rPr lang="nl-BE" noProof="0" dirty="0" err="1">
                <a:sym typeface="Wingdings" panose="05000000000000000000" pitchFamily="2" charset="2"/>
              </a:rPr>
              <a:t>the</a:t>
            </a:r>
            <a:r>
              <a:rPr lang="nl-BE" noProof="0" dirty="0">
                <a:sym typeface="Wingdings" panose="05000000000000000000" pitchFamily="2" charset="2"/>
              </a:rPr>
              <a:t> </a:t>
            </a:r>
            <a:r>
              <a:rPr lang="nl-BE" noProof="0" dirty="0" err="1">
                <a:sym typeface="Wingdings" panose="05000000000000000000" pitchFamily="2" charset="2"/>
              </a:rPr>
              <a:t>neck</a:t>
            </a:r>
            <a:endParaRPr lang="nl-BE" noProof="0" dirty="0">
              <a:sym typeface="Wingdings" panose="05000000000000000000" pitchFamily="2" charset="2"/>
            </a:endParaRPr>
          </a:p>
          <a:p>
            <a:pPr marL="1943100" lvl="2" indent="-571500">
              <a:buFont typeface="Wingdings" panose="05000000000000000000" pitchFamily="2" charset="2"/>
              <a:buChar char="q"/>
            </a:pPr>
            <a:r>
              <a:rPr lang="nl-BE" dirty="0">
                <a:sym typeface="Wingdings" panose="05000000000000000000" pitchFamily="2" charset="2"/>
              </a:rPr>
              <a:t>A knot in </a:t>
            </a:r>
            <a:r>
              <a:rPr lang="nl-BE" dirty="0" err="1">
                <a:sym typeface="Wingdings" panose="05000000000000000000" pitchFamily="2" charset="2"/>
              </a:rPr>
              <a:t>the</a:t>
            </a:r>
            <a:r>
              <a:rPr lang="nl-BE" dirty="0">
                <a:sym typeface="Wingdings" panose="05000000000000000000" pitchFamily="2" charset="2"/>
              </a:rPr>
              <a:t> </a:t>
            </a:r>
            <a:r>
              <a:rPr lang="nl-BE" dirty="0" err="1">
                <a:sym typeface="Wingdings" panose="05000000000000000000" pitchFamily="2" charset="2"/>
              </a:rPr>
              <a:t>stomach</a:t>
            </a:r>
            <a:endParaRPr lang="nl-BE" dirty="0">
              <a:sym typeface="Wingdings" panose="05000000000000000000" pitchFamily="2" charset="2"/>
            </a:endParaRPr>
          </a:p>
          <a:p>
            <a:pPr marL="1943100" lvl="2" indent="-571500">
              <a:buFont typeface="Wingdings" panose="05000000000000000000" pitchFamily="2" charset="2"/>
              <a:buChar char="q"/>
            </a:pPr>
            <a:r>
              <a:rPr lang="nl-BE" noProof="0" dirty="0" err="1">
                <a:sym typeface="Wingdings" panose="05000000000000000000" pitchFamily="2" charset="2"/>
              </a:rPr>
              <a:t>Tired</a:t>
            </a:r>
            <a:endParaRPr lang="nl-BE" noProof="0" dirty="0">
              <a:sym typeface="Wingdings" panose="05000000000000000000" pitchFamily="2" charset="2"/>
            </a:endParaRPr>
          </a:p>
          <a:p>
            <a:pPr marL="1943100" lvl="2" indent="-571500">
              <a:buFont typeface="Wingdings" panose="05000000000000000000" pitchFamily="2" charset="2"/>
              <a:buChar char="q"/>
            </a:pPr>
            <a:r>
              <a:rPr lang="nl-BE" dirty="0" err="1">
                <a:sym typeface="Wingdings" panose="05000000000000000000" pitchFamily="2" charset="2"/>
              </a:rPr>
              <a:t>Headache</a:t>
            </a:r>
            <a:endParaRPr lang="nl-BE" dirty="0">
              <a:sym typeface="Wingdings" panose="05000000000000000000" pitchFamily="2" charset="2"/>
            </a:endParaRPr>
          </a:p>
          <a:p>
            <a:pPr marL="1943100" lvl="2" indent="-571500">
              <a:buFont typeface="Wingdings" panose="05000000000000000000" pitchFamily="2" charset="2"/>
              <a:buChar char="q"/>
            </a:pPr>
            <a:r>
              <a:rPr lang="nl-BE" noProof="0" dirty="0" err="1">
                <a:sym typeface="Wingdings" panose="05000000000000000000" pitchFamily="2" charset="2"/>
              </a:rPr>
              <a:t>Lifeless</a:t>
            </a:r>
            <a:endParaRPr lang="nl-BE" noProof="0" dirty="0">
              <a:sym typeface="Wingdings" panose="05000000000000000000" pitchFamily="2" charset="2"/>
            </a:endParaRPr>
          </a:p>
          <a:p>
            <a:pPr marL="1943100" lvl="2" indent="-571500">
              <a:buFont typeface="Wingdings" panose="05000000000000000000" pitchFamily="2" charset="2"/>
              <a:buChar char="q"/>
            </a:pPr>
            <a:r>
              <a:rPr lang="nl-BE" dirty="0" err="1">
                <a:sym typeface="Wingdings" panose="05000000000000000000" pitchFamily="2" charset="2"/>
              </a:rPr>
              <a:t>Cramped</a:t>
            </a:r>
            <a:r>
              <a:rPr lang="nl-BE" dirty="0">
                <a:sym typeface="Wingdings" panose="05000000000000000000" pitchFamily="2" charset="2"/>
              </a:rPr>
              <a:t> </a:t>
            </a:r>
            <a:r>
              <a:rPr lang="nl-BE" dirty="0" err="1">
                <a:sym typeface="Wingdings" panose="05000000000000000000" pitchFamily="2" charset="2"/>
              </a:rPr>
              <a:t>muscles</a:t>
            </a:r>
            <a:endParaRPr lang="nl-BE" dirty="0">
              <a:sym typeface="Wingdings" panose="05000000000000000000" pitchFamily="2" charset="2"/>
            </a:endParaRPr>
          </a:p>
          <a:p>
            <a:pPr marL="1943100" lvl="2" indent="-571500">
              <a:buFont typeface="Wingdings" panose="05000000000000000000" pitchFamily="2" charset="2"/>
              <a:buChar char="q"/>
            </a:pPr>
            <a:r>
              <a:rPr lang="nl-BE" noProof="0" dirty="0">
                <a:sym typeface="Wingdings" panose="05000000000000000000" pitchFamily="2" charset="2"/>
              </a:rPr>
              <a:t>Sleep </a:t>
            </a:r>
            <a:r>
              <a:rPr lang="nl-BE" noProof="0" dirty="0" err="1">
                <a:sym typeface="Wingdings" panose="05000000000000000000" pitchFamily="2" charset="2"/>
              </a:rPr>
              <a:t>problems</a:t>
            </a:r>
            <a:endParaRPr lang="nl-BE" noProof="0" dirty="0">
              <a:sym typeface="Wingdings" panose="05000000000000000000" pitchFamily="2" charset="2"/>
            </a:endParaRPr>
          </a:p>
          <a:p>
            <a:pPr marL="1943100" lvl="2" indent="-571500">
              <a:buFont typeface="Wingdings" panose="05000000000000000000" pitchFamily="2" charset="2"/>
              <a:buChar char="q"/>
            </a:pPr>
            <a:r>
              <a:rPr lang="nl-BE" dirty="0" err="1">
                <a:sym typeface="Wingdings" panose="05000000000000000000" pitchFamily="2" charset="2"/>
              </a:rPr>
              <a:t>Impatient</a:t>
            </a:r>
            <a:endParaRPr lang="nl-BE" dirty="0">
              <a:sym typeface="Wingdings" panose="05000000000000000000" pitchFamily="2" charset="2"/>
            </a:endParaRPr>
          </a:p>
          <a:p>
            <a:pPr marL="1943100" lvl="2" indent="-571500">
              <a:buFont typeface="Wingdings" panose="05000000000000000000" pitchFamily="2" charset="2"/>
              <a:buChar char="q"/>
            </a:pPr>
            <a:r>
              <a:rPr lang="nl-BE" noProof="0" dirty="0" err="1">
                <a:sym typeface="Wingdings" panose="05000000000000000000" pitchFamily="2" charset="2"/>
              </a:rPr>
              <a:t>Pressure</a:t>
            </a:r>
            <a:r>
              <a:rPr lang="nl-BE" noProof="0" dirty="0">
                <a:sym typeface="Wingdings" panose="05000000000000000000" pitchFamily="2" charset="2"/>
              </a:rPr>
              <a:t> on </a:t>
            </a:r>
            <a:r>
              <a:rPr lang="nl-BE" noProof="0" dirty="0" err="1">
                <a:sym typeface="Wingdings" panose="05000000000000000000" pitchFamily="2" charset="2"/>
              </a:rPr>
              <a:t>chest</a:t>
            </a:r>
            <a:endParaRPr lang="nl-BE" noProof="0" dirty="0">
              <a:sym typeface="Wingdings" panose="05000000000000000000" pitchFamily="2" charset="2"/>
            </a:endParaRPr>
          </a:p>
          <a:p>
            <a:pPr marL="1943100" lvl="2" indent="-571500">
              <a:buFont typeface="Wingdings" panose="05000000000000000000" pitchFamily="2" charset="2"/>
              <a:buChar char="q"/>
            </a:pPr>
            <a:r>
              <a:rPr lang="nl-BE" dirty="0" err="1">
                <a:sym typeface="Wingdings" panose="05000000000000000000" pitchFamily="2" charset="2"/>
              </a:rPr>
              <a:t>Difficulty</a:t>
            </a:r>
            <a:r>
              <a:rPr lang="nl-BE" dirty="0">
                <a:sym typeface="Wingdings" panose="05000000000000000000" pitchFamily="2" charset="2"/>
              </a:rPr>
              <a:t> </a:t>
            </a:r>
            <a:r>
              <a:rPr lang="nl-BE" dirty="0" err="1">
                <a:sym typeface="Wingdings" panose="05000000000000000000" pitchFamily="2" charset="2"/>
              </a:rPr>
              <a:t>concentrating</a:t>
            </a:r>
            <a:endParaRPr lang="nl-BE" dirty="0">
              <a:sym typeface="Wingdings" panose="05000000000000000000" pitchFamily="2" charset="2"/>
            </a:endParaRPr>
          </a:p>
          <a:p>
            <a:pPr marL="1943100" lvl="2" indent="-571500">
              <a:buFont typeface="Wingdings" panose="05000000000000000000" pitchFamily="2" charset="2"/>
              <a:buChar char="q"/>
            </a:pPr>
            <a:r>
              <a:rPr lang="nl-BE" noProof="0" dirty="0" err="1">
                <a:sym typeface="Wingdings" panose="05000000000000000000" pitchFamily="2" charset="2"/>
              </a:rPr>
              <a:t>Other</a:t>
            </a:r>
            <a:r>
              <a:rPr lang="nl-BE" noProof="0" dirty="0">
                <a:sym typeface="Wingdings" panose="05000000000000000000" pitchFamily="2" charset="2"/>
              </a:rPr>
              <a:t>?</a:t>
            </a: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943100" lvl="2" indent="-571500">
              <a:buFont typeface="Arial" panose="020B0604020202020204" pitchFamily="34" charset="0"/>
              <a:buChar char="•"/>
            </a:pPr>
            <a:endParaRPr lang="nl-BE" noProof="0" dirty="0">
              <a:sym typeface="Wingdings" panose="05000000000000000000" pitchFamily="2" charset="2"/>
            </a:endParaRPr>
          </a:p>
          <a:p>
            <a:endParaRPr lang="nl-BE" noProof="0" dirty="0">
              <a:sym typeface="Wingdings" panose="05000000000000000000" pitchFamily="2" charset="2"/>
            </a:endParaRPr>
          </a:p>
          <a:p>
            <a:pPr marL="2628900" lvl="3" indent="-571500">
              <a:buFont typeface="Arial" panose="020B0604020202020204" pitchFamily="34" charset="0"/>
              <a:buChar char="•"/>
            </a:pPr>
            <a:endParaRPr lang="nl-BE" noProof="0" dirty="0">
              <a:sym typeface="Wingdings" panose="05000000000000000000" pitchFamily="2" charset="2"/>
            </a:endParaRPr>
          </a:p>
          <a:p>
            <a:pPr marL="2628900" lvl="3"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FEELINGS</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27351614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How do I deal </a:t>
            </a:r>
            <a:r>
              <a:rPr lang="nl-BE" noProof="0" dirty="0" err="1"/>
              <a:t>with</a:t>
            </a:r>
            <a:r>
              <a:rPr lang="nl-BE" noProof="0" dirty="0"/>
              <a:t> these </a:t>
            </a:r>
            <a:r>
              <a:rPr lang="nl-BE" noProof="0" dirty="0" err="1"/>
              <a:t>feelings</a:t>
            </a:r>
            <a:r>
              <a:rPr lang="nl-BE" noProof="0" dirty="0"/>
              <a:t>?</a:t>
            </a:r>
          </a:p>
          <a:p>
            <a:pPr marL="1257300" lvl="1" indent="-571500">
              <a:buFont typeface="Arial" panose="020B0604020202020204" pitchFamily="34" charset="0"/>
              <a:buChar char="•"/>
            </a:pPr>
            <a:r>
              <a:rPr lang="nl-BE" noProof="0" dirty="0"/>
              <a:t>Step 1: </a:t>
            </a:r>
            <a:r>
              <a:rPr lang="nl-BE" noProof="0" dirty="0" err="1"/>
              <a:t>notice</a:t>
            </a:r>
            <a:r>
              <a:rPr lang="nl-BE" noProof="0" dirty="0"/>
              <a:t> </a:t>
            </a:r>
            <a:r>
              <a:rPr lang="nl-BE" noProof="0" dirty="0" err="1"/>
              <a:t>the</a:t>
            </a:r>
            <a:r>
              <a:rPr lang="nl-BE" noProof="0" dirty="0"/>
              <a:t> stress – </a:t>
            </a:r>
            <a:r>
              <a:rPr lang="nl-BE" noProof="0" dirty="0" err="1"/>
              <a:t>physical</a:t>
            </a:r>
            <a:r>
              <a:rPr lang="nl-BE" noProof="0" dirty="0"/>
              <a:t> </a:t>
            </a:r>
            <a:r>
              <a:rPr lang="nl-BE" noProof="0" dirty="0" err="1"/>
              <a:t>symptoms</a:t>
            </a:r>
            <a:endParaRPr lang="nl-BE" noProof="0" dirty="0"/>
          </a:p>
          <a:p>
            <a:pPr marL="1257300" lvl="1" indent="-571500">
              <a:buFont typeface="Arial" panose="020B0604020202020204" pitchFamily="34" charset="0"/>
              <a:buChar char="•"/>
            </a:pPr>
            <a:r>
              <a:rPr lang="nl-BE" noProof="0" dirty="0"/>
              <a:t>Step 2: look </a:t>
            </a:r>
            <a:r>
              <a:rPr lang="nl-BE" noProof="0" dirty="0" err="1"/>
              <a:t>for</a:t>
            </a:r>
            <a:r>
              <a:rPr lang="nl-BE" noProof="0" dirty="0"/>
              <a:t> </a:t>
            </a:r>
            <a:r>
              <a:rPr lang="nl-BE" noProof="0" dirty="0" err="1"/>
              <a:t>the</a:t>
            </a:r>
            <a:r>
              <a:rPr lang="nl-BE" noProof="0" dirty="0"/>
              <a:t> </a:t>
            </a:r>
            <a:r>
              <a:rPr lang="nl-BE" noProof="0" dirty="0" err="1"/>
              <a:t>underlying</a:t>
            </a:r>
            <a:r>
              <a:rPr lang="nl-BE" noProof="0" dirty="0"/>
              <a:t> </a:t>
            </a:r>
            <a:r>
              <a:rPr lang="nl-BE" noProof="0" dirty="0" err="1"/>
              <a:t>reason</a:t>
            </a:r>
            <a:endParaRPr lang="nl-BE" noProof="0" dirty="0"/>
          </a:p>
          <a:p>
            <a:pPr marL="1943100" lvl="2" indent="-571500">
              <a:buFont typeface="Arial" panose="020B0604020202020204" pitchFamily="34" charset="0"/>
              <a:buChar char="•"/>
            </a:pPr>
            <a:r>
              <a:rPr lang="nl-BE" noProof="0" dirty="0"/>
              <a:t>Do I </a:t>
            </a:r>
            <a:r>
              <a:rPr lang="nl-BE" noProof="0" dirty="0" err="1"/>
              <a:t>regularly</a:t>
            </a:r>
            <a:r>
              <a:rPr lang="nl-BE" noProof="0" dirty="0"/>
              <a:t> have these </a:t>
            </a:r>
            <a:r>
              <a:rPr lang="nl-BE" noProof="0" dirty="0" err="1"/>
              <a:t>physical</a:t>
            </a:r>
            <a:r>
              <a:rPr lang="nl-BE" noProof="0" dirty="0"/>
              <a:t> </a:t>
            </a:r>
            <a:r>
              <a:rPr lang="nl-BE" noProof="0" dirty="0" err="1"/>
              <a:t>complaints</a:t>
            </a:r>
            <a:r>
              <a:rPr lang="nl-BE" noProof="0" dirty="0"/>
              <a:t>?</a:t>
            </a:r>
          </a:p>
          <a:p>
            <a:pPr marL="1943100" lvl="2" indent="-571500">
              <a:buFont typeface="Arial" panose="020B0604020202020204" pitchFamily="34" charset="0"/>
              <a:buChar char="•"/>
            </a:pPr>
            <a:r>
              <a:rPr lang="nl-BE" noProof="0" dirty="0"/>
              <a:t>How do I feel? How do I look at </a:t>
            </a:r>
            <a:r>
              <a:rPr lang="nl-BE" noProof="0" dirty="0" err="1"/>
              <a:t>myself</a:t>
            </a:r>
            <a:r>
              <a:rPr lang="nl-BE" noProof="0" dirty="0"/>
              <a:t>?</a:t>
            </a:r>
          </a:p>
          <a:p>
            <a:pPr marL="1943100" lvl="2" indent="-571500">
              <a:buFont typeface="Arial" panose="020B0604020202020204" pitchFamily="34" charset="0"/>
              <a:buChar char="•"/>
            </a:pPr>
            <a:r>
              <a:rPr lang="nl-BE" noProof="0" dirty="0"/>
              <a:t>Am I </a:t>
            </a:r>
            <a:r>
              <a:rPr lang="nl-BE" noProof="0" dirty="0" err="1"/>
              <a:t>satisfied</a:t>
            </a:r>
            <a:r>
              <a:rPr lang="nl-BE" noProof="0" dirty="0"/>
              <a:t> </a:t>
            </a:r>
            <a:r>
              <a:rPr lang="nl-BE" noProof="0" dirty="0" err="1"/>
              <a:t>with</a:t>
            </a:r>
            <a:r>
              <a:rPr lang="nl-BE" noProof="0" dirty="0"/>
              <a:t> </a:t>
            </a:r>
            <a:r>
              <a:rPr lang="nl-BE" noProof="0" dirty="0" err="1"/>
              <a:t>my</a:t>
            </a:r>
            <a:r>
              <a:rPr lang="nl-BE" noProof="0" dirty="0"/>
              <a:t> </a:t>
            </a:r>
            <a:r>
              <a:rPr lang="nl-BE" noProof="0" dirty="0" err="1"/>
              <a:t>schoolwork</a:t>
            </a:r>
            <a:r>
              <a:rPr lang="nl-BE" noProof="0" dirty="0"/>
              <a:t>?</a:t>
            </a:r>
          </a:p>
          <a:p>
            <a:pPr marL="1943100" lvl="2" indent="-571500">
              <a:buFont typeface="Arial" panose="020B0604020202020204" pitchFamily="34" charset="0"/>
              <a:buChar char="•"/>
            </a:pPr>
            <a:r>
              <a:rPr lang="nl-BE" noProof="0" dirty="0"/>
              <a:t>Am I </a:t>
            </a:r>
            <a:r>
              <a:rPr lang="nl-BE" noProof="0" dirty="0" err="1"/>
              <a:t>satis</a:t>
            </a:r>
            <a:r>
              <a:rPr lang="nl-BE" dirty="0" err="1"/>
              <a:t>fied</a:t>
            </a:r>
            <a:r>
              <a:rPr lang="nl-BE" dirty="0"/>
              <a:t> </a:t>
            </a:r>
            <a:r>
              <a:rPr lang="nl-BE" dirty="0" err="1"/>
              <a:t>with</a:t>
            </a:r>
            <a:r>
              <a:rPr lang="nl-BE" dirty="0"/>
              <a:t> </a:t>
            </a:r>
            <a:r>
              <a:rPr lang="nl-BE" dirty="0" err="1"/>
              <a:t>how</a:t>
            </a:r>
            <a:r>
              <a:rPr lang="nl-BE" dirty="0"/>
              <a:t> I approach </a:t>
            </a:r>
            <a:r>
              <a:rPr lang="nl-BE" dirty="0" err="1"/>
              <a:t>my</a:t>
            </a:r>
            <a:r>
              <a:rPr lang="nl-BE" dirty="0"/>
              <a:t> </a:t>
            </a:r>
            <a:r>
              <a:rPr lang="nl-BE" dirty="0" err="1"/>
              <a:t>schoolwork</a:t>
            </a:r>
            <a:r>
              <a:rPr lang="nl-BE" dirty="0"/>
              <a:t>?</a:t>
            </a:r>
            <a:endParaRPr lang="nl-BE" noProof="0" dirty="0"/>
          </a:p>
          <a:p>
            <a:pPr marL="1257300" lvl="1" indent="-571500">
              <a:buFont typeface="Arial" panose="020B0604020202020204" pitchFamily="34" charset="0"/>
              <a:buChar char="•"/>
            </a:pPr>
            <a:r>
              <a:rPr lang="nl-BE" noProof="0" dirty="0"/>
              <a:t>Step 3: Take action</a:t>
            </a:r>
          </a:p>
          <a:p>
            <a:pPr marL="1943100" lvl="2" indent="-571500">
              <a:buFont typeface="Arial" panose="020B0604020202020204" pitchFamily="34" charset="0"/>
              <a:buChar char="•"/>
            </a:pPr>
            <a:r>
              <a:rPr lang="nl-BE" noProof="0" dirty="0" err="1"/>
              <a:t>By</a:t>
            </a:r>
            <a:r>
              <a:rPr lang="nl-BE" noProof="0" dirty="0"/>
              <a:t> </a:t>
            </a:r>
            <a:r>
              <a:rPr lang="nl-BE" noProof="0" dirty="0" err="1"/>
              <a:t>performing</a:t>
            </a:r>
            <a:r>
              <a:rPr lang="nl-BE" noProof="0" dirty="0"/>
              <a:t> actions, </a:t>
            </a:r>
            <a:r>
              <a:rPr lang="nl-BE" noProof="0" dirty="0" err="1"/>
              <a:t>defined</a:t>
            </a:r>
            <a:r>
              <a:rPr lang="nl-BE" noProof="0" dirty="0"/>
              <a:t> in: </a:t>
            </a:r>
            <a:r>
              <a:rPr lang="nl-BE" noProof="0" dirty="0" err="1"/>
              <a:t>our</a:t>
            </a:r>
            <a:r>
              <a:rPr lang="nl-BE" noProof="0" dirty="0"/>
              <a:t> </a:t>
            </a:r>
            <a:r>
              <a:rPr lang="nl-BE" noProof="0" dirty="0" err="1"/>
              <a:t>behaviour</a:t>
            </a:r>
            <a:r>
              <a:rPr lang="nl-BE" noProof="0" dirty="0"/>
              <a:t>, </a:t>
            </a:r>
            <a:r>
              <a:rPr lang="nl-BE" noProof="0" dirty="0" err="1"/>
              <a:t>thoughts</a:t>
            </a:r>
            <a:r>
              <a:rPr lang="nl-BE" noProof="0" dirty="0"/>
              <a:t> </a:t>
            </a:r>
            <a:r>
              <a:rPr lang="nl-BE" noProof="0" dirty="0" err="1"/>
              <a:t>and</a:t>
            </a:r>
            <a:r>
              <a:rPr lang="nl-BE" noProof="0" dirty="0"/>
              <a:t> belief in </a:t>
            </a:r>
            <a:r>
              <a:rPr lang="nl-BE" noProof="0" dirty="0" err="1"/>
              <a:t>competences</a:t>
            </a:r>
            <a:r>
              <a:rPr lang="nl-BE" noProof="0" dirty="0"/>
              <a:t> (</a:t>
            </a:r>
            <a:r>
              <a:rPr lang="nl-BE" noProof="0" dirty="0" err="1"/>
              <a:t>see</a:t>
            </a:r>
            <a:r>
              <a:rPr lang="nl-BE" noProof="0" dirty="0"/>
              <a:t> later)</a:t>
            </a:r>
          </a:p>
          <a:p>
            <a:pPr marL="1943100" lvl="2" indent="-571500">
              <a:buFont typeface="Arial" panose="020B0604020202020204" pitchFamily="34" charset="0"/>
              <a:buChar char="•"/>
            </a:pPr>
            <a:r>
              <a:rPr lang="nl-BE" noProof="0" dirty="0" err="1"/>
              <a:t>By</a:t>
            </a:r>
            <a:r>
              <a:rPr lang="nl-BE" noProof="0" dirty="0"/>
              <a:t> </a:t>
            </a:r>
            <a:r>
              <a:rPr lang="nl-BE" noProof="0" dirty="0" err="1"/>
              <a:t>learning</a:t>
            </a:r>
            <a:r>
              <a:rPr lang="nl-BE" noProof="0" dirty="0"/>
              <a:t> </a:t>
            </a:r>
            <a:r>
              <a:rPr lang="nl-BE" noProof="0" dirty="0" err="1"/>
              <a:t>to</a:t>
            </a:r>
            <a:r>
              <a:rPr lang="nl-BE" noProof="0" dirty="0"/>
              <a:t> </a:t>
            </a:r>
            <a:r>
              <a:rPr lang="nl-BE" noProof="0" dirty="0" err="1"/>
              <a:t>cope</a:t>
            </a:r>
            <a:r>
              <a:rPr lang="nl-BE" noProof="0" dirty="0"/>
              <a:t> </a:t>
            </a:r>
            <a:r>
              <a:rPr lang="nl-BE" noProof="0" dirty="0" err="1"/>
              <a:t>with</a:t>
            </a:r>
            <a:r>
              <a:rPr lang="nl-BE" noProof="0" dirty="0"/>
              <a:t> </a:t>
            </a:r>
            <a:r>
              <a:rPr lang="nl-BE" noProof="0" dirty="0" err="1"/>
              <a:t>the</a:t>
            </a:r>
            <a:r>
              <a:rPr lang="nl-BE" noProof="0" dirty="0"/>
              <a:t> stress – </a:t>
            </a:r>
            <a:r>
              <a:rPr lang="nl-BE" noProof="0" dirty="0" err="1"/>
              <a:t>physical</a:t>
            </a:r>
            <a:r>
              <a:rPr lang="nl-BE" noProof="0" dirty="0"/>
              <a:t> </a:t>
            </a:r>
            <a:r>
              <a:rPr lang="nl-BE" noProof="0" dirty="0" err="1"/>
              <a:t>symptoms</a:t>
            </a: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FEELINGS</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40851708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How do I deal </a:t>
            </a:r>
            <a:r>
              <a:rPr lang="nl-BE" noProof="0" dirty="0" err="1"/>
              <a:t>with</a:t>
            </a:r>
            <a:r>
              <a:rPr lang="nl-BE" noProof="0" dirty="0"/>
              <a:t> stress </a:t>
            </a:r>
            <a:r>
              <a:rPr lang="nl-BE" noProof="0" dirty="0" err="1"/>
              <a:t>and</a:t>
            </a:r>
            <a:r>
              <a:rPr lang="nl-BE" noProof="0" dirty="0"/>
              <a:t> </a:t>
            </a:r>
            <a:r>
              <a:rPr lang="nl-BE" noProof="0" dirty="0" err="1"/>
              <a:t>the</a:t>
            </a:r>
            <a:r>
              <a:rPr lang="nl-BE" noProof="0" dirty="0"/>
              <a:t> </a:t>
            </a:r>
            <a:r>
              <a:rPr lang="nl-BE" noProof="0" dirty="0" err="1"/>
              <a:t>physical</a:t>
            </a:r>
            <a:r>
              <a:rPr lang="nl-BE" noProof="0" dirty="0"/>
              <a:t> </a:t>
            </a:r>
            <a:r>
              <a:rPr lang="nl-BE" noProof="0" dirty="0" err="1"/>
              <a:t>symptoms</a:t>
            </a:r>
            <a:r>
              <a:rPr lang="nl-BE" noProof="0" dirty="0"/>
              <a:t>?</a:t>
            </a:r>
          </a:p>
          <a:p>
            <a:pPr marL="1257300" lvl="1" indent="-571500">
              <a:buFont typeface="Arial" panose="020B0604020202020204" pitchFamily="34" charset="0"/>
              <a:buChar char="•"/>
            </a:pPr>
            <a:r>
              <a:rPr lang="nl-BE" noProof="0" dirty="0" err="1"/>
              <a:t>Spend</a:t>
            </a:r>
            <a:r>
              <a:rPr lang="nl-BE" noProof="0" dirty="0"/>
              <a:t> time on </a:t>
            </a:r>
            <a:r>
              <a:rPr lang="nl-BE" noProof="0" dirty="0" err="1"/>
              <a:t>relaxation</a:t>
            </a:r>
            <a:r>
              <a:rPr lang="nl-BE" noProof="0" dirty="0"/>
              <a:t> </a:t>
            </a:r>
            <a:r>
              <a:rPr lang="nl-BE" noProof="0" dirty="0" err="1"/>
              <a:t>exercises</a:t>
            </a:r>
            <a:endParaRPr lang="nl-BE" noProof="0" dirty="0"/>
          </a:p>
          <a:p>
            <a:pPr marL="1943100" lvl="2" indent="-571500">
              <a:buFont typeface="Arial" panose="020B0604020202020204" pitchFamily="34" charset="0"/>
              <a:buChar char="•"/>
            </a:pPr>
            <a:r>
              <a:rPr lang="nl-BE" noProof="0" dirty="0" err="1"/>
              <a:t>Helps</a:t>
            </a:r>
            <a:r>
              <a:rPr lang="nl-BE" dirty="0"/>
              <a:t> </a:t>
            </a:r>
            <a:r>
              <a:rPr lang="nl-BE" dirty="0" err="1"/>
              <a:t>prevent</a:t>
            </a:r>
            <a:r>
              <a:rPr lang="nl-BE" dirty="0"/>
              <a:t> </a:t>
            </a:r>
            <a:r>
              <a:rPr lang="nl-BE" dirty="0" err="1"/>
              <a:t>and</a:t>
            </a:r>
            <a:r>
              <a:rPr lang="nl-BE" dirty="0"/>
              <a:t> tackle stress </a:t>
            </a:r>
            <a:r>
              <a:rPr lang="nl-BE" dirty="0" err="1"/>
              <a:t>and</a:t>
            </a:r>
            <a:r>
              <a:rPr lang="nl-BE" dirty="0"/>
              <a:t> </a:t>
            </a:r>
            <a:r>
              <a:rPr lang="nl-BE" dirty="0" err="1"/>
              <a:t>physical</a:t>
            </a:r>
            <a:r>
              <a:rPr lang="nl-BE" dirty="0"/>
              <a:t> </a:t>
            </a:r>
            <a:r>
              <a:rPr lang="nl-BE" dirty="0" err="1"/>
              <a:t>complaints</a:t>
            </a:r>
            <a:endParaRPr lang="nl-BE" noProof="0" dirty="0"/>
          </a:p>
          <a:p>
            <a:pPr marL="1257300" lvl="1" indent="-571500">
              <a:buFont typeface="Arial" panose="020B0604020202020204" pitchFamily="34" charset="0"/>
              <a:buChar char="•"/>
            </a:pPr>
            <a:r>
              <a:rPr lang="nl-BE" noProof="0" dirty="0" err="1"/>
              <a:t>Physical</a:t>
            </a:r>
            <a:r>
              <a:rPr lang="nl-BE" noProof="0" dirty="0"/>
              <a:t> </a:t>
            </a:r>
            <a:r>
              <a:rPr lang="nl-BE" noProof="0" dirty="0" err="1"/>
              <a:t>complaints</a:t>
            </a:r>
            <a:r>
              <a:rPr lang="nl-BE" noProof="0" dirty="0"/>
              <a:t> </a:t>
            </a:r>
            <a:r>
              <a:rPr lang="nl-BE" noProof="0" dirty="0" err="1"/>
              <a:t>due</a:t>
            </a:r>
            <a:r>
              <a:rPr lang="nl-BE" noProof="0" dirty="0"/>
              <a:t> </a:t>
            </a:r>
            <a:r>
              <a:rPr lang="nl-BE" noProof="0" dirty="0" err="1"/>
              <a:t>to</a:t>
            </a:r>
            <a:r>
              <a:rPr lang="nl-BE" noProof="0" dirty="0"/>
              <a:t> stress are </a:t>
            </a:r>
            <a:r>
              <a:rPr lang="nl-BE" noProof="0" dirty="0" err="1"/>
              <a:t>caused</a:t>
            </a:r>
            <a:r>
              <a:rPr lang="nl-BE" noProof="0" dirty="0"/>
              <a:t> </a:t>
            </a:r>
            <a:r>
              <a:rPr lang="nl-BE" noProof="0" dirty="0" err="1"/>
              <a:t>by</a:t>
            </a:r>
            <a:r>
              <a:rPr lang="nl-BE" noProof="0" dirty="0"/>
              <a:t>:</a:t>
            </a:r>
          </a:p>
          <a:p>
            <a:pPr marL="1943100" lvl="2" indent="-571500">
              <a:buFont typeface="Arial" panose="020B0604020202020204" pitchFamily="34" charset="0"/>
              <a:buChar char="•"/>
            </a:pPr>
            <a:r>
              <a:rPr lang="nl-BE" noProof="0" dirty="0" err="1"/>
              <a:t>Excessive</a:t>
            </a:r>
            <a:r>
              <a:rPr lang="nl-BE" noProof="0" dirty="0"/>
              <a:t> </a:t>
            </a:r>
            <a:r>
              <a:rPr lang="nl-BE" noProof="0" dirty="0" err="1"/>
              <a:t>muscle</a:t>
            </a:r>
            <a:r>
              <a:rPr lang="nl-BE" noProof="0" dirty="0"/>
              <a:t> </a:t>
            </a:r>
            <a:r>
              <a:rPr lang="nl-BE" noProof="0" dirty="0" err="1"/>
              <a:t>tension</a:t>
            </a:r>
            <a:endParaRPr lang="nl-BE" noProof="0" dirty="0"/>
          </a:p>
          <a:p>
            <a:pPr marL="1943100" lvl="2" indent="-571500">
              <a:buFont typeface="Arial" panose="020B0604020202020204" pitchFamily="34" charset="0"/>
              <a:buChar char="•"/>
            </a:pPr>
            <a:r>
              <a:rPr lang="nl-BE" noProof="0" dirty="0"/>
              <a:t>Brain </a:t>
            </a:r>
            <a:r>
              <a:rPr lang="nl-BE" noProof="0" dirty="0" err="1"/>
              <a:t>not</a:t>
            </a:r>
            <a:r>
              <a:rPr lang="nl-BE" noProof="0" dirty="0"/>
              <a:t> </a:t>
            </a:r>
            <a:r>
              <a:rPr lang="nl-BE" noProof="0" dirty="0" err="1"/>
              <a:t>getting</a:t>
            </a:r>
            <a:r>
              <a:rPr lang="nl-BE" noProof="0" dirty="0"/>
              <a:t> </a:t>
            </a:r>
            <a:r>
              <a:rPr lang="nl-BE" noProof="0" dirty="0" err="1"/>
              <a:t>enough</a:t>
            </a:r>
            <a:r>
              <a:rPr lang="nl-BE" noProof="0" dirty="0"/>
              <a:t> </a:t>
            </a:r>
            <a:r>
              <a:rPr lang="nl-BE" noProof="0" dirty="0" err="1"/>
              <a:t>oxygen</a:t>
            </a:r>
            <a:r>
              <a:rPr lang="nl-BE" noProof="0" dirty="0"/>
              <a:t> at </a:t>
            </a:r>
            <a:r>
              <a:rPr lang="nl-BE" noProof="0" dirty="0" err="1"/>
              <a:t>that</a:t>
            </a:r>
            <a:r>
              <a:rPr lang="nl-BE" noProof="0" dirty="0"/>
              <a:t> time</a:t>
            </a:r>
          </a:p>
          <a:p>
            <a:pPr marL="1257300" lvl="1" indent="-571500">
              <a:buFont typeface="Arial" panose="020B0604020202020204" pitchFamily="34" charset="0"/>
              <a:buChar char="•"/>
            </a:pPr>
            <a:r>
              <a:rPr lang="nl-BE" noProof="0" dirty="0" err="1"/>
              <a:t>Perform</a:t>
            </a:r>
            <a:r>
              <a:rPr lang="nl-BE" noProof="0" dirty="0"/>
              <a:t> </a:t>
            </a:r>
            <a:r>
              <a:rPr lang="nl-BE" noProof="0" dirty="0" err="1"/>
              <a:t>abdominal</a:t>
            </a:r>
            <a:r>
              <a:rPr lang="nl-BE" noProof="0" dirty="0"/>
              <a:t> </a:t>
            </a:r>
            <a:r>
              <a:rPr lang="nl-BE" noProof="0" dirty="0" err="1"/>
              <a:t>breathing</a:t>
            </a:r>
            <a:r>
              <a:rPr lang="nl-BE" noProof="0" dirty="0"/>
              <a:t> </a:t>
            </a:r>
            <a:r>
              <a:rPr lang="nl-BE" noProof="0" dirty="0" err="1"/>
              <a:t>exercises</a:t>
            </a:r>
            <a:endParaRPr lang="nl-BE" noProof="0" dirty="0"/>
          </a:p>
          <a:p>
            <a:pPr marL="1943100" lvl="2" indent="-571500">
              <a:buFont typeface="Arial" panose="020B0604020202020204" pitchFamily="34" charset="0"/>
              <a:buChar char="•"/>
            </a:pPr>
            <a:r>
              <a:rPr lang="nl-BE" noProof="0" dirty="0" err="1"/>
              <a:t>Forces</a:t>
            </a:r>
            <a:r>
              <a:rPr lang="nl-BE" noProof="0" dirty="0"/>
              <a:t> </a:t>
            </a:r>
            <a:r>
              <a:rPr lang="nl-BE" noProof="0" dirty="0" err="1"/>
              <a:t>you</a:t>
            </a:r>
            <a:r>
              <a:rPr lang="nl-BE" noProof="0" dirty="0"/>
              <a:t> </a:t>
            </a:r>
            <a:r>
              <a:rPr lang="nl-BE" noProof="0" dirty="0" err="1"/>
              <a:t>to</a:t>
            </a:r>
            <a:r>
              <a:rPr lang="nl-BE" noProof="0" dirty="0"/>
              <a:t> </a:t>
            </a:r>
            <a:r>
              <a:rPr lang="nl-BE" noProof="0" dirty="0" err="1"/>
              <a:t>breathe</a:t>
            </a:r>
            <a:r>
              <a:rPr lang="nl-BE" noProof="0" dirty="0"/>
              <a:t> </a:t>
            </a:r>
            <a:r>
              <a:rPr lang="nl-BE" noProof="0" dirty="0" err="1"/>
              <a:t>calmer</a:t>
            </a:r>
            <a:r>
              <a:rPr lang="nl-BE" noProof="0" dirty="0"/>
              <a:t> </a:t>
            </a:r>
            <a:r>
              <a:rPr lang="nl-BE" noProof="0" dirty="0" err="1"/>
              <a:t>and</a:t>
            </a:r>
            <a:r>
              <a:rPr lang="nl-BE" noProof="0" dirty="0"/>
              <a:t> </a:t>
            </a:r>
            <a:r>
              <a:rPr lang="nl-BE" noProof="0" dirty="0" err="1"/>
              <a:t>deeper</a:t>
            </a:r>
            <a:endParaRPr lang="nl-BE" noProof="0" dirty="0"/>
          </a:p>
          <a:p>
            <a:pPr marL="1943100" lvl="2" indent="-571500">
              <a:buFont typeface="Arial" panose="020B0604020202020204" pitchFamily="34" charset="0"/>
              <a:buChar char="•"/>
            </a:pPr>
            <a:r>
              <a:rPr lang="nl-BE" noProof="0" dirty="0" err="1"/>
              <a:t>Easiest</a:t>
            </a:r>
            <a:r>
              <a:rPr lang="nl-BE" noProof="0" dirty="0"/>
              <a:t> way </a:t>
            </a:r>
            <a:r>
              <a:rPr lang="nl-BE" noProof="0" dirty="0" err="1"/>
              <a:t>to</a:t>
            </a:r>
            <a:r>
              <a:rPr lang="nl-BE" noProof="0" dirty="0"/>
              <a:t> release </a:t>
            </a:r>
            <a:r>
              <a:rPr lang="nl-BE" noProof="0" dirty="0" err="1"/>
              <a:t>tension</a:t>
            </a:r>
            <a:r>
              <a:rPr lang="nl-BE" noProof="0" dirty="0"/>
              <a:t> </a:t>
            </a:r>
            <a:r>
              <a:rPr lang="nl-BE" noProof="0" dirty="0" err="1"/>
              <a:t>and</a:t>
            </a:r>
            <a:r>
              <a:rPr lang="nl-BE" noProof="0" dirty="0"/>
              <a:t> pump </a:t>
            </a:r>
            <a:r>
              <a:rPr lang="nl-BE" noProof="0" dirty="0" err="1"/>
              <a:t>oxygen</a:t>
            </a:r>
            <a:r>
              <a:rPr lang="nl-BE" noProof="0" dirty="0"/>
              <a:t> </a:t>
            </a:r>
            <a:r>
              <a:rPr lang="nl-BE" noProof="0" dirty="0" err="1"/>
              <a:t>to</a:t>
            </a:r>
            <a:r>
              <a:rPr lang="nl-BE" noProof="0" dirty="0"/>
              <a:t> </a:t>
            </a:r>
            <a:r>
              <a:rPr lang="nl-BE" noProof="0" dirty="0" err="1"/>
              <a:t>your</a:t>
            </a:r>
            <a:r>
              <a:rPr lang="nl-BE" noProof="0" dirty="0"/>
              <a:t> </a:t>
            </a:r>
            <a:r>
              <a:rPr lang="nl-BE" noProof="0" dirty="0" err="1"/>
              <a:t>brain</a:t>
            </a: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FEELINGS</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10802764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How do I deal </a:t>
            </a:r>
            <a:r>
              <a:rPr lang="nl-BE" noProof="0" dirty="0" err="1"/>
              <a:t>with</a:t>
            </a:r>
            <a:r>
              <a:rPr lang="nl-BE" noProof="0" dirty="0"/>
              <a:t> stress </a:t>
            </a:r>
            <a:r>
              <a:rPr lang="nl-BE" noProof="0" dirty="0" err="1"/>
              <a:t>and</a:t>
            </a:r>
            <a:r>
              <a:rPr lang="nl-BE" noProof="0" dirty="0"/>
              <a:t> </a:t>
            </a:r>
            <a:r>
              <a:rPr lang="nl-BE" noProof="0" dirty="0" err="1"/>
              <a:t>the</a:t>
            </a:r>
            <a:r>
              <a:rPr lang="nl-BE" noProof="0" dirty="0"/>
              <a:t> </a:t>
            </a:r>
            <a:r>
              <a:rPr lang="nl-BE" noProof="0" dirty="0" err="1"/>
              <a:t>physical</a:t>
            </a:r>
            <a:r>
              <a:rPr lang="nl-BE" noProof="0" dirty="0"/>
              <a:t> </a:t>
            </a:r>
            <a:r>
              <a:rPr lang="nl-BE" noProof="0" dirty="0" err="1"/>
              <a:t>symptoms</a:t>
            </a:r>
            <a:r>
              <a:rPr lang="nl-BE" noProof="0" dirty="0"/>
              <a:t>?</a:t>
            </a:r>
          </a:p>
          <a:p>
            <a:pPr marL="1257300" lvl="1" indent="-571500">
              <a:buFont typeface="Arial" panose="020B0604020202020204" pitchFamily="34" charset="0"/>
              <a:buChar char="•"/>
            </a:pPr>
            <a:r>
              <a:rPr lang="nl-BE" noProof="0" dirty="0" err="1"/>
              <a:t>Perform</a:t>
            </a:r>
            <a:r>
              <a:rPr lang="nl-BE" noProof="0" dirty="0"/>
              <a:t> </a:t>
            </a:r>
            <a:r>
              <a:rPr lang="nl-BE" noProof="0" dirty="0" err="1"/>
              <a:t>abdominal</a:t>
            </a:r>
            <a:r>
              <a:rPr lang="nl-BE" noProof="0" dirty="0"/>
              <a:t> </a:t>
            </a:r>
            <a:r>
              <a:rPr lang="nl-BE" noProof="0" dirty="0" err="1"/>
              <a:t>breathing</a:t>
            </a:r>
            <a:r>
              <a:rPr lang="nl-BE" noProof="0" dirty="0"/>
              <a:t> </a:t>
            </a:r>
            <a:r>
              <a:rPr lang="nl-BE" noProof="0" dirty="0" err="1"/>
              <a:t>exercises</a:t>
            </a: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FEELINGS</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pic>
        <p:nvPicPr>
          <p:cNvPr id="4" name="Onlinemedia 3" title="Via je buik ademen om te ontspannen: zo doe je dat!">
            <a:hlinkClick r:id="" action="ppaction://media"/>
            <a:extLst>
              <a:ext uri="{FF2B5EF4-FFF2-40B4-BE49-F238E27FC236}">
                <a16:creationId xmlns:a16="http://schemas.microsoft.com/office/drawing/2014/main" id="{D3DBDC60-398D-41FD-B840-58FBAD47A007}"/>
              </a:ext>
            </a:extLst>
          </p:cNvPr>
          <p:cNvPicPr>
            <a:picLocks noRot="1" noChangeAspect="1"/>
          </p:cNvPicPr>
          <p:nvPr>
            <a:videoFile r:link="rId1"/>
          </p:nvPr>
        </p:nvPicPr>
        <p:blipFill>
          <a:blip r:embed="rId4"/>
          <a:stretch>
            <a:fillRect/>
          </a:stretch>
        </p:blipFill>
        <p:spPr>
          <a:xfrm>
            <a:off x="5360989" y="3440082"/>
            <a:ext cx="9263474" cy="5233863"/>
          </a:xfrm>
          <a:prstGeom prst="rect">
            <a:avLst/>
          </a:prstGeom>
        </p:spPr>
      </p:pic>
    </p:spTree>
    <p:extLst>
      <p:ext uri="{BB962C8B-B14F-4D97-AF65-F5344CB8AC3E}">
        <p14:creationId xmlns:p14="http://schemas.microsoft.com/office/powerpoint/2010/main" val="328531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5" y="2073311"/>
            <a:ext cx="15867083" cy="6156289"/>
          </a:xfrm>
        </p:spPr>
        <p:txBody>
          <a:bodyPr/>
          <a:lstStyle/>
          <a:p>
            <a:pPr marL="571500" indent="-571500">
              <a:buFont typeface="Arial" panose="020B0604020202020204" pitchFamily="34" charset="0"/>
              <a:buChar char="•"/>
            </a:pPr>
            <a:r>
              <a:rPr lang="nl-BE" noProof="0" dirty="0"/>
              <a:t>How do I deal </a:t>
            </a:r>
            <a:r>
              <a:rPr lang="nl-BE" noProof="0" dirty="0" err="1"/>
              <a:t>with</a:t>
            </a:r>
            <a:r>
              <a:rPr lang="nl-BE" noProof="0" dirty="0"/>
              <a:t> stress </a:t>
            </a:r>
            <a:r>
              <a:rPr lang="nl-BE" noProof="0" dirty="0" err="1"/>
              <a:t>and</a:t>
            </a:r>
            <a:r>
              <a:rPr lang="nl-BE" noProof="0" dirty="0"/>
              <a:t> </a:t>
            </a:r>
            <a:r>
              <a:rPr lang="nl-BE" noProof="0" dirty="0" err="1"/>
              <a:t>the</a:t>
            </a:r>
            <a:r>
              <a:rPr lang="nl-BE" noProof="0" dirty="0"/>
              <a:t> </a:t>
            </a:r>
            <a:r>
              <a:rPr lang="nl-BE" noProof="0" dirty="0" err="1"/>
              <a:t>physical</a:t>
            </a:r>
            <a:r>
              <a:rPr lang="nl-BE" noProof="0" dirty="0"/>
              <a:t> </a:t>
            </a:r>
            <a:r>
              <a:rPr lang="nl-BE" noProof="0" dirty="0" err="1"/>
              <a:t>symptoms</a:t>
            </a:r>
            <a:r>
              <a:rPr lang="nl-BE" noProof="0" dirty="0"/>
              <a:t>?</a:t>
            </a:r>
          </a:p>
          <a:p>
            <a:pPr marL="1257300" lvl="1" indent="-571500">
              <a:buFont typeface="Arial" panose="020B0604020202020204" pitchFamily="34" charset="0"/>
              <a:buChar char="•"/>
            </a:pPr>
            <a:r>
              <a:rPr lang="nl-BE" noProof="0" dirty="0" err="1"/>
              <a:t>Other</a:t>
            </a:r>
            <a:r>
              <a:rPr lang="nl-BE" noProof="0" dirty="0"/>
              <a:t> </a:t>
            </a:r>
            <a:r>
              <a:rPr lang="nl-BE" noProof="0" dirty="0" err="1"/>
              <a:t>exercises</a:t>
            </a:r>
            <a:r>
              <a:rPr lang="nl-BE" noProof="0" dirty="0"/>
              <a:t> </a:t>
            </a:r>
            <a:r>
              <a:rPr lang="nl-BE" noProof="0" dirty="0" err="1"/>
              <a:t>around</a:t>
            </a:r>
            <a:r>
              <a:rPr lang="nl-BE" noProof="0" dirty="0"/>
              <a:t>:</a:t>
            </a:r>
          </a:p>
          <a:p>
            <a:pPr marL="1943100" lvl="2" indent="-571500">
              <a:buFont typeface="Arial" panose="020B0604020202020204" pitchFamily="34" charset="0"/>
              <a:buChar char="•"/>
            </a:pPr>
            <a:r>
              <a:rPr lang="nl-BE" noProof="0" dirty="0"/>
              <a:t>Stress </a:t>
            </a:r>
          </a:p>
          <a:p>
            <a:pPr marL="1943100" lvl="2" indent="-571500">
              <a:buFont typeface="Arial" panose="020B0604020202020204" pitchFamily="34" charset="0"/>
              <a:buChar char="•"/>
            </a:pPr>
            <a:r>
              <a:rPr lang="nl-BE" noProof="0" dirty="0" err="1"/>
              <a:t>Fear</a:t>
            </a:r>
            <a:r>
              <a:rPr lang="nl-BE" noProof="0" dirty="0"/>
              <a:t> </a:t>
            </a:r>
          </a:p>
          <a:p>
            <a:pPr marL="1943100" lvl="2" indent="-571500">
              <a:buFont typeface="Arial" panose="020B0604020202020204" pitchFamily="34" charset="0"/>
              <a:buChar char="•"/>
            </a:pPr>
            <a:r>
              <a:rPr lang="nl-BE" noProof="0" dirty="0" err="1"/>
              <a:t>Self-confidence</a:t>
            </a:r>
            <a:r>
              <a:rPr lang="nl-BE" noProof="0" dirty="0"/>
              <a:t> </a:t>
            </a:r>
          </a:p>
          <a:p>
            <a:pPr marL="1943100" lvl="2" indent="-571500">
              <a:buFont typeface="Arial" panose="020B0604020202020204" pitchFamily="34" charset="0"/>
              <a:buChar char="•"/>
            </a:pPr>
            <a:r>
              <a:rPr lang="nl-BE" noProof="0" dirty="0" err="1"/>
              <a:t>Peaking</a:t>
            </a:r>
            <a:endParaRPr lang="nl-BE" noProof="0" dirty="0"/>
          </a:p>
          <a:p>
            <a:pPr marL="1943100" lvl="2" indent="-571500">
              <a:buFont typeface="Arial" panose="020B0604020202020204" pitchFamily="34" charset="0"/>
              <a:buChar char="•"/>
            </a:pPr>
            <a:r>
              <a:rPr lang="nl-BE" noProof="0" dirty="0"/>
              <a:t>…. </a:t>
            </a:r>
          </a:p>
          <a:p>
            <a:pPr lvl="2"/>
            <a:r>
              <a:rPr lang="nl-BE" noProof="0" dirty="0"/>
              <a:t>On </a:t>
            </a:r>
            <a:r>
              <a:rPr lang="nl-BE" noProof="0" dirty="0">
                <a:hlinkClick r:id="rId3"/>
              </a:rPr>
              <a:t>www.geluksdriehoek.be/oefenignen</a:t>
            </a:r>
            <a:r>
              <a:rPr lang="nl-BE" noProof="0" dirty="0"/>
              <a:t> </a:t>
            </a:r>
          </a:p>
          <a:p>
            <a:pPr lvl="2"/>
            <a:r>
              <a:rPr lang="nl-BE" noProof="0" dirty="0"/>
              <a:t>Or on </a:t>
            </a:r>
            <a:r>
              <a:rPr lang="nl-BE" noProof="0" dirty="0">
                <a:hlinkClick r:id="rId4"/>
              </a:rPr>
              <a:t>www.psywest.be</a:t>
            </a:r>
            <a:r>
              <a:rPr lang="nl-BE" noProof="0" dirty="0"/>
              <a:t> + </a:t>
            </a:r>
            <a:r>
              <a:rPr lang="nl-BE" noProof="0" dirty="0" err="1"/>
              <a:t>see</a:t>
            </a:r>
            <a:r>
              <a:rPr lang="nl-BE" noProof="0" dirty="0"/>
              <a:t> workshops </a:t>
            </a:r>
          </a:p>
          <a:p>
            <a:pPr marL="1143000" lvl="1" indent="-457200">
              <a:buFont typeface="Arial" panose="020B0604020202020204" pitchFamily="34" charset="0"/>
              <a:buChar char="•"/>
            </a:pPr>
            <a:r>
              <a:rPr lang="nl-BE" noProof="0" dirty="0"/>
              <a:t>Contact </a:t>
            </a:r>
            <a:r>
              <a:rPr lang="nl-BE" noProof="0" dirty="0" err="1">
                <a:hlinkClick r:id="rId5"/>
              </a:rPr>
              <a:t>Psychosocial</a:t>
            </a:r>
            <a:r>
              <a:rPr lang="nl-BE" noProof="0" dirty="0">
                <a:hlinkClick r:id="rId5"/>
              </a:rPr>
              <a:t> service of STUVO</a:t>
            </a:r>
            <a:r>
              <a:rPr lang="nl-BE" noProof="0" dirty="0"/>
              <a:t> </a:t>
            </a:r>
            <a:r>
              <a:rPr lang="nl-BE" noProof="0" dirty="0" err="1"/>
              <a:t>for</a:t>
            </a:r>
            <a:r>
              <a:rPr lang="nl-BE" noProof="0" dirty="0"/>
              <a:t> </a:t>
            </a:r>
            <a:r>
              <a:rPr lang="nl-BE" noProof="0" dirty="0" err="1"/>
              <a:t>individual</a:t>
            </a:r>
            <a:r>
              <a:rPr lang="nl-BE" noProof="0" dirty="0"/>
              <a:t> interview.</a:t>
            </a:r>
          </a:p>
          <a:p>
            <a:pPr marL="1828800" lvl="2" indent="-457200">
              <a:buFont typeface="Arial" panose="020B0604020202020204" pitchFamily="34" charset="0"/>
              <a:buChar char="•"/>
            </a:pPr>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hlinkClick r:id="rId6"/>
            </a:endParaRPr>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noProof="0" dirty="0"/>
              <a:t>: </a:t>
            </a:r>
            <a:r>
              <a:rPr lang="nl-BE" noProof="0" dirty="0" err="1"/>
              <a:t>changing</a:t>
            </a:r>
            <a:r>
              <a:rPr lang="nl-BE" noProof="0" dirty="0"/>
              <a:t> </a:t>
            </a:r>
            <a:r>
              <a:rPr lang="nl-BE" noProof="0" dirty="0" err="1"/>
              <a:t>our</a:t>
            </a:r>
            <a:r>
              <a:rPr lang="nl-BE" noProof="0" dirty="0"/>
              <a:t> FEELINGS</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32933053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78</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err="1"/>
              <a:t>Overview</a:t>
            </a:r>
            <a:endParaRPr lang="nl-BE" noProof="0" dirty="0"/>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dirty="0" err="1"/>
              <a:t>Procrastination</a:t>
            </a:r>
            <a:r>
              <a:rPr lang="nl-BE" dirty="0"/>
              <a:t> workshop</a:t>
            </a:r>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a:solidFill>
            <a:schemeClr val="accent1">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tackle </a:t>
            </a:r>
            <a:r>
              <a:rPr lang="nl-BE" sz="2800" b="1" dirty="0" err="1"/>
              <a:t>procrastination</a:t>
            </a:r>
            <a:r>
              <a:rPr lang="nl-BE" sz="2800" b="1" dirty="0"/>
              <a:t>:</a:t>
            </a:r>
          </a:p>
          <a:p>
            <a:pPr algn="ctr"/>
            <a:r>
              <a:rPr lang="nl-BE" sz="2800" b="1" dirty="0" err="1"/>
              <a:t>Changing</a:t>
            </a:r>
            <a:r>
              <a:rPr lang="nl-BE" sz="2800" b="1" dirty="0"/>
              <a:t> </a:t>
            </a:r>
            <a:r>
              <a:rPr lang="nl-BE" sz="2800" b="1" dirty="0" err="1"/>
              <a:t>feelings</a:t>
            </a:r>
            <a:endParaRPr lang="nl-BE" sz="2800" b="1" dirty="0"/>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3243532" y="3065604"/>
            <a:ext cx="5577147" cy="14605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flipH="1">
            <a:off x="7021902" y="3065604"/>
            <a:ext cx="1798780" cy="1687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698292" y="4834178"/>
            <a:ext cx="3709359" cy="17071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3200" dirty="0" err="1"/>
              <a:t>Role</a:t>
            </a:r>
            <a:r>
              <a:rPr lang="nl-BE" sz="3200" dirty="0"/>
              <a:t> of </a:t>
            </a:r>
            <a:r>
              <a:rPr lang="nl-BE" sz="3200" dirty="0" err="1"/>
              <a:t>feelings</a:t>
            </a:r>
            <a:r>
              <a:rPr lang="nl-BE" sz="3200" dirty="0"/>
              <a:t> on </a:t>
            </a:r>
            <a:r>
              <a:rPr lang="nl-BE" sz="3200" dirty="0" err="1"/>
              <a:t>procrastination</a:t>
            </a:r>
            <a:endParaRPr lang="nl-BE" sz="3200" dirty="0"/>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4905375" y="5153221"/>
            <a:ext cx="3560434" cy="1052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3200" dirty="0"/>
              <a:t>Stress </a:t>
            </a:r>
            <a:r>
              <a:rPr lang="nl-BE" sz="3200" dirty="0" err="1"/>
              <a:t>and</a:t>
            </a:r>
            <a:r>
              <a:rPr lang="nl-BE" sz="3200" dirty="0"/>
              <a:t> </a:t>
            </a:r>
            <a:r>
              <a:rPr lang="nl-BE" sz="3200" dirty="0" err="1"/>
              <a:t>physical</a:t>
            </a:r>
            <a:r>
              <a:rPr lang="nl-BE" sz="3200" dirty="0"/>
              <a:t> </a:t>
            </a:r>
            <a:r>
              <a:rPr lang="nl-BE" sz="3200" dirty="0" err="1"/>
              <a:t>complaints</a:t>
            </a:r>
            <a:endParaRPr lang="nl-BE" sz="3200" dirty="0"/>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8820676" y="5124012"/>
            <a:ext cx="3709358" cy="1052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3200" dirty="0"/>
              <a:t>How do I deal </a:t>
            </a:r>
            <a:r>
              <a:rPr lang="nl-BE" sz="3200" dirty="0" err="1"/>
              <a:t>with</a:t>
            </a:r>
            <a:r>
              <a:rPr lang="nl-BE" sz="3200" dirty="0"/>
              <a:t> these </a:t>
            </a:r>
            <a:r>
              <a:rPr lang="nl-BE" sz="3200" dirty="0" err="1"/>
              <a:t>feelings</a:t>
            </a:r>
            <a:r>
              <a:rPr lang="nl-BE" sz="3200" dirty="0"/>
              <a:t>?</a:t>
            </a:r>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p:cNvCxnSpPr>
          <p:nvPr/>
        </p:nvCxnSpPr>
        <p:spPr>
          <a:xfrm>
            <a:off x="8820676" y="3084428"/>
            <a:ext cx="4413029" cy="1655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p:cNvCxnSpPr>
          <p:nvPr/>
        </p:nvCxnSpPr>
        <p:spPr>
          <a:xfrm>
            <a:off x="8820677" y="3084428"/>
            <a:ext cx="1099700" cy="1825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hthoek: afgeronde hoeken 24">
            <a:extLst>
              <a:ext uri="{FF2B5EF4-FFF2-40B4-BE49-F238E27FC236}">
                <a16:creationId xmlns:a16="http://schemas.microsoft.com/office/drawing/2014/main" id="{A73687F8-B9F4-4C86-81F4-D337AA8BAEAE}"/>
              </a:ext>
            </a:extLst>
          </p:cNvPr>
          <p:cNvSpPr/>
          <p:nvPr/>
        </p:nvSpPr>
        <p:spPr>
          <a:xfrm>
            <a:off x="12993055" y="4910249"/>
            <a:ext cx="4581266" cy="131649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3200" dirty="0"/>
              <a:t>How do I deal </a:t>
            </a:r>
            <a:r>
              <a:rPr lang="nl-BE" sz="3200" dirty="0" err="1"/>
              <a:t>with</a:t>
            </a:r>
            <a:r>
              <a:rPr lang="nl-BE" sz="3200" dirty="0"/>
              <a:t> stress </a:t>
            </a:r>
            <a:r>
              <a:rPr lang="nl-BE" sz="3200" dirty="0" err="1"/>
              <a:t>and</a:t>
            </a:r>
            <a:r>
              <a:rPr lang="nl-BE" sz="3200" dirty="0"/>
              <a:t> </a:t>
            </a:r>
            <a:r>
              <a:rPr lang="nl-BE" sz="3200" dirty="0" err="1"/>
              <a:t>physical</a:t>
            </a:r>
            <a:r>
              <a:rPr lang="nl-BE" sz="3200" dirty="0"/>
              <a:t> </a:t>
            </a:r>
            <a:r>
              <a:rPr lang="nl-BE" sz="3200" dirty="0" err="1"/>
              <a:t>complaints</a:t>
            </a:r>
            <a:r>
              <a:rPr lang="nl-BE" sz="3200" dirty="0"/>
              <a:t>?</a:t>
            </a:r>
          </a:p>
        </p:txBody>
      </p:sp>
    </p:spTree>
    <p:extLst>
      <p:ext uri="{BB962C8B-B14F-4D97-AF65-F5344CB8AC3E}">
        <p14:creationId xmlns:p14="http://schemas.microsoft.com/office/powerpoint/2010/main" val="38935979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79</a:t>
            </a:fld>
            <a:endParaRPr lang="nl-BE" dirty="0"/>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How does </a:t>
            </a:r>
            <a:r>
              <a:rPr lang="nl-BE" noProof="0" dirty="0" err="1"/>
              <a:t>procrastination</a:t>
            </a:r>
            <a:r>
              <a:rPr lang="nl-BE" noProof="0" dirty="0"/>
              <a:t> affect me?</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9" name="Diagram 8">
            <a:extLst>
              <a:ext uri="{FF2B5EF4-FFF2-40B4-BE49-F238E27FC236}">
                <a16:creationId xmlns:a16="http://schemas.microsoft.com/office/drawing/2014/main" id="{D3D81A9E-9E63-41E0-895C-70B2335F89D7}"/>
              </a:ext>
            </a:extLst>
          </p:cNvPr>
          <p:cNvGraphicFramePr/>
          <p:nvPr>
            <p:extLst>
              <p:ext uri="{D42A27DB-BD31-4B8C-83A1-F6EECF244321}">
                <p14:modId xmlns:p14="http://schemas.microsoft.com/office/powerpoint/2010/main" val="1754123173"/>
              </p:ext>
            </p:extLst>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1850624"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met pijl 5">
            <a:extLst>
              <a:ext uri="{FF2B5EF4-FFF2-40B4-BE49-F238E27FC236}">
                <a16:creationId xmlns:a16="http://schemas.microsoft.com/office/drawing/2014/main" id="{EFFA8FDA-B6E6-42F4-99F5-AEF450D5D8C8}"/>
              </a:ext>
            </a:extLst>
          </p:cNvPr>
          <p:cNvCxnSpPr>
            <a:cxnSpLocks/>
          </p:cNvCxnSpPr>
          <p:nvPr/>
        </p:nvCxnSpPr>
        <p:spPr>
          <a:xfrm flipH="1">
            <a:off x="9729217" y="6209361"/>
            <a:ext cx="2505455"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D78CC97D-1C90-4982-98B9-31D476F4F619}"/>
              </a:ext>
            </a:extLst>
          </p:cNvPr>
          <p:cNvCxnSpPr>
            <a:cxnSpLocks/>
          </p:cNvCxnSpPr>
          <p:nvPr/>
        </p:nvCxnSpPr>
        <p:spPr>
          <a:xfrm flipH="1">
            <a:off x="10981944" y="6209361"/>
            <a:ext cx="1252730" cy="191202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B6A5B7A-67D8-4979-A1DE-1C085B39E83B}"/>
              </a:ext>
            </a:extLst>
          </p:cNvPr>
          <p:cNvCxnSpPr>
            <a:cxnSpLocks/>
          </p:cNvCxnSpPr>
          <p:nvPr/>
        </p:nvCxnSpPr>
        <p:spPr>
          <a:xfrm>
            <a:off x="12234672" y="6209361"/>
            <a:ext cx="561568"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038636EC-1051-448E-996C-9C4D48B459D7}"/>
              </a:ext>
            </a:extLst>
          </p:cNvPr>
          <p:cNvCxnSpPr>
            <a:cxnSpLocks/>
          </p:cNvCxnSpPr>
          <p:nvPr/>
        </p:nvCxnSpPr>
        <p:spPr>
          <a:xfrm>
            <a:off x="12257239" y="6275134"/>
            <a:ext cx="2286076" cy="18015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F9A12529-BE3F-4CB7-B639-95AC5B398091}"/>
              </a:ext>
            </a:extLst>
          </p:cNvPr>
          <p:cNvSpPr txBox="1"/>
          <p:nvPr/>
        </p:nvSpPr>
        <p:spPr>
          <a:xfrm>
            <a:off x="6035040" y="7961951"/>
            <a:ext cx="10734609" cy="646331"/>
          </a:xfrm>
          <a:prstGeom prst="rect">
            <a:avLst/>
          </a:prstGeom>
          <a:noFill/>
        </p:spPr>
        <p:txBody>
          <a:bodyPr wrap="square" rtlCol="0">
            <a:spAutoFit/>
          </a:bodyPr>
          <a:lstStyle/>
          <a:p>
            <a:r>
              <a:rPr lang="nl-BE" dirty="0"/>
              <a:t>		</a:t>
            </a:r>
            <a:r>
              <a:rPr lang="nl-BE" dirty="0" err="1"/>
              <a:t>Importance</a:t>
            </a:r>
            <a:r>
              <a:rPr lang="nl-BE" dirty="0"/>
              <a:t> of </a:t>
            </a:r>
            <a:r>
              <a:rPr lang="nl-BE" dirty="0" err="1"/>
              <a:t>motivation</a:t>
            </a:r>
            <a:r>
              <a:rPr lang="nl-BE" dirty="0"/>
              <a:t> 						     </a:t>
            </a:r>
            <a:r>
              <a:rPr lang="nl-BE" dirty="0" err="1"/>
              <a:t>Tackling</a:t>
            </a:r>
            <a:r>
              <a:rPr lang="nl-BE" dirty="0"/>
              <a:t> </a:t>
            </a:r>
            <a:r>
              <a:rPr lang="nl-BE" dirty="0" err="1"/>
              <a:t>the</a:t>
            </a:r>
            <a:r>
              <a:rPr lang="nl-BE" dirty="0"/>
              <a:t> G’s</a:t>
            </a:r>
          </a:p>
          <a:p>
            <a:r>
              <a:rPr lang="nl-BE" b="1" dirty="0"/>
              <a:t> 								</a:t>
            </a:r>
            <a:r>
              <a:rPr lang="nl-BE" dirty="0" err="1"/>
              <a:t>Process</a:t>
            </a:r>
            <a:r>
              <a:rPr lang="nl-BE" dirty="0"/>
              <a:t> of change</a:t>
            </a:r>
            <a:r>
              <a:rPr lang="nl-BE" b="1" dirty="0"/>
              <a:t>							My </a:t>
            </a:r>
            <a:r>
              <a:rPr lang="nl-BE" b="1" dirty="0" err="1"/>
              <a:t>competences</a:t>
            </a:r>
            <a:endParaRPr lang="nl-BE" b="1" dirty="0"/>
          </a:p>
        </p:txBody>
      </p:sp>
      <p:sp>
        <p:nvSpPr>
          <p:cNvPr id="5" name="Tekstvak 4">
            <a:extLst>
              <a:ext uri="{FF2B5EF4-FFF2-40B4-BE49-F238E27FC236}">
                <a16:creationId xmlns:a16="http://schemas.microsoft.com/office/drawing/2014/main" id="{24FC9A08-2D67-406F-95EE-16537E4D7F51}"/>
              </a:ext>
            </a:extLst>
          </p:cNvPr>
          <p:cNvSpPr txBox="1"/>
          <p:nvPr/>
        </p:nvSpPr>
        <p:spPr>
          <a:xfrm>
            <a:off x="12291745" y="8256221"/>
            <a:ext cx="7040432" cy="923330"/>
          </a:xfrm>
          <a:prstGeom prst="rect">
            <a:avLst/>
          </a:prstGeom>
          <a:noFill/>
        </p:spPr>
        <p:txBody>
          <a:bodyPr wrap="square" rtlCol="0">
            <a:spAutoFit/>
          </a:bodyPr>
          <a:lstStyle/>
          <a:p>
            <a:r>
              <a:rPr lang="nl-BE" dirty="0"/>
              <a:t>BEHAVIOUR</a:t>
            </a:r>
            <a:r>
              <a:rPr lang="nl-BE" dirty="0">
                <a:solidFill>
                  <a:schemeClr val="accent1"/>
                </a:solidFill>
              </a:rPr>
              <a:t>		</a:t>
            </a:r>
          </a:p>
          <a:p>
            <a:r>
              <a:rPr lang="nl-BE" dirty="0"/>
              <a:t>THOUGHTS	</a:t>
            </a:r>
          </a:p>
          <a:p>
            <a:r>
              <a:rPr lang="nl-BE" dirty="0"/>
              <a:t>FEELINGS</a:t>
            </a:r>
          </a:p>
        </p:txBody>
      </p:sp>
    </p:spTree>
    <p:extLst>
      <p:ext uri="{BB962C8B-B14F-4D97-AF65-F5344CB8AC3E}">
        <p14:creationId xmlns:p14="http://schemas.microsoft.com/office/powerpoint/2010/main" val="4146504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8</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err="1"/>
              <a:t>Overview</a:t>
            </a:r>
            <a:r>
              <a:rPr lang="nl-BE" noProof="0" dirty="0"/>
              <a: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9" name="Diagram 8">
            <a:extLst>
              <a:ext uri="{FF2B5EF4-FFF2-40B4-BE49-F238E27FC236}">
                <a16:creationId xmlns:a16="http://schemas.microsoft.com/office/drawing/2014/main" id="{D3D81A9E-9E63-41E0-895C-70B2335F89D7}"/>
              </a:ext>
            </a:extLst>
          </p:cNvPr>
          <p:cNvGraphicFramePr/>
          <p:nvPr>
            <p:extLst>
              <p:ext uri="{D42A27DB-BD31-4B8C-83A1-F6EECF244321}">
                <p14:modId xmlns:p14="http://schemas.microsoft.com/office/powerpoint/2010/main" val="2722503095"/>
              </p:ext>
            </p:extLst>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4297680" y="3807920"/>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09333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1257300" lvl="1" indent="-571500">
              <a:buFont typeface="Arial" panose="020B0604020202020204" pitchFamily="34" charset="0"/>
              <a:buChar char="•"/>
            </a:pPr>
            <a:r>
              <a:rPr lang="nl-BE" noProof="0" dirty="0" err="1"/>
              <a:t>What</a:t>
            </a:r>
            <a:r>
              <a:rPr lang="nl-BE" noProof="0" dirty="0"/>
              <a:t> aspect sticks </a:t>
            </a:r>
            <a:r>
              <a:rPr lang="nl-BE" noProof="0" dirty="0" err="1"/>
              <a:t>with</a:t>
            </a:r>
            <a:r>
              <a:rPr lang="nl-BE" noProof="0" dirty="0"/>
              <a:t> </a:t>
            </a:r>
            <a:r>
              <a:rPr lang="nl-BE" noProof="0" dirty="0" err="1"/>
              <a:t>you</a:t>
            </a:r>
            <a:r>
              <a:rPr lang="nl-BE" noProof="0" dirty="0"/>
              <a:t> </a:t>
            </a:r>
            <a:r>
              <a:rPr lang="nl-BE" noProof="0" dirty="0" err="1"/>
              <a:t>after</a:t>
            </a:r>
            <a:r>
              <a:rPr lang="nl-BE" noProof="0" dirty="0"/>
              <a:t> </a:t>
            </a:r>
            <a:r>
              <a:rPr lang="nl-BE" noProof="0" dirty="0" err="1"/>
              <a:t>listening</a:t>
            </a:r>
            <a:r>
              <a:rPr lang="nl-BE" noProof="0" dirty="0"/>
              <a:t> </a:t>
            </a:r>
            <a:r>
              <a:rPr lang="nl-BE" noProof="0" dirty="0" err="1"/>
              <a:t>to</a:t>
            </a:r>
            <a:r>
              <a:rPr lang="nl-BE" noProof="0" dirty="0"/>
              <a:t> </a:t>
            </a:r>
            <a:r>
              <a:rPr lang="nl-BE" noProof="0" dirty="0" err="1"/>
              <a:t>the</a:t>
            </a:r>
            <a:r>
              <a:rPr lang="nl-BE" noProof="0" dirty="0"/>
              <a:t> video?</a:t>
            </a:r>
          </a:p>
          <a:p>
            <a:pPr marL="1257300" lvl="1" indent="-571500">
              <a:buFont typeface="Arial" panose="020B0604020202020204" pitchFamily="34" charset="0"/>
              <a:buChar char="•"/>
            </a:pPr>
            <a:r>
              <a:rPr lang="nl-BE" noProof="0" dirty="0" err="1"/>
              <a:t>What</a:t>
            </a:r>
            <a:r>
              <a:rPr lang="nl-BE" noProof="0" dirty="0"/>
              <a:t> is ‘talent’?</a:t>
            </a:r>
          </a:p>
          <a:p>
            <a:pPr marL="1257300" lvl="1" indent="-571500">
              <a:buFont typeface="Arial" panose="020B0604020202020204" pitchFamily="34" charset="0"/>
              <a:buChar char="•"/>
            </a:pPr>
            <a:r>
              <a:rPr lang="nl-BE" noProof="0" dirty="0" err="1"/>
              <a:t>What</a:t>
            </a:r>
            <a:r>
              <a:rPr lang="nl-BE" noProof="0" dirty="0"/>
              <a:t> are ‘</a:t>
            </a:r>
            <a:r>
              <a:rPr lang="nl-BE" noProof="0" dirty="0" err="1"/>
              <a:t>competences</a:t>
            </a:r>
            <a:r>
              <a:rPr lang="nl-BE" noProof="0" dirty="0"/>
              <a:t>’?</a:t>
            </a:r>
          </a:p>
          <a:p>
            <a:pPr marL="1257300" lvl="1" indent="-571500">
              <a:buFont typeface="Arial" panose="020B0604020202020204" pitchFamily="34" charset="0"/>
              <a:buChar char="•"/>
            </a:pPr>
            <a:r>
              <a:rPr lang="nl-BE" noProof="0" dirty="0" err="1"/>
              <a:t>Why</a:t>
            </a:r>
            <a:r>
              <a:rPr lang="nl-BE" noProof="0" dirty="0"/>
              <a:t> is </a:t>
            </a:r>
            <a:r>
              <a:rPr lang="nl-BE" noProof="0" dirty="0" err="1"/>
              <a:t>believing</a:t>
            </a:r>
            <a:r>
              <a:rPr lang="nl-BE" noProof="0" dirty="0"/>
              <a:t> in </a:t>
            </a:r>
            <a:r>
              <a:rPr lang="nl-BE" noProof="0" dirty="0" err="1"/>
              <a:t>your</a:t>
            </a:r>
            <a:r>
              <a:rPr lang="nl-BE" noProof="0" dirty="0"/>
              <a:t> </a:t>
            </a:r>
            <a:r>
              <a:rPr lang="nl-BE" noProof="0" dirty="0" err="1"/>
              <a:t>own</a:t>
            </a:r>
            <a:r>
              <a:rPr lang="nl-BE" noProof="0" dirty="0"/>
              <a:t> </a:t>
            </a:r>
            <a:r>
              <a:rPr lang="nl-BE" noProof="0" dirty="0" err="1"/>
              <a:t>competences</a:t>
            </a:r>
            <a:r>
              <a:rPr lang="nl-BE" noProof="0" dirty="0"/>
              <a:t> important?</a:t>
            </a:r>
          </a:p>
          <a:p>
            <a:pPr marL="1257300" lvl="1" indent="-571500">
              <a:buFont typeface="Arial" panose="020B0604020202020204" pitchFamily="34" charset="0"/>
              <a:buChar char="•"/>
            </a:pPr>
            <a:endParaRPr lang="nl-BE" noProof="0" dirty="0"/>
          </a:p>
          <a:p>
            <a:pPr lvl="1"/>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80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noProof="0" dirty="0"/>
              <a:t>: </a:t>
            </a:r>
            <a:r>
              <a:rPr lang="nl-BE" noProof="0" dirty="0" err="1"/>
              <a:t>believe</a:t>
            </a:r>
            <a:r>
              <a:rPr lang="nl-BE" noProof="0" dirty="0"/>
              <a:t> in </a:t>
            </a:r>
            <a:r>
              <a:rPr lang="nl-BE" noProof="0" dirty="0" err="1"/>
              <a:t>my</a:t>
            </a:r>
            <a:r>
              <a:rPr lang="nl-BE" noProof="0" dirty="0"/>
              <a:t> </a:t>
            </a:r>
            <a:r>
              <a:rPr lang="nl-BE" noProof="0" dirty="0" err="1"/>
              <a:t>competences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pic>
        <p:nvPicPr>
          <p:cNvPr id="6" name="Onlinemedia 5" title="It Doesn't Take Talent to Find Your Talent | Jared Osborne | TEDxHowellHighSchool">
            <a:hlinkClick r:id="" action="ppaction://media"/>
            <a:extLst>
              <a:ext uri="{FF2B5EF4-FFF2-40B4-BE49-F238E27FC236}">
                <a16:creationId xmlns:a16="http://schemas.microsoft.com/office/drawing/2014/main" id="{1F74D77B-95DF-4B50-A801-C13A9401E5C2}"/>
              </a:ext>
            </a:extLst>
          </p:cNvPr>
          <p:cNvPicPr>
            <a:picLocks noRot="1" noChangeAspect="1"/>
          </p:cNvPicPr>
          <p:nvPr>
            <a:videoFile r:link="rId1"/>
          </p:nvPr>
        </p:nvPicPr>
        <p:blipFill>
          <a:blip r:embed="rId4"/>
          <a:stretch>
            <a:fillRect/>
          </a:stretch>
        </p:blipFill>
        <p:spPr>
          <a:xfrm>
            <a:off x="4936430" y="4706901"/>
            <a:ext cx="7658136" cy="4326847"/>
          </a:xfrm>
          <a:prstGeom prst="rect">
            <a:avLst/>
          </a:prstGeom>
        </p:spPr>
      </p:pic>
    </p:spTree>
    <p:extLst>
      <p:ext uri="{BB962C8B-B14F-4D97-AF65-F5344CB8AC3E}">
        <p14:creationId xmlns:p14="http://schemas.microsoft.com/office/powerpoint/2010/main" val="395638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fill="hold" display="0">
                  <p:stCondLst>
                    <p:cond delay="indefinite"/>
                  </p:stCondLst>
                </p:cTn>
                <p:tgtEl>
                  <p:spTgt spid="6"/>
                </p:tgtEl>
              </p:cMediaNode>
            </p:video>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69936" cy="7233406"/>
          </a:xfrm>
        </p:spPr>
        <p:txBody>
          <a:bodyPr/>
          <a:lstStyle/>
          <a:p>
            <a:pPr marL="571500" indent="-571500">
              <a:buFont typeface="Arial" panose="020B0604020202020204" pitchFamily="34" charset="0"/>
              <a:buChar char="•"/>
            </a:pPr>
            <a:r>
              <a:rPr lang="nl-BE" noProof="0" dirty="0"/>
              <a:t>ANYONE has </a:t>
            </a:r>
            <a:r>
              <a:rPr lang="nl-BE" noProof="0" dirty="0" err="1"/>
              <a:t>the</a:t>
            </a:r>
            <a:r>
              <a:rPr lang="nl-BE" noProof="0" dirty="0"/>
              <a:t> power </a:t>
            </a:r>
            <a:r>
              <a:rPr lang="nl-BE" noProof="0" dirty="0" err="1"/>
              <a:t>to</a:t>
            </a:r>
            <a:r>
              <a:rPr lang="nl-BE" noProof="0" dirty="0"/>
              <a:t> </a:t>
            </a:r>
            <a:r>
              <a:rPr lang="nl-BE" noProof="0" dirty="0" err="1"/>
              <a:t>perform</a:t>
            </a:r>
            <a:r>
              <a:rPr lang="nl-BE" noProof="0" dirty="0"/>
              <a:t> </a:t>
            </a:r>
            <a:r>
              <a:rPr lang="nl-BE" noProof="0" dirty="0" err="1"/>
              <a:t>certain</a:t>
            </a:r>
            <a:r>
              <a:rPr lang="nl-BE" noProof="0" dirty="0"/>
              <a:t> </a:t>
            </a:r>
            <a:r>
              <a:rPr lang="nl-BE" noProof="0" dirty="0" err="1"/>
              <a:t>feats</a:t>
            </a:r>
            <a:r>
              <a:rPr lang="nl-BE" noProof="0" dirty="0"/>
              <a:t>.</a:t>
            </a:r>
          </a:p>
          <a:p>
            <a:pPr marL="571500" indent="-571500">
              <a:buFont typeface="Arial" panose="020B0604020202020204" pitchFamily="34" charset="0"/>
              <a:buChar char="•"/>
            </a:pPr>
            <a:r>
              <a:rPr lang="nl-BE" noProof="0" dirty="0"/>
              <a:t>ANYONE is competent.</a:t>
            </a:r>
          </a:p>
          <a:p>
            <a:pPr marL="571500" indent="-571500">
              <a:buFont typeface="Arial" panose="020B0604020202020204" pitchFamily="34" charset="0"/>
              <a:buChar char="•"/>
            </a:pPr>
            <a:r>
              <a:rPr lang="nl-BE" noProof="0" dirty="0"/>
              <a:t>EVERYONE is </a:t>
            </a:r>
            <a:r>
              <a:rPr lang="nl-BE" noProof="0" dirty="0" err="1"/>
              <a:t>unique</a:t>
            </a:r>
            <a:r>
              <a:rPr lang="nl-BE" noProof="0" dirty="0"/>
              <a:t> </a:t>
            </a:r>
            <a:r>
              <a:rPr lang="nl-BE" noProof="0" dirty="0" err="1"/>
              <a:t>and</a:t>
            </a:r>
            <a:r>
              <a:rPr lang="nl-BE" noProof="0" dirty="0"/>
              <a:t> has </a:t>
            </a:r>
            <a:r>
              <a:rPr lang="nl-BE" noProof="0" dirty="0" err="1"/>
              <a:t>several</a:t>
            </a:r>
            <a:r>
              <a:rPr lang="nl-BE" noProof="0" dirty="0"/>
              <a:t> </a:t>
            </a:r>
            <a:r>
              <a:rPr lang="nl-BE" noProof="0" dirty="0" err="1"/>
              <a:t>capacities</a:t>
            </a:r>
            <a:r>
              <a:rPr lang="nl-BE" noProof="0" dirty="0"/>
              <a:t>.</a:t>
            </a:r>
          </a:p>
          <a:p>
            <a:pPr marL="571500" indent="-571500">
              <a:buFont typeface="Arial" panose="020B0604020202020204" pitchFamily="34" charset="0"/>
              <a:buChar char="•"/>
            </a:pPr>
            <a:r>
              <a:rPr lang="nl-BE" noProof="0" dirty="0" err="1"/>
              <a:t>What</a:t>
            </a:r>
            <a:r>
              <a:rPr lang="nl-BE" noProof="0" dirty="0"/>
              <a:t> are </a:t>
            </a:r>
            <a:r>
              <a:rPr lang="nl-BE" noProof="0" dirty="0" err="1"/>
              <a:t>you</a:t>
            </a:r>
            <a:r>
              <a:rPr lang="nl-BE" noProof="0" dirty="0"/>
              <a:t> </a:t>
            </a:r>
            <a:r>
              <a:rPr lang="nl-BE" noProof="0" dirty="0" err="1"/>
              <a:t>good</a:t>
            </a:r>
            <a:r>
              <a:rPr lang="nl-BE" noProof="0" dirty="0"/>
              <a:t> at?</a:t>
            </a:r>
          </a:p>
          <a:p>
            <a:pPr marL="1257300" lvl="1" indent="-571500">
              <a:buFont typeface="Arial" panose="020B0604020202020204" pitchFamily="34" charset="0"/>
              <a:buChar char="•"/>
            </a:pPr>
            <a:r>
              <a:rPr lang="nl-BE" noProof="0" dirty="0">
                <a:solidFill>
                  <a:srgbClr val="FF0000"/>
                </a:solidFill>
              </a:rPr>
              <a:t>Home </a:t>
            </a:r>
            <a:r>
              <a:rPr lang="nl-BE" noProof="0" dirty="0" err="1">
                <a:solidFill>
                  <a:srgbClr val="FF0000"/>
                </a:solidFill>
              </a:rPr>
              <a:t>assignment</a:t>
            </a:r>
            <a:r>
              <a:rPr lang="nl-BE" noProof="0" dirty="0">
                <a:solidFill>
                  <a:srgbClr val="FF0000"/>
                </a:solidFill>
              </a:rPr>
              <a:t>: </a:t>
            </a:r>
          </a:p>
          <a:p>
            <a:pPr marL="1943100" lvl="2" indent="-571500">
              <a:buFont typeface="Arial" panose="020B0604020202020204" pitchFamily="34" charset="0"/>
              <a:buChar char="•"/>
            </a:pPr>
            <a:r>
              <a:rPr lang="nl-BE" noProof="0" dirty="0" err="1"/>
              <a:t>What</a:t>
            </a:r>
            <a:r>
              <a:rPr lang="nl-BE" noProof="0" dirty="0"/>
              <a:t> </a:t>
            </a:r>
            <a:r>
              <a:rPr lang="nl-BE" noProof="0" dirty="0" err="1"/>
              <a:t>activity</a:t>
            </a:r>
            <a:r>
              <a:rPr lang="nl-BE" noProof="0" dirty="0"/>
              <a:t> are </a:t>
            </a:r>
            <a:r>
              <a:rPr lang="nl-BE" noProof="0" dirty="0" err="1"/>
              <a:t>you</a:t>
            </a:r>
            <a:r>
              <a:rPr lang="nl-BE" noProof="0" dirty="0"/>
              <a:t> </a:t>
            </a:r>
            <a:r>
              <a:rPr lang="nl-BE" noProof="0" dirty="0" err="1"/>
              <a:t>engaged</a:t>
            </a:r>
            <a:r>
              <a:rPr lang="nl-BE" noProof="0" dirty="0"/>
              <a:t> in </a:t>
            </a:r>
            <a:r>
              <a:rPr lang="nl-BE" noProof="0" dirty="0" err="1"/>
              <a:t>when</a:t>
            </a:r>
            <a:r>
              <a:rPr lang="nl-BE" noProof="0" dirty="0"/>
              <a:t> time passes at </a:t>
            </a:r>
            <a:r>
              <a:rPr lang="nl-BE" noProof="0" dirty="0" err="1"/>
              <a:t>lightning</a:t>
            </a:r>
            <a:r>
              <a:rPr lang="nl-BE" noProof="0" dirty="0"/>
              <a:t> speed?</a:t>
            </a:r>
          </a:p>
          <a:p>
            <a:pPr marL="1943100" lvl="2" indent="-571500">
              <a:buFont typeface="Arial" panose="020B0604020202020204" pitchFamily="34" charset="0"/>
              <a:buChar char="•"/>
            </a:pPr>
            <a:r>
              <a:rPr lang="nl-BE" noProof="0" dirty="0" err="1">
                <a:hlinkClick r:id="rId3"/>
              </a:rPr>
              <a:t>TalentenTinder</a:t>
            </a:r>
            <a:r>
              <a:rPr lang="nl-BE" noProof="0" dirty="0">
                <a:hlinkClick r:id="rId3"/>
              </a:rPr>
              <a:t> van ODYN </a:t>
            </a:r>
            <a:endParaRPr lang="nl-BE" noProof="0" dirty="0"/>
          </a:p>
          <a:p>
            <a:pPr marL="1257300" lvl="1" indent="-571500">
              <a:buFont typeface="Arial" panose="020B0604020202020204" pitchFamily="34" charset="0"/>
              <a:buChar char="•"/>
            </a:pPr>
            <a:r>
              <a:rPr lang="nl-BE" noProof="0" dirty="0"/>
              <a:t>Write </a:t>
            </a:r>
            <a:r>
              <a:rPr lang="nl-BE" noProof="0" dirty="0" err="1"/>
              <a:t>this</a:t>
            </a:r>
            <a:r>
              <a:rPr lang="nl-BE" noProof="0" dirty="0"/>
              <a:t> down on a post-it </a:t>
            </a:r>
            <a:r>
              <a:rPr lang="nl-BE" noProof="0" dirty="0" err="1"/>
              <a:t>and</a:t>
            </a:r>
            <a:r>
              <a:rPr lang="nl-BE" noProof="0" dirty="0"/>
              <a:t> hang </a:t>
            </a:r>
            <a:r>
              <a:rPr lang="nl-BE" noProof="0" dirty="0" err="1"/>
              <a:t>it</a:t>
            </a:r>
            <a:r>
              <a:rPr lang="nl-BE" noProof="0" dirty="0"/>
              <a:t> out in a </a:t>
            </a:r>
            <a:r>
              <a:rPr lang="nl-BE" noProof="0" dirty="0" err="1"/>
              <a:t>central</a:t>
            </a:r>
            <a:r>
              <a:rPr lang="nl-BE" noProof="0" dirty="0"/>
              <a:t> </a:t>
            </a:r>
            <a:r>
              <a:rPr lang="nl-BE" noProof="0" dirty="0" err="1"/>
              <a:t>place</a:t>
            </a:r>
            <a:r>
              <a:rPr lang="nl-BE" noProof="0" dirty="0"/>
              <a:t>.</a:t>
            </a:r>
          </a:p>
          <a:p>
            <a:pPr marL="1257300" lvl="1" indent="-571500">
              <a:buFont typeface="Arial" panose="020B0604020202020204" pitchFamily="34" charset="0"/>
              <a:buChar char="•"/>
            </a:pPr>
            <a:r>
              <a:rPr lang="nl-BE" noProof="0" dirty="0"/>
              <a:t>Watch </a:t>
            </a:r>
            <a:r>
              <a:rPr lang="nl-BE" noProof="0" dirty="0" err="1"/>
              <a:t>this</a:t>
            </a:r>
            <a:r>
              <a:rPr lang="nl-BE" noProof="0" dirty="0"/>
              <a:t> </a:t>
            </a:r>
            <a:r>
              <a:rPr lang="nl-BE" noProof="0" dirty="0" err="1"/>
              <a:t>when</a:t>
            </a:r>
            <a:r>
              <a:rPr lang="nl-BE" noProof="0" dirty="0"/>
              <a:t> </a:t>
            </a:r>
            <a:r>
              <a:rPr lang="nl-BE" noProof="0" dirty="0" err="1"/>
              <a:t>you</a:t>
            </a:r>
            <a:r>
              <a:rPr lang="nl-BE" noProof="0" dirty="0"/>
              <a:t> have a </a:t>
            </a:r>
            <a:r>
              <a:rPr lang="nl-BE" noProof="0" dirty="0" err="1"/>
              <a:t>difficult</a:t>
            </a:r>
            <a:r>
              <a:rPr lang="nl-BE" noProof="0" dirty="0"/>
              <a:t> moment.</a:t>
            </a:r>
          </a:p>
          <a:p>
            <a:pPr marL="571500" indent="-571500">
              <a:buFont typeface="Arial" panose="020B0604020202020204" pitchFamily="34" charset="0"/>
              <a:buChar char="•"/>
            </a:pPr>
            <a:r>
              <a:rPr lang="nl-BE" noProof="0" dirty="0" err="1"/>
              <a:t>Having</a:t>
            </a:r>
            <a:r>
              <a:rPr lang="nl-BE" noProof="0" dirty="0"/>
              <a:t> </a:t>
            </a:r>
            <a:r>
              <a:rPr lang="nl-BE" noProof="0" dirty="0" err="1"/>
              <a:t>doubts</a:t>
            </a:r>
            <a:r>
              <a:rPr lang="nl-BE" noProof="0" dirty="0"/>
              <a:t> </a:t>
            </a:r>
            <a:r>
              <a:rPr lang="nl-BE" noProof="0" dirty="0" err="1"/>
              <a:t>about</a:t>
            </a:r>
            <a:r>
              <a:rPr lang="nl-BE" noProof="0" dirty="0"/>
              <a:t> </a:t>
            </a:r>
            <a:r>
              <a:rPr lang="nl-BE" noProof="0" dirty="0" err="1"/>
              <a:t>the</a:t>
            </a:r>
            <a:r>
              <a:rPr lang="nl-BE" noProof="0" dirty="0"/>
              <a:t> match </a:t>
            </a:r>
            <a:r>
              <a:rPr lang="nl-BE" noProof="0" dirty="0" err="1"/>
              <a:t>between</a:t>
            </a:r>
            <a:r>
              <a:rPr lang="nl-BE" noProof="0" dirty="0"/>
              <a:t> </a:t>
            </a:r>
            <a:r>
              <a:rPr lang="nl-BE" noProof="0" dirty="0" err="1"/>
              <a:t>you</a:t>
            </a:r>
            <a:r>
              <a:rPr lang="nl-BE" dirty="0"/>
              <a:t>r </a:t>
            </a:r>
            <a:r>
              <a:rPr lang="nl-BE" dirty="0" err="1"/>
              <a:t>chosen</a:t>
            </a:r>
            <a:r>
              <a:rPr lang="nl-BE" dirty="0"/>
              <a:t> course </a:t>
            </a:r>
            <a:r>
              <a:rPr lang="nl-BE" dirty="0" err="1"/>
              <a:t>and</a:t>
            </a:r>
            <a:r>
              <a:rPr lang="nl-BE" dirty="0"/>
              <a:t> </a:t>
            </a:r>
            <a:r>
              <a:rPr lang="nl-BE" dirty="0" err="1"/>
              <a:t>your</a:t>
            </a:r>
            <a:r>
              <a:rPr lang="nl-BE" dirty="0"/>
              <a:t> </a:t>
            </a:r>
            <a:r>
              <a:rPr lang="nl-BE" dirty="0" err="1"/>
              <a:t>talents</a:t>
            </a:r>
            <a:r>
              <a:rPr lang="nl-BE" dirty="0"/>
              <a:t>?</a:t>
            </a:r>
            <a:endParaRPr lang="nl-BE" noProof="0" dirty="0"/>
          </a:p>
          <a:p>
            <a:pPr marL="1257300" lvl="1" indent="-571500">
              <a:buFont typeface="Arial" panose="020B0604020202020204" pitchFamily="34" charset="0"/>
              <a:buChar char="•"/>
            </a:pPr>
            <a:r>
              <a:rPr lang="nl-BE" noProof="0" dirty="0"/>
              <a:t>Make </a:t>
            </a:r>
            <a:r>
              <a:rPr lang="nl-BE" noProof="0" dirty="0" err="1"/>
              <a:t>an</a:t>
            </a:r>
            <a:r>
              <a:rPr lang="nl-BE" noProof="0" dirty="0"/>
              <a:t> </a:t>
            </a:r>
            <a:r>
              <a:rPr lang="nl-BE" noProof="0" dirty="0" err="1"/>
              <a:t>appointment</a:t>
            </a:r>
            <a:r>
              <a:rPr lang="nl-BE" noProof="0" dirty="0"/>
              <a:t> </a:t>
            </a:r>
            <a:r>
              <a:rPr lang="nl-BE" noProof="0" dirty="0" err="1"/>
              <a:t>with</a:t>
            </a:r>
            <a:r>
              <a:rPr lang="nl-BE" noProof="0" dirty="0"/>
              <a:t> </a:t>
            </a:r>
            <a:r>
              <a:rPr lang="nl-BE" noProof="0" dirty="0" err="1"/>
              <a:t>you</a:t>
            </a:r>
            <a:r>
              <a:rPr lang="nl-BE" noProof="0" dirty="0"/>
              <a:t> </a:t>
            </a:r>
            <a:r>
              <a:rPr lang="nl-BE" noProof="0" dirty="0" err="1"/>
              <a:t>programme</a:t>
            </a:r>
            <a:r>
              <a:rPr lang="nl-BE" dirty="0"/>
              <a:t>’s STUVO service.</a:t>
            </a:r>
            <a:endParaRPr lang="nl-BE" noProof="0" dirty="0"/>
          </a:p>
          <a:p>
            <a:r>
              <a:rPr lang="nl-BE" noProof="0" dirty="0"/>
              <a:t>	</a:t>
            </a:r>
          </a:p>
          <a:p>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81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tackle </a:t>
            </a:r>
            <a:r>
              <a:rPr lang="nl-BE" noProof="0" dirty="0" err="1"/>
              <a:t>procrastination</a:t>
            </a:r>
            <a:r>
              <a:rPr lang="nl-BE" noProof="0" dirty="0"/>
              <a:t>: </a:t>
            </a:r>
            <a:r>
              <a:rPr lang="nl-BE" noProof="0" dirty="0" err="1"/>
              <a:t>believe</a:t>
            </a:r>
            <a:r>
              <a:rPr lang="nl-BE" noProof="0" dirty="0"/>
              <a:t> in </a:t>
            </a:r>
            <a:r>
              <a:rPr lang="nl-BE" noProof="0" dirty="0" err="1"/>
              <a:t>my</a:t>
            </a:r>
            <a:r>
              <a:rPr lang="nl-BE" noProof="0" dirty="0"/>
              <a:t> </a:t>
            </a:r>
            <a:r>
              <a:rPr lang="nl-BE" noProof="0" dirty="0" err="1"/>
              <a:t>competences</a:t>
            </a:r>
            <a:endParaRPr lang="nl-BE" noProof="0" dirty="0"/>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Tree>
    <p:extLst>
      <p:ext uri="{BB962C8B-B14F-4D97-AF65-F5344CB8AC3E}">
        <p14:creationId xmlns:p14="http://schemas.microsoft.com/office/powerpoint/2010/main" val="32875035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82</a:t>
            </a:fld>
            <a:endParaRPr lang="nl-BE" dirty="0"/>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How does </a:t>
            </a:r>
            <a:r>
              <a:rPr lang="nl-BE" noProof="0" dirty="0" err="1"/>
              <a:t>procrastination</a:t>
            </a:r>
            <a:r>
              <a:rPr lang="nl-BE" noProof="0" dirty="0"/>
              <a:t> affect me?</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graphicFrame>
        <p:nvGraphicFramePr>
          <p:cNvPr id="9" name="Diagram 8">
            <a:extLst>
              <a:ext uri="{FF2B5EF4-FFF2-40B4-BE49-F238E27FC236}">
                <a16:creationId xmlns:a16="http://schemas.microsoft.com/office/drawing/2014/main" id="{D3D81A9E-9E63-41E0-895C-70B2335F89D7}"/>
              </a:ext>
            </a:extLst>
          </p:cNvPr>
          <p:cNvGraphicFramePr/>
          <p:nvPr>
            <p:extLst>
              <p:ext uri="{D42A27DB-BD31-4B8C-83A1-F6EECF244321}">
                <p14:modId xmlns:p14="http://schemas.microsoft.com/office/powerpoint/2010/main" val="1017523739"/>
              </p:ext>
            </p:extLst>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4421295"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599741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83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err="1"/>
              <a:t>And</a:t>
            </a:r>
            <a:r>
              <a:rPr lang="nl-BE" noProof="0" dirty="0"/>
              <a:t> </a:t>
            </a:r>
            <a:r>
              <a:rPr lang="nl-BE" noProof="0" dirty="0" err="1"/>
              <a:t>the</a:t>
            </a:r>
            <a:r>
              <a:rPr lang="nl-BE" noProof="0" dirty="0"/>
              <a:t> best tip last…</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pic>
        <p:nvPicPr>
          <p:cNvPr id="4" name="Onlinemedia 3" title="Vallen en opstaan... maakt je sterker">
            <a:hlinkClick r:id="" action="ppaction://media"/>
            <a:extLst>
              <a:ext uri="{FF2B5EF4-FFF2-40B4-BE49-F238E27FC236}">
                <a16:creationId xmlns:a16="http://schemas.microsoft.com/office/drawing/2014/main" id="{01514E0E-A432-4B09-9225-8E11627BF22D}"/>
              </a:ext>
            </a:extLst>
          </p:cNvPr>
          <p:cNvPicPr>
            <a:picLocks noRot="1" noChangeAspect="1"/>
          </p:cNvPicPr>
          <p:nvPr>
            <a:videoFile r:link="rId1"/>
          </p:nvPr>
        </p:nvPicPr>
        <p:blipFill>
          <a:blip r:embed="rId4"/>
          <a:stretch>
            <a:fillRect/>
          </a:stretch>
        </p:blipFill>
        <p:spPr>
          <a:xfrm>
            <a:off x="4013626" y="2357055"/>
            <a:ext cx="10260748" cy="5797323"/>
          </a:xfrm>
          <a:prstGeom prst="rect">
            <a:avLst/>
          </a:prstGeom>
        </p:spPr>
      </p:pic>
    </p:spTree>
    <p:extLst>
      <p:ext uri="{BB962C8B-B14F-4D97-AF65-F5344CB8AC3E}">
        <p14:creationId xmlns:p14="http://schemas.microsoft.com/office/powerpoint/2010/main" val="143950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84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err="1"/>
              <a:t>You</a:t>
            </a:r>
            <a:r>
              <a:rPr lang="nl-BE" noProof="0" dirty="0"/>
              <a:t> </a:t>
            </a:r>
            <a:r>
              <a:rPr lang="nl-BE" noProof="0" dirty="0" err="1"/>
              <a:t>got</a:t>
            </a:r>
            <a:r>
              <a:rPr lang="nl-BE" noProof="0" dirty="0"/>
              <a:t> </a:t>
            </a:r>
            <a:r>
              <a:rPr lang="nl-BE" noProof="0" dirty="0" err="1"/>
              <a:t>this</a:t>
            </a:r>
            <a:r>
              <a:rPr lang="nl-BE" noProof="0" dirty="0"/>
              <a: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pic>
        <p:nvPicPr>
          <p:cNvPr id="9" name="Afbeelding 8">
            <a:extLst>
              <a:ext uri="{FF2B5EF4-FFF2-40B4-BE49-F238E27FC236}">
                <a16:creationId xmlns:a16="http://schemas.microsoft.com/office/drawing/2014/main" id="{265D4415-A4D5-4117-BB8D-4EECA4F75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705" y="2289796"/>
            <a:ext cx="6476101" cy="6528539"/>
          </a:xfrm>
          <a:prstGeom prst="rect">
            <a:avLst/>
          </a:prstGeom>
        </p:spPr>
      </p:pic>
    </p:spTree>
    <p:extLst>
      <p:ext uri="{BB962C8B-B14F-4D97-AF65-F5344CB8AC3E}">
        <p14:creationId xmlns:p14="http://schemas.microsoft.com/office/powerpoint/2010/main" val="286736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r>
              <a:rPr lang="nl-BE" dirty="0" err="1">
                <a:solidFill>
                  <a:srgbClr val="FF0000"/>
                </a:solidFill>
              </a:rPr>
              <a:t>Assignment</a:t>
            </a:r>
            <a:r>
              <a:rPr lang="nl-BE" noProof="0" dirty="0">
                <a:solidFill>
                  <a:srgbClr val="FF0000"/>
                </a:solidFill>
              </a:rPr>
              <a:t>:</a:t>
            </a:r>
            <a:r>
              <a:rPr lang="nl-BE" noProof="0" dirty="0"/>
              <a:t> </a:t>
            </a:r>
            <a:r>
              <a:rPr lang="nl-BE" noProof="0" dirty="0" err="1"/>
              <a:t>Evolution</a:t>
            </a:r>
            <a:r>
              <a:rPr lang="nl-BE" noProof="0" dirty="0"/>
              <a:t> meter </a:t>
            </a:r>
            <a:r>
              <a:rPr lang="nl-BE" noProof="0" dirty="0" err="1"/>
              <a:t>and</a:t>
            </a:r>
            <a:r>
              <a:rPr lang="nl-BE" noProof="0" dirty="0"/>
              <a:t> </a:t>
            </a:r>
            <a:r>
              <a:rPr lang="nl-BE" noProof="0" dirty="0" err="1"/>
              <a:t>desired</a:t>
            </a:r>
            <a:r>
              <a:rPr lang="nl-BE" noProof="0" dirty="0"/>
              <a:t> </a:t>
            </a:r>
            <a:r>
              <a:rPr lang="nl-BE" noProof="0" dirty="0" err="1"/>
              <a:t>situation</a:t>
            </a: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How does </a:t>
            </a:r>
            <a:r>
              <a:rPr lang="nl-BE" noProof="0" dirty="0" err="1"/>
              <a:t>procrastination</a:t>
            </a:r>
            <a:r>
              <a:rPr lang="nl-BE" noProof="0" dirty="0"/>
              <a:t> affect me?</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dirty="0" err="1"/>
              <a:t>Procrastination</a:t>
            </a:r>
            <a:r>
              <a:rPr lang="nl-BE" dirty="0"/>
              <a:t> workshop</a:t>
            </a:r>
          </a:p>
        </p:txBody>
      </p:sp>
      <p:sp>
        <p:nvSpPr>
          <p:cNvPr id="5" name="Pijl: rechts 4">
            <a:extLst>
              <a:ext uri="{FF2B5EF4-FFF2-40B4-BE49-F238E27FC236}">
                <a16:creationId xmlns:a16="http://schemas.microsoft.com/office/drawing/2014/main" id="{917E31B0-07C4-473D-8C2E-C31B6668977F}"/>
              </a:ext>
            </a:extLst>
          </p:cNvPr>
          <p:cNvSpPr/>
          <p:nvPr/>
        </p:nvSpPr>
        <p:spPr>
          <a:xfrm>
            <a:off x="2050211" y="3556156"/>
            <a:ext cx="14802928" cy="948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1267E004-C0D9-4A1F-8C51-7EF47CA78A73}"/>
              </a:ext>
            </a:extLst>
          </p:cNvPr>
          <p:cNvSpPr txBox="1"/>
          <p:nvPr/>
        </p:nvSpPr>
        <p:spPr>
          <a:xfrm>
            <a:off x="2050211" y="4694521"/>
            <a:ext cx="1682034" cy="1200329"/>
          </a:xfrm>
          <a:prstGeom prst="rect">
            <a:avLst/>
          </a:prstGeom>
          <a:noFill/>
        </p:spPr>
        <p:txBody>
          <a:bodyPr wrap="square" rtlCol="0">
            <a:spAutoFit/>
          </a:bodyPr>
          <a:lstStyle/>
          <a:p>
            <a:r>
              <a:rPr lang="nl-BE" dirty="0"/>
              <a:t>1</a:t>
            </a:r>
          </a:p>
          <a:p>
            <a:r>
              <a:rPr lang="nl-BE" dirty="0" err="1"/>
              <a:t>Procrastination</a:t>
            </a:r>
            <a:r>
              <a:rPr lang="nl-BE" dirty="0"/>
              <a:t> </a:t>
            </a:r>
            <a:r>
              <a:rPr lang="nl-BE" dirty="0" err="1"/>
              <a:t>dominates</a:t>
            </a:r>
            <a:r>
              <a:rPr lang="nl-BE" dirty="0"/>
              <a:t> </a:t>
            </a:r>
            <a:r>
              <a:rPr lang="nl-BE" dirty="0" err="1"/>
              <a:t>my</a:t>
            </a:r>
            <a:r>
              <a:rPr lang="nl-BE" dirty="0"/>
              <a:t> </a:t>
            </a:r>
            <a:r>
              <a:rPr lang="nl-BE" dirty="0" err="1"/>
              <a:t>entire</a:t>
            </a:r>
            <a:r>
              <a:rPr lang="nl-BE" dirty="0"/>
              <a:t> life</a:t>
            </a:r>
          </a:p>
        </p:txBody>
      </p:sp>
      <p:sp>
        <p:nvSpPr>
          <p:cNvPr id="12" name="Tekstvak 11">
            <a:extLst>
              <a:ext uri="{FF2B5EF4-FFF2-40B4-BE49-F238E27FC236}">
                <a16:creationId xmlns:a16="http://schemas.microsoft.com/office/drawing/2014/main" id="{985FFB60-469D-4B6F-ADAD-45BAB2E9B219}"/>
              </a:ext>
            </a:extLst>
          </p:cNvPr>
          <p:cNvSpPr txBox="1"/>
          <p:nvPr/>
        </p:nvSpPr>
        <p:spPr>
          <a:xfrm>
            <a:off x="15317637" y="4694521"/>
            <a:ext cx="1682034" cy="1477328"/>
          </a:xfrm>
          <a:prstGeom prst="rect">
            <a:avLst/>
          </a:prstGeom>
          <a:noFill/>
        </p:spPr>
        <p:txBody>
          <a:bodyPr wrap="square" rtlCol="0">
            <a:spAutoFit/>
          </a:bodyPr>
          <a:lstStyle/>
          <a:p>
            <a:r>
              <a:rPr lang="nl-BE" dirty="0"/>
              <a:t>10</a:t>
            </a:r>
          </a:p>
          <a:p>
            <a:r>
              <a:rPr lang="nl-BE" dirty="0"/>
              <a:t>I master </a:t>
            </a:r>
            <a:r>
              <a:rPr lang="nl-BE" dirty="0" err="1"/>
              <a:t>my</a:t>
            </a:r>
            <a:r>
              <a:rPr lang="nl-BE" dirty="0"/>
              <a:t> </a:t>
            </a:r>
            <a:r>
              <a:rPr lang="nl-BE" dirty="0" err="1"/>
              <a:t>procrastination</a:t>
            </a:r>
            <a:r>
              <a:rPr lang="nl-BE" dirty="0"/>
              <a:t> in </a:t>
            </a:r>
            <a:r>
              <a:rPr lang="nl-BE" dirty="0" err="1"/>
              <a:t>every</a:t>
            </a:r>
            <a:r>
              <a:rPr lang="nl-BE" dirty="0"/>
              <a:t> </a:t>
            </a:r>
            <a:r>
              <a:rPr lang="nl-BE" dirty="0" err="1"/>
              <a:t>situation</a:t>
            </a:r>
            <a:endParaRPr lang="nl-BE" dirty="0"/>
          </a:p>
        </p:txBody>
      </p:sp>
      <p:sp>
        <p:nvSpPr>
          <p:cNvPr id="13" name="Pijl: rechts 12">
            <a:extLst>
              <a:ext uri="{FF2B5EF4-FFF2-40B4-BE49-F238E27FC236}">
                <a16:creationId xmlns:a16="http://schemas.microsoft.com/office/drawing/2014/main" id="{9E8CB309-B88E-44E3-949F-5C873EBF0118}"/>
              </a:ext>
            </a:extLst>
          </p:cNvPr>
          <p:cNvSpPr/>
          <p:nvPr/>
        </p:nvSpPr>
        <p:spPr>
          <a:xfrm>
            <a:off x="2050211" y="6563573"/>
            <a:ext cx="14802928" cy="948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ekstvak 13">
            <a:extLst>
              <a:ext uri="{FF2B5EF4-FFF2-40B4-BE49-F238E27FC236}">
                <a16:creationId xmlns:a16="http://schemas.microsoft.com/office/drawing/2014/main" id="{2ED694D1-67F9-4E5D-B8F4-DB184758F62F}"/>
              </a:ext>
            </a:extLst>
          </p:cNvPr>
          <p:cNvSpPr txBox="1"/>
          <p:nvPr/>
        </p:nvSpPr>
        <p:spPr>
          <a:xfrm>
            <a:off x="5797537" y="3208417"/>
            <a:ext cx="5299103" cy="369332"/>
          </a:xfrm>
          <a:prstGeom prst="rect">
            <a:avLst/>
          </a:prstGeom>
          <a:noFill/>
        </p:spPr>
        <p:txBody>
          <a:bodyPr wrap="square" rtlCol="0">
            <a:spAutoFit/>
          </a:bodyPr>
          <a:lstStyle/>
          <a:p>
            <a:pPr algn="ctr"/>
            <a:r>
              <a:rPr lang="nl-BE" b="1" dirty="0"/>
              <a:t>NOW </a:t>
            </a:r>
          </a:p>
        </p:txBody>
      </p:sp>
      <p:sp>
        <p:nvSpPr>
          <p:cNvPr id="15" name="Tekstvak 14">
            <a:extLst>
              <a:ext uri="{FF2B5EF4-FFF2-40B4-BE49-F238E27FC236}">
                <a16:creationId xmlns:a16="http://schemas.microsoft.com/office/drawing/2014/main" id="{39698A71-390D-46B1-93B7-F0F9039D2965}"/>
              </a:ext>
            </a:extLst>
          </p:cNvPr>
          <p:cNvSpPr txBox="1"/>
          <p:nvPr/>
        </p:nvSpPr>
        <p:spPr>
          <a:xfrm>
            <a:off x="5797537" y="6196636"/>
            <a:ext cx="5299103" cy="369332"/>
          </a:xfrm>
          <a:prstGeom prst="rect">
            <a:avLst/>
          </a:prstGeom>
          <a:noFill/>
        </p:spPr>
        <p:txBody>
          <a:bodyPr wrap="square" rtlCol="0">
            <a:spAutoFit/>
          </a:bodyPr>
          <a:lstStyle/>
          <a:p>
            <a:pPr algn="ctr"/>
            <a:r>
              <a:rPr lang="nl-BE" b="1" dirty="0"/>
              <a:t>FURUTRE</a:t>
            </a:r>
          </a:p>
        </p:txBody>
      </p:sp>
      <p:pic>
        <p:nvPicPr>
          <p:cNvPr id="16" name="Picture 4" descr="Afbeeldingsresultaat voor illustration student">
            <a:extLst>
              <a:ext uri="{FF2B5EF4-FFF2-40B4-BE49-F238E27FC236}">
                <a16:creationId xmlns:a16="http://schemas.microsoft.com/office/drawing/2014/main" id="{1ECFB97D-9F8B-4623-9BEE-6FD7C2E4B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55" r="14517"/>
          <a:stretch/>
        </p:blipFill>
        <p:spPr bwMode="auto">
          <a:xfrm>
            <a:off x="356570" y="3255717"/>
            <a:ext cx="1387121" cy="15497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fbeeldingsresultaat voor illustration student">
            <a:extLst>
              <a:ext uri="{FF2B5EF4-FFF2-40B4-BE49-F238E27FC236}">
                <a16:creationId xmlns:a16="http://schemas.microsoft.com/office/drawing/2014/main" id="{E6D03773-5E3D-4795-9D8C-3EE67063D3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55" r="14517"/>
          <a:stretch/>
        </p:blipFill>
        <p:spPr bwMode="auto">
          <a:xfrm>
            <a:off x="503797" y="7435041"/>
            <a:ext cx="1387121" cy="1549784"/>
          </a:xfrm>
          <a:prstGeom prst="rect">
            <a:avLst/>
          </a:prstGeom>
          <a:noFill/>
          <a:extLst>
            <a:ext uri="{909E8E84-426E-40DD-AFC4-6F175D3DCCD1}">
              <a14:hiddenFill xmlns:a14="http://schemas.microsoft.com/office/drawing/2010/main">
                <a:solidFill>
                  <a:srgbClr val="FFFFFF"/>
                </a:solidFill>
              </a14:hiddenFill>
            </a:ext>
          </a:extLst>
        </p:spPr>
      </p:pic>
      <p:sp>
        <p:nvSpPr>
          <p:cNvPr id="7" name="Pijl: gebogen omhoog 6">
            <a:extLst>
              <a:ext uri="{FF2B5EF4-FFF2-40B4-BE49-F238E27FC236}">
                <a16:creationId xmlns:a16="http://schemas.microsoft.com/office/drawing/2014/main" id="{24066F70-B427-4D57-B1DD-6DF7E20029A5}"/>
              </a:ext>
            </a:extLst>
          </p:cNvPr>
          <p:cNvSpPr/>
          <p:nvPr/>
        </p:nvSpPr>
        <p:spPr>
          <a:xfrm>
            <a:off x="1567523" y="4313993"/>
            <a:ext cx="5299103" cy="19106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ekstvak 17">
            <a:extLst>
              <a:ext uri="{FF2B5EF4-FFF2-40B4-BE49-F238E27FC236}">
                <a16:creationId xmlns:a16="http://schemas.microsoft.com/office/drawing/2014/main" id="{EB773B28-80B1-4F61-AA8A-875298D19CBB}"/>
              </a:ext>
            </a:extLst>
          </p:cNvPr>
          <p:cNvSpPr txBox="1"/>
          <p:nvPr/>
        </p:nvSpPr>
        <p:spPr>
          <a:xfrm>
            <a:off x="13661366" y="7738842"/>
            <a:ext cx="1535502" cy="369332"/>
          </a:xfrm>
          <a:prstGeom prst="rect">
            <a:avLst/>
          </a:prstGeom>
          <a:noFill/>
        </p:spPr>
        <p:txBody>
          <a:bodyPr wrap="square" rtlCol="0">
            <a:spAutoFit/>
          </a:bodyPr>
          <a:lstStyle/>
          <a:p>
            <a:r>
              <a:rPr lang="nl-BE" dirty="0"/>
              <a:t>8</a:t>
            </a:r>
          </a:p>
        </p:txBody>
      </p:sp>
      <p:sp>
        <p:nvSpPr>
          <p:cNvPr id="19" name="Pijl: gebogen omhoog 18">
            <a:extLst>
              <a:ext uri="{FF2B5EF4-FFF2-40B4-BE49-F238E27FC236}">
                <a16:creationId xmlns:a16="http://schemas.microsoft.com/office/drawing/2014/main" id="{B4E663B5-5593-4C66-AE9E-E9C0B4DEC046}"/>
              </a:ext>
            </a:extLst>
          </p:cNvPr>
          <p:cNvSpPr/>
          <p:nvPr/>
        </p:nvSpPr>
        <p:spPr>
          <a:xfrm>
            <a:off x="1898966" y="7396221"/>
            <a:ext cx="11920552" cy="23251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35A7F67B-F771-4BF1-B6AD-EF7021B0FD0E}"/>
              </a:ext>
            </a:extLst>
          </p:cNvPr>
          <p:cNvSpPr txBox="1"/>
          <p:nvPr/>
        </p:nvSpPr>
        <p:spPr>
          <a:xfrm>
            <a:off x="6800782" y="4788425"/>
            <a:ext cx="1535502" cy="369332"/>
          </a:xfrm>
          <a:prstGeom prst="rect">
            <a:avLst/>
          </a:prstGeom>
          <a:noFill/>
        </p:spPr>
        <p:txBody>
          <a:bodyPr wrap="square" rtlCol="0">
            <a:spAutoFit/>
          </a:bodyPr>
          <a:lstStyle/>
          <a:p>
            <a:r>
              <a:rPr lang="nl-BE" dirty="0"/>
              <a:t>4 </a:t>
            </a:r>
          </a:p>
        </p:txBody>
      </p:sp>
      <p:sp>
        <p:nvSpPr>
          <p:cNvPr id="21" name="Tekstvak 20">
            <a:extLst>
              <a:ext uri="{FF2B5EF4-FFF2-40B4-BE49-F238E27FC236}">
                <a16:creationId xmlns:a16="http://schemas.microsoft.com/office/drawing/2014/main" id="{4E11C0D2-5218-49D3-916B-D0282D87A941}"/>
              </a:ext>
            </a:extLst>
          </p:cNvPr>
          <p:cNvSpPr txBox="1"/>
          <p:nvPr/>
        </p:nvSpPr>
        <p:spPr>
          <a:xfrm>
            <a:off x="2050210" y="8088869"/>
            <a:ext cx="5213231" cy="923330"/>
          </a:xfrm>
          <a:prstGeom prst="rect">
            <a:avLst/>
          </a:prstGeom>
          <a:noFill/>
        </p:spPr>
        <p:txBody>
          <a:bodyPr wrap="square" rtlCol="0">
            <a:spAutoFit/>
          </a:bodyPr>
          <a:lstStyle/>
          <a:p>
            <a:pPr marL="285750" indent="-285750">
              <a:buFontTx/>
              <a:buChar char="-"/>
            </a:pPr>
            <a:r>
              <a:rPr lang="nl-BE" dirty="0" err="1"/>
              <a:t>When</a:t>
            </a:r>
            <a:r>
              <a:rPr lang="nl-BE" dirty="0"/>
              <a:t> I </a:t>
            </a:r>
            <a:r>
              <a:rPr lang="nl-BE" dirty="0" err="1"/>
              <a:t>resolve</a:t>
            </a:r>
            <a:r>
              <a:rPr lang="nl-BE" dirty="0"/>
              <a:t> </a:t>
            </a:r>
            <a:r>
              <a:rPr lang="nl-BE" dirty="0" err="1"/>
              <a:t>to</a:t>
            </a:r>
            <a:r>
              <a:rPr lang="nl-BE" dirty="0"/>
              <a:t> do </a:t>
            </a:r>
            <a:r>
              <a:rPr lang="nl-BE" dirty="0" err="1"/>
              <a:t>something</a:t>
            </a:r>
            <a:r>
              <a:rPr lang="nl-BE" dirty="0"/>
              <a:t>, I </a:t>
            </a:r>
            <a:r>
              <a:rPr lang="nl-BE" dirty="0" err="1"/>
              <a:t>effectively</a:t>
            </a:r>
            <a:r>
              <a:rPr lang="nl-BE" dirty="0"/>
              <a:t> do it.</a:t>
            </a:r>
          </a:p>
          <a:p>
            <a:pPr marL="285750" indent="-285750">
              <a:buFontTx/>
              <a:buChar char="-"/>
            </a:pPr>
            <a:r>
              <a:rPr lang="nl-BE" dirty="0"/>
              <a:t>I </a:t>
            </a:r>
            <a:r>
              <a:rPr lang="nl-BE" dirty="0" err="1"/>
              <a:t>am</a:t>
            </a:r>
            <a:r>
              <a:rPr lang="nl-BE" dirty="0"/>
              <a:t> </a:t>
            </a:r>
            <a:r>
              <a:rPr lang="nl-BE" dirty="0" err="1"/>
              <a:t>again</a:t>
            </a:r>
            <a:r>
              <a:rPr lang="nl-BE" dirty="0"/>
              <a:t> </a:t>
            </a:r>
            <a:r>
              <a:rPr lang="nl-BE" dirty="0" err="1"/>
              <a:t>satisfied</a:t>
            </a:r>
            <a:r>
              <a:rPr lang="nl-BE" dirty="0"/>
              <a:t> </a:t>
            </a:r>
            <a:r>
              <a:rPr lang="nl-BE" dirty="0" err="1"/>
              <a:t>with</a:t>
            </a:r>
            <a:r>
              <a:rPr lang="nl-BE" dirty="0"/>
              <a:t> </a:t>
            </a:r>
            <a:r>
              <a:rPr lang="nl-BE" dirty="0" err="1"/>
              <a:t>the</a:t>
            </a:r>
            <a:r>
              <a:rPr lang="nl-BE" dirty="0"/>
              <a:t> </a:t>
            </a:r>
            <a:r>
              <a:rPr lang="nl-BE" dirty="0" err="1"/>
              <a:t>tasks</a:t>
            </a:r>
            <a:r>
              <a:rPr lang="nl-BE" dirty="0"/>
              <a:t> I </a:t>
            </a:r>
            <a:r>
              <a:rPr lang="nl-BE" dirty="0" err="1"/>
              <a:t>submit</a:t>
            </a:r>
            <a:r>
              <a:rPr lang="nl-BE" dirty="0"/>
              <a:t>.</a:t>
            </a:r>
          </a:p>
          <a:p>
            <a:pPr marL="285750" indent="-285750">
              <a:buFontTx/>
              <a:buChar char="-"/>
            </a:pPr>
            <a:r>
              <a:rPr lang="nl-BE" dirty="0"/>
              <a:t>I </a:t>
            </a:r>
            <a:r>
              <a:rPr lang="nl-BE" dirty="0" err="1"/>
              <a:t>am</a:t>
            </a:r>
            <a:r>
              <a:rPr lang="nl-BE" dirty="0"/>
              <a:t> more </a:t>
            </a:r>
            <a:r>
              <a:rPr lang="nl-BE" dirty="0" err="1"/>
              <a:t>cofident</a:t>
            </a:r>
            <a:r>
              <a:rPr lang="nl-BE" dirty="0"/>
              <a:t> in </a:t>
            </a:r>
            <a:r>
              <a:rPr lang="nl-BE" dirty="0" err="1"/>
              <a:t>my</a:t>
            </a:r>
            <a:r>
              <a:rPr lang="nl-BE" dirty="0"/>
              <a:t> </a:t>
            </a:r>
            <a:r>
              <a:rPr lang="nl-BE" dirty="0" err="1"/>
              <a:t>own</a:t>
            </a:r>
            <a:r>
              <a:rPr lang="nl-BE" dirty="0"/>
              <a:t> </a:t>
            </a:r>
            <a:r>
              <a:rPr lang="nl-BE" dirty="0" err="1"/>
              <a:t>abilities</a:t>
            </a:r>
            <a:r>
              <a:rPr lang="nl-BE" dirty="0"/>
              <a:t>.</a:t>
            </a:r>
          </a:p>
        </p:txBody>
      </p:sp>
    </p:spTree>
    <p:extLst>
      <p:ext uri="{BB962C8B-B14F-4D97-AF65-F5344CB8AC3E}">
        <p14:creationId xmlns:p14="http://schemas.microsoft.com/office/powerpoint/2010/main" val="3684214185"/>
      </p:ext>
    </p:extLst>
  </p:cSld>
  <p:clrMapOvr>
    <a:masterClrMapping/>
  </p:clrMapOvr>
</p:sld>
</file>

<file path=ppt/theme/theme1.xml><?xml version="1.0" encoding="utf-8"?>
<a:theme xmlns:a="http://schemas.openxmlformats.org/drawingml/2006/main" name="Howest NL">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west EN">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west NL met tweede logo">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C5D1770AC9494696E517EDF2BA0AA6" ma:contentTypeVersion="16" ma:contentTypeDescription="Een nieuw document maken." ma:contentTypeScope="" ma:versionID="6aa25b648a220803c50bb8b054edd8ce">
  <xsd:schema xmlns:xsd="http://www.w3.org/2001/XMLSchema" xmlns:xs="http://www.w3.org/2001/XMLSchema" xmlns:p="http://schemas.microsoft.com/office/2006/metadata/properties" xmlns:ns2="24ec6e03-f3f4-401e-9892-fc963598a535" xmlns:ns3="ae0db234-3dfa-4dab-a83b-32962002aa0d" targetNamespace="http://schemas.microsoft.com/office/2006/metadata/properties" ma:root="true" ma:fieldsID="d903affe84d9dc4130759d804d02d7ce" ns2:_="" ns3:_="">
    <xsd:import namespace="24ec6e03-f3f4-401e-9892-fc963598a535"/>
    <xsd:import namespace="ae0db234-3dfa-4dab-a83b-32962002aa0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ec6e03-f3f4-401e-9892-fc963598a5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9d9af33d-1c7e-4655-8224-df3a670842a4"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0db234-3dfa-4dab-a83b-32962002aa0d"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cb31451e-a9e3-4983-a16f-c60f10a3dafa}" ma:internalName="TaxCatchAll" ma:showField="CatchAllData" ma:web="ae0db234-3dfa-4dab-a83b-32962002aa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4ec6e03-f3f4-401e-9892-fc963598a535">
      <Terms xmlns="http://schemas.microsoft.com/office/infopath/2007/PartnerControls"/>
    </lcf76f155ced4ddcb4097134ff3c332f>
    <TaxCatchAll xmlns="ae0db234-3dfa-4dab-a83b-32962002aa0d" xsi:nil="true"/>
  </documentManagement>
</p:properties>
</file>

<file path=customXml/itemProps1.xml><?xml version="1.0" encoding="utf-8"?>
<ds:datastoreItem xmlns:ds="http://schemas.openxmlformats.org/officeDocument/2006/customXml" ds:itemID="{8275A7AB-293C-405E-AFFD-69883DB210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ec6e03-f3f4-401e-9892-fc963598a535"/>
    <ds:schemaRef ds:uri="ae0db234-3dfa-4dab-a83b-32962002aa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E805CF-5123-4B02-8348-B20123482E1D}">
  <ds:schemaRefs>
    <ds:schemaRef ds:uri="http://schemas.microsoft.com/sharepoint/v3/contenttype/forms"/>
  </ds:schemaRefs>
</ds:datastoreItem>
</file>

<file path=customXml/itemProps3.xml><?xml version="1.0" encoding="utf-8"?>
<ds:datastoreItem xmlns:ds="http://schemas.openxmlformats.org/officeDocument/2006/customXml" ds:itemID="{C89D7BF5-FA67-45FF-A287-CE11E2521B25}">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24ec6e03-f3f4-401e-9892-fc963598a535"/>
    <ds:schemaRef ds:uri="http://schemas.microsoft.com/office/infopath/2007/PartnerControls"/>
    <ds:schemaRef ds:uri="ae0db234-3dfa-4dab-a83b-32962002aa0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48093</TotalTime>
  <Words>6542</Words>
  <Application>Microsoft Office PowerPoint</Application>
  <PresentationFormat>Aangepast</PresentationFormat>
  <Paragraphs>1362</Paragraphs>
  <Slides>84</Slides>
  <Notes>84</Notes>
  <HiddenSlides>0</HiddenSlides>
  <MMClips>7</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84</vt:i4>
      </vt:variant>
    </vt:vector>
  </HeadingPairs>
  <TitlesOfParts>
    <vt:vector size="92" baseType="lpstr">
      <vt:lpstr>Arial</vt:lpstr>
      <vt:lpstr>Calibri</vt:lpstr>
      <vt:lpstr>Wingdings</vt:lpstr>
      <vt:lpstr>Calibri Light</vt:lpstr>
      <vt:lpstr>Arial Rounded MT Bold</vt:lpstr>
      <vt:lpstr>Howest NL</vt:lpstr>
      <vt:lpstr>Howest EN</vt:lpstr>
      <vt:lpstr>Howest NL met tweede logo</vt:lpstr>
      <vt:lpstr>Problematic procrastination</vt:lpstr>
      <vt:lpstr>Intro</vt:lpstr>
      <vt:lpstr>Aha moments and action points – the notebook</vt:lpstr>
      <vt:lpstr>What is problematic procrastination?</vt:lpstr>
      <vt:lpstr>What is problematic procrastination?</vt:lpstr>
      <vt:lpstr>What is problematic procrastination?</vt:lpstr>
      <vt:lpstr>What is problematic procrastination?</vt:lpstr>
      <vt:lpstr>Overview </vt:lpstr>
      <vt:lpstr>How does procrastination affect me?</vt:lpstr>
      <vt:lpstr>Overview</vt:lpstr>
      <vt:lpstr>Tackle or not</vt:lpstr>
      <vt:lpstr>Tackle or not</vt:lpstr>
      <vt:lpstr>Overview</vt:lpstr>
      <vt:lpstr>What works, what doesn’t?</vt:lpstr>
      <vt:lpstr>What works, what doesn’t?</vt:lpstr>
      <vt:lpstr>What works, what doesn’t?</vt:lpstr>
      <vt:lpstr>Overview </vt:lpstr>
      <vt:lpstr>We tackle procrastination! – Importance of motivation</vt:lpstr>
      <vt:lpstr>We tackle procrastination! – Importance of motivation</vt:lpstr>
      <vt:lpstr>Overview </vt:lpstr>
      <vt:lpstr>We tackle procrastination! – process of change</vt:lpstr>
      <vt:lpstr>We tackle procrastination! – process of change</vt:lpstr>
      <vt:lpstr>How does procrastination affect me?</vt:lpstr>
      <vt:lpstr>We tackle procrastination!</vt:lpstr>
      <vt:lpstr>We are tackling procrastination: changing our BEHAVIOUR</vt:lpstr>
      <vt:lpstr>We are tackling procrastination: changing our BEHAVIOR</vt:lpstr>
      <vt:lpstr>We are tackling procrastination: changing our BEHAVIOR</vt:lpstr>
      <vt:lpstr>Overview</vt:lpstr>
      <vt:lpstr>We are tackling procrastination: changing our BEHAVIOR</vt:lpstr>
      <vt:lpstr>We are tackling procrastination: changing our BEHAVIOR</vt:lpstr>
      <vt:lpstr>We are tackling procrastination: changing our BEHAVIOR</vt:lpstr>
      <vt:lpstr>We are tackling procrastination: changing our BEHAVIOR</vt:lpstr>
      <vt:lpstr>Overview</vt:lpstr>
      <vt:lpstr>We are tackling procrastination: changing our BEHAVIOR</vt:lpstr>
      <vt:lpstr>We are tackling procrastination: changing our BEHAVIOR</vt:lpstr>
      <vt:lpstr>We are tackling procrastination: changing our BEHAVIOR</vt:lpstr>
      <vt:lpstr>We are tackling procrastination: changing our BEHAVIOR</vt:lpstr>
      <vt:lpstr>We are tackling procrastination: changing our BEHAVIOR</vt:lpstr>
      <vt:lpstr>We are tackling procrastination: changing our BEHAVIOR</vt:lpstr>
      <vt:lpstr>We are tackling procrastination: changing our BEHAVIOR</vt:lpstr>
      <vt:lpstr>Overview</vt:lpstr>
      <vt:lpstr>We are tackling procrastination: changing our BEHAVIOR</vt:lpstr>
      <vt:lpstr>We are tackling procrastination: changing our BEHAVIOR</vt:lpstr>
      <vt:lpstr>We are tackling procrastination: changing our BEHAVIOR</vt:lpstr>
      <vt:lpstr>We are tackling procrastination: changing our BEHAVIOR</vt:lpstr>
      <vt:lpstr>We are tackling procrastination: changing our BEHAVIOR</vt:lpstr>
      <vt:lpstr>We are tackling procrastination: changing our BEHAVIOR</vt:lpstr>
      <vt:lpstr>Overview</vt:lpstr>
      <vt:lpstr>How does procrastination affect me?</vt:lpstr>
      <vt:lpstr>We tackle procrastination: changing our THOUGHTS</vt:lpstr>
      <vt:lpstr>We tackle procrastination: changing our THOUGHTS</vt:lpstr>
      <vt:lpstr>Overview</vt:lpstr>
      <vt:lpstr>We tackle procrastination: changing our THOUGHTS</vt:lpstr>
      <vt:lpstr>We tackle procrastination: changing our THOUGHTS</vt:lpstr>
      <vt:lpstr>We tackle procrastination: changing our THOUGHTS</vt:lpstr>
      <vt:lpstr>We pakken het uitstellen aan: ons GEDACHTEN veranderen  </vt:lpstr>
      <vt:lpstr>We pakken het uitstellen aan: ons GEDACHTEN veranderen  </vt:lpstr>
      <vt:lpstr>We pakken het uitstellen aan: ons GEDACHTEN veranderen  </vt:lpstr>
      <vt:lpstr>We tackle procrastination: changing our THOUGHTS</vt:lpstr>
      <vt:lpstr>We tackle procrastination: changing our THOUGHTS</vt:lpstr>
      <vt:lpstr>We tackle procrastination: changing our THOUGHTS</vt:lpstr>
      <vt:lpstr>We tackle procrastination: changing our THOUGHTS</vt:lpstr>
      <vt:lpstr>Overview</vt:lpstr>
      <vt:lpstr>We tackle procrastination: changing our THOUGHTS</vt:lpstr>
      <vt:lpstr>We tackle procrastination: changing our THOUGHTS</vt:lpstr>
      <vt:lpstr>We tackle procrastination: changing our THOUGHTS</vt:lpstr>
      <vt:lpstr>We tackle procrastination: changing our THOUGHTS</vt:lpstr>
      <vt:lpstr>Overview</vt:lpstr>
      <vt:lpstr>How does procrastination affect me?</vt:lpstr>
      <vt:lpstr>We tackle procrastination: changing our FEELINGS</vt:lpstr>
      <vt:lpstr>We tackle procrastination: changing our FEELINGS</vt:lpstr>
      <vt:lpstr>We tackle procrastination: changing our FEELINGS</vt:lpstr>
      <vt:lpstr>We tackle procrastination: changing our FEELINGS</vt:lpstr>
      <vt:lpstr>We tackle procrastination: changing our FEELINGS</vt:lpstr>
      <vt:lpstr>We tackle procrastination: changing our FEELINGS</vt:lpstr>
      <vt:lpstr>We tackle procrastination: changing our FEELINGS</vt:lpstr>
      <vt:lpstr>We tackle procrastination: changing our FEELINGS</vt:lpstr>
      <vt:lpstr>Overview</vt:lpstr>
      <vt:lpstr>How does procrastination affect me?</vt:lpstr>
      <vt:lpstr>We tackle procrastination: believe in my competences</vt:lpstr>
      <vt:lpstr>We tackle procrastination: believe in my competences</vt:lpstr>
      <vt:lpstr>How does procrastination affect me?</vt:lpstr>
      <vt:lpstr>And the best tip last…</vt:lpstr>
      <vt:lpstr>You got this!  </vt:lpstr>
    </vt:vector>
  </TitlesOfParts>
  <Company>Howest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regis.le.roy@howest.be</dc:creator>
  <cp:lastModifiedBy>Margot Janssens</cp:lastModifiedBy>
  <cp:revision>204</cp:revision>
  <cp:lastPrinted>2021-03-22T13:36:25Z</cp:lastPrinted>
  <dcterms:created xsi:type="dcterms:W3CDTF">2019-05-02T19:50:51Z</dcterms:created>
  <dcterms:modified xsi:type="dcterms:W3CDTF">2022-11-14T14:23:12Z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0x0101009DC5D1770AC9494696E517EDF2BA0AA6</vt:lpwstr>
  </property>
  <property fmtid="{D5CDD505-2E9C-101B-9397-08002B2CF9AE}" pid="3" name="MediaServiceImageTags">
    <vt:lpwstr/>
  </property>
</Properties>
</file>