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 id="2147483710" r:id="rId5"/>
    <p:sldMasterId id="2147483736" r:id="rId6"/>
  </p:sldMasterIdLst>
  <p:notesMasterIdLst>
    <p:notesMasterId r:id="rId29"/>
  </p:notesMasterIdLst>
  <p:handoutMasterIdLst>
    <p:handoutMasterId r:id="rId30"/>
  </p:handoutMasterIdLst>
  <p:sldIdLst>
    <p:sldId id="413" r:id="rId7"/>
    <p:sldId id="378" r:id="rId8"/>
    <p:sldId id="431" r:id="rId9"/>
    <p:sldId id="432" r:id="rId10"/>
    <p:sldId id="433" r:id="rId11"/>
    <p:sldId id="434" r:id="rId12"/>
    <p:sldId id="435" r:id="rId13"/>
    <p:sldId id="436" r:id="rId14"/>
    <p:sldId id="437" r:id="rId15"/>
    <p:sldId id="420" r:id="rId16"/>
    <p:sldId id="425" r:id="rId17"/>
    <p:sldId id="438" r:id="rId18"/>
    <p:sldId id="439" r:id="rId19"/>
    <p:sldId id="440" r:id="rId20"/>
    <p:sldId id="426" r:id="rId21"/>
    <p:sldId id="422" r:id="rId22"/>
    <p:sldId id="330" r:id="rId23"/>
    <p:sldId id="441" r:id="rId24"/>
    <p:sldId id="406" r:id="rId25"/>
    <p:sldId id="428" r:id="rId26"/>
    <p:sldId id="430" r:id="rId27"/>
    <p:sldId id="371" r:id="rId28"/>
  </p:sldIdLst>
  <p:sldSz cx="18288000" cy="10287000"/>
  <p:notesSz cx="9926638" cy="6797675"/>
  <p:embeddedFontLst>
    <p:embeddedFont>
      <p:font typeface="Arial Rounded MT Bold" panose="020F0704030504030204" pitchFamily="34" charset="0"/>
      <p:regular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Verdana" panose="020B0604030504040204" pitchFamily="34"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C8F5"/>
    <a:srgbClr val="C6C6C6"/>
    <a:srgbClr val="FFFFFF"/>
    <a:srgbClr val="AFABAB"/>
    <a:srgbClr val="CA483E"/>
    <a:srgbClr val="4472C4"/>
    <a:srgbClr val="E3E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3CB8CE-9A1C-464E-AB43-5EEE3C89041E}" v="5" dt="2022-11-07T14:43:33.16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32" autoAdjust="0"/>
  </p:normalViewPr>
  <p:slideViewPr>
    <p:cSldViewPr snapToGrid="0">
      <p:cViewPr varScale="1">
        <p:scale>
          <a:sx n="43" d="100"/>
          <a:sy n="43" d="100"/>
        </p:scale>
        <p:origin x="1378" y="91"/>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ot Janssens" userId="f69163b5-52e0-4723-b622-bb4bf4dbab8f" providerId="ADAL" clId="{963CB8CE-9A1C-464E-AB43-5EEE3C89041E}"/>
    <pc:docChg chg="undo redo custSel modSld">
      <pc:chgData name="Margot Janssens" userId="f69163b5-52e0-4723-b622-bb4bf4dbab8f" providerId="ADAL" clId="{963CB8CE-9A1C-464E-AB43-5EEE3C89041E}" dt="2022-11-07T14:44:56.867" v="5153" actId="20577"/>
      <pc:docMkLst>
        <pc:docMk/>
      </pc:docMkLst>
      <pc:sldChg chg="addSp modSp mod">
        <pc:chgData name="Margot Janssens" userId="f69163b5-52e0-4723-b622-bb4bf4dbab8f" providerId="ADAL" clId="{963CB8CE-9A1C-464E-AB43-5EEE3C89041E}" dt="2022-11-07T14:23:26.182" v="4445" actId="403"/>
        <pc:sldMkLst>
          <pc:docMk/>
          <pc:sldMk cId="350234865" sldId="330"/>
        </pc:sldMkLst>
        <pc:spChg chg="add mod">
          <ac:chgData name="Margot Janssens" userId="f69163b5-52e0-4723-b622-bb4bf4dbab8f" providerId="ADAL" clId="{963CB8CE-9A1C-464E-AB43-5EEE3C89041E}" dt="2022-11-07T14:21:02.397" v="4416" actId="1076"/>
          <ac:spMkLst>
            <pc:docMk/>
            <pc:sldMk cId="350234865" sldId="330"/>
            <ac:spMk id="2" creationId="{1A4BA041-F2E4-988F-68F9-28C9BD433E0A}"/>
          </ac:spMkLst>
        </pc:spChg>
        <pc:spChg chg="add mod">
          <ac:chgData name="Margot Janssens" userId="f69163b5-52e0-4723-b622-bb4bf4dbab8f" providerId="ADAL" clId="{963CB8CE-9A1C-464E-AB43-5EEE3C89041E}" dt="2022-11-07T14:23:26.182" v="4445" actId="403"/>
          <ac:spMkLst>
            <pc:docMk/>
            <pc:sldMk cId="350234865" sldId="330"/>
            <ac:spMk id="6" creationId="{F3896286-AA7C-A4C9-0989-025816495637}"/>
          </ac:spMkLst>
        </pc:spChg>
        <pc:spChg chg="mod">
          <ac:chgData name="Margot Janssens" userId="f69163b5-52e0-4723-b622-bb4bf4dbab8f" providerId="ADAL" clId="{963CB8CE-9A1C-464E-AB43-5EEE3C89041E}" dt="2022-11-07T14:19:57.116" v="4384" actId="20577"/>
          <ac:spMkLst>
            <pc:docMk/>
            <pc:sldMk cId="350234865" sldId="330"/>
            <ac:spMk id="10" creationId="{956FC7F6-826D-4437-B417-5BD1EFBAE263}"/>
          </ac:spMkLst>
        </pc:spChg>
      </pc:sldChg>
      <pc:sldChg chg="modSp mod">
        <pc:chgData name="Margot Janssens" userId="f69163b5-52e0-4723-b622-bb4bf4dbab8f" providerId="ADAL" clId="{963CB8CE-9A1C-464E-AB43-5EEE3C89041E}" dt="2022-11-07T14:44:56.867" v="5153" actId="20577"/>
        <pc:sldMkLst>
          <pc:docMk/>
          <pc:sldMk cId="990789278" sldId="371"/>
        </pc:sldMkLst>
        <pc:spChg chg="mod">
          <ac:chgData name="Margot Janssens" userId="f69163b5-52e0-4723-b622-bb4bf4dbab8f" providerId="ADAL" clId="{963CB8CE-9A1C-464E-AB43-5EEE3C89041E}" dt="2022-11-07T14:44:56.867" v="5153" actId="20577"/>
          <ac:spMkLst>
            <pc:docMk/>
            <pc:sldMk cId="990789278" sldId="371"/>
            <ac:spMk id="3" creationId="{FABCC594-8F46-8F30-71EA-546C1F09713D}"/>
          </ac:spMkLst>
        </pc:spChg>
      </pc:sldChg>
      <pc:sldChg chg="addSp modSp mod">
        <pc:chgData name="Margot Janssens" userId="f69163b5-52e0-4723-b622-bb4bf4dbab8f" providerId="ADAL" clId="{963CB8CE-9A1C-464E-AB43-5EEE3C89041E}" dt="2022-11-07T13:18:38.600" v="251" actId="20577"/>
        <pc:sldMkLst>
          <pc:docMk/>
          <pc:sldMk cId="2317807445" sldId="378"/>
        </pc:sldMkLst>
        <pc:spChg chg="mod">
          <ac:chgData name="Margot Janssens" userId="f69163b5-52e0-4723-b622-bb4bf4dbab8f" providerId="ADAL" clId="{963CB8CE-9A1C-464E-AB43-5EEE3C89041E}" dt="2022-11-07T13:13:12.743" v="54" actId="20577"/>
          <ac:spMkLst>
            <pc:docMk/>
            <pc:sldMk cId="2317807445" sldId="378"/>
            <ac:spMk id="2" creationId="{B5CB77E0-9DAB-4F65-8005-AD17044548CE}"/>
          </ac:spMkLst>
        </pc:spChg>
        <pc:spChg chg="add mod">
          <ac:chgData name="Margot Janssens" userId="f69163b5-52e0-4723-b622-bb4bf4dbab8f" providerId="ADAL" clId="{963CB8CE-9A1C-464E-AB43-5EEE3C89041E}" dt="2022-11-07T13:14:19.977" v="85" actId="404"/>
          <ac:spMkLst>
            <pc:docMk/>
            <pc:sldMk cId="2317807445" sldId="378"/>
            <ac:spMk id="4" creationId="{8D9F93C7-3DA5-83CB-C191-0B64642E61D8}"/>
          </ac:spMkLst>
        </pc:spChg>
        <pc:spChg chg="add mod">
          <ac:chgData name="Margot Janssens" userId="f69163b5-52e0-4723-b622-bb4bf4dbab8f" providerId="ADAL" clId="{963CB8CE-9A1C-464E-AB43-5EEE3C89041E}" dt="2022-11-07T13:15:45.961" v="121" actId="403"/>
          <ac:spMkLst>
            <pc:docMk/>
            <pc:sldMk cId="2317807445" sldId="378"/>
            <ac:spMk id="7" creationId="{1692F540-EC1D-4CDA-34E8-833FCB33CAED}"/>
          </ac:spMkLst>
        </pc:spChg>
        <pc:spChg chg="add mod">
          <ac:chgData name="Margot Janssens" userId="f69163b5-52e0-4723-b622-bb4bf4dbab8f" providerId="ADAL" clId="{963CB8CE-9A1C-464E-AB43-5EEE3C89041E}" dt="2022-11-07T13:15:40.778" v="120" actId="208"/>
          <ac:spMkLst>
            <pc:docMk/>
            <pc:sldMk cId="2317807445" sldId="378"/>
            <ac:spMk id="8" creationId="{E4FFC9E2-B1F1-038F-9296-C53EEBCD24C4}"/>
          </ac:spMkLst>
        </pc:spChg>
        <pc:spChg chg="add mod">
          <ac:chgData name="Margot Janssens" userId="f69163b5-52e0-4723-b622-bb4bf4dbab8f" providerId="ADAL" clId="{963CB8CE-9A1C-464E-AB43-5EEE3C89041E}" dt="2022-11-07T13:16:42.386" v="141" actId="208"/>
          <ac:spMkLst>
            <pc:docMk/>
            <pc:sldMk cId="2317807445" sldId="378"/>
            <ac:spMk id="10" creationId="{9868A008-2529-DFE7-D4ED-9F0C5B813D27}"/>
          </ac:spMkLst>
        </pc:spChg>
        <pc:spChg chg="add mod">
          <ac:chgData name="Margot Janssens" userId="f69163b5-52e0-4723-b622-bb4bf4dbab8f" providerId="ADAL" clId="{963CB8CE-9A1C-464E-AB43-5EEE3C89041E}" dt="2022-11-07T13:17:27.680" v="178" actId="1076"/>
          <ac:spMkLst>
            <pc:docMk/>
            <pc:sldMk cId="2317807445" sldId="378"/>
            <ac:spMk id="12" creationId="{70219BB1-8CD8-3C2B-7945-AEB84D5A16DE}"/>
          </ac:spMkLst>
        </pc:spChg>
        <pc:spChg chg="add mod">
          <ac:chgData name="Margot Janssens" userId="f69163b5-52e0-4723-b622-bb4bf4dbab8f" providerId="ADAL" clId="{963CB8CE-9A1C-464E-AB43-5EEE3C89041E}" dt="2022-11-07T13:18:08.843" v="202" actId="208"/>
          <ac:spMkLst>
            <pc:docMk/>
            <pc:sldMk cId="2317807445" sldId="378"/>
            <ac:spMk id="13" creationId="{7DFD3B40-E66B-C280-1BD8-E54D336A9D58}"/>
          </ac:spMkLst>
        </pc:spChg>
        <pc:spChg chg="mod">
          <ac:chgData name="Margot Janssens" userId="f69163b5-52e0-4723-b622-bb4bf4dbab8f" providerId="ADAL" clId="{963CB8CE-9A1C-464E-AB43-5EEE3C89041E}" dt="2022-11-07T13:18:38.600" v="251" actId="20577"/>
          <ac:spMkLst>
            <pc:docMk/>
            <pc:sldMk cId="2317807445" sldId="378"/>
            <ac:spMk id="20" creationId="{69D50CD4-6370-4705-B637-C5F17D22FD08}"/>
          </ac:spMkLst>
        </pc:spChg>
      </pc:sldChg>
      <pc:sldChg chg="modSp mod">
        <pc:chgData name="Margot Janssens" userId="f69163b5-52e0-4723-b622-bb4bf4dbab8f" providerId="ADAL" clId="{963CB8CE-9A1C-464E-AB43-5EEE3C89041E}" dt="2022-11-07T14:28:54.044" v="4751" actId="20577"/>
        <pc:sldMkLst>
          <pc:docMk/>
          <pc:sldMk cId="4287503767" sldId="406"/>
        </pc:sldMkLst>
        <pc:spChg chg="mod">
          <ac:chgData name="Margot Janssens" userId="f69163b5-52e0-4723-b622-bb4bf4dbab8f" providerId="ADAL" clId="{963CB8CE-9A1C-464E-AB43-5EEE3C89041E}" dt="2022-11-07T14:28:54.044" v="4751" actId="20577"/>
          <ac:spMkLst>
            <pc:docMk/>
            <pc:sldMk cId="4287503767" sldId="406"/>
            <ac:spMk id="4" creationId="{2A144AE3-A303-41FB-9906-126A7AF51743}"/>
          </ac:spMkLst>
        </pc:spChg>
      </pc:sldChg>
      <pc:sldChg chg="modSp mod">
        <pc:chgData name="Margot Janssens" userId="f69163b5-52e0-4723-b622-bb4bf4dbab8f" providerId="ADAL" clId="{963CB8CE-9A1C-464E-AB43-5EEE3C89041E}" dt="2022-11-07T13:12:41.202" v="20" actId="20577"/>
        <pc:sldMkLst>
          <pc:docMk/>
          <pc:sldMk cId="771032420" sldId="413"/>
        </pc:sldMkLst>
        <pc:spChg chg="mod">
          <ac:chgData name="Margot Janssens" userId="f69163b5-52e0-4723-b622-bb4bf4dbab8f" providerId="ADAL" clId="{963CB8CE-9A1C-464E-AB43-5EEE3C89041E}" dt="2022-11-07T13:12:41.202" v="20" actId="20577"/>
          <ac:spMkLst>
            <pc:docMk/>
            <pc:sldMk cId="771032420" sldId="413"/>
            <ac:spMk id="5" creationId="{40EA9D0F-EF38-4FA5-BC59-13543A909C53}"/>
          </ac:spMkLst>
        </pc:spChg>
      </pc:sldChg>
      <pc:sldChg chg="modSp mod">
        <pc:chgData name="Margot Janssens" userId="f69163b5-52e0-4723-b622-bb4bf4dbab8f" providerId="ADAL" clId="{963CB8CE-9A1C-464E-AB43-5EEE3C89041E}" dt="2022-11-07T13:49:24.114" v="2091" actId="20577"/>
        <pc:sldMkLst>
          <pc:docMk/>
          <pc:sldMk cId="3329047210" sldId="420"/>
        </pc:sldMkLst>
        <pc:spChg chg="mod">
          <ac:chgData name="Margot Janssens" userId="f69163b5-52e0-4723-b622-bb4bf4dbab8f" providerId="ADAL" clId="{963CB8CE-9A1C-464E-AB43-5EEE3C89041E}" dt="2022-11-07T13:47:03.922" v="1946" actId="20577"/>
          <ac:spMkLst>
            <pc:docMk/>
            <pc:sldMk cId="3329047210" sldId="420"/>
            <ac:spMk id="2" creationId="{97F87A96-42D6-4743-92E9-BCC369C4A95B}"/>
          </ac:spMkLst>
        </pc:spChg>
        <pc:spChg chg="mod">
          <ac:chgData name="Margot Janssens" userId="f69163b5-52e0-4723-b622-bb4bf4dbab8f" providerId="ADAL" clId="{963CB8CE-9A1C-464E-AB43-5EEE3C89041E}" dt="2022-11-07T13:46:39.047" v="1913" actId="20577"/>
          <ac:spMkLst>
            <pc:docMk/>
            <pc:sldMk cId="3329047210" sldId="420"/>
            <ac:spMk id="4" creationId="{38410EBD-913C-4192-9A16-56503BF4A5DF}"/>
          </ac:spMkLst>
        </pc:spChg>
        <pc:graphicFrameChg chg="modGraphic">
          <ac:chgData name="Margot Janssens" userId="f69163b5-52e0-4723-b622-bb4bf4dbab8f" providerId="ADAL" clId="{963CB8CE-9A1C-464E-AB43-5EEE3C89041E}" dt="2022-11-07T13:49:24.114" v="2091" actId="20577"/>
          <ac:graphicFrameMkLst>
            <pc:docMk/>
            <pc:sldMk cId="3329047210" sldId="420"/>
            <ac:graphicFrameMk id="10" creationId="{A2FAF45C-D3A1-AF4B-0DB4-994F80B17BA1}"/>
          </ac:graphicFrameMkLst>
        </pc:graphicFrameChg>
      </pc:sldChg>
      <pc:sldChg chg="modSp mod">
        <pc:chgData name="Margot Janssens" userId="f69163b5-52e0-4723-b622-bb4bf4dbab8f" providerId="ADAL" clId="{963CB8CE-9A1C-464E-AB43-5EEE3C89041E}" dt="2022-11-07T14:19:25.374" v="4329" actId="20577"/>
        <pc:sldMkLst>
          <pc:docMk/>
          <pc:sldMk cId="510178697" sldId="422"/>
        </pc:sldMkLst>
        <pc:spChg chg="mod">
          <ac:chgData name="Margot Janssens" userId="f69163b5-52e0-4723-b622-bb4bf4dbab8f" providerId="ADAL" clId="{963CB8CE-9A1C-464E-AB43-5EEE3C89041E}" dt="2022-11-07T14:19:25.374" v="4329" actId="20577"/>
          <ac:spMkLst>
            <pc:docMk/>
            <pc:sldMk cId="510178697" sldId="422"/>
            <ac:spMk id="4" creationId="{4F4DCDC9-9D16-4432-B7EB-CEEA5AFAECC3}"/>
          </ac:spMkLst>
        </pc:spChg>
      </pc:sldChg>
      <pc:sldChg chg="modSp mod">
        <pc:chgData name="Margot Janssens" userId="f69163b5-52e0-4723-b622-bb4bf4dbab8f" providerId="ADAL" clId="{963CB8CE-9A1C-464E-AB43-5EEE3C89041E}" dt="2022-11-07T13:57:48.321" v="2598" actId="20577"/>
        <pc:sldMkLst>
          <pc:docMk/>
          <pc:sldMk cId="1071700467" sldId="425"/>
        </pc:sldMkLst>
        <pc:spChg chg="mod">
          <ac:chgData name="Margot Janssens" userId="f69163b5-52e0-4723-b622-bb4bf4dbab8f" providerId="ADAL" clId="{963CB8CE-9A1C-464E-AB43-5EEE3C89041E}" dt="2022-11-07T13:57:48.321" v="2598" actId="20577"/>
          <ac:spMkLst>
            <pc:docMk/>
            <pc:sldMk cId="1071700467" sldId="425"/>
            <ac:spMk id="2" creationId="{39853C82-FB38-1436-CB42-D79EF2EE64F0}"/>
          </ac:spMkLst>
        </pc:spChg>
        <pc:spChg chg="mod">
          <ac:chgData name="Margot Janssens" userId="f69163b5-52e0-4723-b622-bb4bf4dbab8f" providerId="ADAL" clId="{963CB8CE-9A1C-464E-AB43-5EEE3C89041E}" dt="2022-11-07T13:52:48.691" v="2135" actId="20577"/>
          <ac:spMkLst>
            <pc:docMk/>
            <pc:sldMk cId="1071700467" sldId="425"/>
            <ac:spMk id="4" creationId="{AA4D7F5B-1303-1814-FABF-CA2DC954E5BB}"/>
          </ac:spMkLst>
        </pc:spChg>
      </pc:sldChg>
      <pc:sldChg chg="modSp mod">
        <pc:chgData name="Margot Janssens" userId="f69163b5-52e0-4723-b622-bb4bf4dbab8f" providerId="ADAL" clId="{963CB8CE-9A1C-464E-AB43-5EEE3C89041E}" dt="2022-11-07T14:18:50.129" v="4287" actId="20577"/>
        <pc:sldMkLst>
          <pc:docMk/>
          <pc:sldMk cId="304126313" sldId="426"/>
        </pc:sldMkLst>
        <pc:spChg chg="mod">
          <ac:chgData name="Margot Janssens" userId="f69163b5-52e0-4723-b622-bb4bf4dbab8f" providerId="ADAL" clId="{963CB8CE-9A1C-464E-AB43-5EEE3C89041E}" dt="2022-11-07T14:18:50.129" v="4287" actId="20577"/>
          <ac:spMkLst>
            <pc:docMk/>
            <pc:sldMk cId="304126313" sldId="426"/>
            <ac:spMk id="4" creationId="{4F99166E-2284-4FA2-85E1-D8226D14625D}"/>
          </ac:spMkLst>
        </pc:spChg>
      </pc:sldChg>
      <pc:sldChg chg="modSp mod">
        <pc:chgData name="Margot Janssens" userId="f69163b5-52e0-4723-b622-bb4bf4dbab8f" providerId="ADAL" clId="{963CB8CE-9A1C-464E-AB43-5EEE3C89041E}" dt="2022-11-07T14:43:24.270" v="5044" actId="20577"/>
        <pc:sldMkLst>
          <pc:docMk/>
          <pc:sldMk cId="4064035830" sldId="428"/>
        </pc:sldMkLst>
        <pc:spChg chg="mod">
          <ac:chgData name="Margot Janssens" userId="f69163b5-52e0-4723-b622-bb4bf4dbab8f" providerId="ADAL" clId="{963CB8CE-9A1C-464E-AB43-5EEE3C89041E}" dt="2022-11-07T14:43:24.270" v="5044" actId="20577"/>
          <ac:spMkLst>
            <pc:docMk/>
            <pc:sldMk cId="4064035830" sldId="428"/>
            <ac:spMk id="2" creationId="{1FC70737-FAC5-8B89-7A4B-CB2C9845E3A2}"/>
          </ac:spMkLst>
        </pc:spChg>
        <pc:spChg chg="mod">
          <ac:chgData name="Margot Janssens" userId="f69163b5-52e0-4723-b622-bb4bf4dbab8f" providerId="ADAL" clId="{963CB8CE-9A1C-464E-AB43-5EEE3C89041E}" dt="2022-11-07T14:29:18.565" v="4756" actId="20577"/>
          <ac:spMkLst>
            <pc:docMk/>
            <pc:sldMk cId="4064035830" sldId="428"/>
            <ac:spMk id="4" creationId="{93A387EA-E411-3B64-8BA9-B29A1D3CBD18}"/>
          </ac:spMkLst>
        </pc:spChg>
      </pc:sldChg>
      <pc:sldChg chg="modSp mod">
        <pc:chgData name="Margot Janssens" userId="f69163b5-52e0-4723-b622-bb4bf4dbab8f" providerId="ADAL" clId="{963CB8CE-9A1C-464E-AB43-5EEE3C89041E}" dt="2022-11-07T13:20:16.478" v="500" actId="5793"/>
        <pc:sldMkLst>
          <pc:docMk/>
          <pc:sldMk cId="1659978855" sldId="431"/>
        </pc:sldMkLst>
        <pc:spChg chg="mod">
          <ac:chgData name="Margot Janssens" userId="f69163b5-52e0-4723-b622-bb4bf4dbab8f" providerId="ADAL" clId="{963CB8CE-9A1C-464E-AB43-5EEE3C89041E}" dt="2022-11-07T13:20:16.478" v="500" actId="5793"/>
          <ac:spMkLst>
            <pc:docMk/>
            <pc:sldMk cId="1659978855" sldId="431"/>
            <ac:spMk id="2" creationId="{EB00EB0E-1044-43E7-BAED-EF9C45C1AAD7}"/>
          </ac:spMkLst>
        </pc:spChg>
        <pc:spChg chg="mod">
          <ac:chgData name="Margot Janssens" userId="f69163b5-52e0-4723-b622-bb4bf4dbab8f" providerId="ADAL" clId="{963CB8CE-9A1C-464E-AB43-5EEE3C89041E}" dt="2022-11-07T13:18:53.299" v="268" actId="20577"/>
          <ac:spMkLst>
            <pc:docMk/>
            <pc:sldMk cId="1659978855" sldId="431"/>
            <ac:spMk id="4" creationId="{5F1DFBCB-FFF2-495D-914C-B44FD5CEEF8F}"/>
          </ac:spMkLst>
        </pc:spChg>
      </pc:sldChg>
      <pc:sldChg chg="modSp mod">
        <pc:chgData name="Margot Janssens" userId="f69163b5-52e0-4723-b622-bb4bf4dbab8f" providerId="ADAL" clId="{963CB8CE-9A1C-464E-AB43-5EEE3C89041E}" dt="2022-11-07T13:23:20.984" v="732" actId="20577"/>
        <pc:sldMkLst>
          <pc:docMk/>
          <pc:sldMk cId="2327685819" sldId="432"/>
        </pc:sldMkLst>
        <pc:spChg chg="mod">
          <ac:chgData name="Margot Janssens" userId="f69163b5-52e0-4723-b622-bb4bf4dbab8f" providerId="ADAL" clId="{963CB8CE-9A1C-464E-AB43-5EEE3C89041E}" dt="2022-11-07T13:20:38.782" v="514" actId="20577"/>
          <ac:spMkLst>
            <pc:docMk/>
            <pc:sldMk cId="2327685819" sldId="432"/>
            <ac:spMk id="7" creationId="{E6B517C3-58F0-4F3E-939A-8D87109CE2B7}"/>
          </ac:spMkLst>
        </pc:spChg>
        <pc:spChg chg="mod">
          <ac:chgData name="Margot Janssens" userId="f69163b5-52e0-4723-b622-bb4bf4dbab8f" providerId="ADAL" clId="{963CB8CE-9A1C-464E-AB43-5EEE3C89041E}" dt="2022-11-07T13:23:20.984" v="732" actId="20577"/>
          <ac:spMkLst>
            <pc:docMk/>
            <pc:sldMk cId="2327685819" sldId="432"/>
            <ac:spMk id="8" creationId="{23B9A51A-0C09-4C7E-B2BE-FAFDDD34EA93}"/>
          </ac:spMkLst>
        </pc:spChg>
      </pc:sldChg>
      <pc:sldChg chg="modSp mod">
        <pc:chgData name="Margot Janssens" userId="f69163b5-52e0-4723-b622-bb4bf4dbab8f" providerId="ADAL" clId="{963CB8CE-9A1C-464E-AB43-5EEE3C89041E}" dt="2022-11-07T13:25:42.485" v="956" actId="20577"/>
        <pc:sldMkLst>
          <pc:docMk/>
          <pc:sldMk cId="3041741423" sldId="433"/>
        </pc:sldMkLst>
        <pc:spChg chg="mod">
          <ac:chgData name="Margot Janssens" userId="f69163b5-52e0-4723-b622-bb4bf4dbab8f" providerId="ADAL" clId="{963CB8CE-9A1C-464E-AB43-5EEE3C89041E}" dt="2022-11-07T13:25:42.485" v="956" actId="20577"/>
          <ac:spMkLst>
            <pc:docMk/>
            <pc:sldMk cId="3041741423" sldId="433"/>
            <ac:spMk id="2" creationId="{1D588B6F-2698-4A87-BFAF-2AC0F1CD1E72}"/>
          </ac:spMkLst>
        </pc:spChg>
        <pc:spChg chg="mod">
          <ac:chgData name="Margot Janssens" userId="f69163b5-52e0-4723-b622-bb4bf4dbab8f" providerId="ADAL" clId="{963CB8CE-9A1C-464E-AB43-5EEE3C89041E}" dt="2022-11-07T13:23:29.345" v="735" actId="20577"/>
          <ac:spMkLst>
            <pc:docMk/>
            <pc:sldMk cId="3041741423" sldId="433"/>
            <ac:spMk id="4" creationId="{CD3B5763-6ED9-4CF7-B90D-475F75B39901}"/>
          </ac:spMkLst>
        </pc:spChg>
      </pc:sldChg>
      <pc:sldChg chg="addSp modSp mod">
        <pc:chgData name="Margot Janssens" userId="f69163b5-52e0-4723-b622-bb4bf4dbab8f" providerId="ADAL" clId="{963CB8CE-9A1C-464E-AB43-5EEE3C89041E}" dt="2022-11-07T13:33:21.797" v="1415" actId="1076"/>
        <pc:sldMkLst>
          <pc:docMk/>
          <pc:sldMk cId="3748430764" sldId="434"/>
        </pc:sldMkLst>
        <pc:spChg chg="add mod">
          <ac:chgData name="Margot Janssens" userId="f69163b5-52e0-4723-b622-bb4bf4dbab8f" providerId="ADAL" clId="{963CB8CE-9A1C-464E-AB43-5EEE3C89041E}" dt="2022-11-07T13:32:07.414" v="1341" actId="1076"/>
          <ac:spMkLst>
            <pc:docMk/>
            <pc:sldMk cId="3748430764" sldId="434"/>
            <ac:spMk id="2" creationId="{17A0A75A-9B59-0DB5-78FE-0FAD22F0B3E4}"/>
          </ac:spMkLst>
        </pc:spChg>
        <pc:spChg chg="add mod">
          <ac:chgData name="Margot Janssens" userId="f69163b5-52e0-4723-b622-bb4bf4dbab8f" providerId="ADAL" clId="{963CB8CE-9A1C-464E-AB43-5EEE3C89041E}" dt="2022-11-07T13:33:21.797" v="1415" actId="1076"/>
          <ac:spMkLst>
            <pc:docMk/>
            <pc:sldMk cId="3748430764" sldId="434"/>
            <ac:spMk id="4" creationId="{753CD408-2FFB-76DC-BC27-2F4A3E4862D1}"/>
          </ac:spMkLst>
        </pc:spChg>
        <pc:spChg chg="mod">
          <ac:chgData name="Margot Janssens" userId="f69163b5-52e0-4723-b622-bb4bf4dbab8f" providerId="ADAL" clId="{963CB8CE-9A1C-464E-AB43-5EEE3C89041E}" dt="2022-11-07T13:30:04.262" v="1265" actId="20577"/>
          <ac:spMkLst>
            <pc:docMk/>
            <pc:sldMk cId="3748430764" sldId="434"/>
            <ac:spMk id="5" creationId="{7FA0D3A1-7316-4678-9D30-1AD38CE42F67}"/>
          </ac:spMkLst>
        </pc:spChg>
        <pc:spChg chg="mod">
          <ac:chgData name="Margot Janssens" userId="f69163b5-52e0-4723-b622-bb4bf4dbab8f" providerId="ADAL" clId="{963CB8CE-9A1C-464E-AB43-5EEE3C89041E}" dt="2022-11-07T13:27:18.421" v="1000" actId="20577"/>
          <ac:spMkLst>
            <pc:docMk/>
            <pc:sldMk cId="3748430764" sldId="434"/>
            <ac:spMk id="10" creationId="{956FC7F6-826D-4437-B417-5BD1EFBAE263}"/>
          </ac:spMkLst>
        </pc:spChg>
      </pc:sldChg>
      <pc:sldChg chg="addSp modSp mod">
        <pc:chgData name="Margot Janssens" userId="f69163b5-52e0-4723-b622-bb4bf4dbab8f" providerId="ADAL" clId="{963CB8CE-9A1C-464E-AB43-5EEE3C89041E}" dt="2022-11-07T13:40:37.052" v="1537" actId="404"/>
        <pc:sldMkLst>
          <pc:docMk/>
          <pc:sldMk cId="2693313719" sldId="435"/>
        </pc:sldMkLst>
        <pc:spChg chg="mod">
          <ac:chgData name="Margot Janssens" userId="f69163b5-52e0-4723-b622-bb4bf4dbab8f" providerId="ADAL" clId="{963CB8CE-9A1C-464E-AB43-5EEE3C89041E}" dt="2022-11-07T13:37:46.308" v="1446" actId="20577"/>
          <ac:spMkLst>
            <pc:docMk/>
            <pc:sldMk cId="2693313719" sldId="435"/>
            <ac:spMk id="2" creationId="{E96051E0-CEA9-49D3-86A6-8D831A3D4A99}"/>
          </ac:spMkLst>
        </pc:spChg>
        <pc:spChg chg="mod">
          <ac:chgData name="Margot Janssens" userId="f69163b5-52e0-4723-b622-bb4bf4dbab8f" providerId="ADAL" clId="{963CB8CE-9A1C-464E-AB43-5EEE3C89041E}" dt="2022-11-07T13:37:26.500" v="1418" actId="20577"/>
          <ac:spMkLst>
            <pc:docMk/>
            <pc:sldMk cId="2693313719" sldId="435"/>
            <ac:spMk id="4" creationId="{529996DC-A5B0-43C8-9593-DF746557C9DA}"/>
          </ac:spMkLst>
        </pc:spChg>
        <pc:spChg chg="add mod">
          <ac:chgData name="Margot Janssens" userId="f69163b5-52e0-4723-b622-bb4bf4dbab8f" providerId="ADAL" clId="{963CB8CE-9A1C-464E-AB43-5EEE3C89041E}" dt="2022-11-07T13:38:34.117" v="1464" actId="113"/>
          <ac:spMkLst>
            <pc:docMk/>
            <pc:sldMk cId="2693313719" sldId="435"/>
            <ac:spMk id="8" creationId="{BCB741BA-85AB-4056-57F8-3F334D3ED776}"/>
          </ac:spMkLst>
        </pc:spChg>
        <pc:spChg chg="add mod">
          <ac:chgData name="Margot Janssens" userId="f69163b5-52e0-4723-b622-bb4bf4dbab8f" providerId="ADAL" clId="{963CB8CE-9A1C-464E-AB43-5EEE3C89041E}" dt="2022-11-07T13:39:05.001" v="1487" actId="403"/>
          <ac:spMkLst>
            <pc:docMk/>
            <pc:sldMk cId="2693313719" sldId="435"/>
            <ac:spMk id="9" creationId="{8B3A8319-18B3-2095-16E5-72114940419E}"/>
          </ac:spMkLst>
        </pc:spChg>
        <pc:spChg chg="add mod">
          <ac:chgData name="Margot Janssens" userId="f69163b5-52e0-4723-b622-bb4bf4dbab8f" providerId="ADAL" clId="{963CB8CE-9A1C-464E-AB43-5EEE3C89041E}" dt="2022-11-07T13:39:39.274" v="1516" actId="403"/>
          <ac:spMkLst>
            <pc:docMk/>
            <pc:sldMk cId="2693313719" sldId="435"/>
            <ac:spMk id="10" creationId="{F22F6D32-E111-E234-9AF5-5FB4D6D12565}"/>
          </ac:spMkLst>
        </pc:spChg>
        <pc:spChg chg="add mod">
          <ac:chgData name="Margot Janssens" userId="f69163b5-52e0-4723-b622-bb4bf4dbab8f" providerId="ADAL" clId="{963CB8CE-9A1C-464E-AB43-5EEE3C89041E}" dt="2022-11-07T13:40:09.275" v="1525" actId="403"/>
          <ac:spMkLst>
            <pc:docMk/>
            <pc:sldMk cId="2693313719" sldId="435"/>
            <ac:spMk id="11" creationId="{CB19E673-11D7-C63A-380D-BDE36C9008A4}"/>
          </ac:spMkLst>
        </pc:spChg>
        <pc:spChg chg="add mod">
          <ac:chgData name="Margot Janssens" userId="f69163b5-52e0-4723-b622-bb4bf4dbab8f" providerId="ADAL" clId="{963CB8CE-9A1C-464E-AB43-5EEE3C89041E}" dt="2022-11-07T13:40:37.052" v="1537" actId="404"/>
          <ac:spMkLst>
            <pc:docMk/>
            <pc:sldMk cId="2693313719" sldId="435"/>
            <ac:spMk id="12" creationId="{46E6DD3D-5D4D-14BB-9C58-1975F1881F11}"/>
          </ac:spMkLst>
        </pc:spChg>
      </pc:sldChg>
      <pc:sldChg chg="modSp mod">
        <pc:chgData name="Margot Janssens" userId="f69163b5-52e0-4723-b622-bb4bf4dbab8f" providerId="ADAL" clId="{963CB8CE-9A1C-464E-AB43-5EEE3C89041E}" dt="2022-11-07T13:43:04.442" v="1722" actId="20577"/>
        <pc:sldMkLst>
          <pc:docMk/>
          <pc:sldMk cId="2249742684" sldId="436"/>
        </pc:sldMkLst>
        <pc:spChg chg="mod">
          <ac:chgData name="Margot Janssens" userId="f69163b5-52e0-4723-b622-bb4bf4dbab8f" providerId="ADAL" clId="{963CB8CE-9A1C-464E-AB43-5EEE3C89041E}" dt="2022-11-07T13:43:04.442" v="1722" actId="20577"/>
          <ac:spMkLst>
            <pc:docMk/>
            <pc:sldMk cId="2249742684" sldId="436"/>
            <ac:spMk id="2" creationId="{1EC2D143-C537-4B60-9602-BD693DD1B90B}"/>
          </ac:spMkLst>
        </pc:spChg>
        <pc:spChg chg="mod">
          <ac:chgData name="Margot Janssens" userId="f69163b5-52e0-4723-b622-bb4bf4dbab8f" providerId="ADAL" clId="{963CB8CE-9A1C-464E-AB43-5EEE3C89041E}" dt="2022-11-07T13:40:52.986" v="1540" actId="20577"/>
          <ac:spMkLst>
            <pc:docMk/>
            <pc:sldMk cId="2249742684" sldId="436"/>
            <ac:spMk id="4" creationId="{8DD9985A-3CBF-4468-81E6-27BD46FD61C5}"/>
          </ac:spMkLst>
        </pc:spChg>
        <pc:picChg chg="mod">
          <ac:chgData name="Margot Janssens" userId="f69163b5-52e0-4723-b622-bb4bf4dbab8f" providerId="ADAL" clId="{963CB8CE-9A1C-464E-AB43-5EEE3C89041E}" dt="2022-11-07T13:41:54.010" v="1657" actId="1076"/>
          <ac:picMkLst>
            <pc:docMk/>
            <pc:sldMk cId="2249742684" sldId="436"/>
            <ac:picMk id="7" creationId="{76B31306-A126-401B-8995-BFA8DD786E07}"/>
          </ac:picMkLst>
        </pc:picChg>
      </pc:sldChg>
      <pc:sldChg chg="modSp mod">
        <pc:chgData name="Margot Janssens" userId="f69163b5-52e0-4723-b622-bb4bf4dbab8f" providerId="ADAL" clId="{963CB8CE-9A1C-464E-AB43-5EEE3C89041E}" dt="2022-11-07T13:46:16.007" v="1888" actId="20577"/>
        <pc:sldMkLst>
          <pc:docMk/>
          <pc:sldMk cId="2882887000" sldId="437"/>
        </pc:sldMkLst>
        <pc:spChg chg="mod">
          <ac:chgData name="Margot Janssens" userId="f69163b5-52e0-4723-b622-bb4bf4dbab8f" providerId="ADAL" clId="{963CB8CE-9A1C-464E-AB43-5EEE3C89041E}" dt="2022-11-07T13:46:16.007" v="1888" actId="20577"/>
          <ac:spMkLst>
            <pc:docMk/>
            <pc:sldMk cId="2882887000" sldId="437"/>
            <ac:spMk id="5" creationId="{7FA0D3A1-7316-4678-9D30-1AD38CE42F67}"/>
          </ac:spMkLst>
        </pc:spChg>
        <pc:spChg chg="mod">
          <ac:chgData name="Margot Janssens" userId="f69163b5-52e0-4723-b622-bb4bf4dbab8f" providerId="ADAL" clId="{963CB8CE-9A1C-464E-AB43-5EEE3C89041E}" dt="2022-11-07T13:44:47.036" v="1765" actId="20577"/>
          <ac:spMkLst>
            <pc:docMk/>
            <pc:sldMk cId="2882887000" sldId="437"/>
            <ac:spMk id="10" creationId="{956FC7F6-826D-4437-B417-5BD1EFBAE263}"/>
          </ac:spMkLst>
        </pc:spChg>
      </pc:sldChg>
      <pc:sldChg chg="modSp mod">
        <pc:chgData name="Margot Janssens" userId="f69163b5-52e0-4723-b622-bb4bf4dbab8f" providerId="ADAL" clId="{963CB8CE-9A1C-464E-AB43-5EEE3C89041E}" dt="2022-11-07T14:04:39.916" v="2795" actId="20577"/>
        <pc:sldMkLst>
          <pc:docMk/>
          <pc:sldMk cId="1570278664" sldId="438"/>
        </pc:sldMkLst>
        <pc:spChg chg="mod">
          <ac:chgData name="Margot Janssens" userId="f69163b5-52e0-4723-b622-bb4bf4dbab8f" providerId="ADAL" clId="{963CB8CE-9A1C-464E-AB43-5EEE3C89041E}" dt="2022-11-07T14:04:39.916" v="2795" actId="20577"/>
          <ac:spMkLst>
            <pc:docMk/>
            <pc:sldMk cId="1570278664" sldId="438"/>
            <ac:spMk id="2" creationId="{9FDE7687-83FF-4B13-A2FE-237F9F335994}"/>
          </ac:spMkLst>
        </pc:spChg>
        <pc:spChg chg="mod">
          <ac:chgData name="Margot Janssens" userId="f69163b5-52e0-4723-b622-bb4bf4dbab8f" providerId="ADAL" clId="{963CB8CE-9A1C-464E-AB43-5EEE3C89041E}" dt="2022-11-07T14:01:23.287" v="2634" actId="20577"/>
          <ac:spMkLst>
            <pc:docMk/>
            <pc:sldMk cId="1570278664" sldId="438"/>
            <ac:spMk id="4" creationId="{4F99166E-2284-4FA2-85E1-D8226D14625D}"/>
          </ac:spMkLst>
        </pc:spChg>
      </pc:sldChg>
      <pc:sldChg chg="modSp mod">
        <pc:chgData name="Margot Janssens" userId="f69163b5-52e0-4723-b622-bb4bf4dbab8f" providerId="ADAL" clId="{963CB8CE-9A1C-464E-AB43-5EEE3C89041E}" dt="2022-11-07T14:10:35.053" v="3630" actId="20577"/>
        <pc:sldMkLst>
          <pc:docMk/>
          <pc:sldMk cId="2792222497" sldId="439"/>
        </pc:sldMkLst>
        <pc:spChg chg="mod">
          <ac:chgData name="Margot Janssens" userId="f69163b5-52e0-4723-b622-bb4bf4dbab8f" providerId="ADAL" clId="{963CB8CE-9A1C-464E-AB43-5EEE3C89041E}" dt="2022-11-07T14:10:35.053" v="3630" actId="20577"/>
          <ac:spMkLst>
            <pc:docMk/>
            <pc:sldMk cId="2792222497" sldId="439"/>
            <ac:spMk id="2" creationId="{9FDE7687-83FF-4B13-A2FE-237F9F335994}"/>
          </ac:spMkLst>
        </pc:spChg>
        <pc:spChg chg="mod">
          <ac:chgData name="Margot Janssens" userId="f69163b5-52e0-4723-b622-bb4bf4dbab8f" providerId="ADAL" clId="{963CB8CE-9A1C-464E-AB43-5EEE3C89041E}" dt="2022-11-07T14:05:07.746" v="2849" actId="20577"/>
          <ac:spMkLst>
            <pc:docMk/>
            <pc:sldMk cId="2792222497" sldId="439"/>
            <ac:spMk id="4" creationId="{4F99166E-2284-4FA2-85E1-D8226D14625D}"/>
          </ac:spMkLst>
        </pc:spChg>
      </pc:sldChg>
      <pc:sldChg chg="modSp mod">
        <pc:chgData name="Margot Janssens" userId="f69163b5-52e0-4723-b622-bb4bf4dbab8f" providerId="ADAL" clId="{963CB8CE-9A1C-464E-AB43-5EEE3C89041E}" dt="2022-11-07T14:18:53.756" v="4289" actId="20577"/>
        <pc:sldMkLst>
          <pc:docMk/>
          <pc:sldMk cId="1395450161" sldId="440"/>
        </pc:sldMkLst>
        <pc:spChg chg="mod">
          <ac:chgData name="Margot Janssens" userId="f69163b5-52e0-4723-b622-bb4bf4dbab8f" providerId="ADAL" clId="{963CB8CE-9A1C-464E-AB43-5EEE3C89041E}" dt="2022-11-07T14:18:11.783" v="4244" actId="20577"/>
          <ac:spMkLst>
            <pc:docMk/>
            <pc:sldMk cId="1395450161" sldId="440"/>
            <ac:spMk id="2" creationId="{7BAE8112-C735-29FA-2BAF-D8942FB0EA2E}"/>
          </ac:spMkLst>
        </pc:spChg>
        <pc:spChg chg="mod">
          <ac:chgData name="Margot Janssens" userId="f69163b5-52e0-4723-b622-bb4bf4dbab8f" providerId="ADAL" clId="{963CB8CE-9A1C-464E-AB43-5EEE3C89041E}" dt="2022-11-07T14:18:53.756" v="4289" actId="20577"/>
          <ac:spMkLst>
            <pc:docMk/>
            <pc:sldMk cId="1395450161" sldId="440"/>
            <ac:spMk id="4" creationId="{9FA77438-3BC8-4D4B-17DB-D9B57D36CB3B}"/>
          </ac:spMkLst>
        </pc:spChg>
      </pc:sldChg>
      <pc:sldChg chg="addSp modSp mod">
        <pc:chgData name="Margot Janssens" userId="f69163b5-52e0-4723-b622-bb4bf4dbab8f" providerId="ADAL" clId="{963CB8CE-9A1C-464E-AB43-5EEE3C89041E}" dt="2022-11-07T14:28:46.340" v="4750" actId="20577"/>
        <pc:sldMkLst>
          <pc:docMk/>
          <pc:sldMk cId="1547073372" sldId="441"/>
        </pc:sldMkLst>
        <pc:spChg chg="mod">
          <ac:chgData name="Margot Janssens" userId="f69163b5-52e0-4723-b622-bb4bf4dbab8f" providerId="ADAL" clId="{963CB8CE-9A1C-464E-AB43-5EEE3C89041E}" dt="2022-11-07T14:26:32.529" v="4611" actId="20577"/>
          <ac:spMkLst>
            <pc:docMk/>
            <pc:sldMk cId="1547073372" sldId="441"/>
            <ac:spMk id="2" creationId="{070B9573-F9FD-4FF2-8BCD-F0CFC0D1D013}"/>
          </ac:spMkLst>
        </pc:spChg>
        <pc:spChg chg="mod">
          <ac:chgData name="Margot Janssens" userId="f69163b5-52e0-4723-b622-bb4bf4dbab8f" providerId="ADAL" clId="{963CB8CE-9A1C-464E-AB43-5EEE3C89041E}" dt="2022-11-07T14:24:18.456" v="4472" actId="20577"/>
          <ac:spMkLst>
            <pc:docMk/>
            <pc:sldMk cId="1547073372" sldId="441"/>
            <ac:spMk id="4" creationId="{2A144AE3-A303-41FB-9906-126A7AF51743}"/>
          </ac:spMkLst>
        </pc:spChg>
        <pc:spChg chg="add mod">
          <ac:chgData name="Margot Janssens" userId="f69163b5-52e0-4723-b622-bb4bf4dbab8f" providerId="ADAL" clId="{963CB8CE-9A1C-464E-AB43-5EEE3C89041E}" dt="2022-11-07T14:27:30.158" v="4640" actId="20577"/>
          <ac:spMkLst>
            <pc:docMk/>
            <pc:sldMk cId="1547073372" sldId="441"/>
            <ac:spMk id="12" creationId="{50F4462D-189C-ECD5-843A-76AC4F2EFE37}"/>
          </ac:spMkLst>
        </pc:spChg>
        <pc:spChg chg="add mod">
          <ac:chgData name="Margot Janssens" userId="f69163b5-52e0-4723-b622-bb4bf4dbab8f" providerId="ADAL" clId="{963CB8CE-9A1C-464E-AB43-5EEE3C89041E}" dt="2022-11-07T14:27:56.574" v="4667" actId="1076"/>
          <ac:spMkLst>
            <pc:docMk/>
            <pc:sldMk cId="1547073372" sldId="441"/>
            <ac:spMk id="13" creationId="{A517BD5C-5EF4-0466-9800-3AA390F3BD70}"/>
          </ac:spMkLst>
        </pc:spChg>
        <pc:spChg chg="add mod">
          <ac:chgData name="Margot Janssens" userId="f69163b5-52e0-4723-b622-bb4bf4dbab8f" providerId="ADAL" clId="{963CB8CE-9A1C-464E-AB43-5EEE3C89041E}" dt="2022-11-07T14:28:15.600" v="4688" actId="1076"/>
          <ac:spMkLst>
            <pc:docMk/>
            <pc:sldMk cId="1547073372" sldId="441"/>
            <ac:spMk id="14" creationId="{B116B13D-684D-11BF-9BD2-A9DF8D8298E9}"/>
          </ac:spMkLst>
        </pc:spChg>
        <pc:spChg chg="add mod">
          <ac:chgData name="Margot Janssens" userId="f69163b5-52e0-4723-b622-bb4bf4dbab8f" providerId="ADAL" clId="{963CB8CE-9A1C-464E-AB43-5EEE3C89041E}" dt="2022-11-07T14:28:46.340" v="4750" actId="20577"/>
          <ac:spMkLst>
            <pc:docMk/>
            <pc:sldMk cId="1547073372" sldId="441"/>
            <ac:spMk id="15" creationId="{A1CB690F-BF39-0458-3854-958F55F4FB65}"/>
          </ac:spMkLst>
        </pc:spChg>
      </pc:sldChg>
    </pc:docChg>
  </pc:docChgLst>
  <pc:docChgLst>
    <pc:chgData name="Anneleen Grootaert" userId="9aaa52b0-826c-48cc-93d8-ae0df7cf85e7" providerId="ADAL" clId="{B34F5BF4-0BA1-42F4-89FC-76DE6ECFD41D}"/>
    <pc:docChg chg="modSld">
      <pc:chgData name="Anneleen Grootaert" userId="9aaa52b0-826c-48cc-93d8-ae0df7cf85e7" providerId="ADAL" clId="{B34F5BF4-0BA1-42F4-89FC-76DE6ECFD41D}" dt="2022-10-06T15:40:46.914" v="3" actId="6549"/>
      <pc:docMkLst>
        <pc:docMk/>
      </pc:docMkLst>
      <pc:sldChg chg="modNotesTx">
        <pc:chgData name="Anneleen Grootaert" userId="9aaa52b0-826c-48cc-93d8-ae0df7cf85e7" providerId="ADAL" clId="{B34F5BF4-0BA1-42F4-89FC-76DE6ECFD41D}" dt="2022-10-06T15:40:46.914" v="3" actId="6549"/>
        <pc:sldMkLst>
          <pc:docMk/>
          <pc:sldMk cId="990789278" sldId="371"/>
        </pc:sldMkLst>
      </pc:sldChg>
      <pc:sldChg chg="modSp mod">
        <pc:chgData name="Anneleen Grootaert" userId="9aaa52b0-826c-48cc-93d8-ae0df7cf85e7" providerId="ADAL" clId="{B34F5BF4-0BA1-42F4-89FC-76DE6ECFD41D}" dt="2022-10-06T15:40:22.703" v="0" actId="6549"/>
        <pc:sldMkLst>
          <pc:docMk/>
          <pc:sldMk cId="2317807445" sldId="378"/>
        </pc:sldMkLst>
        <pc:spChg chg="mod">
          <ac:chgData name="Anneleen Grootaert" userId="9aaa52b0-826c-48cc-93d8-ae0df7cf85e7" providerId="ADAL" clId="{B34F5BF4-0BA1-42F4-89FC-76DE6ECFD41D}" dt="2022-10-06T15:40:22.703" v="0" actId="6549"/>
          <ac:spMkLst>
            <pc:docMk/>
            <pc:sldMk cId="2317807445" sldId="378"/>
            <ac:spMk id="5" creationId="{00000000-0000-0000-0000-000000000000}"/>
          </ac:spMkLst>
        </pc:spChg>
      </pc:sldChg>
      <pc:sldChg chg="modSp mod">
        <pc:chgData name="Anneleen Grootaert" userId="9aaa52b0-826c-48cc-93d8-ae0df7cf85e7" providerId="ADAL" clId="{B34F5BF4-0BA1-42F4-89FC-76DE6ECFD41D}" dt="2022-10-06T15:40:33.369" v="1" actId="6549"/>
        <pc:sldMkLst>
          <pc:docMk/>
          <pc:sldMk cId="1071700467" sldId="425"/>
        </pc:sldMkLst>
        <pc:spChg chg="mod">
          <ac:chgData name="Anneleen Grootaert" userId="9aaa52b0-826c-48cc-93d8-ae0df7cf85e7" providerId="ADAL" clId="{B34F5BF4-0BA1-42F4-89FC-76DE6ECFD41D}" dt="2022-10-06T15:40:33.369" v="1" actId="6549"/>
          <ac:spMkLst>
            <pc:docMk/>
            <pc:sldMk cId="1071700467" sldId="425"/>
            <ac:spMk id="5" creationId="{2840C375-FE7E-182A-E0F0-73016E9EB9FB}"/>
          </ac:spMkLst>
        </pc:spChg>
      </pc:sldChg>
      <pc:sldChg chg="modSp mod">
        <pc:chgData name="Anneleen Grootaert" userId="9aaa52b0-826c-48cc-93d8-ae0df7cf85e7" providerId="ADAL" clId="{B34F5BF4-0BA1-42F4-89FC-76DE6ECFD41D}" dt="2022-10-06T15:40:38.535" v="2" actId="6549"/>
        <pc:sldMkLst>
          <pc:docMk/>
          <pc:sldMk cId="1395450161" sldId="440"/>
        </pc:sldMkLst>
        <pc:spChg chg="mod">
          <ac:chgData name="Anneleen Grootaert" userId="9aaa52b0-826c-48cc-93d8-ae0df7cf85e7" providerId="ADAL" clId="{B34F5BF4-0BA1-42F4-89FC-76DE6ECFD41D}" dt="2022-10-06T15:40:38.535" v="2" actId="6549"/>
          <ac:spMkLst>
            <pc:docMk/>
            <pc:sldMk cId="1395450161" sldId="440"/>
            <ac:spMk id="5" creationId="{8911F56A-E6FA-3BB0-AFFF-2ADA290EE38B}"/>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9550E8D-2687-4B55-AC6F-1FBD87CF06BB}"/>
              </a:ext>
            </a:extLst>
          </p:cNvPr>
          <p:cNvSpPr>
            <a:spLocks noGrp="1"/>
          </p:cNvSpPr>
          <p:nvPr>
            <p:ph type="hdr" sz="quarter"/>
          </p:nvPr>
        </p:nvSpPr>
        <p:spPr>
          <a:xfrm>
            <a:off x="1634453" y="107548"/>
            <a:ext cx="6013722" cy="21484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62C4A80C-7EC9-478E-BFC2-BEAEB6355605}"/>
              </a:ext>
            </a:extLst>
          </p:cNvPr>
          <p:cNvSpPr>
            <a:spLocks noGrp="1"/>
          </p:cNvSpPr>
          <p:nvPr>
            <p:ph type="dt" sz="quarter" idx="1"/>
          </p:nvPr>
        </p:nvSpPr>
        <p:spPr>
          <a:xfrm>
            <a:off x="5029863" y="107548"/>
            <a:ext cx="4301543" cy="214848"/>
          </a:xfrm>
          <a:prstGeom prst="rect">
            <a:avLst/>
          </a:prstGeom>
        </p:spPr>
        <p:txBody>
          <a:bodyPr vert="horz" lIns="91440" tIns="45720" rIns="91440" bIns="45720" rtlCol="0"/>
          <a:lstStyle>
            <a:lvl1pPr algn="r">
              <a:defRPr sz="1200"/>
            </a:lvl1pPr>
          </a:lstStyle>
          <a:p>
            <a:fld id="{B851D6B0-C309-4360-AADA-E0100A701C51}" type="datetimeFigureOut">
              <a:rPr lang="nl-BE" smtClean="0"/>
              <a:t>7/11/2022</a:t>
            </a:fld>
            <a:endParaRPr lang="nl-BE"/>
          </a:p>
        </p:txBody>
      </p:sp>
      <p:sp>
        <p:nvSpPr>
          <p:cNvPr id="4" name="Tijdelijke aanduiding voor voettekst 3">
            <a:extLst>
              <a:ext uri="{FF2B5EF4-FFF2-40B4-BE49-F238E27FC236}">
                <a16:creationId xmlns:a16="http://schemas.microsoft.com/office/drawing/2014/main" id="{EEAA731C-3B25-44FC-ABC1-2A77BCFD587A}"/>
              </a:ext>
            </a:extLst>
          </p:cNvPr>
          <p:cNvSpPr>
            <a:spLocks noGrp="1"/>
          </p:cNvSpPr>
          <p:nvPr>
            <p:ph type="ftr" sz="quarter" idx="2"/>
          </p:nvPr>
        </p:nvSpPr>
        <p:spPr>
          <a:xfrm>
            <a:off x="567814" y="6164213"/>
            <a:ext cx="7646645" cy="214848"/>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509BC4C9-5927-4A4C-9D62-F4FCB8CB3205}"/>
              </a:ext>
            </a:extLst>
          </p:cNvPr>
          <p:cNvSpPr>
            <a:spLocks noGrp="1"/>
          </p:cNvSpPr>
          <p:nvPr>
            <p:ph type="sldNum" sz="quarter" idx="3"/>
          </p:nvPr>
        </p:nvSpPr>
        <p:spPr>
          <a:xfrm>
            <a:off x="8738473" y="6182462"/>
            <a:ext cx="592935" cy="196600"/>
          </a:xfrm>
          <a:prstGeom prst="rect">
            <a:avLst/>
          </a:prstGeom>
        </p:spPr>
        <p:txBody>
          <a:bodyPr vert="horz" lIns="91440" tIns="45720" rIns="91440" bIns="45720" rtlCol="0" anchor="b"/>
          <a:lstStyle>
            <a:lvl1pPr algn="r">
              <a:defRPr sz="1200"/>
            </a:lvl1pPr>
          </a:lstStyle>
          <a:p>
            <a:fld id="{08C79EED-929D-483E-9007-D3F59A4C8C3F}" type="slidenum">
              <a:rPr lang="nl-BE" smtClean="0"/>
              <a:t>‹nr.›</a:t>
            </a:fld>
            <a:endParaRPr lang="nl-BE"/>
          </a:p>
        </p:txBody>
      </p:sp>
      <p:pic>
        <p:nvPicPr>
          <p:cNvPr id="7" name="Afbeelding 6">
            <a:extLst>
              <a:ext uri="{FF2B5EF4-FFF2-40B4-BE49-F238E27FC236}">
                <a16:creationId xmlns:a16="http://schemas.microsoft.com/office/drawing/2014/main" id="{41A637C1-C271-414F-B837-89650030A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842" y="-12164"/>
            <a:ext cx="1110533" cy="519663"/>
          </a:xfrm>
          <a:prstGeom prst="rect">
            <a:avLst/>
          </a:prstGeom>
        </p:spPr>
      </p:pic>
      <p:cxnSp>
        <p:nvCxnSpPr>
          <p:cNvPr id="8" name="Rechte verbindingslijn 7">
            <a:extLst>
              <a:ext uri="{FF2B5EF4-FFF2-40B4-BE49-F238E27FC236}">
                <a16:creationId xmlns:a16="http://schemas.microsoft.com/office/drawing/2014/main" id="{2EAA0E41-0FD2-4F96-9F26-A36EB18A8771}"/>
              </a:ext>
            </a:extLst>
          </p:cNvPr>
          <p:cNvCxnSpPr>
            <a:cxnSpLocks/>
          </p:cNvCxnSpPr>
          <p:nvPr/>
        </p:nvCxnSpPr>
        <p:spPr>
          <a:xfrm>
            <a:off x="667809" y="473846"/>
            <a:ext cx="8562586"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02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2"/>
            <a:ext cx="4301543" cy="341064"/>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5622799" y="2"/>
            <a:ext cx="4301543" cy="341064"/>
          </a:xfrm>
          <a:prstGeom prst="rect">
            <a:avLst/>
          </a:prstGeom>
        </p:spPr>
        <p:txBody>
          <a:bodyPr vert="horz" lIns="91440" tIns="45720" rIns="91440" bIns="45720" rtlCol="0"/>
          <a:lstStyle>
            <a:lvl1pPr algn="r">
              <a:defRPr sz="1200"/>
            </a:lvl1pPr>
          </a:lstStyle>
          <a:p>
            <a:fld id="{01C07673-66AC-46B1-89BD-061114F0C338}" type="datetimeFigureOut">
              <a:rPr lang="nl-BE" smtClean="0"/>
              <a:t>7/11/2022</a:t>
            </a:fld>
            <a:endParaRPr lang="nl-BE"/>
          </a:p>
        </p:txBody>
      </p:sp>
      <p:sp>
        <p:nvSpPr>
          <p:cNvPr id="4" name="Tijdelijke aanduiding voor dia-afbeelding 3"/>
          <p:cNvSpPr>
            <a:spLocks noGrp="1" noRot="1" noChangeAspect="1"/>
          </p:cNvSpPr>
          <p:nvPr>
            <p:ph type="sldImg" idx="2"/>
          </p:nvPr>
        </p:nvSpPr>
        <p:spPr>
          <a:xfrm>
            <a:off x="857250" y="696913"/>
            <a:ext cx="3960813" cy="2227262"/>
          </a:xfrm>
          <a:prstGeom prst="rect">
            <a:avLst/>
          </a:prstGeom>
          <a:noFill/>
          <a:ln w="12700">
            <a:solidFill>
              <a:prstClr val="black"/>
            </a:solidFill>
          </a:ln>
        </p:spPr>
        <p:txBody>
          <a:bodyPr vert="horz" lIns="91440" tIns="45720" rIns="91440" bIns="45720" rtlCol="0" anchor="ctr"/>
          <a:lstStyle/>
          <a:p>
            <a:endParaRPr lang="nl-BE"/>
          </a:p>
        </p:txBody>
      </p:sp>
      <p:sp>
        <p:nvSpPr>
          <p:cNvPr id="6" name="Tijdelijke aanduiding voor voettekst 5"/>
          <p:cNvSpPr>
            <a:spLocks noGrp="1"/>
          </p:cNvSpPr>
          <p:nvPr>
            <p:ph type="ftr" sz="quarter" idx="4"/>
          </p:nvPr>
        </p:nvSpPr>
        <p:spPr>
          <a:xfrm>
            <a:off x="1" y="6456613"/>
            <a:ext cx="4301543" cy="341063"/>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622799" y="6456613"/>
            <a:ext cx="4301543" cy="341063"/>
          </a:xfrm>
          <a:prstGeom prst="rect">
            <a:avLst/>
          </a:prstGeom>
        </p:spPr>
        <p:txBody>
          <a:bodyPr vert="horz" lIns="91440" tIns="45720" rIns="91440" bIns="45720" rtlCol="0" anchor="b"/>
          <a:lstStyle>
            <a:lvl1pPr algn="r">
              <a:defRPr sz="1200"/>
            </a:lvl1pPr>
          </a:lstStyle>
          <a:p>
            <a:fld id="{6C23E295-A1A5-4488-BC09-D942F81F4A15}" type="slidenum">
              <a:rPr lang="nl-BE" smtClean="0"/>
              <a:t>‹nr.›</a:t>
            </a:fld>
            <a:endParaRPr lang="nl-BE"/>
          </a:p>
        </p:txBody>
      </p:sp>
      <p:sp>
        <p:nvSpPr>
          <p:cNvPr id="8" name="Tijdelijke aanduiding voor datum 2">
            <a:extLst>
              <a:ext uri="{FF2B5EF4-FFF2-40B4-BE49-F238E27FC236}">
                <a16:creationId xmlns:a16="http://schemas.microsoft.com/office/drawing/2014/main" id="{944846E0-E852-40C1-B969-83476F3B76F7}"/>
              </a:ext>
            </a:extLst>
          </p:cNvPr>
          <p:cNvSpPr txBox="1">
            <a:spLocks/>
          </p:cNvSpPr>
          <p:nvPr/>
        </p:nvSpPr>
        <p:spPr>
          <a:xfrm>
            <a:off x="5029863" y="107548"/>
            <a:ext cx="4301543" cy="214848"/>
          </a:xfrm>
          <a:prstGeom prst="rect">
            <a:avLst/>
          </a:prstGeom>
        </p:spPr>
        <p:txBody>
          <a:bodyPr vert="horz" lIns="91440" tIns="45720" rIns="91440" bIns="45720" rtlCol="0"/>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851D6B0-C309-4360-AADA-E0100A701C51}" type="datetimeFigureOut">
              <a:rPr lang="nl-BE" smtClean="0"/>
              <a:pPr/>
              <a:t>7/11/2022</a:t>
            </a:fld>
            <a:endParaRPr lang="nl-BE"/>
          </a:p>
        </p:txBody>
      </p:sp>
      <p:pic>
        <p:nvPicPr>
          <p:cNvPr id="10" name="Afbeelding 9">
            <a:extLst>
              <a:ext uri="{FF2B5EF4-FFF2-40B4-BE49-F238E27FC236}">
                <a16:creationId xmlns:a16="http://schemas.microsoft.com/office/drawing/2014/main" id="{CABF7A55-6C0F-4E87-AFC0-BB240FFF9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842" y="-12164"/>
            <a:ext cx="1110533" cy="519663"/>
          </a:xfrm>
          <a:prstGeom prst="rect">
            <a:avLst/>
          </a:prstGeom>
        </p:spPr>
      </p:pic>
      <p:cxnSp>
        <p:nvCxnSpPr>
          <p:cNvPr id="11" name="Rechte verbindingslijn 10">
            <a:extLst>
              <a:ext uri="{FF2B5EF4-FFF2-40B4-BE49-F238E27FC236}">
                <a16:creationId xmlns:a16="http://schemas.microsoft.com/office/drawing/2014/main" id="{0778B21D-7FB4-4703-A374-CC34AE860216}"/>
              </a:ext>
            </a:extLst>
          </p:cNvPr>
          <p:cNvCxnSpPr>
            <a:cxnSpLocks/>
          </p:cNvCxnSpPr>
          <p:nvPr/>
        </p:nvCxnSpPr>
        <p:spPr>
          <a:xfrm>
            <a:off x="667809" y="473846"/>
            <a:ext cx="8562586"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ijdelijke aanduiding voor notities 4">
            <a:extLst>
              <a:ext uri="{FF2B5EF4-FFF2-40B4-BE49-F238E27FC236}">
                <a16:creationId xmlns:a16="http://schemas.microsoft.com/office/drawing/2014/main" id="{CC94D0D5-1E80-4534-99C4-6E80E3027CAD}"/>
              </a:ext>
            </a:extLst>
          </p:cNvPr>
          <p:cNvSpPr>
            <a:spLocks noGrp="1"/>
          </p:cNvSpPr>
          <p:nvPr>
            <p:ph type="body" sz="quarter" idx="3"/>
          </p:nvPr>
        </p:nvSpPr>
        <p:spPr>
          <a:xfrm>
            <a:off x="667808" y="3016502"/>
            <a:ext cx="8989983" cy="3254993"/>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42333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pPr marL="171450" indent="-171450">
              <a:buFontTx/>
              <a:buChar char="-"/>
            </a:pPr>
            <a:endParaRPr lang="nl-BE" dirty="0"/>
          </a:p>
          <a:p>
            <a:pPr marL="171450" indent="-171450">
              <a:buFontTx/>
              <a:buChar char="-"/>
            </a:pPr>
            <a:endParaRPr lang="nl-BE" dirty="0"/>
          </a:p>
          <a:p>
            <a:pPr marL="171450" indent="-171450">
              <a:buFontTx/>
              <a:buChar char="-"/>
            </a:pPr>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a:t>
            </a:fld>
            <a:endParaRPr lang="nl-BE"/>
          </a:p>
        </p:txBody>
      </p:sp>
    </p:spTree>
    <p:extLst>
      <p:ext uri="{BB962C8B-B14F-4D97-AF65-F5344CB8AC3E}">
        <p14:creationId xmlns:p14="http://schemas.microsoft.com/office/powerpoint/2010/main" val="2383606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14</a:t>
            </a:fld>
            <a:endParaRPr lang="nl-BE"/>
          </a:p>
        </p:txBody>
      </p:sp>
    </p:spTree>
    <p:extLst>
      <p:ext uri="{BB962C8B-B14F-4D97-AF65-F5344CB8AC3E}">
        <p14:creationId xmlns:p14="http://schemas.microsoft.com/office/powerpoint/2010/main" val="417597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15</a:t>
            </a:fld>
            <a:endParaRPr lang="nl-BE"/>
          </a:p>
        </p:txBody>
      </p:sp>
    </p:spTree>
    <p:extLst>
      <p:ext uri="{BB962C8B-B14F-4D97-AF65-F5344CB8AC3E}">
        <p14:creationId xmlns:p14="http://schemas.microsoft.com/office/powerpoint/2010/main" val="1672109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55663" y="695325"/>
            <a:ext cx="3963987" cy="2228850"/>
          </a:xfrm>
        </p:spPr>
      </p:sp>
      <p:sp>
        <p:nvSpPr>
          <p:cNvPr id="3" name="Tijdelijke aanduiding voor notities 2"/>
          <p:cNvSpPr>
            <a:spLocks noGrp="1"/>
          </p:cNvSpPr>
          <p:nvPr>
            <p:ph type="body" idx="1"/>
          </p:nvPr>
        </p:nvSpPr>
        <p:spPr/>
        <p:txBody>
          <a:bodyPr/>
          <a:lstStyle/>
          <a:p>
            <a:pPr marL="0" indent="0">
              <a:buFontTx/>
              <a:buNone/>
            </a:pPr>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17</a:t>
            </a:fld>
            <a:endParaRPr lang="nl-BE"/>
          </a:p>
        </p:txBody>
      </p:sp>
    </p:spTree>
    <p:extLst>
      <p:ext uri="{BB962C8B-B14F-4D97-AF65-F5344CB8AC3E}">
        <p14:creationId xmlns:p14="http://schemas.microsoft.com/office/powerpoint/2010/main" val="3560732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0" indent="0">
              <a:buFontTx/>
              <a:buNone/>
            </a:pPr>
            <a:endParaRPr lang="nl-BE" dirty="0"/>
          </a:p>
        </p:txBody>
      </p:sp>
      <p:sp>
        <p:nvSpPr>
          <p:cNvPr id="4" name="Tijdelijke aanduiding voor dianummer 3"/>
          <p:cNvSpPr>
            <a:spLocks noGrp="1"/>
          </p:cNvSpPr>
          <p:nvPr>
            <p:ph type="sldNum" sz="quarter" idx="5"/>
          </p:nvPr>
        </p:nvSpPr>
        <p:spPr/>
        <p:txBody>
          <a:bodyPr/>
          <a:lstStyle/>
          <a:p>
            <a:fld id="{DB75F570-5905-47D4-ACDA-259BF1C5BF95}" type="slidenum">
              <a:rPr lang="en-GB" smtClean="0"/>
              <a:t>18</a:t>
            </a:fld>
            <a:endParaRPr lang="en-GB"/>
          </a:p>
        </p:txBody>
      </p:sp>
    </p:spTree>
    <p:extLst>
      <p:ext uri="{BB962C8B-B14F-4D97-AF65-F5344CB8AC3E}">
        <p14:creationId xmlns:p14="http://schemas.microsoft.com/office/powerpoint/2010/main" val="2078440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0" indent="0">
              <a:buFontTx/>
              <a:buNone/>
            </a:pPr>
            <a:endParaRPr lang="nl-BE" dirty="0"/>
          </a:p>
        </p:txBody>
      </p:sp>
      <p:sp>
        <p:nvSpPr>
          <p:cNvPr id="4" name="Tijdelijke aanduiding voor dianummer 3"/>
          <p:cNvSpPr>
            <a:spLocks noGrp="1"/>
          </p:cNvSpPr>
          <p:nvPr>
            <p:ph type="sldNum" sz="quarter" idx="5"/>
          </p:nvPr>
        </p:nvSpPr>
        <p:spPr/>
        <p:txBody>
          <a:bodyPr/>
          <a:lstStyle/>
          <a:p>
            <a:fld id="{DB75F570-5905-47D4-ACDA-259BF1C5BF95}" type="slidenum">
              <a:rPr lang="en-GB" smtClean="0"/>
              <a:t>19</a:t>
            </a:fld>
            <a:endParaRPr lang="en-GB"/>
          </a:p>
        </p:txBody>
      </p:sp>
    </p:spTree>
    <p:extLst>
      <p:ext uri="{BB962C8B-B14F-4D97-AF65-F5344CB8AC3E}">
        <p14:creationId xmlns:p14="http://schemas.microsoft.com/office/powerpoint/2010/main" val="3324519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20</a:t>
            </a:fld>
            <a:endParaRPr lang="nl-BE"/>
          </a:p>
        </p:txBody>
      </p:sp>
    </p:spTree>
    <p:extLst>
      <p:ext uri="{BB962C8B-B14F-4D97-AF65-F5344CB8AC3E}">
        <p14:creationId xmlns:p14="http://schemas.microsoft.com/office/powerpoint/2010/main" val="3773229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21</a:t>
            </a:fld>
            <a:endParaRPr lang="nl-BE"/>
          </a:p>
        </p:txBody>
      </p:sp>
    </p:spTree>
    <p:extLst>
      <p:ext uri="{BB962C8B-B14F-4D97-AF65-F5344CB8AC3E}">
        <p14:creationId xmlns:p14="http://schemas.microsoft.com/office/powerpoint/2010/main" val="4000809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22</a:t>
            </a:fld>
            <a:endParaRPr lang="nl-BE"/>
          </a:p>
        </p:txBody>
      </p:sp>
    </p:spTree>
    <p:extLst>
      <p:ext uri="{BB962C8B-B14F-4D97-AF65-F5344CB8AC3E}">
        <p14:creationId xmlns:p14="http://schemas.microsoft.com/office/powerpoint/2010/main" val="400080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171450" indent="-171450">
              <a:buFontTx/>
              <a:buChar char="-"/>
            </a:pPr>
            <a:endParaRPr lang="nl-BE" sz="10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FBB8BF1-BD7F-418D-B981-D67EA1036A3A}" type="slidenum">
              <a:rPr lang="en-GB" smtClean="0"/>
              <a:t>2</a:t>
            </a:fld>
            <a:endParaRPr lang="en-GB"/>
          </a:p>
        </p:txBody>
      </p:sp>
    </p:spTree>
    <p:extLst>
      <p:ext uri="{BB962C8B-B14F-4D97-AF65-F5344CB8AC3E}">
        <p14:creationId xmlns:p14="http://schemas.microsoft.com/office/powerpoint/2010/main" val="1117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pPr marL="171450" indent="-171450">
              <a:buFontTx/>
              <a:buChar char="-"/>
            </a:pPr>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3</a:t>
            </a:fld>
            <a:endParaRPr lang="nl-BE"/>
          </a:p>
        </p:txBody>
      </p:sp>
    </p:spTree>
    <p:extLst>
      <p:ext uri="{BB962C8B-B14F-4D97-AF65-F5344CB8AC3E}">
        <p14:creationId xmlns:p14="http://schemas.microsoft.com/office/powerpoint/2010/main" val="3658929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81100" y="849313"/>
            <a:ext cx="3962400" cy="2228850"/>
          </a:xfrm>
        </p:spPr>
      </p:sp>
      <p:sp>
        <p:nvSpPr>
          <p:cNvPr id="3" name="Tijdelijke aanduiding voor notities 2"/>
          <p:cNvSpPr>
            <a:spLocks noGrp="1"/>
          </p:cNvSpPr>
          <p:nvPr>
            <p:ph type="body" idx="1"/>
          </p:nvPr>
        </p:nvSpPr>
        <p:spPr>
          <a:xfrm>
            <a:off x="992665" y="3271381"/>
            <a:ext cx="7941310" cy="2676585"/>
          </a:xfrm>
          <a:prstGeom prst="rect">
            <a:avLst/>
          </a:prstGeom>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4</a:t>
            </a:fld>
            <a:endParaRPr lang="nl-BE"/>
          </a:p>
        </p:txBody>
      </p:sp>
    </p:spTree>
    <p:extLst>
      <p:ext uri="{BB962C8B-B14F-4D97-AF65-F5344CB8AC3E}">
        <p14:creationId xmlns:p14="http://schemas.microsoft.com/office/powerpoint/2010/main" val="293209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55663" y="695325"/>
            <a:ext cx="3963987" cy="2228850"/>
          </a:xfrm>
        </p:spPr>
      </p:sp>
      <p:sp>
        <p:nvSpPr>
          <p:cNvPr id="3" name="Tijdelijke aanduiding voor notities 2"/>
          <p:cNvSpPr>
            <a:spLocks noGrp="1"/>
          </p:cNvSpPr>
          <p:nvPr>
            <p:ph type="body" idx="1"/>
          </p:nvPr>
        </p:nvSpPr>
        <p:spPr/>
        <p:txBody>
          <a:bodyPr/>
          <a:lstStyle/>
          <a:p>
            <a:pPr marL="0" indent="0">
              <a:buFontTx/>
              <a:buNone/>
            </a:pPr>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6</a:t>
            </a:fld>
            <a:endParaRPr lang="nl-BE"/>
          </a:p>
        </p:txBody>
      </p:sp>
    </p:spTree>
    <p:extLst>
      <p:ext uri="{BB962C8B-B14F-4D97-AF65-F5344CB8AC3E}">
        <p14:creationId xmlns:p14="http://schemas.microsoft.com/office/powerpoint/2010/main" val="3651069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8</a:t>
            </a:fld>
            <a:endParaRPr lang="nl-BE"/>
          </a:p>
        </p:txBody>
      </p:sp>
    </p:spTree>
    <p:extLst>
      <p:ext uri="{BB962C8B-B14F-4D97-AF65-F5344CB8AC3E}">
        <p14:creationId xmlns:p14="http://schemas.microsoft.com/office/powerpoint/2010/main" val="3050011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55663" y="695325"/>
            <a:ext cx="3963987" cy="2228850"/>
          </a:xfrm>
        </p:spPr>
      </p:sp>
      <p:sp>
        <p:nvSpPr>
          <p:cNvPr id="3" name="Tijdelijke aanduiding voor notities 2"/>
          <p:cNvSpPr>
            <a:spLocks noGrp="1"/>
          </p:cNvSpPr>
          <p:nvPr>
            <p:ph type="body" idx="1"/>
          </p:nvPr>
        </p:nvSpPr>
        <p:spPr/>
        <p:txBody>
          <a:bodyPr/>
          <a:lstStyle/>
          <a:p>
            <a:pPr marL="171450" indent="-171450">
              <a:buFontTx/>
              <a:buChar char="-"/>
            </a:pPr>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9</a:t>
            </a:fld>
            <a:endParaRPr lang="nl-BE"/>
          </a:p>
        </p:txBody>
      </p:sp>
    </p:spTree>
    <p:extLst>
      <p:ext uri="{BB962C8B-B14F-4D97-AF65-F5344CB8AC3E}">
        <p14:creationId xmlns:p14="http://schemas.microsoft.com/office/powerpoint/2010/main" val="1898678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10</a:t>
            </a:fld>
            <a:endParaRPr lang="nl-BE"/>
          </a:p>
        </p:txBody>
      </p:sp>
    </p:spTree>
    <p:extLst>
      <p:ext uri="{BB962C8B-B14F-4D97-AF65-F5344CB8AC3E}">
        <p14:creationId xmlns:p14="http://schemas.microsoft.com/office/powerpoint/2010/main" val="301992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None/>
            </a:pPr>
            <a:endParaRPr lang="nl-BE" b="1"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11</a:t>
            </a:fld>
            <a:endParaRPr lang="nl-BE"/>
          </a:p>
        </p:txBody>
      </p:sp>
    </p:spTree>
    <p:extLst>
      <p:ext uri="{BB962C8B-B14F-4D97-AF65-F5344CB8AC3E}">
        <p14:creationId xmlns:p14="http://schemas.microsoft.com/office/powerpoint/2010/main" val="277457952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hyperlink" Target="https://www.flickr.com/photos/howestbe/albums" TargetMode="External"/><Relationship Id="rId9" Type="http://schemas.openxmlformats.org/officeDocument/2006/relationships/hyperlink" Target="https://studenthowest.sharepoint.com/sites/staff/COMM/SitePages/Huisstijl.aspx"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Info slide</a:t>
            </a:r>
            <a:endParaRPr lang="en-US" sz="2000" b="1">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invoegen</a:t>
            </a:r>
            <a:endParaRPr lang="en-US" sz="1400" b="1">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a:latin typeface="+mn-lt"/>
                <a:cs typeface="Arial" panose="020B0604020202020204" pitchFamily="34" charset="0"/>
              </a:rPr>
              <a:t>Klik op het pictogram dat vervolgens verschijnt om een afbeelding in te voegen.</a:t>
            </a:r>
          </a:p>
          <a:p>
            <a:endParaRPr lang="nl-NL" sz="1000">
              <a:latin typeface="+mn-lt"/>
              <a:cs typeface="Arial" panose="020B0604020202020204" pitchFamily="34" charset="0"/>
            </a:endParaRPr>
          </a:p>
          <a:p>
            <a:r>
              <a:rPr lang="nl-NL" sz="1000">
                <a:latin typeface="+mn-lt"/>
                <a:cs typeface="Arial" panose="020B0604020202020204" pitchFamily="34" charset="0"/>
              </a:rPr>
              <a:t>Voor </a:t>
            </a:r>
            <a:r>
              <a:rPr lang="nl-NL" sz="1000" err="1">
                <a:latin typeface="+mn-lt"/>
                <a:cs typeface="Arial" panose="020B0604020202020204" pitchFamily="34" charset="0"/>
              </a:rPr>
              <a:t>copy+paste</a:t>
            </a:r>
            <a:r>
              <a:rPr lang="nl-NL" sz="1000">
                <a:latin typeface="+mn-lt"/>
                <a:cs typeface="Arial" panose="020B0604020202020204" pitchFamily="34" charset="0"/>
              </a:rPr>
              <a:t> commando:</a:t>
            </a:r>
          </a:p>
          <a:p>
            <a:r>
              <a:rPr lang="nl-NL" sz="1000">
                <a:latin typeface="+mn-lt"/>
                <a:cs typeface="Arial" panose="020B0604020202020204" pitchFamily="34" charset="0"/>
              </a:rPr>
              <a:t>Selecteer de </a:t>
            </a:r>
            <a:r>
              <a:rPr lang="nl-NL" sz="1000" err="1">
                <a:latin typeface="+mn-lt"/>
                <a:cs typeface="Arial" panose="020B0604020202020204" pitchFamily="34" charset="0"/>
              </a:rPr>
              <a:t>placeholder</a:t>
            </a:r>
            <a:r>
              <a:rPr lang="nl-NL" sz="100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a:latin typeface="+mn-lt"/>
                <a:cs typeface="Arial" panose="020B0604020202020204" pitchFamily="34" charset="0"/>
              </a:rPr>
              <a:t>Wanneer je de afbeelding wilt schalen of verslepen, ga dan naar </a:t>
            </a:r>
          </a:p>
          <a:p>
            <a:r>
              <a:rPr lang="nl-NL" sz="1000" b="1">
                <a:latin typeface="+mn-lt"/>
                <a:cs typeface="Arial" panose="020B0604020202020204" pitchFamily="34" charset="0"/>
              </a:rPr>
              <a:t>‘Hulpmiddelen voor afbeeldingen’ </a:t>
            </a:r>
          </a:p>
          <a:p>
            <a:r>
              <a:rPr lang="nl-NL" sz="1000">
                <a:latin typeface="+mn-lt"/>
                <a:cs typeface="Arial" panose="020B0604020202020204" pitchFamily="34" charset="0"/>
              </a:rPr>
              <a:t>en klik op </a:t>
            </a:r>
            <a:r>
              <a:rPr lang="nl-NL" sz="1000" b="1">
                <a:latin typeface="+mn-lt"/>
                <a:cs typeface="Arial" panose="020B0604020202020204" pitchFamily="34" charset="0"/>
              </a:rPr>
              <a:t>‘Bijsnijden’. </a:t>
            </a:r>
            <a:r>
              <a:rPr lang="nl-NL" sz="1000">
                <a:latin typeface="+mn-lt"/>
                <a:cs typeface="Arial" panose="020B0604020202020204" pitchFamily="34" charset="0"/>
              </a:rPr>
              <a:t>Met de witte bolletjes schaal je de afbeelding, met de zwarte haakjes schaal je het afbeeldingskader. </a:t>
            </a:r>
            <a:endParaRPr lang="en-US" sz="100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a:latin typeface="+mn-lt"/>
                <a:cs typeface="Arial" panose="020B0604020202020204" pitchFamily="34" charset="0"/>
              </a:rPr>
              <a:t>Howest stock Afbeeldingen kan je downloaden op</a:t>
            </a:r>
          </a:p>
          <a:p>
            <a:r>
              <a:rPr lang="nl-NL" sz="1000">
                <a:latin typeface="+mn-lt"/>
                <a:cs typeface="Arial" panose="020B0604020202020204" pitchFamily="34" charset="0"/>
              </a:rPr>
              <a:t> </a:t>
            </a:r>
            <a:r>
              <a:rPr lang="nl-BE" sz="1000">
                <a:latin typeface="+mn-lt"/>
                <a:hlinkClick r:id="rId4"/>
              </a:rPr>
              <a:t>https://www.flickr.com/photos/howestbe/albums</a:t>
            </a:r>
            <a:endParaRPr lang="nl-NL" sz="100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optimaliseren</a:t>
            </a:r>
            <a:endParaRPr lang="en-US" sz="1400" b="1">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a:latin typeface="+mn-lt"/>
                <a:cs typeface="Arial" panose="020B0604020202020204" pitchFamily="34" charset="0"/>
              </a:rPr>
              <a:t>Afbeeldingen maken je PPT vaak heel groot, indien nodig kan je ze comprimeren door ze te selecteren naar </a:t>
            </a:r>
            <a:r>
              <a:rPr lang="nl-NL" sz="1000" b="1">
                <a:latin typeface="+mn-lt"/>
                <a:cs typeface="Arial" panose="020B0604020202020204" pitchFamily="34" charset="0"/>
              </a:rPr>
              <a:t>opmaak</a:t>
            </a:r>
            <a:r>
              <a:rPr lang="nl-NL" sz="1000">
                <a:latin typeface="+mn-lt"/>
                <a:cs typeface="Arial" panose="020B0604020202020204" pitchFamily="34" charset="0"/>
              </a:rPr>
              <a:t> te gaan</a:t>
            </a:r>
          </a:p>
          <a:p>
            <a:endParaRPr lang="nl-NL" sz="1000">
              <a:latin typeface="+mn-lt"/>
              <a:cs typeface="Arial" panose="020B0604020202020204" pitchFamily="34" charset="0"/>
            </a:endParaRPr>
          </a:p>
          <a:p>
            <a:r>
              <a:rPr lang="nl-NL" sz="1000">
                <a:latin typeface="+mn-lt"/>
                <a:cs typeface="Arial" panose="020B0604020202020204" pitchFamily="34" charset="0"/>
              </a:rPr>
              <a:t>Daar kan je volgende optie vinden:</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Gebruik iconen /logo`s</a:t>
            </a:r>
            <a:endParaRPr lang="en-US" sz="1400" b="1">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a:latin typeface="+mn-lt"/>
              <a:cs typeface="Arial" panose="020B0604020202020204" pitchFamily="34" charset="0"/>
            </a:endParaRPr>
          </a:p>
          <a:p>
            <a:r>
              <a:rPr lang="nl-NL" sz="1000">
                <a:latin typeface="+mn-lt"/>
                <a:cs typeface="Arial" panose="020B0604020202020204" pitchFamily="34" charset="0"/>
              </a:rPr>
              <a:t> </a:t>
            </a:r>
            <a:r>
              <a:rPr lang="nl-NL" sz="1000" b="1">
                <a:latin typeface="+mn-lt"/>
                <a:cs typeface="Arial" panose="020B0604020202020204" pitchFamily="34" charset="0"/>
              </a:rPr>
              <a:t>Sleep hiervoor aan de witte bolletjes op de hoeken maar hou SHIFT ingedrukt</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Aanpassen datum en voettekst</a:t>
            </a:r>
            <a:endParaRPr lang="en-US" sz="1400" b="1">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a:latin typeface="+mn-lt"/>
                <a:cs typeface="Arial" panose="020B0604020202020204" pitchFamily="34" charset="0"/>
              </a:rPr>
              <a:t>Pas de voettekst niet rechtstreeks aan maar ga via invoegen en klik op:</a:t>
            </a: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r>
              <a:rPr lang="nl-NL" sz="1000" b="0">
                <a:latin typeface="+mn-lt"/>
                <a:cs typeface="Arial" panose="020B0604020202020204" pitchFamily="34" charset="0"/>
              </a:rPr>
              <a:t>Daar kan je deze aanpassen en toepassen op de slide of op alle slides.</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a:latin typeface="+mn-lt"/>
                <a:cs typeface="Arial" panose="020B0604020202020204" pitchFamily="34" charset="0"/>
              </a:rPr>
              <a:t>Indien je per ongeluk elementen verschoven hebt in de </a:t>
            </a:r>
            <a:r>
              <a:rPr lang="nl-NL" sz="1000" err="1">
                <a:latin typeface="+mn-lt"/>
                <a:cs typeface="Arial" panose="020B0604020202020204" pitchFamily="34" charset="0"/>
              </a:rPr>
              <a:t>layout</a:t>
            </a:r>
            <a:r>
              <a:rPr lang="nl-NL" sz="1000">
                <a:latin typeface="+mn-lt"/>
                <a:cs typeface="Arial" panose="020B0604020202020204" pitchFamily="34" charset="0"/>
              </a:rPr>
              <a:t>, pas opnieuw de juiste template toe:</a:t>
            </a:r>
          </a:p>
          <a:p>
            <a:endParaRPr lang="nl-NL" sz="1000" b="1">
              <a:latin typeface="+mn-lt"/>
              <a:cs typeface="Arial" panose="020B0604020202020204" pitchFamily="34" charset="0"/>
            </a:endParaRPr>
          </a:p>
          <a:p>
            <a:r>
              <a:rPr lang="nl-NL" sz="1000" b="1">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Reset </a:t>
            </a:r>
            <a:r>
              <a:rPr lang="nl-NL" sz="1400" b="1" err="1">
                <a:solidFill>
                  <a:schemeClr val="tx2"/>
                </a:solidFill>
                <a:latin typeface="+mn-lt"/>
                <a:cs typeface="Arial" panose="020B0604020202020204" pitchFamily="34" charset="0"/>
              </a:rPr>
              <a:t>layout</a:t>
            </a:r>
            <a:endParaRPr lang="en-US" sz="1400" b="1">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a:latin typeface="Arial Rounded MT Bold" panose="020F0704030504030204" pitchFamily="34" charset="0"/>
              </a:rPr>
              <a:t>Gebruik Howest template </a:t>
            </a:r>
            <a:r>
              <a:rPr lang="nl-NL" sz="1100">
                <a:latin typeface="Arial Rounded MT Bold" panose="020F0704030504030204" pitchFamily="34" charset="0"/>
              </a:rPr>
              <a:t>versie 2.0</a:t>
            </a:r>
            <a:endParaRPr lang="nl-BE" sz="110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Tekst niveaus</a:t>
            </a:r>
            <a:endParaRPr lang="en-US" sz="1400" b="1">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a:t>Titelfont is </a:t>
            </a:r>
            <a:r>
              <a:rPr lang="nl-BE" sz="1000" err="1"/>
              <a:t>Arial</a:t>
            </a:r>
            <a:r>
              <a:rPr lang="nl-BE" sz="1000"/>
              <a:t> </a:t>
            </a:r>
            <a:r>
              <a:rPr lang="nl-BE" sz="1000" err="1"/>
              <a:t>Rounded</a:t>
            </a:r>
            <a:r>
              <a:rPr lang="nl-BE" sz="1000"/>
              <a:t> MT </a:t>
            </a:r>
            <a:r>
              <a:rPr lang="nl-BE" sz="1000" err="1"/>
              <a:t>Bold</a:t>
            </a:r>
            <a:endParaRPr lang="nl-BE" sz="1000"/>
          </a:p>
          <a:p>
            <a:r>
              <a:rPr lang="en-US" sz="1000" err="1"/>
              <a:t>Daarnaast</a:t>
            </a:r>
            <a:r>
              <a:rPr lang="en-US" sz="1000"/>
              <a:t> </a:t>
            </a:r>
            <a:r>
              <a:rPr lang="en-US" sz="1000" err="1"/>
              <a:t>voor</a:t>
            </a:r>
            <a:r>
              <a:rPr lang="en-US" sz="1000"/>
              <a:t> </a:t>
            </a:r>
            <a:r>
              <a:rPr lang="en-US" sz="1000" err="1"/>
              <a:t>tekst</a:t>
            </a:r>
            <a:r>
              <a:rPr lang="en-US" sz="1000"/>
              <a:t> Calibri </a:t>
            </a:r>
            <a:r>
              <a:rPr lang="en-US" sz="1000" err="1"/>
              <a:t>gebruiken</a:t>
            </a:r>
            <a:endParaRPr lang="en-US" sz="100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a:solidFill>
                  <a:schemeClr val="tx2"/>
                </a:solidFill>
                <a:latin typeface="Arial" panose="020B0604020202020204" pitchFamily="34" charset="0"/>
                <a:cs typeface="Arial" panose="020B0604020202020204" pitchFamily="34" charset="0"/>
              </a:rPr>
              <a:t>Tekstgroottes</a:t>
            </a:r>
            <a:endParaRPr lang="en-US" sz="1000" b="1">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a:latin typeface="+mj-lt"/>
                <a:cs typeface="Arial" panose="020B0604020202020204" pitchFamily="34" charset="0"/>
              </a:rPr>
              <a:t>Platte tekst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err="1">
                <a:latin typeface="+mj-lt"/>
                <a:cs typeface="Arial" panose="020B0604020202020204" pitchFamily="34" charset="0"/>
              </a:rPr>
              <a:t>Bullet</a:t>
            </a:r>
            <a:r>
              <a:rPr lang="nl-NL" sz="1000">
                <a:latin typeface="+mj-lt"/>
                <a:cs typeface="Arial" panose="020B0604020202020204" pitchFamily="34" charset="0"/>
              </a:rPr>
              <a: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a:latin typeface="+mj-lt"/>
                <a:cs typeface="Arial" panose="020B0604020202020204" pitchFamily="34" charset="0"/>
              </a:rPr>
              <a:t>Sub </a:t>
            </a:r>
            <a:r>
              <a:rPr lang="nl-NL" sz="1000" err="1">
                <a:latin typeface="+mj-lt"/>
                <a:cs typeface="Arial" panose="020B0604020202020204" pitchFamily="34" charset="0"/>
              </a:rPr>
              <a:t>Bullet</a:t>
            </a:r>
            <a:r>
              <a:rPr lang="nl-NL" sz="1000">
                <a:latin typeface="+mj-lt"/>
                <a:cs typeface="Arial" panose="020B0604020202020204" pitchFamily="34" charset="0"/>
              </a:rPr>
              <a:t> (30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a:solidFill>
                  <a:schemeClr val="tx2"/>
                </a:solidFill>
                <a:latin typeface="+mj-lt"/>
                <a:cs typeface="Arial" panose="020B0604020202020204" pitchFamily="34" charset="0"/>
              </a:rPr>
              <a:t>Kopje (24 </a:t>
            </a:r>
            <a:r>
              <a:rPr lang="nl-NL" sz="1000" b="1" err="1">
                <a:solidFill>
                  <a:schemeClr val="tx2"/>
                </a:solidFill>
                <a:latin typeface="+mj-lt"/>
                <a:cs typeface="Arial" panose="020B0604020202020204" pitchFamily="34" charset="0"/>
              </a:rPr>
              <a:t>pt</a:t>
            </a:r>
            <a:r>
              <a:rPr lang="nl-NL" sz="1000" b="1">
                <a:solidFill>
                  <a:schemeClr val="tx2"/>
                </a:solidFill>
                <a:latin typeface="+mj-lt"/>
                <a:cs typeface="Arial" panose="020B0604020202020204" pitchFamily="34" charset="0"/>
              </a:rPr>
              <a:t>)</a:t>
            </a:r>
            <a:endParaRPr lang="en-US" sz="1000" b="1">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a:solidFill>
                  <a:schemeClr val="tx2"/>
                </a:solidFill>
                <a:latin typeface="+mj-lt"/>
                <a:cs typeface="Arial" panose="020B0604020202020204" pitchFamily="34" charset="0"/>
              </a:rPr>
              <a:t>Kopje (16 </a:t>
            </a:r>
            <a:r>
              <a:rPr lang="nl-NL" sz="1000" i="1" err="1">
                <a:solidFill>
                  <a:schemeClr val="tx2"/>
                </a:solidFill>
                <a:latin typeface="+mj-lt"/>
                <a:cs typeface="Arial" panose="020B0604020202020204" pitchFamily="34" charset="0"/>
              </a:rPr>
              <a:t>pt</a:t>
            </a:r>
            <a:r>
              <a:rPr lang="nl-NL" sz="1000" i="1">
                <a:solidFill>
                  <a:schemeClr val="tx2"/>
                </a:solidFill>
                <a:latin typeface="+mj-lt"/>
                <a:cs typeface="Arial" panose="020B0604020202020204" pitchFamily="34" charset="0"/>
              </a:rPr>
              <a:t>)</a:t>
            </a:r>
            <a:endParaRPr lang="en-US" sz="1000" i="1">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1</a:t>
              </a:r>
              <a:endParaRPr lang="en-US" sz="1200" b="1">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2</a:t>
              </a:r>
              <a:endParaRPr lang="en-US" sz="1200" b="1">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3</a:t>
              </a:r>
              <a:endParaRPr lang="en-US" sz="1200" b="1">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4</a:t>
              </a:r>
              <a:endParaRPr lang="en-US" sz="1200" b="1">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5</a:t>
              </a:r>
              <a:endParaRPr lang="en-US" sz="1200" b="1">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Kaart aanpassen</a:t>
            </a:r>
            <a:endParaRPr lang="en-US" sz="1400" b="1">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a:latin typeface="+mn-lt"/>
                <a:cs typeface="Arial" panose="020B0604020202020204" pitchFamily="34" charset="0"/>
              </a:rPr>
              <a:t>Selecteer eerst de kaart en vervolgens het deel dat je wenst te kleuren. Klik naast de kaart om deze weer te verlaten.</a:t>
            </a:r>
          </a:p>
          <a:p>
            <a:endParaRPr lang="nl-NL" sz="1000">
              <a:latin typeface="+mn-lt"/>
              <a:cs typeface="Arial" panose="020B0604020202020204" pitchFamily="34" charset="0"/>
            </a:endParaRPr>
          </a:p>
          <a:p>
            <a:r>
              <a:rPr lang="nl-NL" sz="1000">
                <a:latin typeface="+mn-lt"/>
                <a:cs typeface="Arial" panose="020B0604020202020204" pitchFamily="34" charset="0"/>
              </a:rPr>
              <a:t>Copier de </a:t>
            </a:r>
            <a:r>
              <a:rPr lang="nl-NL" sz="1000" err="1">
                <a:latin typeface="+mn-lt"/>
                <a:cs typeface="Arial" panose="020B0604020202020204" pitchFamily="34" charset="0"/>
              </a:rPr>
              <a:t>pushpin</a:t>
            </a:r>
            <a:r>
              <a:rPr lang="nl-NL" sz="100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Grafieken aanpassen</a:t>
            </a:r>
            <a:endParaRPr lang="en-US" sz="1400" b="1">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a:latin typeface="+mn-lt"/>
                <a:cs typeface="Arial" panose="020B0604020202020204" pitchFamily="34" charset="0"/>
              </a:rPr>
              <a:t>Klik rechts op de grafiek en kies voor:</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Vragen of hulp</a:t>
            </a:r>
            <a:endParaRPr lang="en-US" sz="1400" b="1">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a:latin typeface="+mn-lt"/>
                <a:cs typeface="Arial" panose="020B0604020202020204" pitchFamily="34" charset="0"/>
              </a:rPr>
              <a:t>Contacteer de dienst communicatie of </a:t>
            </a:r>
            <a:r>
              <a:rPr lang="nl-NL" sz="1000">
                <a:latin typeface="+mn-lt"/>
                <a:cs typeface="Arial" panose="020B0604020202020204" pitchFamily="34" charset="0"/>
                <a:hlinkClick r:id="rId8"/>
              </a:rPr>
              <a:t>regis.le.roy@howest.be</a:t>
            </a:r>
            <a:r>
              <a:rPr lang="nl-NL" sz="100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err="1">
                <a:solidFill>
                  <a:schemeClr val="tx2"/>
                </a:solidFill>
                <a:latin typeface="+mn-lt"/>
                <a:cs typeface="Arial" panose="020B0604020202020204" pitchFamily="34" charset="0"/>
              </a:rPr>
              <a:t>SmartArt</a:t>
            </a:r>
            <a:r>
              <a:rPr lang="nl-NL" sz="1400" b="1">
                <a:solidFill>
                  <a:schemeClr val="tx2"/>
                </a:solidFill>
                <a:latin typeface="+mn-lt"/>
                <a:cs typeface="Arial" panose="020B0604020202020204" pitchFamily="34" charset="0"/>
              </a:rPr>
              <a:t> aanpassen</a:t>
            </a:r>
            <a:endParaRPr lang="en-US" sz="1400" b="1">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a:latin typeface="+mn-lt"/>
                <a:cs typeface="Arial" panose="020B0604020202020204" pitchFamily="34" charset="0"/>
              </a:rPr>
              <a:t>Copier de </a:t>
            </a:r>
            <a:r>
              <a:rPr lang="nl-NL" sz="1000" err="1">
                <a:latin typeface="+mn-lt"/>
                <a:cs typeface="Arial" panose="020B0604020202020204" pitchFamily="34" charset="0"/>
              </a:rPr>
              <a:t>smartart</a:t>
            </a:r>
            <a:r>
              <a:rPr lang="nl-NL" sz="1000">
                <a:latin typeface="+mn-lt"/>
                <a:cs typeface="Arial" panose="020B0604020202020204" pitchFamily="34" charset="0"/>
              </a:rPr>
              <a:t> naar de template je slide.</a:t>
            </a:r>
          </a:p>
          <a:p>
            <a:endParaRPr lang="nl-NL" sz="1000">
              <a:latin typeface="+mn-lt"/>
              <a:cs typeface="Arial" panose="020B0604020202020204" pitchFamily="34" charset="0"/>
            </a:endParaRPr>
          </a:p>
          <a:p>
            <a:r>
              <a:rPr lang="nl-NL" sz="100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a:latin typeface="+mn-lt"/>
                <a:cs typeface="Arial" panose="020B0604020202020204" pitchFamily="34" charset="0"/>
              </a:rPr>
              <a:t>Gelieve steeds de laatste versie af te halen van dit bestand! Via het intranet op </a:t>
            </a:r>
          </a:p>
          <a:p>
            <a:r>
              <a:rPr lang="nl-BE" sz="1000">
                <a:hlinkClick r:id="rId9"/>
              </a:rPr>
              <a:t>https://studenthowest.sharepoint.com/sites/staff/COMM/SitePages/Huisstijl.aspx</a:t>
            </a:r>
            <a:endParaRPr lang="nl-BE" sz="100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Over deze template</a:t>
            </a:r>
            <a:endParaRPr lang="en-US" sz="1400" b="1">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Kleuren</a:t>
            </a:r>
            <a:endParaRPr lang="en-US" sz="1400" b="1">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a:t>H</a:t>
              </a:r>
              <a:r>
                <a:rPr lang="nl-BE" sz="1000" err="1"/>
                <a:t>oofdkleur</a:t>
              </a:r>
              <a:endParaRPr lang="nl-BE" sz="1000"/>
            </a:p>
            <a:p>
              <a:pPr marL="0" indent="0" algn="l">
                <a:buFontTx/>
                <a:buNone/>
              </a:pPr>
              <a:r>
                <a:rPr lang="nl-BE" sz="1000"/>
                <a:t>Blauw (RGB: 68,200,245)</a:t>
              </a:r>
            </a:p>
            <a:p>
              <a:pPr marL="0" indent="0">
                <a:buFontTx/>
                <a:buNone/>
              </a:pPr>
              <a:r>
                <a:rPr lang="en-US" sz="1000"/>
                <a:t>1</a:t>
              </a:r>
              <a:r>
                <a:rPr lang="en-US" sz="1000" baseline="30000"/>
                <a:t>ste </a:t>
              </a:r>
              <a:r>
                <a:rPr lang="nl-BE" sz="1000"/>
                <a:t> Tekstkleur </a:t>
              </a:r>
            </a:p>
            <a:p>
              <a:pPr marL="0" indent="0">
                <a:buFontTx/>
                <a:buNone/>
              </a:pPr>
              <a:r>
                <a:rPr lang="nl-BE" sz="1000"/>
                <a:t>Wit (RGB:255,255,255)</a:t>
              </a:r>
            </a:p>
            <a:p>
              <a:pPr marL="0" indent="0">
                <a:buFontTx/>
                <a:buNone/>
              </a:pPr>
              <a:r>
                <a:rPr lang="en-US" sz="1000"/>
                <a:t>2</a:t>
              </a:r>
              <a:r>
                <a:rPr lang="en-US" sz="1000" baseline="30000"/>
                <a:t>de</a:t>
              </a:r>
              <a:r>
                <a:rPr lang="en-US" sz="1000"/>
                <a:t>   </a:t>
              </a:r>
              <a:r>
                <a:rPr lang="en-US" sz="1000" err="1"/>
                <a:t>Tekstkleur</a:t>
              </a:r>
              <a:endParaRPr lang="en-US" sz="1000"/>
            </a:p>
            <a:p>
              <a:pPr marL="0" indent="0">
                <a:buFontTx/>
                <a:buNone/>
              </a:pPr>
              <a:r>
                <a:rPr lang="en-US" sz="1000"/>
                <a:t>Z</a:t>
              </a:r>
              <a:r>
                <a:rPr lang="nl-BE" sz="1000"/>
                <a:t>wart (RGB:0,0,0)</a:t>
              </a:r>
            </a:p>
            <a:p>
              <a:pPr marL="0" indent="0">
                <a:buFontTx/>
                <a:buNone/>
              </a:pPr>
              <a:r>
                <a:rPr lang="en-US" sz="1000"/>
                <a:t>Extra: </a:t>
              </a:r>
            </a:p>
            <a:p>
              <a:pPr marL="0" indent="0">
                <a:buFontTx/>
                <a:buNone/>
              </a:pPr>
              <a:r>
                <a:rPr lang="en-US" sz="1000"/>
                <a:t>Magenta</a:t>
              </a:r>
              <a:r>
                <a:rPr lang="nl-BE" sz="1000"/>
                <a:t> (RGB: 236,0,140)</a:t>
              </a:r>
            </a:p>
            <a:p>
              <a:pPr marL="0" indent="0">
                <a:buFontTx/>
                <a:buNone/>
              </a:pPr>
              <a:r>
                <a:rPr lang="nl-BE" sz="1000"/>
                <a:t>Extra:</a:t>
              </a:r>
            </a:p>
            <a:p>
              <a:pPr marL="0" indent="0">
                <a:buFontTx/>
                <a:buNone/>
              </a:pPr>
              <a:r>
                <a:rPr lang="nl-BE" sz="100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Hulplijnen tonen aanpassen</a:t>
            </a:r>
            <a:endParaRPr lang="en-US" sz="1400" b="1">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a:latin typeface="+mn-lt"/>
                <a:cs typeface="Arial" panose="020B0604020202020204" pitchFamily="34" charset="0"/>
              </a:rPr>
              <a:t>In elke slide </a:t>
            </a:r>
            <a:r>
              <a:rPr lang="nl-NL" sz="1000" err="1">
                <a:latin typeface="+mn-lt"/>
                <a:cs typeface="Arial" panose="020B0604020202020204" pitchFamily="34" charset="0"/>
              </a:rPr>
              <a:t>layout</a:t>
            </a:r>
            <a:r>
              <a:rPr lang="nl-NL" sz="100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Tabellen aanpassen</a:t>
            </a:r>
            <a:endParaRPr lang="en-US" sz="1400" b="1">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a:latin typeface="+mn-lt"/>
                <a:cs typeface="Arial" panose="020B0604020202020204" pitchFamily="34" charset="0"/>
              </a:rPr>
              <a:t>Tabellen werkt niet altijd even vlot in PowerPoint. </a:t>
            </a:r>
          </a:p>
          <a:p>
            <a:endParaRPr lang="nl-NL" sz="1000">
              <a:latin typeface="+mn-lt"/>
              <a:cs typeface="Arial" panose="020B0604020202020204" pitchFamily="34" charset="0"/>
            </a:endParaRPr>
          </a:p>
          <a:p>
            <a:r>
              <a:rPr lang="nl-NL" sz="100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a:latin typeface="+mn-lt"/>
              <a:cs typeface="Arial" panose="020B0604020202020204" pitchFamily="34" charset="0"/>
            </a:endParaRPr>
          </a:p>
          <a:p>
            <a:r>
              <a:rPr lang="nl-NL" sz="100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4" name="Afbeelding 3">
            <a:extLst>
              <a:ext uri="{FF2B5EF4-FFF2-40B4-BE49-F238E27FC236}">
                <a16:creationId xmlns:a16="http://schemas.microsoft.com/office/drawing/2014/main" id="{5B39836E-004F-43A1-BAE3-C85C57A18D2C}"/>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100736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Lege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41238711"/>
      </p:ext>
    </p:extLst>
  </p:cSld>
  <p:clrMapOvr>
    <a:masterClrMapping/>
  </p:clrMapOvr>
  <p:extLst>
    <p:ext uri="{DCECCB84-F9BA-43D5-87BE-67443E8EF086}">
      <p15:sldGuideLst xmlns:p15="http://schemas.microsoft.com/office/powerpoint/2012/main">
        <p15:guide id="4" pos="110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Leeg zonder 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915514383"/>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1/2 Tekst en 1/2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21632732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hasCustomPrompt="1"/>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2/3 Tekst en 1/3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723719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Afbeelding en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79673714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2 x 2 afbeeldingen slide</a:t>
            </a:r>
            <a:endParaRPr lang="en-US" sz="2000" b="1">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a:p>
        </p:txBody>
      </p:sp>
    </p:spTree>
    <p:extLst>
      <p:ext uri="{BB962C8B-B14F-4D97-AF65-F5344CB8AC3E}">
        <p14:creationId xmlns:p14="http://schemas.microsoft.com/office/powerpoint/2010/main" val="205112904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3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75477018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4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8680494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hasCustomPrompt="1"/>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hasCustomPrompt="1"/>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hasCustomPrompt="1"/>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3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2811451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3554308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BE" noProof="0"/>
            </a:br>
            <a:br>
              <a:rPr lang="nl-BE" noProof="0"/>
            </a:br>
            <a:r>
              <a:rPr lang="nl-BE" noProof="0"/>
              <a:t>Titel</a:t>
            </a:r>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365592"/>
            <a:ext cx="7567613" cy="3878402"/>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7462994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Grafiek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21791551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1/3 Tekst en 2/3 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9465612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0323051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1/2 Tekst en 1/2 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51920761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Titel</a:t>
            </a:r>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797915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en 3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76262081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586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Info slide</a:t>
            </a:r>
            <a:endParaRPr lang="en-US" sz="2000" b="1">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invoegen</a:t>
            </a:r>
            <a:endParaRPr lang="en-US" sz="1400" b="1">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a:latin typeface="+mn-lt"/>
                <a:cs typeface="Arial" panose="020B0604020202020204" pitchFamily="34" charset="0"/>
              </a:rPr>
              <a:t>Klik op het pictogram dat vervolgens verschijnt om een afbeelding in te voegen.</a:t>
            </a:r>
          </a:p>
          <a:p>
            <a:endParaRPr lang="nl-NL" sz="1000">
              <a:latin typeface="+mn-lt"/>
              <a:cs typeface="Arial" panose="020B0604020202020204" pitchFamily="34" charset="0"/>
            </a:endParaRPr>
          </a:p>
          <a:p>
            <a:r>
              <a:rPr lang="nl-NL" sz="1000">
                <a:latin typeface="+mn-lt"/>
                <a:cs typeface="Arial" panose="020B0604020202020204" pitchFamily="34" charset="0"/>
              </a:rPr>
              <a:t>Voor </a:t>
            </a:r>
            <a:r>
              <a:rPr lang="nl-NL" sz="1000" err="1">
                <a:latin typeface="+mn-lt"/>
                <a:cs typeface="Arial" panose="020B0604020202020204" pitchFamily="34" charset="0"/>
              </a:rPr>
              <a:t>copy+paste</a:t>
            </a:r>
            <a:r>
              <a:rPr lang="nl-NL" sz="1000">
                <a:latin typeface="+mn-lt"/>
                <a:cs typeface="Arial" panose="020B0604020202020204" pitchFamily="34" charset="0"/>
              </a:rPr>
              <a:t> commando:</a:t>
            </a:r>
          </a:p>
          <a:p>
            <a:r>
              <a:rPr lang="nl-NL" sz="1000">
                <a:latin typeface="+mn-lt"/>
                <a:cs typeface="Arial" panose="020B0604020202020204" pitchFamily="34" charset="0"/>
              </a:rPr>
              <a:t>Selecteer de </a:t>
            </a:r>
            <a:r>
              <a:rPr lang="nl-NL" sz="1000" err="1">
                <a:latin typeface="+mn-lt"/>
                <a:cs typeface="Arial" panose="020B0604020202020204" pitchFamily="34" charset="0"/>
              </a:rPr>
              <a:t>placeholder</a:t>
            </a:r>
            <a:r>
              <a:rPr lang="nl-NL" sz="100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a:latin typeface="+mn-lt"/>
                <a:cs typeface="Arial" panose="020B0604020202020204" pitchFamily="34" charset="0"/>
              </a:rPr>
              <a:t>Wanneer je de afbeelding wilt schalen of verslepen, ga dan naar </a:t>
            </a:r>
          </a:p>
          <a:p>
            <a:r>
              <a:rPr lang="nl-NL" sz="1000" b="1">
                <a:latin typeface="+mn-lt"/>
                <a:cs typeface="Arial" panose="020B0604020202020204" pitchFamily="34" charset="0"/>
              </a:rPr>
              <a:t>‘Hulpmiddelen voor afbeeldingen’ </a:t>
            </a:r>
          </a:p>
          <a:p>
            <a:r>
              <a:rPr lang="nl-NL" sz="1000">
                <a:latin typeface="+mn-lt"/>
                <a:cs typeface="Arial" panose="020B0604020202020204" pitchFamily="34" charset="0"/>
              </a:rPr>
              <a:t>en klik op </a:t>
            </a:r>
            <a:r>
              <a:rPr lang="nl-NL" sz="1000" b="1">
                <a:latin typeface="+mn-lt"/>
                <a:cs typeface="Arial" panose="020B0604020202020204" pitchFamily="34" charset="0"/>
              </a:rPr>
              <a:t>‘Bijsnijden’. </a:t>
            </a:r>
            <a:r>
              <a:rPr lang="nl-NL" sz="1000">
                <a:latin typeface="+mn-lt"/>
                <a:cs typeface="Arial" panose="020B0604020202020204" pitchFamily="34" charset="0"/>
              </a:rPr>
              <a:t>Met de witte bolletjes schaal je de afbeelding, met de zwarte haakjes schaal je het afbeeldingskader. </a:t>
            </a:r>
            <a:endParaRPr lang="en-US" sz="100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a:latin typeface="+mn-lt"/>
                <a:cs typeface="Arial" panose="020B0604020202020204" pitchFamily="34" charset="0"/>
              </a:rPr>
              <a:t>Howest stock Afbeeldingen kan je downloaden op</a:t>
            </a:r>
          </a:p>
          <a:p>
            <a:r>
              <a:rPr lang="nl-NL" sz="1000">
                <a:latin typeface="+mn-lt"/>
                <a:cs typeface="Arial" panose="020B0604020202020204" pitchFamily="34" charset="0"/>
              </a:rPr>
              <a:t> </a:t>
            </a:r>
            <a:r>
              <a:rPr lang="nl-BE" sz="1000">
                <a:latin typeface="+mn-lt"/>
                <a:hlinkClick r:id="rId4"/>
              </a:rPr>
              <a:t>https://www.flickr.com/photos/howestbe/albums</a:t>
            </a:r>
            <a:endParaRPr lang="nl-NL" sz="100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optimaliseren</a:t>
            </a:r>
            <a:endParaRPr lang="en-US" sz="1400" b="1">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a:latin typeface="+mn-lt"/>
                <a:cs typeface="Arial" panose="020B0604020202020204" pitchFamily="34" charset="0"/>
              </a:rPr>
              <a:t>Afbeeldingen maken je PPT vaak heel groot, indien nodig kan je ze comprimeren door ze te selecteren naar </a:t>
            </a:r>
            <a:r>
              <a:rPr lang="nl-NL" sz="1000" b="1">
                <a:latin typeface="+mn-lt"/>
                <a:cs typeface="Arial" panose="020B0604020202020204" pitchFamily="34" charset="0"/>
              </a:rPr>
              <a:t>opmaak</a:t>
            </a:r>
            <a:r>
              <a:rPr lang="nl-NL" sz="1000">
                <a:latin typeface="+mn-lt"/>
                <a:cs typeface="Arial" panose="020B0604020202020204" pitchFamily="34" charset="0"/>
              </a:rPr>
              <a:t> te gaan</a:t>
            </a:r>
          </a:p>
          <a:p>
            <a:endParaRPr lang="nl-NL" sz="1000">
              <a:latin typeface="+mn-lt"/>
              <a:cs typeface="Arial" panose="020B0604020202020204" pitchFamily="34" charset="0"/>
            </a:endParaRPr>
          </a:p>
          <a:p>
            <a:r>
              <a:rPr lang="nl-NL" sz="1000">
                <a:latin typeface="+mn-lt"/>
                <a:cs typeface="Arial" panose="020B0604020202020204" pitchFamily="34" charset="0"/>
              </a:rPr>
              <a:t>Daar kan je volgende optie vinden:</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Gebruik iconen /logo`s</a:t>
            </a:r>
            <a:endParaRPr lang="en-US" sz="1400" b="1">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a:latin typeface="+mn-lt"/>
              <a:cs typeface="Arial" panose="020B0604020202020204" pitchFamily="34" charset="0"/>
            </a:endParaRPr>
          </a:p>
          <a:p>
            <a:r>
              <a:rPr lang="nl-NL" sz="1000">
                <a:latin typeface="+mn-lt"/>
                <a:cs typeface="Arial" panose="020B0604020202020204" pitchFamily="34" charset="0"/>
              </a:rPr>
              <a:t> </a:t>
            </a:r>
            <a:r>
              <a:rPr lang="nl-NL" sz="1000" b="1">
                <a:latin typeface="+mn-lt"/>
                <a:cs typeface="Arial" panose="020B0604020202020204" pitchFamily="34" charset="0"/>
              </a:rPr>
              <a:t>Sleep hiervoor aan de witte bolletjes op de hoeken maar hou SHIFT ingedrukt</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Aanpassen datum en voettekst</a:t>
            </a:r>
            <a:endParaRPr lang="en-US" sz="1400" b="1">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a:latin typeface="+mn-lt"/>
                <a:cs typeface="Arial" panose="020B0604020202020204" pitchFamily="34" charset="0"/>
              </a:rPr>
              <a:t>Pas de voettekst niet rechtstreeks aan maar ga via invoegen en klik op:</a:t>
            </a: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r>
              <a:rPr lang="nl-NL" sz="1000" b="0">
                <a:latin typeface="+mn-lt"/>
                <a:cs typeface="Arial" panose="020B0604020202020204" pitchFamily="34" charset="0"/>
              </a:rPr>
              <a:t>Daar kan je deze aanpassen en toepassen op de slide of op alle slides.</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a:latin typeface="+mn-lt"/>
                <a:cs typeface="Arial" panose="020B0604020202020204" pitchFamily="34" charset="0"/>
              </a:rPr>
              <a:t>Indien je per ongeluk elementen verschoven hebt in de </a:t>
            </a:r>
            <a:r>
              <a:rPr lang="nl-NL" sz="1000" err="1">
                <a:latin typeface="+mn-lt"/>
                <a:cs typeface="Arial" panose="020B0604020202020204" pitchFamily="34" charset="0"/>
              </a:rPr>
              <a:t>layout</a:t>
            </a:r>
            <a:r>
              <a:rPr lang="nl-NL" sz="1000">
                <a:latin typeface="+mn-lt"/>
                <a:cs typeface="Arial" panose="020B0604020202020204" pitchFamily="34" charset="0"/>
              </a:rPr>
              <a:t>, pas opnieuw de juiste template toe:</a:t>
            </a:r>
          </a:p>
          <a:p>
            <a:endParaRPr lang="nl-NL" sz="1000" b="1">
              <a:latin typeface="+mn-lt"/>
              <a:cs typeface="Arial" panose="020B0604020202020204" pitchFamily="34" charset="0"/>
            </a:endParaRPr>
          </a:p>
          <a:p>
            <a:r>
              <a:rPr lang="nl-NL" sz="1000" b="1">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Reset </a:t>
            </a:r>
            <a:r>
              <a:rPr lang="nl-NL" sz="1400" b="1" err="1">
                <a:solidFill>
                  <a:schemeClr val="tx2"/>
                </a:solidFill>
                <a:latin typeface="+mn-lt"/>
                <a:cs typeface="Arial" panose="020B0604020202020204" pitchFamily="34" charset="0"/>
              </a:rPr>
              <a:t>layout</a:t>
            </a:r>
            <a:endParaRPr lang="en-US" sz="1400" b="1">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a:latin typeface="Arial Rounded MT Bold" panose="020F0704030504030204" pitchFamily="34" charset="0"/>
              </a:rPr>
              <a:t>Gebruik Howest template </a:t>
            </a:r>
            <a:r>
              <a:rPr lang="nl-NL" sz="1100">
                <a:latin typeface="Arial Rounded MT Bold" panose="020F0704030504030204" pitchFamily="34" charset="0"/>
              </a:rPr>
              <a:t>versie 1.0</a:t>
            </a:r>
            <a:endParaRPr lang="nl-BE" sz="110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Tekst niveaus</a:t>
            </a:r>
            <a:endParaRPr lang="en-US" sz="1400" b="1">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a:t>Titelfont is </a:t>
            </a:r>
            <a:r>
              <a:rPr lang="nl-BE" sz="1000" err="1"/>
              <a:t>Arial</a:t>
            </a:r>
            <a:r>
              <a:rPr lang="nl-BE" sz="1000"/>
              <a:t> </a:t>
            </a:r>
            <a:r>
              <a:rPr lang="nl-BE" sz="1000" err="1"/>
              <a:t>Rounded</a:t>
            </a:r>
            <a:r>
              <a:rPr lang="nl-BE" sz="1000"/>
              <a:t> MT </a:t>
            </a:r>
            <a:r>
              <a:rPr lang="nl-BE" sz="1000" err="1"/>
              <a:t>Bold</a:t>
            </a:r>
            <a:endParaRPr lang="nl-BE" sz="1000"/>
          </a:p>
          <a:p>
            <a:r>
              <a:rPr lang="en-US" sz="1000" err="1"/>
              <a:t>Daarnaast</a:t>
            </a:r>
            <a:r>
              <a:rPr lang="en-US" sz="1000"/>
              <a:t> </a:t>
            </a:r>
            <a:r>
              <a:rPr lang="en-US" sz="1000" err="1"/>
              <a:t>voor</a:t>
            </a:r>
            <a:r>
              <a:rPr lang="en-US" sz="1000"/>
              <a:t> </a:t>
            </a:r>
            <a:r>
              <a:rPr lang="en-US" sz="1000" err="1"/>
              <a:t>tekst</a:t>
            </a:r>
            <a:r>
              <a:rPr lang="en-US" sz="1000"/>
              <a:t> Calibri </a:t>
            </a:r>
            <a:r>
              <a:rPr lang="en-US" sz="1000" err="1"/>
              <a:t>gebruiken</a:t>
            </a:r>
            <a:endParaRPr lang="en-US" sz="100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a:solidFill>
                  <a:schemeClr val="tx2"/>
                </a:solidFill>
                <a:latin typeface="Arial" panose="020B0604020202020204" pitchFamily="34" charset="0"/>
                <a:cs typeface="Arial" panose="020B0604020202020204" pitchFamily="34" charset="0"/>
              </a:rPr>
              <a:t>Tekstgroottes</a:t>
            </a:r>
            <a:endParaRPr lang="en-US" sz="1000" b="1">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a:latin typeface="+mj-lt"/>
                <a:cs typeface="Arial" panose="020B0604020202020204" pitchFamily="34" charset="0"/>
              </a:rPr>
              <a:t>Platte tekst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err="1">
                <a:latin typeface="+mj-lt"/>
                <a:cs typeface="Arial" panose="020B0604020202020204" pitchFamily="34" charset="0"/>
              </a:rPr>
              <a:t>Bullet</a:t>
            </a:r>
            <a:r>
              <a:rPr lang="nl-NL" sz="1000">
                <a:latin typeface="+mj-lt"/>
                <a:cs typeface="Arial" panose="020B0604020202020204" pitchFamily="34" charset="0"/>
              </a:rPr>
              <a: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a:latin typeface="+mj-lt"/>
                <a:cs typeface="Arial" panose="020B0604020202020204" pitchFamily="34" charset="0"/>
              </a:rPr>
              <a:t>Sub </a:t>
            </a:r>
            <a:r>
              <a:rPr lang="nl-NL" sz="1000" err="1">
                <a:latin typeface="+mj-lt"/>
                <a:cs typeface="Arial" panose="020B0604020202020204" pitchFamily="34" charset="0"/>
              </a:rPr>
              <a:t>Bullet</a:t>
            </a:r>
            <a:r>
              <a:rPr lang="nl-NL" sz="1000">
                <a:latin typeface="+mj-lt"/>
                <a:cs typeface="Arial" panose="020B0604020202020204" pitchFamily="34" charset="0"/>
              </a:rPr>
              <a:t> (30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a:solidFill>
                  <a:schemeClr val="tx2"/>
                </a:solidFill>
                <a:latin typeface="+mj-lt"/>
                <a:cs typeface="Arial" panose="020B0604020202020204" pitchFamily="34" charset="0"/>
              </a:rPr>
              <a:t>Kopje (24 </a:t>
            </a:r>
            <a:r>
              <a:rPr lang="nl-NL" sz="1000" b="1" err="1">
                <a:solidFill>
                  <a:schemeClr val="tx2"/>
                </a:solidFill>
                <a:latin typeface="+mj-lt"/>
                <a:cs typeface="Arial" panose="020B0604020202020204" pitchFamily="34" charset="0"/>
              </a:rPr>
              <a:t>pt</a:t>
            </a:r>
            <a:r>
              <a:rPr lang="nl-NL" sz="1000" b="1">
                <a:solidFill>
                  <a:schemeClr val="tx2"/>
                </a:solidFill>
                <a:latin typeface="+mj-lt"/>
                <a:cs typeface="Arial" panose="020B0604020202020204" pitchFamily="34" charset="0"/>
              </a:rPr>
              <a:t>)</a:t>
            </a:r>
            <a:endParaRPr lang="en-US" sz="1000" b="1">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a:solidFill>
                  <a:schemeClr val="tx2"/>
                </a:solidFill>
                <a:latin typeface="+mj-lt"/>
                <a:cs typeface="Arial" panose="020B0604020202020204" pitchFamily="34" charset="0"/>
              </a:rPr>
              <a:t>Kopje (16 </a:t>
            </a:r>
            <a:r>
              <a:rPr lang="nl-NL" sz="1000" i="1" err="1">
                <a:solidFill>
                  <a:schemeClr val="tx2"/>
                </a:solidFill>
                <a:latin typeface="+mj-lt"/>
                <a:cs typeface="Arial" panose="020B0604020202020204" pitchFamily="34" charset="0"/>
              </a:rPr>
              <a:t>pt</a:t>
            </a:r>
            <a:r>
              <a:rPr lang="nl-NL" sz="1000" i="1">
                <a:solidFill>
                  <a:schemeClr val="tx2"/>
                </a:solidFill>
                <a:latin typeface="+mj-lt"/>
                <a:cs typeface="Arial" panose="020B0604020202020204" pitchFamily="34" charset="0"/>
              </a:rPr>
              <a:t>)</a:t>
            </a:r>
            <a:endParaRPr lang="en-US" sz="1000" i="1">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1</a:t>
              </a:r>
              <a:endParaRPr lang="en-US" sz="1200" b="1">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2</a:t>
              </a:r>
              <a:endParaRPr lang="en-US" sz="1200" b="1">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3</a:t>
              </a:r>
              <a:endParaRPr lang="en-US" sz="1200" b="1">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4</a:t>
              </a:r>
              <a:endParaRPr lang="en-US" sz="1200" b="1">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5</a:t>
              </a:r>
              <a:endParaRPr lang="en-US" sz="1200" b="1">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Kaart aanpassen</a:t>
            </a:r>
            <a:endParaRPr lang="en-US" sz="1400" b="1">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a:latin typeface="+mn-lt"/>
                <a:cs typeface="Arial" panose="020B0604020202020204" pitchFamily="34" charset="0"/>
              </a:rPr>
              <a:t>Selecteer eerst de kaart en vervolgens het deel dat je wenst te kleuren. Klik naast de kaart om deze weer te verlaten.</a:t>
            </a:r>
          </a:p>
          <a:p>
            <a:endParaRPr lang="nl-NL" sz="1000">
              <a:latin typeface="+mn-lt"/>
              <a:cs typeface="Arial" panose="020B0604020202020204" pitchFamily="34" charset="0"/>
            </a:endParaRPr>
          </a:p>
          <a:p>
            <a:r>
              <a:rPr lang="nl-NL" sz="1000">
                <a:latin typeface="+mn-lt"/>
                <a:cs typeface="Arial" panose="020B0604020202020204" pitchFamily="34" charset="0"/>
              </a:rPr>
              <a:t>Copier de </a:t>
            </a:r>
            <a:r>
              <a:rPr lang="nl-NL" sz="1000" err="1">
                <a:latin typeface="+mn-lt"/>
                <a:cs typeface="Arial" panose="020B0604020202020204" pitchFamily="34" charset="0"/>
              </a:rPr>
              <a:t>pushpin</a:t>
            </a:r>
            <a:r>
              <a:rPr lang="nl-NL" sz="100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Grafieken aanpassen</a:t>
            </a:r>
            <a:endParaRPr lang="en-US" sz="1400" b="1">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a:latin typeface="+mn-lt"/>
                <a:cs typeface="Arial" panose="020B0604020202020204" pitchFamily="34" charset="0"/>
              </a:rPr>
              <a:t>Klik rechts op de grafiek en kies voor:</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Vragen of hulp</a:t>
            </a:r>
            <a:endParaRPr lang="en-US" sz="1400" b="1">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a:latin typeface="+mn-lt"/>
                <a:cs typeface="Arial" panose="020B0604020202020204" pitchFamily="34" charset="0"/>
              </a:rPr>
              <a:t>Contacteer de dienst communicatie of </a:t>
            </a:r>
            <a:r>
              <a:rPr lang="nl-NL" sz="1000">
                <a:latin typeface="+mn-lt"/>
                <a:cs typeface="Arial" panose="020B0604020202020204" pitchFamily="34" charset="0"/>
                <a:hlinkClick r:id="rId8"/>
              </a:rPr>
              <a:t>regis.le.roy@howest.be</a:t>
            </a:r>
            <a:r>
              <a:rPr lang="nl-NL" sz="100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err="1">
                <a:solidFill>
                  <a:schemeClr val="tx2"/>
                </a:solidFill>
                <a:latin typeface="+mn-lt"/>
                <a:cs typeface="Arial" panose="020B0604020202020204" pitchFamily="34" charset="0"/>
              </a:rPr>
              <a:t>SmartArt</a:t>
            </a:r>
            <a:r>
              <a:rPr lang="nl-NL" sz="1400" b="1">
                <a:solidFill>
                  <a:schemeClr val="tx2"/>
                </a:solidFill>
                <a:latin typeface="+mn-lt"/>
                <a:cs typeface="Arial" panose="020B0604020202020204" pitchFamily="34" charset="0"/>
              </a:rPr>
              <a:t> aanpassen</a:t>
            </a:r>
            <a:endParaRPr lang="en-US" sz="1400" b="1">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a:latin typeface="+mn-lt"/>
                <a:cs typeface="Arial" panose="020B0604020202020204" pitchFamily="34" charset="0"/>
              </a:rPr>
              <a:t>Copier de </a:t>
            </a:r>
            <a:r>
              <a:rPr lang="nl-NL" sz="1000" err="1">
                <a:latin typeface="+mn-lt"/>
                <a:cs typeface="Arial" panose="020B0604020202020204" pitchFamily="34" charset="0"/>
              </a:rPr>
              <a:t>smartart</a:t>
            </a:r>
            <a:r>
              <a:rPr lang="nl-NL" sz="1000">
                <a:latin typeface="+mn-lt"/>
                <a:cs typeface="Arial" panose="020B0604020202020204" pitchFamily="34" charset="0"/>
              </a:rPr>
              <a:t> naar de template je slide.</a:t>
            </a:r>
          </a:p>
          <a:p>
            <a:endParaRPr lang="nl-NL" sz="1000">
              <a:latin typeface="+mn-lt"/>
              <a:cs typeface="Arial" panose="020B0604020202020204" pitchFamily="34" charset="0"/>
            </a:endParaRPr>
          </a:p>
          <a:p>
            <a:r>
              <a:rPr lang="nl-NL" sz="100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a:latin typeface="+mn-lt"/>
                <a:cs typeface="Arial" panose="020B0604020202020204" pitchFamily="34" charset="0"/>
              </a:rPr>
              <a:t>Gelieve steeds de laatste versie af te halen van dit bestand! Via het intranet op </a:t>
            </a:r>
          </a:p>
          <a:p>
            <a:r>
              <a:rPr lang="nl-BE" sz="1000">
                <a:latin typeface="+mn-lt"/>
                <a:cs typeface="Arial" panose="020B0604020202020204" pitchFamily="34" charset="0"/>
                <a:hlinkClick r:id="rId9"/>
              </a:rPr>
              <a:t>https://start.howest.be/StrategieCommunicatie/Communicatie</a:t>
            </a:r>
            <a:endParaRPr lang="nl-BE" sz="100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Over deze template</a:t>
            </a:r>
            <a:endParaRPr lang="en-US" sz="1400" b="1">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Kleuren</a:t>
            </a:r>
            <a:endParaRPr lang="en-US" sz="1400" b="1">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a:t>H</a:t>
              </a:r>
              <a:r>
                <a:rPr lang="nl-BE" sz="1000" err="1"/>
                <a:t>oofdkleur</a:t>
              </a:r>
              <a:endParaRPr lang="nl-BE" sz="1000"/>
            </a:p>
            <a:p>
              <a:pPr marL="0" indent="0" algn="l">
                <a:buFontTx/>
                <a:buNone/>
              </a:pPr>
              <a:r>
                <a:rPr lang="nl-BE" sz="1000"/>
                <a:t>Blauw (RGB: 68,200,245)</a:t>
              </a:r>
            </a:p>
            <a:p>
              <a:pPr marL="0" indent="0">
                <a:buFontTx/>
                <a:buNone/>
              </a:pPr>
              <a:r>
                <a:rPr lang="en-US" sz="1000"/>
                <a:t>1</a:t>
              </a:r>
              <a:r>
                <a:rPr lang="en-US" sz="1000" baseline="30000"/>
                <a:t>ste </a:t>
              </a:r>
              <a:r>
                <a:rPr lang="nl-BE" sz="1000"/>
                <a:t> Tekstkleur </a:t>
              </a:r>
            </a:p>
            <a:p>
              <a:pPr marL="0" indent="0">
                <a:buFontTx/>
                <a:buNone/>
              </a:pPr>
              <a:r>
                <a:rPr lang="nl-BE" sz="1000"/>
                <a:t>Wit (RGB:255,255,255)</a:t>
              </a:r>
            </a:p>
            <a:p>
              <a:pPr marL="0" indent="0">
                <a:buFontTx/>
                <a:buNone/>
              </a:pPr>
              <a:r>
                <a:rPr lang="en-US" sz="1000"/>
                <a:t>2</a:t>
              </a:r>
              <a:r>
                <a:rPr lang="en-US" sz="1000" baseline="30000"/>
                <a:t>de</a:t>
              </a:r>
              <a:r>
                <a:rPr lang="en-US" sz="1000"/>
                <a:t>   </a:t>
              </a:r>
              <a:r>
                <a:rPr lang="en-US" sz="1000" err="1"/>
                <a:t>Tekstkleur</a:t>
              </a:r>
              <a:endParaRPr lang="en-US" sz="1000"/>
            </a:p>
            <a:p>
              <a:pPr marL="0" indent="0">
                <a:buFontTx/>
                <a:buNone/>
              </a:pPr>
              <a:r>
                <a:rPr lang="en-US" sz="1000"/>
                <a:t>Z</a:t>
              </a:r>
              <a:r>
                <a:rPr lang="nl-BE" sz="1000"/>
                <a:t>wart (RGB:0,0,0)</a:t>
              </a:r>
            </a:p>
            <a:p>
              <a:pPr marL="0" indent="0">
                <a:buFontTx/>
                <a:buNone/>
              </a:pPr>
              <a:r>
                <a:rPr lang="en-US" sz="1000"/>
                <a:t>Extra: </a:t>
              </a:r>
            </a:p>
            <a:p>
              <a:pPr marL="0" indent="0">
                <a:buFontTx/>
                <a:buNone/>
              </a:pPr>
              <a:r>
                <a:rPr lang="en-US" sz="1000"/>
                <a:t>Magenta</a:t>
              </a:r>
              <a:r>
                <a:rPr lang="nl-BE" sz="1000"/>
                <a:t> (RGB: 236,0,140)</a:t>
              </a:r>
            </a:p>
            <a:p>
              <a:pPr marL="0" indent="0">
                <a:buFontTx/>
                <a:buNone/>
              </a:pPr>
              <a:r>
                <a:rPr lang="nl-BE" sz="1000"/>
                <a:t>Extra:</a:t>
              </a:r>
            </a:p>
            <a:p>
              <a:pPr marL="0" indent="0">
                <a:buFontTx/>
                <a:buNone/>
              </a:pPr>
              <a:r>
                <a:rPr lang="nl-BE" sz="100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Hulplijnen tonen aanpassen</a:t>
            </a:r>
            <a:endParaRPr lang="en-US" sz="1400" b="1">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a:latin typeface="+mn-lt"/>
                <a:cs typeface="Arial" panose="020B0604020202020204" pitchFamily="34" charset="0"/>
              </a:rPr>
              <a:t>In elke slide </a:t>
            </a:r>
            <a:r>
              <a:rPr lang="nl-NL" sz="1000" err="1">
                <a:latin typeface="+mn-lt"/>
                <a:cs typeface="Arial" panose="020B0604020202020204" pitchFamily="34" charset="0"/>
              </a:rPr>
              <a:t>layout</a:t>
            </a:r>
            <a:r>
              <a:rPr lang="nl-NL" sz="100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Tabellen aanpassen</a:t>
            </a:r>
            <a:endParaRPr lang="en-US" sz="1400" b="1">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a:latin typeface="+mn-lt"/>
                <a:cs typeface="Arial" panose="020B0604020202020204" pitchFamily="34" charset="0"/>
              </a:rPr>
              <a:t>Tabellen werkt niet altijd even vlot in PowerPoint. </a:t>
            </a:r>
          </a:p>
          <a:p>
            <a:endParaRPr lang="nl-NL" sz="1000">
              <a:latin typeface="+mn-lt"/>
              <a:cs typeface="Arial" panose="020B0604020202020204" pitchFamily="34" charset="0"/>
            </a:endParaRPr>
          </a:p>
          <a:p>
            <a:r>
              <a:rPr lang="nl-NL" sz="100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a:latin typeface="+mn-lt"/>
              <a:cs typeface="Arial" panose="020B0604020202020204" pitchFamily="34" charset="0"/>
            </a:endParaRPr>
          </a:p>
          <a:p>
            <a:r>
              <a:rPr lang="nl-NL" sz="100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115" name="Afbeelding 114">
            <a:extLst>
              <a:ext uri="{FF2B5EF4-FFF2-40B4-BE49-F238E27FC236}">
                <a16:creationId xmlns:a16="http://schemas.microsoft.com/office/drawing/2014/main" id="{CB240C3F-0CBE-43DA-B915-ADD14E9397E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1072720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65262"/>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en-GB" noProof="0"/>
            </a:br>
            <a:br>
              <a:rPr lang="en-GB" noProof="0"/>
            </a:br>
            <a:r>
              <a:rPr lang="en-GB" noProof="0"/>
              <a:t>Titel</a:t>
            </a:r>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noProof="0"/>
              <a:t>Ondertitel tekst</a:t>
            </a:r>
          </a:p>
        </p:txBody>
      </p:sp>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pic>
        <p:nvPicPr>
          <p:cNvPr id="12" name="Graphic 11">
            <a:extLst>
              <a:ext uri="{FF2B5EF4-FFF2-40B4-BE49-F238E27FC236}">
                <a16:creationId xmlns:a16="http://schemas.microsoft.com/office/drawing/2014/main" id="{CAD32F27-0931-4A36-A228-C5DD842F35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001" y="357904"/>
            <a:ext cx="7601331" cy="3895344"/>
          </a:xfrm>
          <a:prstGeom prst="rect">
            <a:avLst/>
          </a:prstGeom>
        </p:spPr>
      </p:pic>
    </p:spTree>
    <p:extLst>
      <p:ext uri="{BB962C8B-B14F-4D97-AF65-F5344CB8AC3E}">
        <p14:creationId xmlns:p14="http://schemas.microsoft.com/office/powerpoint/2010/main" val="354345904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en-GB" noProof="0"/>
              <a:t>Klik om Titel te bewerken</a:t>
            </a:r>
          </a:p>
        </p:txBody>
      </p:sp>
      <p:sp>
        <p:nvSpPr>
          <p:cNvPr id="3" name="Subtitle 2"/>
          <p:cNvSpPr>
            <a:spLocks noGrp="1"/>
          </p:cNvSpPr>
          <p:nvPr>
            <p:ph type="subTitle" idx="1" hasCustomPrompt="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noProof="0"/>
              <a:t>Klikken om de ondertitelstijl </a:t>
            </a:r>
          </a:p>
          <a:p>
            <a:r>
              <a:rPr lang="en-GB" noProof="0"/>
              <a:t>van het model </a:t>
            </a:r>
          </a:p>
          <a:p>
            <a:r>
              <a:rPr lang="en-GB" noProof="0"/>
              <a:t>te bewerken</a:t>
            </a:r>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Tussentitel slide</a:t>
            </a:r>
            <a:endParaRPr lang="en-US" sz="2000" b="1">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F7EE5D66-D7E4-4BDC-948E-FA0C01C6A52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13" y="1146964"/>
            <a:ext cx="2971386" cy="1522704"/>
          </a:xfrm>
          <a:prstGeom prst="rect">
            <a:avLst/>
          </a:prstGeom>
        </p:spPr>
      </p:pic>
    </p:spTree>
    <p:extLst>
      <p:ext uri="{BB962C8B-B14F-4D97-AF65-F5344CB8AC3E}">
        <p14:creationId xmlns:p14="http://schemas.microsoft.com/office/powerpoint/2010/main" val="32904365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BE" noProof="0"/>
              <a:t>Klik om Titel te bewerken</a:t>
            </a:r>
          </a:p>
        </p:txBody>
      </p:sp>
      <p:sp>
        <p:nvSpPr>
          <p:cNvPr id="3" name="Subtitle 2"/>
          <p:cNvSpPr>
            <a:spLocks noGrp="1"/>
          </p:cNvSpPr>
          <p:nvPr>
            <p:ph type="subTitle" idx="1" hasCustomPrompt="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Klikken om de ondertitelstijl </a:t>
            </a:r>
          </a:p>
          <a:p>
            <a:r>
              <a:rPr lang="nl-BE" noProof="0"/>
              <a:t>van het model </a:t>
            </a:r>
          </a:p>
          <a:p>
            <a:r>
              <a:rPr lang="nl-BE" noProof="0"/>
              <a:t>te bewerken</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Tussentitel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6711901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en-GB" noProof="0"/>
              <a:t>“Klik om quote </a:t>
            </a:r>
            <a:br>
              <a:rPr lang="en-GB" noProof="0"/>
            </a:br>
            <a:r>
              <a:rPr lang="en-GB" noProof="0"/>
              <a:t>in te Voegen”</a:t>
            </a:r>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noProof="0"/>
              <a:t>Klik om de Naam en Voornaam in te voegen</a:t>
            </a:r>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Quote slide</a:t>
            </a:r>
            <a:endParaRPr lang="en-US" sz="2000" b="1">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30A4158E-317F-4A86-B1B9-6DBC4007AC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13" y="1146964"/>
            <a:ext cx="2971386" cy="1522704"/>
          </a:xfrm>
          <a:prstGeom prst="rect">
            <a:avLst/>
          </a:prstGeom>
        </p:spPr>
      </p:pic>
    </p:spTree>
    <p:extLst>
      <p:ext uri="{BB962C8B-B14F-4D97-AF65-F5344CB8AC3E}">
        <p14:creationId xmlns:p14="http://schemas.microsoft.com/office/powerpoint/2010/main" val="283708918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en-GB" noProof="0"/>
              <a:t>Inhoudstafel / Agenda titel</a:t>
            </a:r>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noProof="0"/>
              <a:t>Agendapunt 1</a:t>
            </a:r>
          </a:p>
          <a:p>
            <a:r>
              <a:rPr lang="en-GB" noProof="0"/>
              <a:t>Agendapunt 2</a:t>
            </a:r>
          </a:p>
          <a:p>
            <a:r>
              <a:rPr lang="en-GB" noProof="0"/>
              <a:t>Agendapunt 3</a:t>
            </a:r>
          </a:p>
          <a:p>
            <a:r>
              <a:rPr lang="en-GB" noProof="0"/>
              <a:t>Agendapunt 4</a:t>
            </a:r>
          </a:p>
          <a:p>
            <a:r>
              <a:rPr lang="en-GB" noProof="0"/>
              <a:t>Agendapunt 5</a:t>
            </a:r>
          </a:p>
          <a:p>
            <a:r>
              <a:rPr lang="en-GB" noProof="0"/>
              <a:t>Agendapunt 6</a:t>
            </a:r>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Inhoud slide</a:t>
            </a:r>
            <a:endParaRPr lang="en-US" sz="2000" b="1">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9B1B0592-CA51-4965-AEB9-DEFB73DA845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13" y="1146964"/>
            <a:ext cx="2971386" cy="1522704"/>
          </a:xfrm>
          <a:prstGeom prst="rect">
            <a:avLst/>
          </a:prstGeom>
        </p:spPr>
      </p:pic>
    </p:spTree>
    <p:extLst>
      <p:ext uri="{BB962C8B-B14F-4D97-AF65-F5344CB8AC3E}">
        <p14:creationId xmlns:p14="http://schemas.microsoft.com/office/powerpoint/2010/main" val="109740920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6" name="Slide Number Placeholder 5"/>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201704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6" name="Slide Number Placeholder 5"/>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 </a:t>
            </a:r>
            <a:r>
              <a:rPr lang="nl-NL" sz="2000" b="1" err="1">
                <a:solidFill>
                  <a:schemeClr val="tx1"/>
                </a:solidFill>
                <a:latin typeface="+mn-lt"/>
                <a:cs typeface="Arial" panose="020B0604020202020204" pitchFamily="34" charset="0"/>
              </a:rPr>
              <a:t>floating</a:t>
            </a:r>
            <a:r>
              <a:rPr lang="nl-NL" sz="2000" b="1">
                <a:solidFill>
                  <a:schemeClr val="tx1"/>
                </a:solidFill>
                <a:latin typeface="+mn-lt"/>
                <a:cs typeface="Arial" panose="020B0604020202020204" pitchFamily="34" charset="0"/>
              </a:rPr>
              <a:t> titel slide</a:t>
            </a:r>
            <a:endParaRPr lang="en-US" sz="2000" b="1">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a:latin typeface="+mn-lt"/>
                <a:cs typeface="Arial" panose="020B0604020202020204" pitchFamily="34" charset="0"/>
              </a:rPr>
              <a:t>Verplaats na het invoegen van de foto deze weer naar de achtergrond zodat de titel terug vooraan kom te staan. </a:t>
            </a:r>
            <a:r>
              <a:rPr lang="nl-NL" sz="1000" b="1">
                <a:latin typeface="+mn-lt"/>
                <a:cs typeface="Arial" panose="020B0604020202020204" pitchFamily="34" charset="0"/>
              </a:rPr>
              <a:t>(rechtsklikken&gt; naar achtergrond&gt; naar achtergrond)</a:t>
            </a:r>
          </a:p>
          <a:p>
            <a:endParaRPr lang="nl-NL" sz="1000">
              <a:latin typeface="+mn-lt"/>
              <a:cs typeface="Arial" panose="020B0604020202020204" pitchFamily="34" charset="0"/>
            </a:endParaRPr>
          </a:p>
          <a:p>
            <a:r>
              <a:rPr lang="nl-NL" sz="100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788444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2222648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en-GB" noProof="0"/>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Tabel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090155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Lege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42238196"/>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Leeg zonder 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863784025"/>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1/2 Tekst en 1/2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30449799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hasCustomPrompt="1"/>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2/3 Tekst en 1/3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92957828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BE" noProof="0"/>
              <a:t>“Klik om quote </a:t>
            </a:r>
            <a:br>
              <a:rPr lang="nl-BE" noProof="0"/>
            </a:br>
            <a:r>
              <a:rPr lang="nl-BE" noProof="0"/>
              <a:t>in te Voegen”</a:t>
            </a:r>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Klik om de Naam en Voornaam in te voegen</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Quote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7569186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Afbeelding en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59498615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2 x 2 afbeeldingen slide</a:t>
            </a:r>
            <a:endParaRPr lang="en-US" sz="2000" b="1">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a:p>
        </p:txBody>
      </p:sp>
    </p:spTree>
    <p:extLst>
      <p:ext uri="{BB962C8B-B14F-4D97-AF65-F5344CB8AC3E}">
        <p14:creationId xmlns:p14="http://schemas.microsoft.com/office/powerpoint/2010/main" val="172393896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3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3326048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4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03619452"/>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hasCustomPrompt="1"/>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hasCustomPrompt="1"/>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hasCustomPrompt="1"/>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3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96772477"/>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5487499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Grafiek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9398938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1/3 Tekst en 2/3 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373337553"/>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60713780"/>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1/2 Tekst en 1/2 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68553268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BE" noProof="0"/>
              <a:t>Inhoudstafel / Agenda titel</a:t>
            </a:r>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Agendapunt 1</a:t>
            </a:r>
          </a:p>
          <a:p>
            <a:r>
              <a:rPr lang="nl-BE" noProof="0"/>
              <a:t>Agendapunt 2</a:t>
            </a:r>
          </a:p>
          <a:p>
            <a:r>
              <a:rPr lang="nl-BE" noProof="0"/>
              <a:t>Agendapunt 3</a:t>
            </a:r>
          </a:p>
          <a:p>
            <a:r>
              <a:rPr lang="nl-BE" noProof="0"/>
              <a:t>Agendapunt 4</a:t>
            </a:r>
          </a:p>
          <a:p>
            <a:r>
              <a:rPr lang="nl-BE" noProof="0"/>
              <a:t>Agendapunt 5</a:t>
            </a:r>
          </a:p>
          <a:p>
            <a:r>
              <a:rPr lang="nl-BE" noProof="0"/>
              <a:t>Agendapunt 6</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Inhoud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37897611"/>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endParaRPr lang="nl-BE"/>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10389513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en 3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283348632"/>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4126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Info slide</a:t>
            </a:r>
            <a:endParaRPr lang="en-US" sz="2000" b="1">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invoegen</a:t>
            </a:r>
            <a:endParaRPr lang="en-US" sz="1400" b="1">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a:latin typeface="+mn-lt"/>
                <a:cs typeface="Arial" panose="020B0604020202020204" pitchFamily="34" charset="0"/>
              </a:rPr>
              <a:t>Klik op het pictogram dat vervolgens verschijnt om een afbeelding in te voegen.</a:t>
            </a:r>
          </a:p>
          <a:p>
            <a:endParaRPr lang="nl-NL" sz="1000">
              <a:latin typeface="+mn-lt"/>
              <a:cs typeface="Arial" panose="020B0604020202020204" pitchFamily="34" charset="0"/>
            </a:endParaRPr>
          </a:p>
          <a:p>
            <a:r>
              <a:rPr lang="nl-NL" sz="1000">
                <a:latin typeface="+mn-lt"/>
                <a:cs typeface="Arial" panose="020B0604020202020204" pitchFamily="34" charset="0"/>
              </a:rPr>
              <a:t>Voor </a:t>
            </a:r>
            <a:r>
              <a:rPr lang="nl-NL" sz="1000" err="1">
                <a:latin typeface="+mn-lt"/>
                <a:cs typeface="Arial" panose="020B0604020202020204" pitchFamily="34" charset="0"/>
              </a:rPr>
              <a:t>copy+paste</a:t>
            </a:r>
            <a:r>
              <a:rPr lang="nl-NL" sz="1000">
                <a:latin typeface="+mn-lt"/>
                <a:cs typeface="Arial" panose="020B0604020202020204" pitchFamily="34" charset="0"/>
              </a:rPr>
              <a:t> commando:</a:t>
            </a:r>
          </a:p>
          <a:p>
            <a:r>
              <a:rPr lang="nl-NL" sz="1000">
                <a:latin typeface="+mn-lt"/>
                <a:cs typeface="Arial" panose="020B0604020202020204" pitchFamily="34" charset="0"/>
              </a:rPr>
              <a:t>Selecteer de </a:t>
            </a:r>
            <a:r>
              <a:rPr lang="nl-NL" sz="1000" err="1">
                <a:latin typeface="+mn-lt"/>
                <a:cs typeface="Arial" panose="020B0604020202020204" pitchFamily="34" charset="0"/>
              </a:rPr>
              <a:t>placeholder</a:t>
            </a:r>
            <a:r>
              <a:rPr lang="nl-NL" sz="100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a:latin typeface="+mn-lt"/>
                <a:cs typeface="Arial" panose="020B0604020202020204" pitchFamily="34" charset="0"/>
              </a:rPr>
              <a:t>Wanneer je de afbeelding wilt schalen of verslepen, ga dan naar </a:t>
            </a:r>
          </a:p>
          <a:p>
            <a:r>
              <a:rPr lang="nl-NL" sz="1000" b="1">
                <a:latin typeface="+mn-lt"/>
                <a:cs typeface="Arial" panose="020B0604020202020204" pitchFamily="34" charset="0"/>
              </a:rPr>
              <a:t>‘Hulpmiddelen voor afbeeldingen’ </a:t>
            </a:r>
          </a:p>
          <a:p>
            <a:r>
              <a:rPr lang="nl-NL" sz="1000">
                <a:latin typeface="+mn-lt"/>
                <a:cs typeface="Arial" panose="020B0604020202020204" pitchFamily="34" charset="0"/>
              </a:rPr>
              <a:t>en klik op </a:t>
            </a:r>
            <a:r>
              <a:rPr lang="nl-NL" sz="1000" b="1">
                <a:latin typeface="+mn-lt"/>
                <a:cs typeface="Arial" panose="020B0604020202020204" pitchFamily="34" charset="0"/>
              </a:rPr>
              <a:t>‘Bijsnijden’. </a:t>
            </a:r>
            <a:r>
              <a:rPr lang="nl-NL" sz="1000">
                <a:latin typeface="+mn-lt"/>
                <a:cs typeface="Arial" panose="020B0604020202020204" pitchFamily="34" charset="0"/>
              </a:rPr>
              <a:t>Met de witte bolletjes schaal je de afbeelding, met de zwarte haakjes schaal je het afbeeldingskader. </a:t>
            </a:r>
            <a:endParaRPr lang="en-US" sz="100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a:latin typeface="+mn-lt"/>
                <a:cs typeface="Arial" panose="020B0604020202020204" pitchFamily="34" charset="0"/>
              </a:rPr>
              <a:t>Howest stock Afbeeldingen kan je downloaden op</a:t>
            </a:r>
          </a:p>
          <a:p>
            <a:r>
              <a:rPr lang="nl-NL" sz="1000">
                <a:latin typeface="+mn-lt"/>
                <a:cs typeface="Arial" panose="020B0604020202020204" pitchFamily="34" charset="0"/>
              </a:rPr>
              <a:t> </a:t>
            </a:r>
            <a:r>
              <a:rPr lang="nl-BE" sz="1000">
                <a:latin typeface="+mn-lt"/>
                <a:hlinkClick r:id="rId4"/>
              </a:rPr>
              <a:t>https://www.flickr.com/photos/howestbe/albums</a:t>
            </a:r>
            <a:endParaRPr lang="nl-NL" sz="100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optimaliseren</a:t>
            </a:r>
            <a:endParaRPr lang="en-US" sz="1400" b="1">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a:latin typeface="+mn-lt"/>
                <a:cs typeface="Arial" panose="020B0604020202020204" pitchFamily="34" charset="0"/>
              </a:rPr>
              <a:t>Afbeeldingen maken je PPT vaak heel groot, indien nodig kan je ze comprimeren door ze te selecteren naar </a:t>
            </a:r>
            <a:r>
              <a:rPr lang="nl-NL" sz="1000" b="1">
                <a:latin typeface="+mn-lt"/>
                <a:cs typeface="Arial" panose="020B0604020202020204" pitchFamily="34" charset="0"/>
              </a:rPr>
              <a:t>opmaak</a:t>
            </a:r>
            <a:r>
              <a:rPr lang="nl-NL" sz="1000">
                <a:latin typeface="+mn-lt"/>
                <a:cs typeface="Arial" panose="020B0604020202020204" pitchFamily="34" charset="0"/>
              </a:rPr>
              <a:t> te gaan</a:t>
            </a:r>
          </a:p>
          <a:p>
            <a:endParaRPr lang="nl-NL" sz="1000">
              <a:latin typeface="+mn-lt"/>
              <a:cs typeface="Arial" panose="020B0604020202020204" pitchFamily="34" charset="0"/>
            </a:endParaRPr>
          </a:p>
          <a:p>
            <a:r>
              <a:rPr lang="nl-NL" sz="1000">
                <a:latin typeface="+mn-lt"/>
                <a:cs typeface="Arial" panose="020B0604020202020204" pitchFamily="34" charset="0"/>
              </a:rPr>
              <a:t>Daar kan je volgende optie vinden:</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Gebruik iconen /logo`s</a:t>
            </a:r>
            <a:endParaRPr lang="en-US" sz="1400" b="1">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a:latin typeface="+mn-lt"/>
              <a:cs typeface="Arial" panose="020B0604020202020204" pitchFamily="34" charset="0"/>
            </a:endParaRPr>
          </a:p>
          <a:p>
            <a:r>
              <a:rPr lang="nl-NL" sz="1000">
                <a:latin typeface="+mn-lt"/>
                <a:cs typeface="Arial" panose="020B0604020202020204" pitchFamily="34" charset="0"/>
              </a:rPr>
              <a:t> </a:t>
            </a:r>
            <a:r>
              <a:rPr lang="nl-NL" sz="1000" b="1">
                <a:latin typeface="+mn-lt"/>
                <a:cs typeface="Arial" panose="020B0604020202020204" pitchFamily="34" charset="0"/>
              </a:rPr>
              <a:t>Sleep hiervoor aan de witte bolletjes op de hoeken maar hou SHIFT ingedrukt</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Aanpassen datum en voettekst</a:t>
            </a:r>
            <a:endParaRPr lang="en-US" sz="1400" b="1">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a:latin typeface="+mn-lt"/>
                <a:cs typeface="Arial" panose="020B0604020202020204" pitchFamily="34" charset="0"/>
              </a:rPr>
              <a:t>Pas de voettekst niet rechtstreeks aan maar ga via invoegen en klik op:</a:t>
            </a: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r>
              <a:rPr lang="nl-NL" sz="1000" b="0">
                <a:latin typeface="+mn-lt"/>
                <a:cs typeface="Arial" panose="020B0604020202020204" pitchFamily="34" charset="0"/>
              </a:rPr>
              <a:t>Daar kan je deze aanpassen en toepassen op de slide of op alle slides.</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a:latin typeface="+mn-lt"/>
                <a:cs typeface="Arial" panose="020B0604020202020204" pitchFamily="34" charset="0"/>
              </a:rPr>
              <a:t>Indien je per ongeluk elementen verschoven hebt in de </a:t>
            </a:r>
            <a:r>
              <a:rPr lang="nl-NL" sz="1000" err="1">
                <a:latin typeface="+mn-lt"/>
                <a:cs typeface="Arial" panose="020B0604020202020204" pitchFamily="34" charset="0"/>
              </a:rPr>
              <a:t>layout</a:t>
            </a:r>
            <a:r>
              <a:rPr lang="nl-NL" sz="1000">
                <a:latin typeface="+mn-lt"/>
                <a:cs typeface="Arial" panose="020B0604020202020204" pitchFamily="34" charset="0"/>
              </a:rPr>
              <a:t>, pas opnieuw de juiste template toe:</a:t>
            </a:r>
          </a:p>
          <a:p>
            <a:endParaRPr lang="nl-NL" sz="1000" b="1">
              <a:latin typeface="+mn-lt"/>
              <a:cs typeface="Arial" panose="020B0604020202020204" pitchFamily="34" charset="0"/>
            </a:endParaRPr>
          </a:p>
          <a:p>
            <a:r>
              <a:rPr lang="nl-NL" sz="1000" b="1">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Reset </a:t>
            </a:r>
            <a:r>
              <a:rPr lang="nl-NL" sz="1400" b="1" err="1">
                <a:solidFill>
                  <a:schemeClr val="tx2"/>
                </a:solidFill>
                <a:latin typeface="+mn-lt"/>
                <a:cs typeface="Arial" panose="020B0604020202020204" pitchFamily="34" charset="0"/>
              </a:rPr>
              <a:t>layout</a:t>
            </a:r>
            <a:endParaRPr lang="en-US" sz="1400" b="1">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a:latin typeface="Arial Rounded MT Bold" panose="020F0704030504030204" pitchFamily="34" charset="0"/>
              </a:rPr>
              <a:t>Gebruik Howest template </a:t>
            </a:r>
            <a:r>
              <a:rPr lang="nl-NL" sz="1100">
                <a:latin typeface="Arial Rounded MT Bold" panose="020F0704030504030204" pitchFamily="34" charset="0"/>
              </a:rPr>
              <a:t>versie 1.0</a:t>
            </a:r>
            <a:endParaRPr lang="nl-BE" sz="110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Tekst niveaus</a:t>
            </a:r>
            <a:endParaRPr lang="en-US" sz="1400" b="1">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a:t>Titelfont is </a:t>
            </a:r>
            <a:r>
              <a:rPr lang="nl-BE" sz="1000" err="1"/>
              <a:t>Arial</a:t>
            </a:r>
            <a:r>
              <a:rPr lang="nl-BE" sz="1000"/>
              <a:t> </a:t>
            </a:r>
            <a:r>
              <a:rPr lang="nl-BE" sz="1000" err="1"/>
              <a:t>Rounded</a:t>
            </a:r>
            <a:r>
              <a:rPr lang="nl-BE" sz="1000"/>
              <a:t> MT </a:t>
            </a:r>
            <a:r>
              <a:rPr lang="nl-BE" sz="1000" err="1"/>
              <a:t>Bold</a:t>
            </a:r>
            <a:endParaRPr lang="nl-BE" sz="1000"/>
          </a:p>
          <a:p>
            <a:r>
              <a:rPr lang="en-US" sz="1000" err="1"/>
              <a:t>Daarnaast</a:t>
            </a:r>
            <a:r>
              <a:rPr lang="en-US" sz="1000"/>
              <a:t> </a:t>
            </a:r>
            <a:r>
              <a:rPr lang="en-US" sz="1000" err="1"/>
              <a:t>voor</a:t>
            </a:r>
            <a:r>
              <a:rPr lang="en-US" sz="1000"/>
              <a:t> </a:t>
            </a:r>
            <a:r>
              <a:rPr lang="en-US" sz="1000" err="1"/>
              <a:t>tekst</a:t>
            </a:r>
            <a:r>
              <a:rPr lang="en-US" sz="1000"/>
              <a:t> Calibri </a:t>
            </a:r>
            <a:r>
              <a:rPr lang="en-US" sz="1000" err="1"/>
              <a:t>gebruiken</a:t>
            </a:r>
            <a:endParaRPr lang="en-US" sz="100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a:solidFill>
                  <a:schemeClr val="tx2"/>
                </a:solidFill>
                <a:latin typeface="Arial" panose="020B0604020202020204" pitchFamily="34" charset="0"/>
                <a:cs typeface="Arial" panose="020B0604020202020204" pitchFamily="34" charset="0"/>
              </a:rPr>
              <a:t>Tekstgroottes</a:t>
            </a:r>
            <a:endParaRPr lang="en-US" sz="1000" b="1">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a:latin typeface="+mj-lt"/>
                <a:cs typeface="Arial" panose="020B0604020202020204" pitchFamily="34" charset="0"/>
              </a:rPr>
              <a:t>Platte tekst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err="1">
                <a:latin typeface="+mj-lt"/>
                <a:cs typeface="Arial" panose="020B0604020202020204" pitchFamily="34" charset="0"/>
              </a:rPr>
              <a:t>Bullet</a:t>
            </a:r>
            <a:r>
              <a:rPr lang="nl-NL" sz="1000">
                <a:latin typeface="+mj-lt"/>
                <a:cs typeface="Arial" panose="020B0604020202020204" pitchFamily="34" charset="0"/>
              </a:rPr>
              <a: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a:latin typeface="+mj-lt"/>
                <a:cs typeface="Arial" panose="020B0604020202020204" pitchFamily="34" charset="0"/>
              </a:rPr>
              <a:t>Sub </a:t>
            </a:r>
            <a:r>
              <a:rPr lang="nl-NL" sz="1000" err="1">
                <a:latin typeface="+mj-lt"/>
                <a:cs typeface="Arial" panose="020B0604020202020204" pitchFamily="34" charset="0"/>
              </a:rPr>
              <a:t>Bullet</a:t>
            </a:r>
            <a:r>
              <a:rPr lang="nl-NL" sz="1000">
                <a:latin typeface="+mj-lt"/>
                <a:cs typeface="Arial" panose="020B0604020202020204" pitchFamily="34" charset="0"/>
              </a:rPr>
              <a:t> (30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a:solidFill>
                  <a:schemeClr val="tx2"/>
                </a:solidFill>
                <a:latin typeface="+mj-lt"/>
                <a:cs typeface="Arial" panose="020B0604020202020204" pitchFamily="34" charset="0"/>
              </a:rPr>
              <a:t>Kopje (24 </a:t>
            </a:r>
            <a:r>
              <a:rPr lang="nl-NL" sz="1000" b="1" err="1">
                <a:solidFill>
                  <a:schemeClr val="tx2"/>
                </a:solidFill>
                <a:latin typeface="+mj-lt"/>
                <a:cs typeface="Arial" panose="020B0604020202020204" pitchFamily="34" charset="0"/>
              </a:rPr>
              <a:t>pt</a:t>
            </a:r>
            <a:r>
              <a:rPr lang="nl-NL" sz="1000" b="1">
                <a:solidFill>
                  <a:schemeClr val="tx2"/>
                </a:solidFill>
                <a:latin typeface="+mj-lt"/>
                <a:cs typeface="Arial" panose="020B0604020202020204" pitchFamily="34" charset="0"/>
              </a:rPr>
              <a:t>)</a:t>
            </a:r>
            <a:endParaRPr lang="en-US" sz="1000" b="1">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a:solidFill>
                  <a:schemeClr val="tx2"/>
                </a:solidFill>
                <a:latin typeface="+mj-lt"/>
                <a:cs typeface="Arial" panose="020B0604020202020204" pitchFamily="34" charset="0"/>
              </a:rPr>
              <a:t>Kopje (16 </a:t>
            </a:r>
            <a:r>
              <a:rPr lang="nl-NL" sz="1000" i="1" err="1">
                <a:solidFill>
                  <a:schemeClr val="tx2"/>
                </a:solidFill>
                <a:latin typeface="+mj-lt"/>
                <a:cs typeface="Arial" panose="020B0604020202020204" pitchFamily="34" charset="0"/>
              </a:rPr>
              <a:t>pt</a:t>
            </a:r>
            <a:r>
              <a:rPr lang="nl-NL" sz="1000" i="1">
                <a:solidFill>
                  <a:schemeClr val="tx2"/>
                </a:solidFill>
                <a:latin typeface="+mj-lt"/>
                <a:cs typeface="Arial" panose="020B0604020202020204" pitchFamily="34" charset="0"/>
              </a:rPr>
              <a:t>)</a:t>
            </a:r>
            <a:endParaRPr lang="en-US" sz="1000" i="1">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1</a:t>
              </a:r>
              <a:endParaRPr lang="en-US" sz="1200" b="1">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2</a:t>
              </a:r>
              <a:endParaRPr lang="en-US" sz="1200" b="1">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3</a:t>
              </a:r>
              <a:endParaRPr lang="en-US" sz="1200" b="1">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4</a:t>
              </a:r>
              <a:endParaRPr lang="en-US" sz="1200" b="1">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5</a:t>
              </a:r>
              <a:endParaRPr lang="en-US" sz="1200" b="1">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Kaart aanpassen</a:t>
            </a:r>
            <a:endParaRPr lang="en-US" sz="1400" b="1">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a:latin typeface="+mn-lt"/>
                <a:cs typeface="Arial" panose="020B0604020202020204" pitchFamily="34" charset="0"/>
              </a:rPr>
              <a:t>Selecteer eerst de kaart en vervolgens het deel dat je wenst te kleuren. Klik naast de kaart om deze weer te verlaten.</a:t>
            </a:r>
          </a:p>
          <a:p>
            <a:endParaRPr lang="nl-NL" sz="1000">
              <a:latin typeface="+mn-lt"/>
              <a:cs typeface="Arial" panose="020B0604020202020204" pitchFamily="34" charset="0"/>
            </a:endParaRPr>
          </a:p>
          <a:p>
            <a:r>
              <a:rPr lang="nl-NL" sz="1000">
                <a:latin typeface="+mn-lt"/>
                <a:cs typeface="Arial" panose="020B0604020202020204" pitchFamily="34" charset="0"/>
              </a:rPr>
              <a:t>Copier de </a:t>
            </a:r>
            <a:r>
              <a:rPr lang="nl-NL" sz="1000" err="1">
                <a:latin typeface="+mn-lt"/>
                <a:cs typeface="Arial" panose="020B0604020202020204" pitchFamily="34" charset="0"/>
              </a:rPr>
              <a:t>pushpin</a:t>
            </a:r>
            <a:r>
              <a:rPr lang="nl-NL" sz="100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Grafieken aanpassen</a:t>
            </a:r>
            <a:endParaRPr lang="en-US" sz="1400" b="1">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a:latin typeface="+mn-lt"/>
                <a:cs typeface="Arial" panose="020B0604020202020204" pitchFamily="34" charset="0"/>
              </a:rPr>
              <a:t>Klik rechts op de grafiek en kies voor:</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Vragen of hulp</a:t>
            </a:r>
            <a:endParaRPr lang="en-US" sz="1400" b="1">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a:latin typeface="+mn-lt"/>
                <a:cs typeface="Arial" panose="020B0604020202020204" pitchFamily="34" charset="0"/>
              </a:rPr>
              <a:t>Contacteer de dienst communicatie of </a:t>
            </a:r>
            <a:r>
              <a:rPr lang="nl-NL" sz="1000">
                <a:latin typeface="+mn-lt"/>
                <a:cs typeface="Arial" panose="020B0604020202020204" pitchFamily="34" charset="0"/>
                <a:hlinkClick r:id="rId8"/>
              </a:rPr>
              <a:t>regis.le.roy@howest.be</a:t>
            </a:r>
            <a:r>
              <a:rPr lang="nl-NL" sz="100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err="1">
                <a:solidFill>
                  <a:schemeClr val="tx2"/>
                </a:solidFill>
                <a:latin typeface="+mn-lt"/>
                <a:cs typeface="Arial" panose="020B0604020202020204" pitchFamily="34" charset="0"/>
              </a:rPr>
              <a:t>SmartArt</a:t>
            </a:r>
            <a:r>
              <a:rPr lang="nl-NL" sz="1400" b="1">
                <a:solidFill>
                  <a:schemeClr val="tx2"/>
                </a:solidFill>
                <a:latin typeface="+mn-lt"/>
                <a:cs typeface="Arial" panose="020B0604020202020204" pitchFamily="34" charset="0"/>
              </a:rPr>
              <a:t> aanpassen</a:t>
            </a:r>
            <a:endParaRPr lang="en-US" sz="1400" b="1">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a:latin typeface="+mn-lt"/>
                <a:cs typeface="Arial" panose="020B0604020202020204" pitchFamily="34" charset="0"/>
              </a:rPr>
              <a:t>Copier de </a:t>
            </a:r>
            <a:r>
              <a:rPr lang="nl-NL" sz="1000" err="1">
                <a:latin typeface="+mn-lt"/>
                <a:cs typeface="Arial" panose="020B0604020202020204" pitchFamily="34" charset="0"/>
              </a:rPr>
              <a:t>smartart</a:t>
            </a:r>
            <a:r>
              <a:rPr lang="nl-NL" sz="1000">
                <a:latin typeface="+mn-lt"/>
                <a:cs typeface="Arial" panose="020B0604020202020204" pitchFamily="34" charset="0"/>
              </a:rPr>
              <a:t> naar de template je slide.</a:t>
            </a:r>
          </a:p>
          <a:p>
            <a:endParaRPr lang="nl-NL" sz="1000">
              <a:latin typeface="+mn-lt"/>
              <a:cs typeface="Arial" panose="020B0604020202020204" pitchFamily="34" charset="0"/>
            </a:endParaRPr>
          </a:p>
          <a:p>
            <a:r>
              <a:rPr lang="nl-NL" sz="100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a:latin typeface="+mn-lt"/>
                <a:cs typeface="Arial" panose="020B0604020202020204" pitchFamily="34" charset="0"/>
              </a:rPr>
              <a:t>Gelieve steeds de laatste versie af te halen van dit bestand! Via het intranet op </a:t>
            </a:r>
          </a:p>
          <a:p>
            <a:r>
              <a:rPr lang="nl-BE" sz="1000">
                <a:latin typeface="+mn-lt"/>
                <a:cs typeface="Arial" panose="020B0604020202020204" pitchFamily="34" charset="0"/>
                <a:hlinkClick r:id="rId9"/>
              </a:rPr>
              <a:t>https://start.howest.be/StrategieCommunicatie/Communicatie</a:t>
            </a:r>
            <a:endParaRPr lang="nl-BE" sz="100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Over deze template</a:t>
            </a:r>
            <a:endParaRPr lang="en-US" sz="1400" b="1">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Kleuren</a:t>
            </a:r>
            <a:endParaRPr lang="en-US" sz="1400" b="1">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a:t>H</a:t>
              </a:r>
              <a:r>
                <a:rPr lang="nl-BE" sz="1000" err="1"/>
                <a:t>oofdkleur</a:t>
              </a:r>
              <a:endParaRPr lang="nl-BE" sz="1000"/>
            </a:p>
            <a:p>
              <a:pPr marL="0" indent="0" algn="l">
                <a:buFontTx/>
                <a:buNone/>
              </a:pPr>
              <a:r>
                <a:rPr lang="nl-BE" sz="1000"/>
                <a:t>Blauw (RGB: 68,200,245)</a:t>
              </a:r>
            </a:p>
            <a:p>
              <a:pPr marL="0" indent="0">
                <a:buFontTx/>
                <a:buNone/>
              </a:pPr>
              <a:r>
                <a:rPr lang="en-US" sz="1000"/>
                <a:t>1</a:t>
              </a:r>
              <a:r>
                <a:rPr lang="en-US" sz="1000" baseline="30000"/>
                <a:t>ste </a:t>
              </a:r>
              <a:r>
                <a:rPr lang="nl-BE" sz="1000"/>
                <a:t> Tekstkleur </a:t>
              </a:r>
            </a:p>
            <a:p>
              <a:pPr marL="0" indent="0">
                <a:buFontTx/>
                <a:buNone/>
              </a:pPr>
              <a:r>
                <a:rPr lang="nl-BE" sz="1000"/>
                <a:t>Wit (RGB:255,255,255)</a:t>
              </a:r>
            </a:p>
            <a:p>
              <a:pPr marL="0" indent="0">
                <a:buFontTx/>
                <a:buNone/>
              </a:pPr>
              <a:r>
                <a:rPr lang="en-US" sz="1000"/>
                <a:t>2</a:t>
              </a:r>
              <a:r>
                <a:rPr lang="en-US" sz="1000" baseline="30000"/>
                <a:t>de</a:t>
              </a:r>
              <a:r>
                <a:rPr lang="en-US" sz="1000"/>
                <a:t>   </a:t>
              </a:r>
              <a:r>
                <a:rPr lang="en-US" sz="1000" err="1"/>
                <a:t>Tekstkleur</a:t>
              </a:r>
              <a:endParaRPr lang="en-US" sz="1000"/>
            </a:p>
            <a:p>
              <a:pPr marL="0" indent="0">
                <a:buFontTx/>
                <a:buNone/>
              </a:pPr>
              <a:r>
                <a:rPr lang="en-US" sz="1000"/>
                <a:t>Z</a:t>
              </a:r>
              <a:r>
                <a:rPr lang="nl-BE" sz="1000"/>
                <a:t>wart (RGB:0,0,0)</a:t>
              </a:r>
            </a:p>
            <a:p>
              <a:pPr marL="0" indent="0">
                <a:buFontTx/>
                <a:buNone/>
              </a:pPr>
              <a:r>
                <a:rPr lang="en-US" sz="1000"/>
                <a:t>Extra: </a:t>
              </a:r>
            </a:p>
            <a:p>
              <a:pPr marL="0" indent="0">
                <a:buFontTx/>
                <a:buNone/>
              </a:pPr>
              <a:r>
                <a:rPr lang="en-US" sz="1000"/>
                <a:t>Magenta</a:t>
              </a:r>
              <a:r>
                <a:rPr lang="nl-BE" sz="1000"/>
                <a:t> (RGB: 236,0,140)</a:t>
              </a:r>
            </a:p>
            <a:p>
              <a:pPr marL="0" indent="0">
                <a:buFontTx/>
                <a:buNone/>
              </a:pPr>
              <a:r>
                <a:rPr lang="nl-BE" sz="1000"/>
                <a:t>Extra:</a:t>
              </a:r>
            </a:p>
            <a:p>
              <a:pPr marL="0" indent="0">
                <a:buFontTx/>
                <a:buNone/>
              </a:pPr>
              <a:r>
                <a:rPr lang="nl-BE" sz="100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Hulplijnen tonen aanpassen</a:t>
            </a:r>
            <a:endParaRPr lang="en-US" sz="1400" b="1">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a:latin typeface="+mn-lt"/>
                <a:cs typeface="Arial" panose="020B0604020202020204" pitchFamily="34" charset="0"/>
              </a:rPr>
              <a:t>In elke slide </a:t>
            </a:r>
            <a:r>
              <a:rPr lang="nl-NL" sz="1000" err="1">
                <a:latin typeface="+mn-lt"/>
                <a:cs typeface="Arial" panose="020B0604020202020204" pitchFamily="34" charset="0"/>
              </a:rPr>
              <a:t>layout</a:t>
            </a:r>
            <a:r>
              <a:rPr lang="nl-NL" sz="100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Tabellen aanpassen</a:t>
            </a:r>
            <a:endParaRPr lang="en-US" sz="1400" b="1">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a:latin typeface="+mn-lt"/>
                <a:cs typeface="Arial" panose="020B0604020202020204" pitchFamily="34" charset="0"/>
              </a:rPr>
              <a:t>Tabellen werkt niet altijd even vlot in PowerPoint. </a:t>
            </a:r>
          </a:p>
          <a:p>
            <a:endParaRPr lang="nl-NL" sz="1000">
              <a:latin typeface="+mn-lt"/>
              <a:cs typeface="Arial" panose="020B0604020202020204" pitchFamily="34" charset="0"/>
            </a:endParaRPr>
          </a:p>
          <a:p>
            <a:r>
              <a:rPr lang="nl-NL" sz="100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a:latin typeface="+mn-lt"/>
              <a:cs typeface="Arial" panose="020B0604020202020204" pitchFamily="34" charset="0"/>
            </a:endParaRPr>
          </a:p>
          <a:p>
            <a:r>
              <a:rPr lang="nl-NL" sz="100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115" name="Afbeelding 114">
            <a:extLst>
              <a:ext uri="{FF2B5EF4-FFF2-40B4-BE49-F238E27FC236}">
                <a16:creationId xmlns:a16="http://schemas.microsoft.com/office/drawing/2014/main" id="{5574E764-4DF0-401B-8634-39C5C89BB7CE}"/>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1837244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BE" noProof="0"/>
              <a:t>Klik om Titel te bewerken</a:t>
            </a:r>
          </a:p>
        </p:txBody>
      </p:sp>
      <p:sp>
        <p:nvSpPr>
          <p:cNvPr id="3" name="Subtitle 2"/>
          <p:cNvSpPr>
            <a:spLocks noGrp="1"/>
          </p:cNvSpPr>
          <p:nvPr>
            <p:ph type="subTitle" idx="1" hasCustomPrompt="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Klikken om de ondertitelstijl </a:t>
            </a:r>
          </a:p>
          <a:p>
            <a:r>
              <a:rPr lang="nl-BE" noProof="0"/>
              <a:t>van het model </a:t>
            </a:r>
          </a:p>
          <a:p>
            <a:r>
              <a:rPr lang="nl-BE" noProof="0"/>
              <a:t>te bewerken</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Tussentitel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852464918"/>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BE" noProof="0"/>
            </a:br>
            <a:br>
              <a:rPr lang="nl-BE" noProof="0"/>
            </a:br>
            <a:r>
              <a:rPr lang="nl-BE" noProof="0"/>
              <a:t>Titel</a:t>
            </a:r>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365592"/>
            <a:ext cx="7567613" cy="3878402"/>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40040869"/>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BE" noProof="0"/>
              <a:t>“Klik om quote </a:t>
            </a:r>
            <a:br>
              <a:rPr lang="nl-BE" noProof="0"/>
            </a:br>
            <a:r>
              <a:rPr lang="nl-BE" noProof="0"/>
              <a:t>in te Voegen”</a:t>
            </a:r>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Klik om de Naam en Voornaam in te voegen</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Quote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35915536"/>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BE" noProof="0"/>
              <a:t>Inhoudstafel / Agenda titel</a:t>
            </a:r>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Agendapunt 1</a:t>
            </a:r>
          </a:p>
          <a:p>
            <a:r>
              <a:rPr lang="nl-BE" noProof="0"/>
              <a:t>Agendapunt 2</a:t>
            </a:r>
          </a:p>
          <a:p>
            <a:r>
              <a:rPr lang="nl-BE" noProof="0"/>
              <a:t>Agendapunt 3</a:t>
            </a:r>
          </a:p>
          <a:p>
            <a:r>
              <a:rPr lang="nl-BE" noProof="0"/>
              <a:t>Agendapunt 4</a:t>
            </a:r>
          </a:p>
          <a:p>
            <a:r>
              <a:rPr lang="nl-BE" noProof="0"/>
              <a:t>Agendapunt 5</a:t>
            </a:r>
          </a:p>
          <a:p>
            <a:r>
              <a:rPr lang="nl-BE" noProof="0"/>
              <a:t>Agendapunt 6</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Inhoud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230274321"/>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slide</a:t>
            </a:r>
            <a:endParaRPr lang="en-US" sz="2000" b="1">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4E33BA09-67C0-408C-8B50-3F1EBDFBB6AD}"/>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4228369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 </a:t>
            </a:r>
            <a:r>
              <a:rPr lang="nl-NL" sz="2000" b="1" err="1">
                <a:solidFill>
                  <a:schemeClr val="tx1"/>
                </a:solidFill>
                <a:latin typeface="+mn-lt"/>
                <a:cs typeface="Arial" panose="020B0604020202020204" pitchFamily="34" charset="0"/>
              </a:rPr>
              <a:t>floating</a:t>
            </a:r>
            <a:r>
              <a:rPr lang="nl-NL" sz="2000" b="1">
                <a:solidFill>
                  <a:schemeClr val="tx1"/>
                </a:solidFill>
                <a:latin typeface="+mn-lt"/>
                <a:cs typeface="Arial" panose="020B0604020202020204" pitchFamily="34" charset="0"/>
              </a:rPr>
              <a:t> titel slide</a:t>
            </a:r>
            <a:endParaRPr lang="en-US" sz="2000" b="1">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a:latin typeface="+mn-lt"/>
                <a:cs typeface="Arial" panose="020B0604020202020204" pitchFamily="34" charset="0"/>
              </a:rPr>
              <a:t>Verplaats na het invoegen van de foto deze weer naar de achtergrond zodat de titel terug vooraan kom te staan. </a:t>
            </a:r>
            <a:r>
              <a:rPr lang="nl-NL" sz="1000" b="1">
                <a:latin typeface="+mn-lt"/>
                <a:cs typeface="Arial" panose="020B0604020202020204" pitchFamily="34" charset="0"/>
              </a:rPr>
              <a:t>(rechtsklikken&gt; naar achtergrond&gt; naar achtergrond)</a:t>
            </a:r>
          </a:p>
          <a:p>
            <a:endParaRPr lang="nl-NL" sz="1000">
              <a:latin typeface="+mn-lt"/>
              <a:cs typeface="Arial" panose="020B0604020202020204" pitchFamily="34" charset="0"/>
            </a:endParaRPr>
          </a:p>
          <a:p>
            <a:r>
              <a:rPr lang="nl-NL" sz="1000">
                <a:latin typeface="+mn-lt"/>
                <a:cs typeface="Arial" panose="020B0604020202020204" pitchFamily="34" charset="0"/>
              </a:rPr>
              <a:t>Indien de tekst niet genoeg zichtbaar is over de foto, verander de kleur van zwart naar wit.</a:t>
            </a:r>
          </a:p>
        </p:txBody>
      </p:sp>
      <p:sp>
        <p:nvSpPr>
          <p:cNvPr id="17" name="Slide Number Placeholder 5">
            <a:extLst>
              <a:ext uri="{FF2B5EF4-FFF2-40B4-BE49-F238E27FC236}">
                <a16:creationId xmlns:a16="http://schemas.microsoft.com/office/drawing/2014/main" id="{535CD291-C318-4F7C-BE2D-0968FAAC202A}"/>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91899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noProof="0" smtClean="0"/>
              <a:t>7/11/2022</a:t>
            </a:fld>
            <a:endParaRPr lang="nl-BE" noProof="0"/>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noProof="0"/>
              <a:t>Voettekst</a:t>
            </a:r>
          </a:p>
        </p:txBody>
      </p:sp>
      <p:sp>
        <p:nvSpPr>
          <p:cNvPr id="6" name="Slide Number Placeholder 5"/>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noProof="0" smtClean="0"/>
              <a:pPr/>
              <a:t>‹nr.›</a:t>
            </a:fld>
            <a:endParaRPr lang="nl-BE" noProof="0"/>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0151778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slide</a:t>
            </a:r>
            <a:endParaRPr lang="en-US" sz="2000" b="1">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754E2B3E-4C74-4A6A-953D-C55A6E902B8C}"/>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709396467"/>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noProof="0"/>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Tabel slide</a:t>
            </a:r>
            <a:endParaRPr lang="en-US" sz="2000" b="1">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E298B6C7-E64D-451B-B8F5-BDD2AEEBAC0A}"/>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148905668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Lege slide</a:t>
            </a:r>
            <a:endParaRPr lang="en-US" sz="2000" b="1">
              <a:solidFill>
                <a:schemeClr val="tx1"/>
              </a:solidFill>
              <a:latin typeface="+mn-lt"/>
              <a:cs typeface="Arial" panose="020B0604020202020204" pitchFamily="34" charset="0"/>
            </a:endParaRPr>
          </a:p>
        </p:txBody>
      </p:sp>
      <p:sp>
        <p:nvSpPr>
          <p:cNvPr id="10" name="Slide Number Placeholder 5">
            <a:extLst>
              <a:ext uri="{FF2B5EF4-FFF2-40B4-BE49-F238E27FC236}">
                <a16:creationId xmlns:a16="http://schemas.microsoft.com/office/drawing/2014/main" id="{E933CE10-84EB-48D5-9DBB-6D5D909491D9}"/>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363498780"/>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Leeg zonder titel slide</a:t>
            </a:r>
            <a:endParaRPr lang="en-US" sz="2000" b="1">
              <a:solidFill>
                <a:schemeClr val="tx1"/>
              </a:solidFill>
              <a:latin typeface="+mn-lt"/>
              <a:cs typeface="Arial" panose="020B0604020202020204" pitchFamily="34" charset="0"/>
            </a:endParaRPr>
          </a:p>
        </p:txBody>
      </p:sp>
      <p:sp>
        <p:nvSpPr>
          <p:cNvPr id="8" name="Slide Number Placeholder 5">
            <a:extLst>
              <a:ext uri="{FF2B5EF4-FFF2-40B4-BE49-F238E27FC236}">
                <a16:creationId xmlns:a16="http://schemas.microsoft.com/office/drawing/2014/main" id="{A7541285-D923-49F0-9255-B49296C75D20}"/>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817097596"/>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1/2 Tekst en 1/2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E4EA7E3C-8D96-4688-A34D-5E20B15746F3}"/>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403536618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hasCustomPrompt="1"/>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2/3 Tekst en 1/3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9B0C9453-241A-4033-BF7E-328616827151}"/>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677616355"/>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Afbeelding en afbeelding slide</a:t>
            </a:r>
            <a:endParaRPr lang="en-US" sz="2000" b="1">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2D7ADE46-BC5E-4CF0-A652-DEEBD380AB61}"/>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1845866888"/>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2 x 2 afbeeldingen slide</a:t>
            </a:r>
            <a:endParaRPr lang="en-US" sz="2000" b="1">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a:p>
        </p:txBody>
      </p:sp>
      <p:sp>
        <p:nvSpPr>
          <p:cNvPr id="13" name="Slide Number Placeholder 5">
            <a:extLst>
              <a:ext uri="{FF2B5EF4-FFF2-40B4-BE49-F238E27FC236}">
                <a16:creationId xmlns:a16="http://schemas.microsoft.com/office/drawing/2014/main" id="{11AD4B49-588B-4FA0-AB7E-1A35BB2C644B}"/>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1605891243"/>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3 x Afbeelding slide</a:t>
            </a:r>
            <a:endParaRPr lang="en-US" sz="2000" b="1">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A7D7A479-4D38-43A0-BAB1-00DE90D031CD}"/>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591389218"/>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4 x Afbeelding slide</a:t>
            </a:r>
            <a:endParaRPr lang="en-US" sz="2000" b="1">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D71E88DA-619D-423F-AE47-6EC96B62FB4C}"/>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28092799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noProof="0" smtClean="0"/>
              <a:t>7/11/2022</a:t>
            </a:fld>
            <a:endParaRPr lang="nl-BE" noProof="0"/>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noProof="0"/>
              <a:t>Voettekst</a:t>
            </a:r>
          </a:p>
        </p:txBody>
      </p:sp>
      <p:sp>
        <p:nvSpPr>
          <p:cNvPr id="6" name="Slide Number Placeholder 5"/>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 </a:t>
            </a:r>
            <a:r>
              <a:rPr lang="nl-NL" sz="2000" b="1" err="1">
                <a:solidFill>
                  <a:schemeClr val="tx1"/>
                </a:solidFill>
                <a:latin typeface="+mn-lt"/>
                <a:cs typeface="Arial" panose="020B0604020202020204" pitchFamily="34" charset="0"/>
              </a:rPr>
              <a:t>floating</a:t>
            </a:r>
            <a:r>
              <a:rPr lang="nl-NL" sz="2000" b="1">
                <a:solidFill>
                  <a:schemeClr val="tx1"/>
                </a:solidFill>
                <a:latin typeface="+mn-lt"/>
                <a:cs typeface="Arial" panose="020B0604020202020204" pitchFamily="34" charset="0"/>
              </a:rPr>
              <a:t> titel slide</a:t>
            </a:r>
            <a:endParaRPr lang="en-US" sz="2000" b="1">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a:latin typeface="+mn-lt"/>
                <a:cs typeface="Arial" panose="020B0604020202020204" pitchFamily="34" charset="0"/>
              </a:rPr>
              <a:t>Verplaats na het invoegen van de foto deze weer naar de achtergrond zodat de titel terug vooraan kom te staan. </a:t>
            </a:r>
            <a:r>
              <a:rPr lang="nl-NL" sz="1000" b="1">
                <a:latin typeface="+mn-lt"/>
                <a:cs typeface="Arial" panose="020B0604020202020204" pitchFamily="34" charset="0"/>
              </a:rPr>
              <a:t>(rechtsklikken&gt; naar achtergrond&gt; naar achtergrond)</a:t>
            </a:r>
          </a:p>
          <a:p>
            <a:endParaRPr lang="nl-NL" sz="1000">
              <a:latin typeface="+mn-lt"/>
              <a:cs typeface="Arial" panose="020B0604020202020204" pitchFamily="34" charset="0"/>
            </a:endParaRPr>
          </a:p>
          <a:p>
            <a:r>
              <a:rPr lang="nl-NL" sz="100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16137522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hasCustomPrompt="1"/>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hasCustomPrompt="1"/>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hasCustomPrompt="1"/>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3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
        <p:nvSpPr>
          <p:cNvPr id="15" name="Slide Number Placeholder 5">
            <a:extLst>
              <a:ext uri="{FF2B5EF4-FFF2-40B4-BE49-F238E27FC236}">
                <a16:creationId xmlns:a16="http://schemas.microsoft.com/office/drawing/2014/main" id="{373E7580-50F0-4BA7-B9B0-F25DEFBE5C93}"/>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1258748530"/>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
        <p:nvSpPr>
          <p:cNvPr id="26" name="Slide Number Placeholder 5">
            <a:extLst>
              <a:ext uri="{FF2B5EF4-FFF2-40B4-BE49-F238E27FC236}">
                <a16:creationId xmlns:a16="http://schemas.microsoft.com/office/drawing/2014/main" id="{B322D117-B4F5-4509-AFFC-9390DA3CF0C5}"/>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88801157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Grafiek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
        <p:nvSpPr>
          <p:cNvPr id="28" name="Slide Number Placeholder 5">
            <a:extLst>
              <a:ext uri="{FF2B5EF4-FFF2-40B4-BE49-F238E27FC236}">
                <a16:creationId xmlns:a16="http://schemas.microsoft.com/office/drawing/2014/main" id="{C4CEE009-8E85-4C17-8940-2ECFA7416A87}"/>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3298399701"/>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1/3 Tekst en 2/3 grafiek slide</a:t>
            </a:r>
            <a:endParaRPr lang="en-US" sz="2000" b="1">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0B746D04-F8B5-4633-8AF7-A2B6C0815590}"/>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4145390681"/>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Grafiek slide</a:t>
            </a:r>
            <a:endParaRPr lang="en-US" sz="2000" b="1">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BB1B3D76-87F5-4241-8BC7-B14883BF9BD9}"/>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429027203"/>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1/2 Tekst en 1/2 tekst slide</a:t>
            </a:r>
            <a:endParaRPr lang="en-US" sz="2000" b="1">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7FE107D6-62B0-4C84-B71F-6083B8886F21}"/>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766994925"/>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Titel</a:t>
            </a:r>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C622672D-881A-46AD-85C1-7DDEFA005E4F}"/>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1375719772"/>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en 3 afbeelding slide</a:t>
            </a:r>
            <a:endParaRPr lang="en-US" sz="2000" b="1">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D298E6EB-9C9F-42C7-9A88-763E9F891878}"/>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641883746"/>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76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02834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7/11/2022</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noProof="0"/>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Tabel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17018830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image" Target="../media/image14.sv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image" Target="../media/image13.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image" Target="../media/image14.sv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image" Target="../media/image13.png"/><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6" name="balk onderaan">
            <a:extLst>
              <a:ext uri="{FF2B5EF4-FFF2-40B4-BE49-F238E27FC236}">
                <a16:creationId xmlns:a16="http://schemas.microsoft.com/office/drawing/2014/main" id="{FC71E187-E4DA-41C1-93D3-90841C153AB8}"/>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BE" noProof="0"/>
              <a:t>Klik om stijl te bewerken</a:t>
            </a:r>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8416DE8-2541-43DC-A43F-D9DA08756898}" type="datetime1">
              <a:rPr lang="nl-BE" noProof="0" smtClean="0"/>
              <a:t>7/11/2022</a:t>
            </a:fld>
            <a:endParaRPr lang="nl-BE" noProof="0"/>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noProof="0"/>
              <a:t>voettekst</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noProof="0" smtClean="0"/>
              <a:t>‹nr.›</a:t>
            </a:fld>
            <a:endParaRPr lang="nl-BE" noProof="0"/>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Afbeelding 314">
            <a:extLst>
              <a:ext uri="{FF2B5EF4-FFF2-40B4-BE49-F238E27FC236}">
                <a16:creationId xmlns:a16="http://schemas.microsoft.com/office/drawing/2014/main" id="{3BF46849-40DA-4360-9135-DC7B3200D2D2}"/>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Tree>
    <p:extLst>
      <p:ext uri="{BB962C8B-B14F-4D97-AF65-F5344CB8AC3E}">
        <p14:creationId xmlns:p14="http://schemas.microsoft.com/office/powerpoint/2010/main" val="2587856834"/>
      </p:ext>
    </p:extLst>
  </p:cSld>
  <p:clrMap bg1="lt1" tx1="dk1" bg2="lt2" tx2="dk2" accent1="accent1" accent2="accent2" accent3="accent3" accent4="accent4" accent5="accent5" accent6="accent6" hlink="hlink" folHlink="folHlink"/>
  <p:sldLayoutIdLst>
    <p:sldLayoutId id="2147483707" r:id="rId1"/>
    <p:sldLayoutId id="2147483673" r:id="rId2"/>
    <p:sldLayoutId id="2147483686" r:id="rId3"/>
    <p:sldLayoutId id="2147483708" r:id="rId4"/>
    <p:sldLayoutId id="2147483709" r:id="rId5"/>
    <p:sldLayoutId id="2147483684" r:id="rId6"/>
    <p:sldLayoutId id="2147483696" r:id="rId7"/>
    <p:sldLayoutId id="2147483688" r:id="rId8"/>
    <p:sldLayoutId id="2147483706" r:id="rId9"/>
    <p:sldLayoutId id="2147483697" r:id="rId10"/>
    <p:sldLayoutId id="2147483703" r:id="rId11"/>
    <p:sldLayoutId id="2147483687" r:id="rId12"/>
    <p:sldLayoutId id="2147483702" r:id="rId13"/>
    <p:sldLayoutId id="2147483693" r:id="rId14"/>
    <p:sldLayoutId id="2147483705" r:id="rId15"/>
    <p:sldLayoutId id="2147483698" r:id="rId16"/>
    <p:sldLayoutId id="2147483694" r:id="rId17"/>
    <p:sldLayoutId id="2147483699" r:id="rId18"/>
    <p:sldLayoutId id="2147483695" r:id="rId19"/>
    <p:sldLayoutId id="2147483700" r:id="rId20"/>
    <p:sldLayoutId id="2147483691" r:id="rId21"/>
    <p:sldLayoutId id="2147483704" r:id="rId22"/>
    <p:sldLayoutId id="2147483689" r:id="rId23"/>
    <p:sldLayoutId id="2147483692" r:id="rId24"/>
    <p:sldLayoutId id="2147483685" r:id="rId25"/>
    <p:sldLayoutId id="2147483764" r:id="rId26"/>
  </p:sldLayoutIdLst>
  <p:hf hd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userDrawn="1">
          <p15:clr>
            <a:srgbClr val="5ACBF0"/>
          </p15:clr>
        </p15:guide>
        <p15:guide id="2" pos="11094" userDrawn="1">
          <p15:clr>
            <a:srgbClr val="5ACBF0"/>
          </p15:clr>
        </p15:guide>
        <p15:guide id="3" pos="5877" userDrawn="1">
          <p15:clr>
            <a:srgbClr val="5ACBF0"/>
          </p15:clr>
        </p15:guide>
        <p15:guide id="4" orient="horz" pos="1475" userDrawn="1">
          <p15:clr>
            <a:srgbClr val="5ACBF0"/>
          </p15:clr>
        </p15:guide>
        <p15:guide id="5" orient="horz" pos="5327" userDrawn="1">
          <p15:clr>
            <a:srgbClr val="5ACBF0"/>
          </p15:clr>
        </p15:guide>
        <p15:guide id="6" orient="horz" pos="5765" userDrawn="1">
          <p15:clr>
            <a:srgbClr val="5ACBF0"/>
          </p15:clr>
        </p15:guide>
        <p15:guide id="7" orient="horz" pos="1037" userDrawn="1">
          <p15:clr>
            <a:srgbClr val="5ACBF0"/>
          </p15:clr>
        </p15:guide>
        <p15:guide id="8" orient="horz" pos="3392"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6" name="balk onderaan">
            <a:extLst>
              <a:ext uri="{FF2B5EF4-FFF2-40B4-BE49-F238E27FC236}">
                <a16:creationId xmlns:a16="http://schemas.microsoft.com/office/drawing/2014/main" id="{FDF2FF41-9D14-4CCF-A57E-BD51DB27A649}"/>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GB" noProof="0"/>
              <a:t>Klik om stijl te bewerken</a:t>
            </a:r>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8416DE8-2541-43DC-A43F-D9DA08756898}" type="datetime1">
              <a:rPr lang="nl-BE" smtClean="0"/>
              <a:t>7/11/2022</a:t>
            </a:fld>
            <a:endParaRPr lang="nl-BE"/>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a:t>voettekst</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‹nr.›</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Graphic 314">
            <a:extLst>
              <a:ext uri="{FF2B5EF4-FFF2-40B4-BE49-F238E27FC236}">
                <a16:creationId xmlns:a16="http://schemas.microsoft.com/office/drawing/2014/main" id="{F02C931F-5CA2-4951-9406-1794839C7F32}"/>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5991268" y="9146698"/>
            <a:ext cx="1841920" cy="943902"/>
          </a:xfrm>
          <a:prstGeom prst="rect">
            <a:avLst/>
          </a:prstGeom>
        </p:spPr>
      </p:pic>
    </p:spTree>
    <p:extLst>
      <p:ext uri="{BB962C8B-B14F-4D97-AF65-F5344CB8AC3E}">
        <p14:creationId xmlns:p14="http://schemas.microsoft.com/office/powerpoint/2010/main" val="417278449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62" r:id="rId26"/>
  </p:sldLayoutIdLst>
  <p:hf hd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p15:clr>
            <a:srgbClr val="5ACBF0"/>
          </p15:clr>
        </p15:guide>
        <p15:guide id="2" pos="11094">
          <p15:clr>
            <a:srgbClr val="5ACBF0"/>
          </p15:clr>
        </p15:guide>
        <p15:guide id="3" pos="5877">
          <p15:clr>
            <a:srgbClr val="5ACBF0"/>
          </p15:clr>
        </p15:guide>
        <p15:guide id="4" orient="horz" pos="1475">
          <p15:clr>
            <a:srgbClr val="5ACBF0"/>
          </p15:clr>
        </p15:guide>
        <p15:guide id="5" orient="horz" pos="5327">
          <p15:clr>
            <a:srgbClr val="5ACBF0"/>
          </p15:clr>
        </p15:guide>
        <p15:guide id="6" orient="horz" pos="5765">
          <p15:clr>
            <a:srgbClr val="5ACBF0"/>
          </p15:clr>
        </p15:guide>
        <p15:guide id="7" orient="horz" pos="1037">
          <p15:clr>
            <a:srgbClr val="5ACBF0"/>
          </p15:clr>
        </p15:guide>
        <p15:guide id="8" orient="horz" pos="339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8" name="balk onderaan">
            <a:extLst>
              <a:ext uri="{FF2B5EF4-FFF2-40B4-BE49-F238E27FC236}">
                <a16:creationId xmlns:a16="http://schemas.microsoft.com/office/drawing/2014/main" id="{1C347D43-E018-4735-A7B3-BBD71DCA569C}"/>
              </a:ext>
            </a:extLst>
          </p:cNvPr>
          <p:cNvSpPr/>
          <p:nvPr userDrawn="1"/>
        </p:nvSpPr>
        <p:spPr>
          <a:xfrm>
            <a:off x="-5644" y="9306131"/>
            <a:ext cx="13481537" cy="552245"/>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 name="connsiteX0" fmla="*/ 0 w 15988888"/>
              <a:gd name="connsiteY0" fmla="*/ 547482 h 548274"/>
              <a:gd name="connsiteX1" fmla="*/ 2507456 w 15988888"/>
              <a:gd name="connsiteY1" fmla="*/ 2176 h 548274"/>
              <a:gd name="connsiteX2" fmla="*/ 15802408 w 15988888"/>
              <a:gd name="connsiteY2" fmla="*/ 586 h 548274"/>
              <a:gd name="connsiteX3" fmla="*/ 15988888 w 15988888"/>
              <a:gd name="connsiteY3" fmla="*/ 0 h 548274"/>
              <a:gd name="connsiteX4" fmla="*/ 15802408 w 15988888"/>
              <a:gd name="connsiteY4" fmla="*/ 548274 h 548274"/>
              <a:gd name="connsiteX5" fmla="*/ 0 w 15988888"/>
              <a:gd name="connsiteY5" fmla="*/ 547482 h 548274"/>
              <a:gd name="connsiteX0" fmla="*/ 7196 w 13481484"/>
              <a:gd name="connsiteY0" fmla="*/ 549864 h 549864"/>
              <a:gd name="connsiteX1" fmla="*/ 52 w 13481484"/>
              <a:gd name="connsiteY1" fmla="*/ 2176 h 549864"/>
              <a:gd name="connsiteX2" fmla="*/ 13295004 w 13481484"/>
              <a:gd name="connsiteY2" fmla="*/ 586 h 549864"/>
              <a:gd name="connsiteX3" fmla="*/ 13481484 w 13481484"/>
              <a:gd name="connsiteY3" fmla="*/ 0 h 549864"/>
              <a:gd name="connsiteX4" fmla="*/ 13295004 w 13481484"/>
              <a:gd name="connsiteY4" fmla="*/ 548274 h 549864"/>
              <a:gd name="connsiteX5" fmla="*/ 7196 w 13481484"/>
              <a:gd name="connsiteY5" fmla="*/ 549864 h 549864"/>
              <a:gd name="connsiteX0" fmla="*/ 7196 w 13481484"/>
              <a:gd name="connsiteY0" fmla="*/ 549864 h 549864"/>
              <a:gd name="connsiteX1" fmla="*/ 52 w 13481484"/>
              <a:gd name="connsiteY1" fmla="*/ 2176 h 549864"/>
              <a:gd name="connsiteX2" fmla="*/ 13295004 w 13481484"/>
              <a:gd name="connsiteY2" fmla="*/ 586 h 549864"/>
              <a:gd name="connsiteX3" fmla="*/ 13481484 w 13481484"/>
              <a:gd name="connsiteY3" fmla="*/ 0 h 549864"/>
              <a:gd name="connsiteX4" fmla="*/ 13295004 w 13481484"/>
              <a:gd name="connsiteY4" fmla="*/ 548274 h 549864"/>
              <a:gd name="connsiteX5" fmla="*/ 4394234 w 13481484"/>
              <a:gd name="connsiteY5" fmla="*/ 549863 h 549864"/>
              <a:gd name="connsiteX6" fmla="*/ 7196 w 13481484"/>
              <a:gd name="connsiteY6" fmla="*/ 549864 h 549864"/>
              <a:gd name="connsiteX0" fmla="*/ 2486 w 13481537"/>
              <a:gd name="connsiteY0" fmla="*/ 552245 h 552245"/>
              <a:gd name="connsiteX1" fmla="*/ 105 w 13481537"/>
              <a:gd name="connsiteY1" fmla="*/ 2176 h 552245"/>
              <a:gd name="connsiteX2" fmla="*/ 13295057 w 13481537"/>
              <a:gd name="connsiteY2" fmla="*/ 586 h 552245"/>
              <a:gd name="connsiteX3" fmla="*/ 13481537 w 13481537"/>
              <a:gd name="connsiteY3" fmla="*/ 0 h 552245"/>
              <a:gd name="connsiteX4" fmla="*/ 13295057 w 13481537"/>
              <a:gd name="connsiteY4" fmla="*/ 548274 h 552245"/>
              <a:gd name="connsiteX5" fmla="*/ 4394287 w 13481537"/>
              <a:gd name="connsiteY5" fmla="*/ 549863 h 552245"/>
              <a:gd name="connsiteX6" fmla="*/ 2486 w 13481537"/>
              <a:gd name="connsiteY6" fmla="*/ 552245 h 55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81537" h="552245">
                <a:moveTo>
                  <a:pt x="2486" y="552245"/>
                </a:moveTo>
                <a:cubicBezTo>
                  <a:pt x="3280" y="369682"/>
                  <a:pt x="-689" y="184739"/>
                  <a:pt x="105" y="2176"/>
                </a:cubicBezTo>
                <a:lnTo>
                  <a:pt x="13295057" y="586"/>
                </a:lnTo>
                <a:lnTo>
                  <a:pt x="13481537" y="0"/>
                </a:lnTo>
                <a:lnTo>
                  <a:pt x="13295057" y="548274"/>
                </a:lnTo>
                <a:lnTo>
                  <a:pt x="4394287" y="549863"/>
                </a:lnTo>
                <a:lnTo>
                  <a:pt x="2486" y="552245"/>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highlight>
                <a:srgbClr val="FFFF00"/>
              </a:highlight>
            </a:endParaRPr>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BE" noProof="0"/>
              <a:t>Klik om stijl te bewerken</a:t>
            </a:r>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8416DE8-2541-43DC-A43F-D9DA08756898}" type="datetime1">
              <a:rPr lang="nl-BE" smtClean="0"/>
              <a:t>7/11/2022</a:t>
            </a:fld>
            <a:endParaRPr lang="nl-BE"/>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a:t>voettekst</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‹nr.›</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Graphic 314">
            <a:extLst>
              <a:ext uri="{FF2B5EF4-FFF2-40B4-BE49-F238E27FC236}">
                <a16:creationId xmlns:a16="http://schemas.microsoft.com/office/drawing/2014/main" id="{F02C931F-5CA2-4951-9406-1794839C7F32}"/>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5991268" y="9146698"/>
            <a:ext cx="1841920" cy="943902"/>
          </a:xfrm>
          <a:prstGeom prst="rect">
            <a:avLst/>
          </a:prstGeom>
        </p:spPr>
      </p:pic>
      <p:sp>
        <p:nvSpPr>
          <p:cNvPr id="155" name="Rechthoek 154">
            <a:extLst>
              <a:ext uri="{FF2B5EF4-FFF2-40B4-BE49-F238E27FC236}">
                <a16:creationId xmlns:a16="http://schemas.microsoft.com/office/drawing/2014/main" id="{3006AA6B-15EB-4DBD-8F12-1BA7B403185D}"/>
              </a:ext>
            </a:extLst>
          </p:cNvPr>
          <p:cNvSpPr/>
          <p:nvPr userDrawn="1"/>
        </p:nvSpPr>
        <p:spPr>
          <a:xfrm>
            <a:off x="13857675" y="9308422"/>
            <a:ext cx="1714500" cy="5476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err="1"/>
              <a:t>Plaats</a:t>
            </a:r>
            <a:r>
              <a:rPr lang="en-US" sz="1100"/>
              <a:t> logo </a:t>
            </a:r>
            <a:r>
              <a:rPr lang="en-US" sz="1100" err="1"/>
              <a:t>hier</a:t>
            </a:r>
            <a:r>
              <a:rPr lang="en-US" sz="1100"/>
              <a:t> in het </a:t>
            </a:r>
            <a:r>
              <a:rPr lang="en-US" sz="1100" err="1"/>
              <a:t>diamodel</a:t>
            </a:r>
            <a:endParaRPr lang="nl-BE" sz="1100"/>
          </a:p>
        </p:txBody>
      </p:sp>
    </p:spTree>
    <p:extLst>
      <p:ext uri="{BB962C8B-B14F-4D97-AF65-F5344CB8AC3E}">
        <p14:creationId xmlns:p14="http://schemas.microsoft.com/office/powerpoint/2010/main" val="3064038114"/>
      </p:ext>
    </p:extLst>
  </p:cSld>
  <p:clrMap bg1="lt1" tx1="dk1" bg2="lt2" tx2="dk2" accent1="accent1" accent2="accent2" accent3="accent3" accent4="accent4" accent5="accent5" accent6="accent6" hlink="hlink" folHlink="folHlink"/>
  <p:sldLayoutIdLst>
    <p:sldLayoutId id="2147483737" r:id="rId1"/>
    <p:sldLayoutId id="2147483739" r:id="rId2"/>
    <p:sldLayoutId id="2147483738"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3" r:id="rId26"/>
  </p:sldLayoutIdLst>
  <p:hf hd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p15:clr>
            <a:srgbClr val="5ACBF0"/>
          </p15:clr>
        </p15:guide>
        <p15:guide id="2" pos="11094">
          <p15:clr>
            <a:srgbClr val="5ACBF0"/>
          </p15:clr>
        </p15:guide>
        <p15:guide id="3" pos="5877">
          <p15:clr>
            <a:srgbClr val="5ACBF0"/>
          </p15:clr>
        </p15:guide>
        <p15:guide id="4" orient="horz" pos="1475">
          <p15:clr>
            <a:srgbClr val="5ACBF0"/>
          </p15:clr>
        </p15:guide>
        <p15:guide id="5" orient="horz" pos="5327">
          <p15:clr>
            <a:srgbClr val="5ACBF0"/>
          </p15:clr>
        </p15:guide>
        <p15:guide id="6" orient="horz" pos="5765">
          <p15:clr>
            <a:srgbClr val="5ACBF0"/>
          </p15:clr>
        </p15:guide>
        <p15:guide id="7" orient="horz" pos="1037">
          <p15:clr>
            <a:srgbClr val="5ACBF0"/>
          </p15:clr>
        </p15:guide>
        <p15:guide id="8" orient="horz" pos="339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teleblok.be/plannen/de-ideale-studieplanner" TargetMode="External"/><Relationship Id="rId2" Type="http://schemas.openxmlformats.org/officeDocument/2006/relationships/hyperlink" Target="https://www.tiktok.com/@stuvohowest/video/7057062525661170950?is_from_webapp=v1&amp;item_id=7057062525661170950&amp;web_id=7056726302682220038" TargetMode="Externa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getcoldturkey.com/" TargetMode="External"/><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selfcontrolapp.com/" TargetMode="External"/><Relationship Id="rId11" Type="http://schemas.openxmlformats.org/officeDocument/2006/relationships/image" Target="../media/image46.png"/><Relationship Id="rId5" Type="http://schemas.openxmlformats.org/officeDocument/2006/relationships/hyperlink" Target="https://www.focalfilter.com/" TargetMode="External"/><Relationship Id="rId10" Type="http://schemas.openxmlformats.org/officeDocument/2006/relationships/image" Target="../media/image45.png"/><Relationship Id="rId4" Type="http://schemas.openxmlformats.org/officeDocument/2006/relationships/hyperlink" Target="https://chrome.google.com/webstore/detail/stayfocusd/laankejkbhbdhmipfmgcngdelahlfoji?hl=nl" TargetMode="External"/><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video" Target="https://www.youtube.com/embed/JzvUM8GFBhs?start=2&amp;feature=oembed" TargetMode="External"/><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Q5GAH0yMzwk"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hidden="1">
            <a:extLst>
              <a:ext uri="{FF2B5EF4-FFF2-40B4-BE49-F238E27FC236}">
                <a16:creationId xmlns:a16="http://schemas.microsoft.com/office/drawing/2014/main" id="{AE133EC3-6E51-4FF2-8632-96A5ECA58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6429375"/>
            <a:ext cx="13716000" cy="7715250"/>
          </a:xfrm>
          <a:prstGeom prst="rect">
            <a:avLst/>
          </a:prstGeom>
        </p:spPr>
      </p:pic>
      <p:sp>
        <p:nvSpPr>
          <p:cNvPr id="4" name="Titel 3">
            <a:extLst>
              <a:ext uri="{FF2B5EF4-FFF2-40B4-BE49-F238E27FC236}">
                <a16:creationId xmlns:a16="http://schemas.microsoft.com/office/drawing/2014/main" id="{6C9A04DC-6025-47FF-AE29-4C9A95E62DAF}"/>
              </a:ext>
            </a:extLst>
          </p:cNvPr>
          <p:cNvSpPr>
            <a:spLocks noGrp="1"/>
          </p:cNvSpPr>
          <p:nvPr>
            <p:ph type="ctrTitle"/>
          </p:nvPr>
        </p:nvSpPr>
        <p:spPr/>
        <p:txBody>
          <a:bodyPr>
            <a:noAutofit/>
          </a:bodyPr>
          <a:lstStyle/>
          <a:p>
            <a:r>
              <a:rPr lang="en-US" sz="6600" dirty="0"/>
              <a:t>Workshop</a:t>
            </a:r>
          </a:p>
        </p:txBody>
      </p:sp>
      <p:sp>
        <p:nvSpPr>
          <p:cNvPr id="5" name="Ondertitel 4">
            <a:extLst>
              <a:ext uri="{FF2B5EF4-FFF2-40B4-BE49-F238E27FC236}">
                <a16:creationId xmlns:a16="http://schemas.microsoft.com/office/drawing/2014/main" id="{40EA9D0F-EF38-4FA5-BC59-13543A909C53}"/>
              </a:ext>
            </a:extLst>
          </p:cNvPr>
          <p:cNvSpPr>
            <a:spLocks noGrp="1"/>
          </p:cNvSpPr>
          <p:nvPr>
            <p:ph type="subTitle" idx="1"/>
          </p:nvPr>
        </p:nvSpPr>
        <p:spPr/>
        <p:txBody>
          <a:bodyPr/>
          <a:lstStyle/>
          <a:p>
            <a:r>
              <a:rPr lang="nl-BE" dirty="0"/>
              <a:t>Plan </a:t>
            </a:r>
            <a:r>
              <a:rPr lang="nl-BE" dirty="0" err="1"/>
              <a:t>and</a:t>
            </a:r>
            <a:r>
              <a:rPr lang="nl-BE" dirty="0"/>
              <a:t> </a:t>
            </a:r>
            <a:r>
              <a:rPr lang="nl-BE" dirty="0" err="1"/>
              <a:t>organise</a:t>
            </a:r>
            <a:endParaRPr lang="nl-BE" dirty="0"/>
          </a:p>
        </p:txBody>
      </p:sp>
    </p:spTree>
    <p:extLst>
      <p:ext uri="{BB962C8B-B14F-4D97-AF65-F5344CB8AC3E}">
        <p14:creationId xmlns:p14="http://schemas.microsoft.com/office/powerpoint/2010/main" val="771032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7F87A96-42D6-4743-92E9-BCC369C4A95B}"/>
              </a:ext>
            </a:extLst>
          </p:cNvPr>
          <p:cNvSpPr>
            <a:spLocks noGrp="1"/>
          </p:cNvSpPr>
          <p:nvPr>
            <p:ph type="body" sz="quarter" idx="17"/>
          </p:nvPr>
        </p:nvSpPr>
        <p:spPr/>
        <p:txBody>
          <a:bodyPr/>
          <a:lstStyle/>
          <a:p>
            <a:pPr marL="571500" indent="-571500">
              <a:buFont typeface="Arial" panose="020B0604020202020204" pitchFamily="34" charset="0"/>
              <a:buChar char="•"/>
            </a:pPr>
            <a:r>
              <a:rPr lang="nl-BE" dirty="0"/>
              <a:t>List </a:t>
            </a:r>
            <a:r>
              <a:rPr lang="nl-BE" dirty="0" err="1"/>
              <a:t>boxes</a:t>
            </a:r>
            <a:endParaRPr lang="nl-BE" dirty="0"/>
          </a:p>
          <a:p>
            <a:pPr marL="571500" indent="-571500">
              <a:buFont typeface="Arial" panose="020B0604020202020204" pitchFamily="34" charset="0"/>
              <a:buChar char="•"/>
            </a:pPr>
            <a:r>
              <a:rPr lang="nl-BE" dirty="0"/>
              <a:t>Per subject </a:t>
            </a:r>
            <a:r>
              <a:rPr lang="nl-BE" dirty="0" err="1"/>
              <a:t>concretely</a:t>
            </a:r>
            <a:r>
              <a:rPr lang="nl-BE" dirty="0"/>
              <a:t>:</a:t>
            </a:r>
          </a:p>
          <a:p>
            <a:pPr marL="1257300" lvl="1" indent="-571500">
              <a:buFont typeface="Courier New" panose="02070309020205020404" pitchFamily="49" charset="0"/>
              <a:buChar char="o"/>
            </a:pPr>
            <a:r>
              <a:rPr lang="nl-BE" sz="3200" dirty="0"/>
              <a:t>Deadlines</a:t>
            </a:r>
          </a:p>
          <a:p>
            <a:pPr marL="1257300" lvl="1" indent="-571500">
              <a:buFont typeface="Courier New" panose="02070309020205020404" pitchFamily="49" charset="0"/>
              <a:buChar char="o"/>
            </a:pPr>
            <a:endParaRPr lang="nl-BE" sz="3200" dirty="0"/>
          </a:p>
          <a:p>
            <a:pPr marL="1257300" lvl="1" indent="-571500">
              <a:buFont typeface="Courier New" panose="02070309020205020404" pitchFamily="49" charset="0"/>
              <a:buChar char="o"/>
            </a:pPr>
            <a:endParaRPr lang="nl-BE" sz="3200" dirty="0"/>
          </a:p>
          <a:p>
            <a:pPr lvl="1"/>
            <a:r>
              <a:rPr lang="nl-BE" sz="3200" dirty="0"/>
              <a:t> </a:t>
            </a:r>
          </a:p>
          <a:p>
            <a:pPr marL="1257300" lvl="1" indent="-571500">
              <a:buFont typeface="Courier New" panose="02070309020205020404" pitchFamily="49" charset="0"/>
              <a:buChar char="o"/>
            </a:pPr>
            <a:endParaRPr lang="nl-BE" dirty="0"/>
          </a:p>
        </p:txBody>
      </p:sp>
      <p:sp>
        <p:nvSpPr>
          <p:cNvPr id="3" name="Tijdelijke aanduiding voor dianummer 2">
            <a:extLst>
              <a:ext uri="{FF2B5EF4-FFF2-40B4-BE49-F238E27FC236}">
                <a16:creationId xmlns:a16="http://schemas.microsoft.com/office/drawing/2014/main" id="{B2C06E09-01C5-4AD7-85C1-32ED7356947A}"/>
              </a:ext>
            </a:extLst>
          </p:cNvPr>
          <p:cNvSpPr>
            <a:spLocks noGrp="1"/>
          </p:cNvSpPr>
          <p:nvPr>
            <p:ph type="sldNum" sz="quarter" idx="12"/>
          </p:nvPr>
        </p:nvSpPr>
        <p:spPr/>
        <p:txBody>
          <a:bodyPr/>
          <a:lstStyle/>
          <a:p>
            <a:fld id="{B7527A74-2D87-4307-9531-5A57D9647EEB}" type="slidenum">
              <a:rPr lang="nl-BE" smtClean="0"/>
              <a:pPr/>
              <a:t>10</a:t>
            </a:fld>
            <a:endParaRPr lang="nl-BE"/>
          </a:p>
        </p:txBody>
      </p:sp>
      <p:sp>
        <p:nvSpPr>
          <p:cNvPr id="4" name="Titel 3">
            <a:extLst>
              <a:ext uri="{FF2B5EF4-FFF2-40B4-BE49-F238E27FC236}">
                <a16:creationId xmlns:a16="http://schemas.microsoft.com/office/drawing/2014/main" id="{38410EBD-913C-4192-9A16-56503BF4A5DF}"/>
              </a:ext>
            </a:extLst>
          </p:cNvPr>
          <p:cNvSpPr>
            <a:spLocks noGrp="1"/>
          </p:cNvSpPr>
          <p:nvPr>
            <p:ph type="title"/>
          </p:nvPr>
        </p:nvSpPr>
        <p:spPr/>
        <p:txBody>
          <a:bodyPr/>
          <a:lstStyle/>
          <a:p>
            <a:r>
              <a:rPr lang="nl-BE" dirty="0"/>
              <a:t>Step 3: make a </a:t>
            </a:r>
            <a:r>
              <a:rPr lang="nl-BE" dirty="0" err="1"/>
              <a:t>to</a:t>
            </a:r>
            <a:r>
              <a:rPr lang="nl-BE" dirty="0"/>
              <a:t>-do list</a:t>
            </a:r>
          </a:p>
        </p:txBody>
      </p:sp>
      <p:sp>
        <p:nvSpPr>
          <p:cNvPr id="5" name="Tijdelijke aanduiding voor datum 4">
            <a:extLst>
              <a:ext uri="{FF2B5EF4-FFF2-40B4-BE49-F238E27FC236}">
                <a16:creationId xmlns:a16="http://schemas.microsoft.com/office/drawing/2014/main" id="{D7CE5D6B-EBB8-4B8C-89B5-31943AC7F55A}"/>
              </a:ext>
            </a:extLst>
          </p:cNvPr>
          <p:cNvSpPr>
            <a:spLocks noGrp="1"/>
          </p:cNvSpPr>
          <p:nvPr>
            <p:ph type="dt" sz="half" idx="10"/>
          </p:nvPr>
        </p:nvSpPr>
        <p:spPr/>
        <p:txBody>
          <a:bodyPr/>
          <a:lstStyle/>
          <a:p>
            <a:endParaRPr lang="nl-BE"/>
          </a:p>
        </p:txBody>
      </p:sp>
      <p:sp>
        <p:nvSpPr>
          <p:cNvPr id="6" name="Tijdelijke aanduiding voor voettekst 5">
            <a:extLst>
              <a:ext uri="{FF2B5EF4-FFF2-40B4-BE49-F238E27FC236}">
                <a16:creationId xmlns:a16="http://schemas.microsoft.com/office/drawing/2014/main" id="{A4284856-1216-42B1-8DC0-6CCF361BAE1E}"/>
              </a:ext>
            </a:extLst>
          </p:cNvPr>
          <p:cNvSpPr>
            <a:spLocks noGrp="1"/>
          </p:cNvSpPr>
          <p:nvPr>
            <p:ph type="ftr" sz="quarter" idx="11"/>
          </p:nvPr>
        </p:nvSpPr>
        <p:spPr/>
        <p:txBody>
          <a:bodyPr/>
          <a:lstStyle/>
          <a:p>
            <a:endParaRPr lang="nl-BE"/>
          </a:p>
        </p:txBody>
      </p:sp>
      <p:graphicFrame>
        <p:nvGraphicFramePr>
          <p:cNvPr id="10" name="Tabel 9">
            <a:extLst>
              <a:ext uri="{FF2B5EF4-FFF2-40B4-BE49-F238E27FC236}">
                <a16:creationId xmlns:a16="http://schemas.microsoft.com/office/drawing/2014/main" id="{A2FAF45C-D3A1-AF4B-0DB4-994F80B17BA1}"/>
              </a:ext>
            </a:extLst>
          </p:cNvPr>
          <p:cNvGraphicFramePr>
            <a:graphicFrameLocks noGrp="1"/>
          </p:cNvGraphicFramePr>
          <p:nvPr>
            <p:extLst>
              <p:ext uri="{D42A27DB-BD31-4B8C-83A1-F6EECF244321}">
                <p14:modId xmlns:p14="http://schemas.microsoft.com/office/powerpoint/2010/main" val="2026979248"/>
              </p:ext>
            </p:extLst>
          </p:nvPr>
        </p:nvGraphicFramePr>
        <p:xfrm>
          <a:off x="2274889" y="4603591"/>
          <a:ext cx="12268426" cy="4076923"/>
        </p:xfrm>
        <a:graphic>
          <a:graphicData uri="http://schemas.openxmlformats.org/drawingml/2006/table">
            <a:tbl>
              <a:tblPr firstRow="1" firstCol="1" bandRow="1">
                <a:tableStyleId>{00A15C55-8517-42AA-B614-E9B94910E393}</a:tableStyleId>
              </a:tblPr>
              <a:tblGrid>
                <a:gridCol w="3066430">
                  <a:extLst>
                    <a:ext uri="{9D8B030D-6E8A-4147-A177-3AD203B41FA5}">
                      <a16:colId xmlns:a16="http://schemas.microsoft.com/office/drawing/2014/main" val="997109659"/>
                    </a:ext>
                  </a:extLst>
                </a:gridCol>
                <a:gridCol w="3066430">
                  <a:extLst>
                    <a:ext uri="{9D8B030D-6E8A-4147-A177-3AD203B41FA5}">
                      <a16:colId xmlns:a16="http://schemas.microsoft.com/office/drawing/2014/main" val="3809954"/>
                    </a:ext>
                  </a:extLst>
                </a:gridCol>
                <a:gridCol w="3067783">
                  <a:extLst>
                    <a:ext uri="{9D8B030D-6E8A-4147-A177-3AD203B41FA5}">
                      <a16:colId xmlns:a16="http://schemas.microsoft.com/office/drawing/2014/main" val="3267407295"/>
                    </a:ext>
                  </a:extLst>
                </a:gridCol>
                <a:gridCol w="3067783">
                  <a:extLst>
                    <a:ext uri="{9D8B030D-6E8A-4147-A177-3AD203B41FA5}">
                      <a16:colId xmlns:a16="http://schemas.microsoft.com/office/drawing/2014/main" val="1287783317"/>
                    </a:ext>
                  </a:extLst>
                </a:gridCol>
              </a:tblGrid>
              <a:tr h="526611">
                <a:tc>
                  <a:txBody>
                    <a:bodyPr/>
                    <a:lstStyle/>
                    <a:p>
                      <a:pPr algn="ctr">
                        <a:lnSpc>
                          <a:spcPct val="107000"/>
                        </a:lnSpc>
                        <a:spcAft>
                          <a:spcPts val="800"/>
                        </a:spcAft>
                      </a:pPr>
                      <a:r>
                        <a:rPr lang="nl-BE" sz="3200" dirty="0">
                          <a:effectLst/>
                        </a:rPr>
                        <a:t>TO DO  </a:t>
                      </a:r>
                      <a:endParaRPr lang="nl-BE"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nl-BE" sz="3200">
                          <a:effectLst/>
                        </a:rPr>
                        <a:t>Deadline </a:t>
                      </a:r>
                      <a:endParaRPr lang="nl-B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nl-BE" sz="3200" dirty="0">
                          <a:effectLst/>
                        </a:rPr>
                        <a:t>Sub-</a:t>
                      </a:r>
                      <a:r>
                        <a:rPr lang="nl-BE" sz="3200" dirty="0" err="1">
                          <a:effectLst/>
                        </a:rPr>
                        <a:t>tasks</a:t>
                      </a:r>
                      <a:r>
                        <a:rPr lang="nl-BE" sz="3200" dirty="0">
                          <a:effectLst/>
                        </a:rPr>
                        <a:t>  </a:t>
                      </a:r>
                      <a:endParaRPr lang="nl-BE"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nl-BE" sz="3200" dirty="0">
                          <a:effectLst/>
                        </a:rPr>
                        <a:t>Timing? </a:t>
                      </a:r>
                      <a:endParaRPr lang="nl-BE"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046905"/>
                  </a:ext>
                </a:extLst>
              </a:tr>
              <a:tr h="1077605">
                <a:tc>
                  <a:txBody>
                    <a:bodyPr/>
                    <a:lstStyle/>
                    <a:p>
                      <a:pPr algn="ctr">
                        <a:lnSpc>
                          <a:spcPct val="107000"/>
                        </a:lnSpc>
                        <a:spcAft>
                          <a:spcPts val="800"/>
                        </a:spcAft>
                      </a:pPr>
                      <a:r>
                        <a:rPr lang="nl-BE" sz="3200" dirty="0" err="1">
                          <a:effectLst/>
                        </a:rPr>
                        <a:t>Task</a:t>
                      </a:r>
                      <a:r>
                        <a:rPr lang="nl-BE" sz="3200" dirty="0">
                          <a:effectLst/>
                        </a:rPr>
                        <a:t> Interview game design</a:t>
                      </a:r>
                      <a:endParaRPr lang="nl-BE"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nl-BE" sz="3200" dirty="0">
                          <a:effectLst/>
                        </a:rPr>
                        <a:t>8/04</a:t>
                      </a:r>
                      <a:endParaRPr lang="nl-BE"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nl-BE" sz="3200" dirty="0">
                          <a:effectLst/>
                        </a:rPr>
                        <a:t>Interviewer search</a:t>
                      </a:r>
                      <a:endParaRPr lang="nl-BE"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nl-BE" sz="3200">
                          <a:effectLst/>
                        </a:rPr>
                        <a:t>30’</a:t>
                      </a:r>
                      <a:endParaRPr lang="nl-B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6736622"/>
                  </a:ext>
                </a:extLst>
              </a:tr>
              <a:tr h="526611">
                <a:tc>
                  <a:txBody>
                    <a:bodyPr/>
                    <a:lstStyle/>
                    <a:p>
                      <a:pPr algn="ctr">
                        <a:lnSpc>
                          <a:spcPct val="107000"/>
                        </a:lnSpc>
                        <a:spcAft>
                          <a:spcPts val="800"/>
                        </a:spcAft>
                      </a:pPr>
                      <a:r>
                        <a:rPr lang="nl-BE" sz="3200">
                          <a:effectLst/>
                        </a:rPr>
                        <a:t> </a:t>
                      </a:r>
                      <a:endParaRPr lang="nl-B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nl-BE" sz="3200">
                          <a:effectLst/>
                        </a:rPr>
                        <a:t> </a:t>
                      </a:r>
                      <a:endParaRPr lang="nl-B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nl-BE" sz="2800" dirty="0" err="1">
                          <a:effectLst/>
                        </a:rPr>
                        <a:t>Drafting</a:t>
                      </a:r>
                      <a:r>
                        <a:rPr lang="nl-BE" sz="2800" dirty="0">
                          <a:effectLst/>
                        </a:rPr>
                        <a:t> </a:t>
                      </a:r>
                      <a:r>
                        <a:rPr lang="nl-BE" sz="2800" dirty="0" err="1">
                          <a:effectLst/>
                        </a:rPr>
                        <a:t>questions</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nl-BE" sz="3200" dirty="0">
                          <a:effectLst/>
                          <a:latin typeface="Calibri" panose="020F0502020204030204" pitchFamily="34" charset="0"/>
                          <a:ea typeface="Calibri" panose="020F0502020204030204" pitchFamily="34" charset="0"/>
                          <a:cs typeface="Times New Roman" panose="02020603050405020304" pitchFamily="18" charset="0"/>
                        </a:rPr>
                        <a:t>2u</a:t>
                      </a:r>
                    </a:p>
                  </a:txBody>
                  <a:tcPr marL="68580" marR="68580" marT="0" marB="0"/>
                </a:tc>
                <a:extLst>
                  <a:ext uri="{0D108BD9-81ED-4DB2-BD59-A6C34878D82A}">
                    <a16:rowId xmlns:a16="http://schemas.microsoft.com/office/drawing/2014/main" val="1589971357"/>
                  </a:ext>
                </a:extLst>
              </a:tr>
              <a:tr h="526611">
                <a:tc>
                  <a:txBody>
                    <a:bodyPr/>
                    <a:lstStyle/>
                    <a:p>
                      <a:pPr algn="ctr">
                        <a:lnSpc>
                          <a:spcPct val="107000"/>
                        </a:lnSpc>
                        <a:spcAft>
                          <a:spcPts val="800"/>
                        </a:spcAft>
                      </a:pPr>
                      <a:r>
                        <a:rPr lang="nl-BE" sz="3200">
                          <a:effectLst/>
                        </a:rPr>
                        <a:t> </a:t>
                      </a:r>
                      <a:endParaRPr lang="nl-B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nl-BE" sz="3200">
                          <a:effectLst/>
                        </a:rPr>
                        <a:t> </a:t>
                      </a:r>
                      <a:endParaRPr lang="nl-B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nl-BE" sz="2800" dirty="0" err="1">
                          <a:effectLst/>
                        </a:rPr>
                        <a:t>Conducting</a:t>
                      </a:r>
                      <a:r>
                        <a:rPr lang="nl-BE" sz="2800" dirty="0">
                          <a:effectLst/>
                        </a:rPr>
                        <a:t> </a:t>
                      </a:r>
                      <a:r>
                        <a:rPr lang="nl-BE" sz="2800" dirty="0" err="1">
                          <a:effectLst/>
                        </a:rPr>
                        <a:t>an</a:t>
                      </a:r>
                      <a:r>
                        <a:rPr lang="nl-BE" sz="2800" dirty="0">
                          <a:effectLst/>
                        </a:rPr>
                        <a:t> interview</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nl-BE" sz="3200" dirty="0">
                          <a:effectLst/>
                          <a:latin typeface="Calibri" panose="020F0502020204030204" pitchFamily="34" charset="0"/>
                          <a:ea typeface="Calibri" panose="020F0502020204030204" pitchFamily="34" charset="0"/>
                          <a:cs typeface="Times New Roman" panose="02020603050405020304" pitchFamily="18" charset="0"/>
                        </a:rPr>
                        <a:t>1u30’</a:t>
                      </a:r>
                    </a:p>
                  </a:txBody>
                  <a:tcPr marL="68580" marR="68580" marT="0" marB="0"/>
                </a:tc>
                <a:extLst>
                  <a:ext uri="{0D108BD9-81ED-4DB2-BD59-A6C34878D82A}">
                    <a16:rowId xmlns:a16="http://schemas.microsoft.com/office/drawing/2014/main" val="4145931752"/>
                  </a:ext>
                </a:extLst>
              </a:tr>
              <a:tr h="526611">
                <a:tc>
                  <a:txBody>
                    <a:bodyPr/>
                    <a:lstStyle/>
                    <a:p>
                      <a:pPr algn="ctr">
                        <a:lnSpc>
                          <a:spcPct val="107000"/>
                        </a:lnSpc>
                        <a:spcAft>
                          <a:spcPts val="800"/>
                        </a:spcAft>
                      </a:pPr>
                      <a:endParaRPr lang="nl-B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nl-BE" sz="3200">
                          <a:effectLst/>
                        </a:rPr>
                        <a:t> </a:t>
                      </a:r>
                      <a:endParaRPr lang="nl-B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nl-BE" sz="3200" dirty="0">
                          <a:effectLst/>
                        </a:rPr>
                        <a:t>Make report</a:t>
                      </a:r>
                      <a:endParaRPr lang="nl-BE"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nl-BE" sz="3200" dirty="0">
                          <a:effectLst/>
                        </a:rPr>
                        <a:t>3u </a:t>
                      </a:r>
                      <a:endParaRPr lang="nl-BE"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1941687"/>
                  </a:ext>
                </a:extLst>
              </a:tr>
              <a:tr h="526611">
                <a:tc>
                  <a:txBody>
                    <a:bodyPr/>
                    <a:lstStyle/>
                    <a:p>
                      <a:pPr algn="ctr">
                        <a:lnSpc>
                          <a:spcPct val="107000"/>
                        </a:lnSpc>
                        <a:spcAft>
                          <a:spcPts val="800"/>
                        </a:spcAft>
                      </a:pPr>
                      <a:r>
                        <a:rPr lang="nl-BE" sz="3200" dirty="0" err="1">
                          <a:effectLst/>
                          <a:latin typeface="Calibri" panose="020F0502020204030204" pitchFamily="34" charset="0"/>
                          <a:ea typeface="Calibri" panose="020F0502020204030204" pitchFamily="34" charset="0"/>
                          <a:cs typeface="Times New Roman" panose="02020603050405020304" pitchFamily="18" charset="0"/>
                        </a:rPr>
                        <a:t>Reflection</a:t>
                      </a:r>
                      <a:r>
                        <a:rPr lang="nl-BE" sz="3200" dirty="0">
                          <a:effectLst/>
                          <a:latin typeface="Calibri" panose="020F0502020204030204" pitchFamily="34" charset="0"/>
                          <a:ea typeface="Calibri" panose="020F0502020204030204" pitchFamily="34" charset="0"/>
                          <a:cs typeface="Times New Roman" panose="02020603050405020304" pitchFamily="18" charset="0"/>
                        </a:rPr>
                        <a:t> report</a:t>
                      </a:r>
                    </a:p>
                  </a:txBody>
                  <a:tcPr marL="68580" marR="68580" marT="0" marB="0"/>
                </a:tc>
                <a:tc>
                  <a:txBody>
                    <a:bodyPr/>
                    <a:lstStyle/>
                    <a:p>
                      <a:pPr algn="ctr">
                        <a:lnSpc>
                          <a:spcPct val="107000"/>
                        </a:lnSpc>
                        <a:spcAft>
                          <a:spcPts val="800"/>
                        </a:spcAft>
                      </a:pPr>
                      <a:r>
                        <a:rPr lang="nl-BE" sz="3200" dirty="0">
                          <a:effectLst/>
                          <a:latin typeface="Calibri" panose="020F0502020204030204" pitchFamily="34" charset="0"/>
                          <a:ea typeface="Calibri" panose="020F0502020204030204" pitchFamily="34" charset="0"/>
                          <a:cs typeface="Times New Roman" panose="02020603050405020304" pitchFamily="18" charset="0"/>
                        </a:rPr>
                        <a:t>25/04</a:t>
                      </a:r>
                    </a:p>
                  </a:txBody>
                  <a:tcPr marL="68580" marR="68580" marT="0" marB="0"/>
                </a:tc>
                <a:tc>
                  <a:txBody>
                    <a:bodyPr/>
                    <a:lstStyle/>
                    <a:p>
                      <a:pPr algn="ctr">
                        <a:lnSpc>
                          <a:spcPct val="107000"/>
                        </a:lnSpc>
                        <a:spcAft>
                          <a:spcPts val="800"/>
                        </a:spcAft>
                      </a:pPr>
                      <a:r>
                        <a:rPr lang="nl-BE" sz="3200" dirty="0">
                          <a:effectLst/>
                          <a:latin typeface="Calibri" panose="020F0502020204030204" pitchFamily="34" charset="0"/>
                          <a:ea typeface="Calibri" panose="020F0502020204030204" pitchFamily="34" charset="0"/>
                          <a:cs typeface="Times New Roman" panose="02020603050405020304" pitchFamily="18" charset="0"/>
                        </a:rPr>
                        <a:t>Make report</a:t>
                      </a:r>
                    </a:p>
                  </a:txBody>
                  <a:tcPr marL="68580" marR="68580" marT="0" marB="0"/>
                </a:tc>
                <a:tc>
                  <a:txBody>
                    <a:bodyPr/>
                    <a:lstStyle/>
                    <a:p>
                      <a:pPr algn="ctr">
                        <a:lnSpc>
                          <a:spcPct val="107000"/>
                        </a:lnSpc>
                        <a:spcAft>
                          <a:spcPts val="800"/>
                        </a:spcAft>
                      </a:pPr>
                      <a:r>
                        <a:rPr lang="nl-BE" sz="3200" dirty="0">
                          <a:effectLst/>
                          <a:latin typeface="Calibri" panose="020F0502020204030204" pitchFamily="34" charset="0"/>
                          <a:ea typeface="Calibri" panose="020F0502020204030204" pitchFamily="34" charset="0"/>
                          <a:cs typeface="Times New Roman" panose="02020603050405020304" pitchFamily="18" charset="0"/>
                        </a:rPr>
                        <a:t>3u</a:t>
                      </a:r>
                    </a:p>
                  </a:txBody>
                  <a:tcPr marL="68580" marR="68580" marT="0" marB="0"/>
                </a:tc>
                <a:extLst>
                  <a:ext uri="{0D108BD9-81ED-4DB2-BD59-A6C34878D82A}">
                    <a16:rowId xmlns:a16="http://schemas.microsoft.com/office/drawing/2014/main" val="3650774248"/>
                  </a:ext>
                </a:extLst>
              </a:tr>
            </a:tbl>
          </a:graphicData>
        </a:graphic>
      </p:graphicFrame>
    </p:spTree>
    <p:extLst>
      <p:ext uri="{BB962C8B-B14F-4D97-AF65-F5344CB8AC3E}">
        <p14:creationId xmlns:p14="http://schemas.microsoft.com/office/powerpoint/2010/main" val="3329047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9853C82-FB38-1436-CB42-D79EF2EE64F0}"/>
              </a:ext>
            </a:extLst>
          </p:cNvPr>
          <p:cNvSpPr>
            <a:spLocks noGrp="1"/>
          </p:cNvSpPr>
          <p:nvPr>
            <p:ph type="body" sz="quarter" idx="17"/>
          </p:nvPr>
        </p:nvSpPr>
        <p:spPr/>
        <p:txBody>
          <a:bodyPr/>
          <a:lstStyle/>
          <a:p>
            <a:pPr marL="228600" indent="-228600">
              <a:buFont typeface="Wingdings" panose="05000000000000000000" pitchFamily="2" charset="2"/>
              <a:buAutoNum type="arabicPeriod"/>
            </a:pPr>
            <a:r>
              <a:rPr lang="nl-BE" dirty="0">
                <a:sym typeface="Wingdings" panose="05000000000000000000" pitchFamily="2" charset="2"/>
              </a:rPr>
              <a:t>Block </a:t>
            </a:r>
            <a:r>
              <a:rPr lang="nl-BE" dirty="0" err="1">
                <a:sym typeface="Wingdings" panose="05000000000000000000" pitchFamily="2" charset="2"/>
              </a:rPr>
              <a:t>all</a:t>
            </a:r>
            <a:r>
              <a:rPr lang="nl-BE" dirty="0">
                <a:sym typeface="Wingdings" panose="05000000000000000000" pitchFamily="2" charset="2"/>
              </a:rPr>
              <a:t> </a:t>
            </a:r>
            <a:r>
              <a:rPr lang="nl-BE" dirty="0" err="1">
                <a:sym typeface="Wingdings" panose="05000000000000000000" pitchFamily="2" charset="2"/>
              </a:rPr>
              <a:t>unavailable</a:t>
            </a:r>
            <a:r>
              <a:rPr lang="nl-BE" dirty="0">
                <a:sym typeface="Wingdings" panose="05000000000000000000" pitchFamily="2" charset="2"/>
              </a:rPr>
              <a:t> </a:t>
            </a:r>
            <a:r>
              <a:rPr lang="nl-BE" dirty="0" err="1">
                <a:sym typeface="Wingdings" panose="05000000000000000000" pitchFamily="2" charset="2"/>
              </a:rPr>
              <a:t>study</a:t>
            </a:r>
            <a:r>
              <a:rPr lang="nl-BE" dirty="0">
                <a:sym typeface="Wingdings" panose="05000000000000000000" pitchFamily="2" charset="2"/>
              </a:rPr>
              <a:t> time:</a:t>
            </a:r>
          </a:p>
          <a:p>
            <a:pPr marL="1657350" lvl="2" indent="-514350">
              <a:buFont typeface="+mj-lt"/>
              <a:buAutoNum type="alphaLcParenR"/>
            </a:pPr>
            <a:r>
              <a:rPr lang="nl-BE" sz="3200" dirty="0" err="1">
                <a:sym typeface="Wingdings" panose="05000000000000000000" pitchFamily="2" charset="2"/>
              </a:rPr>
              <a:t>Lessons</a:t>
            </a:r>
            <a:r>
              <a:rPr lang="nl-BE" sz="3200" dirty="0">
                <a:sym typeface="Wingdings" panose="05000000000000000000" pitchFamily="2" charset="2"/>
              </a:rPr>
              <a:t> (automatic </a:t>
            </a:r>
            <a:r>
              <a:rPr lang="nl-BE" sz="3200" dirty="0" err="1">
                <a:sym typeface="Wingdings" panose="05000000000000000000" pitchFamily="2" charset="2"/>
              </a:rPr>
              <a:t>synchronisation</a:t>
            </a:r>
            <a:r>
              <a:rPr lang="nl-BE" sz="3200" dirty="0">
                <a:sym typeface="Wingdings" panose="05000000000000000000" pitchFamily="2" charset="2"/>
              </a:rPr>
              <a:t>)</a:t>
            </a:r>
          </a:p>
          <a:p>
            <a:pPr marL="1657350" lvl="2" indent="-514350">
              <a:buFont typeface="+mj-lt"/>
              <a:buAutoNum type="alphaLcParenR"/>
            </a:pPr>
            <a:r>
              <a:rPr lang="nl-BE" sz="3200" dirty="0">
                <a:sym typeface="Wingdings" panose="05000000000000000000" pitchFamily="2" charset="2"/>
              </a:rPr>
              <a:t>Leisure + </a:t>
            </a:r>
            <a:r>
              <a:rPr lang="nl-BE" sz="3200" dirty="0" err="1">
                <a:sym typeface="Wingdings" panose="05000000000000000000" pitchFamily="2" charset="2"/>
              </a:rPr>
              <a:t>appointments</a:t>
            </a:r>
            <a:r>
              <a:rPr lang="nl-BE" sz="3200" dirty="0">
                <a:sym typeface="Wingdings" panose="05000000000000000000" pitchFamily="2" charset="2"/>
              </a:rPr>
              <a:t>: </a:t>
            </a:r>
            <a:r>
              <a:rPr lang="nl-BE" sz="3200" dirty="0" err="1">
                <a:sym typeface="Wingdings" panose="05000000000000000000" pitchFamily="2" charset="2"/>
              </a:rPr>
              <a:t>hobbies</a:t>
            </a:r>
            <a:r>
              <a:rPr lang="nl-BE" sz="3200" dirty="0">
                <a:sym typeface="Wingdings" panose="05000000000000000000" pitchFamily="2" charset="2"/>
              </a:rPr>
              <a:t>, weekends </a:t>
            </a:r>
            <a:r>
              <a:rPr lang="nl-BE" sz="3200" dirty="0" err="1">
                <a:sym typeface="Wingdings" panose="05000000000000000000" pitchFamily="2" charset="2"/>
              </a:rPr>
              <a:t>away</a:t>
            </a:r>
            <a:r>
              <a:rPr lang="nl-BE" sz="3200" dirty="0">
                <a:sym typeface="Wingdings" panose="05000000000000000000" pitchFamily="2" charset="2"/>
              </a:rPr>
              <a:t>, </a:t>
            </a:r>
            <a:r>
              <a:rPr lang="nl-BE" sz="3200" dirty="0" err="1">
                <a:sym typeface="Wingdings" panose="05000000000000000000" pitchFamily="2" charset="2"/>
              </a:rPr>
              <a:t>nights</a:t>
            </a:r>
            <a:r>
              <a:rPr lang="nl-BE" sz="3200" dirty="0">
                <a:sym typeface="Wingdings" panose="05000000000000000000" pitchFamily="2" charset="2"/>
              </a:rPr>
              <a:t> out, dentist </a:t>
            </a:r>
            <a:r>
              <a:rPr lang="nl-BE" sz="3200" dirty="0" err="1">
                <a:sym typeface="Wingdings" panose="05000000000000000000" pitchFamily="2" charset="2"/>
              </a:rPr>
              <a:t>visits</a:t>
            </a:r>
            <a:r>
              <a:rPr lang="nl-BE" sz="3200" dirty="0">
                <a:sym typeface="Wingdings" panose="05000000000000000000" pitchFamily="2" charset="2"/>
              </a:rPr>
              <a:t>…</a:t>
            </a:r>
          </a:p>
          <a:p>
            <a:pPr marL="1657350" lvl="2" indent="-514350">
              <a:buFont typeface="+mj-lt"/>
              <a:buAutoNum type="alphaLcParenR"/>
            </a:pPr>
            <a:r>
              <a:rPr lang="nl-BE" sz="3200" dirty="0" err="1">
                <a:sym typeface="Wingdings" panose="05000000000000000000" pitchFamily="2" charset="2"/>
              </a:rPr>
              <a:t>Internship</a:t>
            </a:r>
            <a:r>
              <a:rPr lang="nl-BE" sz="3200" dirty="0">
                <a:sym typeface="Wingdings" panose="05000000000000000000" pitchFamily="2" charset="2"/>
              </a:rPr>
              <a:t> </a:t>
            </a:r>
            <a:r>
              <a:rPr lang="nl-BE" sz="3200" dirty="0" err="1">
                <a:sym typeface="Wingdings" panose="05000000000000000000" pitchFamily="2" charset="2"/>
              </a:rPr>
              <a:t>periods</a:t>
            </a:r>
            <a:endParaRPr lang="nl-BE" sz="3200" dirty="0">
              <a:sym typeface="Wingdings" panose="05000000000000000000" pitchFamily="2" charset="2"/>
            </a:endParaRPr>
          </a:p>
          <a:p>
            <a:pPr marL="1143000" lvl="2"/>
            <a:endParaRPr lang="nl-BE" dirty="0">
              <a:sym typeface="Wingdings" panose="05000000000000000000" pitchFamily="2" charset="2"/>
            </a:endParaRPr>
          </a:p>
          <a:p>
            <a:pPr marL="0" indent="0">
              <a:buFont typeface="Wingdings" panose="05000000000000000000" pitchFamily="2" charset="2"/>
              <a:buNone/>
            </a:pPr>
            <a:r>
              <a:rPr lang="nl-BE" dirty="0">
                <a:sym typeface="Wingdings" panose="05000000000000000000" pitchFamily="2" charset="2"/>
              </a:rPr>
              <a:t>2. Schedule </a:t>
            </a:r>
            <a:r>
              <a:rPr lang="nl-BE" dirty="0" err="1">
                <a:sym typeface="Wingdings" panose="05000000000000000000" pitchFamily="2" charset="2"/>
              </a:rPr>
              <a:t>tasks</a:t>
            </a:r>
            <a:endParaRPr lang="nl-BE" dirty="0"/>
          </a:p>
          <a:p>
            <a:pPr marL="1657350" lvl="2" indent="-514350">
              <a:buFont typeface="+mj-lt"/>
              <a:buAutoNum type="alphaLcParenR"/>
            </a:pPr>
            <a:r>
              <a:rPr lang="nl-BE" sz="3200" dirty="0"/>
              <a:t>Schedule deadlines (</a:t>
            </a:r>
            <a:r>
              <a:rPr lang="nl-BE" sz="3200" dirty="0" err="1"/>
              <a:t>already</a:t>
            </a:r>
            <a:r>
              <a:rPr lang="nl-BE" sz="3200" dirty="0"/>
              <a:t> </a:t>
            </a:r>
            <a:r>
              <a:rPr lang="nl-BE" sz="3200" dirty="0" err="1"/>
              <a:t>done</a:t>
            </a:r>
            <a:r>
              <a:rPr lang="nl-BE" sz="3200" dirty="0"/>
              <a:t> at semester </a:t>
            </a:r>
            <a:r>
              <a:rPr lang="nl-BE" sz="3200" dirty="0" err="1"/>
              <a:t>overview</a:t>
            </a:r>
            <a:r>
              <a:rPr lang="nl-BE" sz="3200" dirty="0"/>
              <a:t> </a:t>
            </a:r>
            <a:r>
              <a:rPr lang="nl-BE" sz="3200" dirty="0">
                <a:sym typeface="Wingdings" panose="05000000000000000000" pitchFamily="2" charset="2"/>
              </a:rPr>
              <a:t> do </a:t>
            </a:r>
            <a:r>
              <a:rPr lang="nl-BE" sz="3200" dirty="0" err="1">
                <a:sym typeface="Wingdings" panose="05000000000000000000" pitchFamily="2" charset="2"/>
              </a:rPr>
              <a:t>when</a:t>
            </a:r>
            <a:r>
              <a:rPr lang="nl-BE" sz="3200" dirty="0">
                <a:sym typeface="Wingdings" panose="05000000000000000000" pitchFamily="2" charset="2"/>
              </a:rPr>
              <a:t> </a:t>
            </a:r>
            <a:r>
              <a:rPr lang="nl-BE" sz="3200" dirty="0" err="1">
                <a:sym typeface="Wingdings" panose="05000000000000000000" pitchFamily="2" charset="2"/>
              </a:rPr>
              <a:t>you</a:t>
            </a:r>
            <a:r>
              <a:rPr lang="nl-BE" sz="3200" dirty="0">
                <a:sym typeface="Wingdings" panose="05000000000000000000" pitchFamily="2" charset="2"/>
              </a:rPr>
              <a:t> get deadline)</a:t>
            </a:r>
            <a:endParaRPr lang="nl-BE" sz="3200" dirty="0"/>
          </a:p>
          <a:p>
            <a:pPr marL="1657350" lvl="2" indent="-514350">
              <a:buFont typeface="+mj-lt"/>
              <a:buAutoNum type="alphaLcParenR"/>
            </a:pPr>
            <a:r>
              <a:rPr lang="nl-BE" sz="3200" dirty="0"/>
              <a:t>Schedule </a:t>
            </a:r>
            <a:r>
              <a:rPr lang="nl-BE" sz="3200" dirty="0" err="1"/>
              <a:t>work</a:t>
            </a:r>
            <a:r>
              <a:rPr lang="nl-BE" sz="3200" dirty="0"/>
              <a:t> time of deadlines (</a:t>
            </a:r>
            <a:r>
              <a:rPr lang="nl-BE" sz="3200" dirty="0" err="1"/>
              <a:t>see</a:t>
            </a:r>
            <a:r>
              <a:rPr lang="nl-BE" sz="3200" dirty="0"/>
              <a:t> </a:t>
            </a:r>
            <a:r>
              <a:rPr lang="nl-BE" sz="3200" dirty="0" err="1"/>
              <a:t>to</a:t>
            </a:r>
            <a:r>
              <a:rPr lang="nl-BE" sz="3200" dirty="0"/>
              <a:t>-do list)</a:t>
            </a:r>
          </a:p>
          <a:p>
            <a:pPr marL="457200" lvl="1" indent="0">
              <a:buNone/>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sym typeface="Wingdings" panose="05000000000000000000" pitchFamily="2" charset="2"/>
              </a:rPr>
              <a:t>3. Schedule time </a:t>
            </a:r>
            <a:r>
              <a:rPr lang="nl-BE" dirty="0" err="1">
                <a:sym typeface="Wingdings" panose="05000000000000000000" pitchFamily="2" charset="2"/>
              </a:rPr>
              <a:t>to</a:t>
            </a:r>
            <a:r>
              <a:rPr lang="nl-BE" dirty="0">
                <a:sym typeface="Wingdings" panose="05000000000000000000" pitchFamily="2" charset="2"/>
              </a:rPr>
              <a:t> </a:t>
            </a:r>
            <a:r>
              <a:rPr lang="nl-BE" dirty="0" err="1">
                <a:sym typeface="Wingdings" panose="05000000000000000000" pitchFamily="2" charset="2"/>
              </a:rPr>
              <a:t>process</a:t>
            </a:r>
            <a:r>
              <a:rPr lang="nl-BE" dirty="0">
                <a:sym typeface="Wingdings" panose="05000000000000000000" pitchFamily="2" charset="2"/>
              </a:rPr>
              <a:t> </a:t>
            </a:r>
            <a:r>
              <a:rPr lang="nl-BE" dirty="0" err="1">
                <a:sym typeface="Wingdings" panose="05000000000000000000" pitchFamily="2" charset="2"/>
              </a:rPr>
              <a:t>learning</a:t>
            </a:r>
            <a:endParaRPr lang="nl-BE" dirty="0">
              <a:sym typeface="Wingdings" panose="05000000000000000000" pitchFamily="2" charset="2"/>
            </a:endParaRPr>
          </a:p>
          <a:p>
            <a:pPr marL="1657350" lvl="2" indent="-514350">
              <a:buFont typeface="+mj-lt"/>
              <a:buAutoNum type="alphaLcParenR"/>
            </a:pPr>
            <a:r>
              <a:rPr lang="nl-BE" sz="3200" dirty="0" err="1"/>
              <a:t>Formatting</a:t>
            </a:r>
            <a:r>
              <a:rPr lang="nl-BE" sz="3200" dirty="0"/>
              <a:t> </a:t>
            </a:r>
            <a:r>
              <a:rPr lang="nl-BE" sz="3200" dirty="0" err="1"/>
              <a:t>subtasks</a:t>
            </a:r>
            <a:r>
              <a:rPr lang="nl-BE" sz="3200" dirty="0"/>
              <a:t> processing </a:t>
            </a:r>
            <a:r>
              <a:rPr lang="nl-BE" sz="3200" dirty="0" err="1"/>
              <a:t>learning</a:t>
            </a:r>
            <a:r>
              <a:rPr lang="nl-BE" sz="3200" dirty="0"/>
              <a:t> </a:t>
            </a:r>
            <a:r>
              <a:rPr lang="nl-BE" sz="3200" dirty="0" err="1"/>
              <a:t>material</a:t>
            </a:r>
            <a:endParaRPr lang="nl-BE" sz="3200" dirty="0"/>
          </a:p>
          <a:p>
            <a:pPr marL="1657350" lvl="2" indent="-514350">
              <a:buFont typeface="+mj-lt"/>
              <a:buAutoNum type="alphaLcParenR"/>
            </a:pPr>
            <a:r>
              <a:rPr lang="nl-BE" sz="3200" dirty="0" err="1"/>
              <a:t>Maintain</a:t>
            </a:r>
            <a:r>
              <a:rPr lang="nl-BE" sz="3200" dirty="0"/>
              <a:t> </a:t>
            </a:r>
            <a:r>
              <a:rPr lang="nl-BE" sz="3200" dirty="0" err="1"/>
              <a:t>to</a:t>
            </a:r>
            <a:r>
              <a:rPr lang="nl-BE" sz="3200" dirty="0"/>
              <a:t>-do list + </a:t>
            </a:r>
            <a:r>
              <a:rPr lang="nl-BE" sz="3200" dirty="0" err="1"/>
              <a:t>evaluate</a:t>
            </a:r>
            <a:endParaRPr lang="nl-BE"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sym typeface="Wingdings" panose="05000000000000000000" pitchFamily="2" charset="2"/>
            </a:endParaRPr>
          </a:p>
        </p:txBody>
      </p:sp>
      <p:sp>
        <p:nvSpPr>
          <p:cNvPr id="3" name="Tijdelijke aanduiding voor dianummer 2">
            <a:extLst>
              <a:ext uri="{FF2B5EF4-FFF2-40B4-BE49-F238E27FC236}">
                <a16:creationId xmlns:a16="http://schemas.microsoft.com/office/drawing/2014/main" id="{A624A139-CFBB-4CE1-A5C2-DA9167FDA0A7}"/>
              </a:ext>
            </a:extLst>
          </p:cNvPr>
          <p:cNvSpPr>
            <a:spLocks noGrp="1"/>
          </p:cNvSpPr>
          <p:nvPr>
            <p:ph type="sldNum" sz="quarter" idx="12"/>
          </p:nvPr>
        </p:nvSpPr>
        <p:spPr/>
        <p:txBody>
          <a:bodyPr/>
          <a:lstStyle/>
          <a:p>
            <a:fld id="{B7527A74-2D87-4307-9531-5A57D9647EEB}" type="slidenum">
              <a:rPr lang="nl-BE" smtClean="0"/>
              <a:pPr/>
              <a:t>11</a:t>
            </a:fld>
            <a:endParaRPr lang="nl-BE"/>
          </a:p>
        </p:txBody>
      </p:sp>
      <p:sp>
        <p:nvSpPr>
          <p:cNvPr id="4" name="Titel 3">
            <a:extLst>
              <a:ext uri="{FF2B5EF4-FFF2-40B4-BE49-F238E27FC236}">
                <a16:creationId xmlns:a16="http://schemas.microsoft.com/office/drawing/2014/main" id="{AA4D7F5B-1303-1814-FABF-CA2DC954E5BB}"/>
              </a:ext>
            </a:extLst>
          </p:cNvPr>
          <p:cNvSpPr>
            <a:spLocks noGrp="1"/>
          </p:cNvSpPr>
          <p:nvPr>
            <p:ph type="title"/>
          </p:nvPr>
        </p:nvSpPr>
        <p:spPr/>
        <p:txBody>
          <a:bodyPr/>
          <a:lstStyle/>
          <a:p>
            <a:r>
              <a:rPr lang="nl-BE" dirty="0"/>
              <a:t>Step 4: planning </a:t>
            </a:r>
            <a:r>
              <a:rPr lang="nl-BE" dirty="0" err="1"/>
              <a:t>ahead</a:t>
            </a:r>
            <a:r>
              <a:rPr lang="nl-BE" dirty="0"/>
              <a:t>! – How (1/2)</a:t>
            </a:r>
          </a:p>
        </p:txBody>
      </p:sp>
      <p:sp>
        <p:nvSpPr>
          <p:cNvPr id="5" name="Tijdelijke aanduiding voor datum 4">
            <a:extLst>
              <a:ext uri="{FF2B5EF4-FFF2-40B4-BE49-F238E27FC236}">
                <a16:creationId xmlns:a16="http://schemas.microsoft.com/office/drawing/2014/main" id="{2840C375-FE7E-182A-E0F0-73016E9EB9FB}"/>
              </a:ext>
            </a:extLst>
          </p:cNvPr>
          <p:cNvSpPr>
            <a:spLocks noGrp="1"/>
          </p:cNvSpPr>
          <p:nvPr>
            <p:ph type="dt" sz="half" idx="10"/>
          </p:nvPr>
        </p:nvSpPr>
        <p:spPr/>
        <p:txBody>
          <a:bodyPr/>
          <a:lstStyle/>
          <a:p>
            <a:endParaRPr lang="nl-BE" dirty="0"/>
          </a:p>
        </p:txBody>
      </p:sp>
      <p:sp>
        <p:nvSpPr>
          <p:cNvPr id="6" name="Tijdelijke aanduiding voor voettekst 5">
            <a:extLst>
              <a:ext uri="{FF2B5EF4-FFF2-40B4-BE49-F238E27FC236}">
                <a16:creationId xmlns:a16="http://schemas.microsoft.com/office/drawing/2014/main" id="{5BCF6FDE-1CE9-221D-E61E-36AA494EAF45}"/>
              </a:ext>
            </a:extLst>
          </p:cNvPr>
          <p:cNvSpPr>
            <a:spLocks noGrp="1"/>
          </p:cNvSpPr>
          <p:nvPr>
            <p:ph type="ftr" sz="quarter" idx="11"/>
          </p:nvPr>
        </p:nvSpPr>
        <p:spPr/>
        <p:txBody>
          <a:bodyPr/>
          <a:lstStyle/>
          <a:p>
            <a:r>
              <a:rPr lang="nl-BE" dirty="0"/>
              <a:t>Voettekst</a:t>
            </a:r>
          </a:p>
        </p:txBody>
      </p:sp>
    </p:spTree>
    <p:extLst>
      <p:ext uri="{BB962C8B-B14F-4D97-AF65-F5344CB8AC3E}">
        <p14:creationId xmlns:p14="http://schemas.microsoft.com/office/powerpoint/2010/main" val="107170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FDE7687-83FF-4B13-A2FE-237F9F335994}"/>
              </a:ext>
            </a:extLst>
          </p:cNvPr>
          <p:cNvSpPr>
            <a:spLocks noGrp="1"/>
          </p:cNvSpPr>
          <p:nvPr>
            <p:ph type="body" sz="quarter" idx="17"/>
          </p:nvPr>
        </p:nvSpPr>
        <p:spPr/>
        <p:txBody>
          <a:bodyPr/>
          <a:lstStyle/>
          <a:p>
            <a:pPr marL="571500" indent="-571500">
              <a:lnSpc>
                <a:spcPct val="100000"/>
              </a:lnSpc>
              <a:buFont typeface="Arial" panose="020B0604020202020204" pitchFamily="34" charset="0"/>
              <a:buChar char="•"/>
            </a:pPr>
            <a:r>
              <a:rPr lang="nl-BE" dirty="0">
                <a:hlinkClick r:id="rId2"/>
              </a:rPr>
              <a:t>Online </a:t>
            </a:r>
            <a:r>
              <a:rPr lang="nl-BE" dirty="0" err="1">
                <a:hlinkClick r:id="rId2"/>
              </a:rPr>
              <a:t>diary</a:t>
            </a:r>
            <a:r>
              <a:rPr lang="nl-BE" dirty="0"/>
              <a:t> of </a:t>
            </a:r>
            <a:r>
              <a:rPr lang="nl-BE" dirty="0">
                <a:hlinkClick r:id="rId3"/>
              </a:rPr>
              <a:t>on paper</a:t>
            </a:r>
            <a:endParaRPr lang="nl-BE" dirty="0"/>
          </a:p>
          <a:p>
            <a:pPr marL="571500" indent="-571500">
              <a:lnSpc>
                <a:spcPct val="100000"/>
              </a:lnSpc>
              <a:buFont typeface="Arial" panose="020B0604020202020204" pitchFamily="34" charset="0"/>
              <a:buChar char="•"/>
            </a:pPr>
            <a:r>
              <a:rPr lang="nl-BE" dirty="0" err="1"/>
              <a:t>Hours</a:t>
            </a:r>
            <a:endParaRPr lang="nl-BE" dirty="0"/>
          </a:p>
          <a:p>
            <a:pPr marL="571500" indent="-571500">
              <a:lnSpc>
                <a:spcPct val="100000"/>
              </a:lnSpc>
              <a:buFont typeface="Arial" panose="020B0604020202020204" pitchFamily="34" charset="0"/>
              <a:buChar char="•"/>
            </a:pPr>
            <a:r>
              <a:rPr lang="nl-BE" dirty="0" err="1"/>
              <a:t>Study</a:t>
            </a:r>
            <a:r>
              <a:rPr lang="nl-BE" dirty="0"/>
              <a:t> + free time + </a:t>
            </a:r>
            <a:r>
              <a:rPr lang="nl-BE" dirty="0" err="1"/>
              <a:t>fixed</a:t>
            </a:r>
            <a:r>
              <a:rPr lang="nl-BE" dirty="0"/>
              <a:t> </a:t>
            </a:r>
            <a:r>
              <a:rPr lang="nl-BE" dirty="0" err="1"/>
              <a:t>appointments</a:t>
            </a:r>
            <a:r>
              <a:rPr lang="nl-BE" dirty="0"/>
              <a:t> (colour)</a:t>
            </a:r>
          </a:p>
          <a:p>
            <a:pPr marL="571500" indent="-571500">
              <a:lnSpc>
                <a:spcPct val="100000"/>
              </a:lnSpc>
              <a:buFont typeface="Arial" panose="020B0604020202020204" pitchFamily="34" charset="0"/>
              <a:buChar char="•"/>
            </a:pPr>
            <a:r>
              <a:rPr lang="nl-BE" dirty="0"/>
              <a:t>Planning ≠ </a:t>
            </a:r>
            <a:r>
              <a:rPr lang="nl-BE" dirty="0" err="1"/>
              <a:t>static</a:t>
            </a:r>
            <a:r>
              <a:rPr lang="nl-BE" dirty="0"/>
              <a:t> = </a:t>
            </a:r>
            <a:r>
              <a:rPr lang="nl-BE" dirty="0" err="1"/>
              <a:t>dynamic</a:t>
            </a:r>
            <a:endParaRPr lang="nl-BE" dirty="0"/>
          </a:p>
          <a:p>
            <a:pPr marL="1143000" lvl="1" indent="-457200">
              <a:lnSpc>
                <a:spcPct val="100000"/>
              </a:lnSpc>
              <a:spcAft>
                <a:spcPts val="800"/>
              </a:spcAft>
              <a:buFont typeface="Courier New" panose="02070309020205020404" pitchFamily="49" charset="0"/>
              <a:buChar char="o"/>
            </a:pPr>
            <a:r>
              <a:rPr lang="nl-BE" sz="3200" dirty="0" err="1"/>
              <a:t>Regular</a:t>
            </a:r>
            <a:r>
              <a:rPr lang="nl-BE" sz="3200" dirty="0"/>
              <a:t> </a:t>
            </a:r>
            <a:r>
              <a:rPr lang="nl-BE" sz="3200" dirty="0" err="1"/>
              <a:t>adjustments</a:t>
            </a:r>
            <a:endParaRPr lang="nl-BE" sz="3200" dirty="0"/>
          </a:p>
          <a:p>
            <a:pPr marL="1143000" lvl="1" indent="-457200">
              <a:lnSpc>
                <a:spcPct val="100000"/>
              </a:lnSpc>
              <a:spcAft>
                <a:spcPts val="800"/>
              </a:spcAft>
              <a:buFont typeface="Courier New" panose="02070309020205020404" pitchFamily="49" charset="0"/>
              <a:buChar char="o"/>
            </a:pPr>
            <a:r>
              <a:rPr lang="nl-BE" sz="3200" dirty="0"/>
              <a:t>Buffer </a:t>
            </a:r>
            <a:r>
              <a:rPr lang="nl-BE" sz="3200" dirty="0" err="1"/>
              <a:t>moments</a:t>
            </a:r>
            <a:endParaRPr lang="nl-BE" sz="3200" dirty="0"/>
          </a:p>
          <a:p>
            <a:pPr marL="457200" indent="-457200">
              <a:lnSpc>
                <a:spcPct val="100000"/>
              </a:lnSpc>
              <a:spcAft>
                <a:spcPts val="800"/>
              </a:spcAft>
              <a:buFont typeface="Arial" panose="020B0604020202020204" pitchFamily="34" charset="0"/>
              <a:buChar char="•"/>
            </a:pPr>
            <a:r>
              <a:rPr lang="nl-BE" dirty="0"/>
              <a:t>Concrete </a:t>
            </a:r>
            <a:r>
              <a:rPr lang="nl-BE" dirty="0" err="1"/>
              <a:t>scheduling</a:t>
            </a:r>
            <a:r>
              <a:rPr lang="nl-BE" dirty="0"/>
              <a:t> (SMART)</a:t>
            </a:r>
          </a:p>
          <a:p>
            <a:endParaRPr lang="nl-BE" dirty="0"/>
          </a:p>
        </p:txBody>
      </p:sp>
      <p:sp>
        <p:nvSpPr>
          <p:cNvPr id="3" name="Tijdelijke aanduiding voor dianummer 2">
            <a:extLst>
              <a:ext uri="{FF2B5EF4-FFF2-40B4-BE49-F238E27FC236}">
                <a16:creationId xmlns:a16="http://schemas.microsoft.com/office/drawing/2014/main" id="{FDC3C5E7-5792-47BE-9BF1-7EA5E2A19C4E}"/>
              </a:ext>
            </a:extLst>
          </p:cNvPr>
          <p:cNvSpPr>
            <a:spLocks noGrp="1"/>
          </p:cNvSpPr>
          <p:nvPr>
            <p:ph type="sldNum" sz="quarter" idx="12"/>
          </p:nvPr>
        </p:nvSpPr>
        <p:spPr/>
        <p:txBody>
          <a:bodyPr/>
          <a:lstStyle/>
          <a:p>
            <a:fld id="{B7527A74-2D87-4307-9531-5A57D9647EEB}" type="slidenum">
              <a:rPr lang="nl-BE" smtClean="0"/>
              <a:pPr/>
              <a:t>12</a:t>
            </a:fld>
            <a:endParaRPr lang="nl-BE"/>
          </a:p>
        </p:txBody>
      </p:sp>
      <p:sp>
        <p:nvSpPr>
          <p:cNvPr id="4" name="Titel 3">
            <a:extLst>
              <a:ext uri="{FF2B5EF4-FFF2-40B4-BE49-F238E27FC236}">
                <a16:creationId xmlns:a16="http://schemas.microsoft.com/office/drawing/2014/main" id="{4F99166E-2284-4FA2-85E1-D8226D14625D}"/>
              </a:ext>
            </a:extLst>
          </p:cNvPr>
          <p:cNvSpPr>
            <a:spLocks noGrp="1"/>
          </p:cNvSpPr>
          <p:nvPr>
            <p:ph type="title"/>
          </p:nvPr>
        </p:nvSpPr>
        <p:spPr/>
        <p:txBody>
          <a:bodyPr/>
          <a:lstStyle/>
          <a:p>
            <a:r>
              <a:rPr lang="nl-BE" dirty="0"/>
              <a:t>Step 4: planning </a:t>
            </a:r>
            <a:r>
              <a:rPr lang="nl-BE" dirty="0" err="1"/>
              <a:t>ahead</a:t>
            </a:r>
            <a:r>
              <a:rPr lang="nl-BE" dirty="0"/>
              <a:t>! – How (2/2)</a:t>
            </a:r>
          </a:p>
        </p:txBody>
      </p:sp>
      <p:sp>
        <p:nvSpPr>
          <p:cNvPr id="5" name="Tijdelijke aanduiding voor datum 4">
            <a:extLst>
              <a:ext uri="{FF2B5EF4-FFF2-40B4-BE49-F238E27FC236}">
                <a16:creationId xmlns:a16="http://schemas.microsoft.com/office/drawing/2014/main" id="{1CDB3765-7997-4AD4-8AA2-4DEAE0BBFABF}"/>
              </a:ext>
            </a:extLst>
          </p:cNvPr>
          <p:cNvSpPr>
            <a:spLocks noGrp="1"/>
          </p:cNvSpPr>
          <p:nvPr>
            <p:ph type="dt" sz="half" idx="10"/>
          </p:nvPr>
        </p:nvSpPr>
        <p:spPr/>
        <p:txBody>
          <a:bodyPr/>
          <a:lstStyle/>
          <a:p>
            <a:endParaRPr lang="nl-BE" dirty="0"/>
          </a:p>
        </p:txBody>
      </p:sp>
      <p:sp>
        <p:nvSpPr>
          <p:cNvPr id="6" name="Tijdelijke aanduiding voor voettekst 5">
            <a:extLst>
              <a:ext uri="{FF2B5EF4-FFF2-40B4-BE49-F238E27FC236}">
                <a16:creationId xmlns:a16="http://schemas.microsoft.com/office/drawing/2014/main" id="{AAACEF57-19FA-4200-8ABE-09240F22FA89}"/>
              </a:ext>
            </a:extLst>
          </p:cNvPr>
          <p:cNvSpPr>
            <a:spLocks noGrp="1"/>
          </p:cNvSpPr>
          <p:nvPr>
            <p:ph type="ftr" sz="quarter" idx="11"/>
          </p:nvPr>
        </p:nvSpPr>
        <p:spPr/>
        <p:txBody>
          <a:bodyPr/>
          <a:lstStyle/>
          <a:p>
            <a:endParaRPr lang="nl-BE" dirty="0"/>
          </a:p>
        </p:txBody>
      </p:sp>
      <p:pic>
        <p:nvPicPr>
          <p:cNvPr id="7" name="Afbeelding 6">
            <a:extLst>
              <a:ext uri="{FF2B5EF4-FFF2-40B4-BE49-F238E27FC236}">
                <a16:creationId xmlns:a16="http://schemas.microsoft.com/office/drawing/2014/main" id="{164EB55B-309D-49FD-AA66-5D572BEC9AFF}"/>
              </a:ext>
            </a:extLst>
          </p:cNvPr>
          <p:cNvPicPr>
            <a:picLocks noChangeAspect="1"/>
          </p:cNvPicPr>
          <p:nvPr/>
        </p:nvPicPr>
        <p:blipFill rotWithShape="1">
          <a:blip r:embed="rId4"/>
          <a:srcRect t="2073"/>
          <a:stretch/>
        </p:blipFill>
        <p:spPr>
          <a:xfrm>
            <a:off x="13948757" y="192063"/>
            <a:ext cx="3840480" cy="3489513"/>
          </a:xfrm>
          <a:prstGeom prst="rect">
            <a:avLst/>
          </a:prstGeom>
        </p:spPr>
      </p:pic>
      <p:pic>
        <p:nvPicPr>
          <p:cNvPr id="8" name="Afbeelding 7">
            <a:extLst>
              <a:ext uri="{FF2B5EF4-FFF2-40B4-BE49-F238E27FC236}">
                <a16:creationId xmlns:a16="http://schemas.microsoft.com/office/drawing/2014/main" id="{F605947A-1B1D-8578-E1B6-0A405FA6AF4C}"/>
              </a:ext>
            </a:extLst>
          </p:cNvPr>
          <p:cNvPicPr>
            <a:picLocks noChangeAspect="1"/>
          </p:cNvPicPr>
          <p:nvPr/>
        </p:nvPicPr>
        <p:blipFill>
          <a:blip r:embed="rId5"/>
          <a:stretch>
            <a:fillRect/>
          </a:stretch>
        </p:blipFill>
        <p:spPr>
          <a:xfrm>
            <a:off x="8068273" y="4516739"/>
            <a:ext cx="9639226" cy="4816398"/>
          </a:xfrm>
          <a:prstGeom prst="rect">
            <a:avLst/>
          </a:prstGeom>
        </p:spPr>
      </p:pic>
    </p:spTree>
    <p:extLst>
      <p:ext uri="{BB962C8B-B14F-4D97-AF65-F5344CB8AC3E}">
        <p14:creationId xmlns:p14="http://schemas.microsoft.com/office/powerpoint/2010/main" val="1570278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FDE7687-83FF-4B13-A2FE-237F9F335994}"/>
              </a:ext>
            </a:extLst>
          </p:cNvPr>
          <p:cNvSpPr>
            <a:spLocks noGrp="1"/>
          </p:cNvSpPr>
          <p:nvPr>
            <p:ph type="body" sz="quarter" idx="17"/>
          </p:nvPr>
        </p:nvSpPr>
        <p:spPr/>
        <p:txBody>
          <a:bodyPr/>
          <a:lstStyle/>
          <a:p>
            <a:pPr marL="457200" indent="-457200">
              <a:buFont typeface="Arial" panose="020B0604020202020204" pitchFamily="34" charset="0"/>
              <a:buChar char="•"/>
            </a:pPr>
            <a:r>
              <a:rPr lang="nl-BE" noProof="0" dirty="0" err="1"/>
              <a:t>Not</a:t>
            </a:r>
            <a:r>
              <a:rPr lang="nl-BE" dirty="0"/>
              <a:t>: I </a:t>
            </a:r>
            <a:r>
              <a:rPr lang="nl-BE" dirty="0" err="1"/>
              <a:t>will</a:t>
            </a:r>
            <a:r>
              <a:rPr lang="nl-BE" dirty="0"/>
              <a:t> </a:t>
            </a:r>
            <a:r>
              <a:rPr lang="nl-BE" dirty="0" err="1"/>
              <a:t>work</a:t>
            </a:r>
            <a:r>
              <a:rPr lang="nl-BE" dirty="0"/>
              <a:t> </a:t>
            </a:r>
            <a:r>
              <a:rPr lang="nl-BE" dirty="0" err="1"/>
              <a:t>for</a:t>
            </a:r>
            <a:r>
              <a:rPr lang="nl-BE" dirty="0"/>
              <a:t> accounting basics</a:t>
            </a:r>
            <a:endParaRPr lang="nl-BE" noProof="0" dirty="0"/>
          </a:p>
          <a:p>
            <a:pPr marL="457200" indent="-457200">
              <a:buFont typeface="Arial" panose="020B0604020202020204" pitchFamily="34" charset="0"/>
              <a:buChar char="•"/>
            </a:pPr>
            <a:r>
              <a:rPr lang="nl-BE" noProof="0" dirty="0"/>
              <a:t>Well: ‘making accounting basics part 1 </a:t>
            </a:r>
            <a:r>
              <a:rPr lang="nl-BE" noProof="0" dirty="0" err="1"/>
              <a:t>chapter</a:t>
            </a:r>
            <a:r>
              <a:rPr lang="nl-BE" noProof="0" dirty="0"/>
              <a:t> 1 </a:t>
            </a:r>
            <a:r>
              <a:rPr lang="nl-BE" noProof="0" dirty="0" err="1"/>
              <a:t>glossary</a:t>
            </a:r>
            <a:r>
              <a:rPr lang="nl-BE" noProof="0" dirty="0"/>
              <a:t>’, </a:t>
            </a:r>
            <a:r>
              <a:rPr lang="nl-BE" noProof="0" dirty="0" err="1"/>
              <a:t>scheduled</a:t>
            </a:r>
            <a:r>
              <a:rPr lang="nl-BE" noProof="0" dirty="0"/>
              <a:t> </a:t>
            </a:r>
            <a:r>
              <a:rPr lang="nl-BE" noProof="0" dirty="0" err="1"/>
              <a:t>from</a:t>
            </a:r>
            <a:r>
              <a:rPr lang="nl-BE" noProof="0" dirty="0"/>
              <a:t> 1pm </a:t>
            </a:r>
            <a:r>
              <a:rPr lang="nl-BE" noProof="0" dirty="0" err="1"/>
              <a:t>to</a:t>
            </a:r>
            <a:r>
              <a:rPr lang="nl-BE" noProof="0" dirty="0"/>
              <a:t> 2.30pm.</a:t>
            </a:r>
            <a:endParaRPr lang="nl-BE" dirty="0"/>
          </a:p>
          <a:p>
            <a:pPr marL="1143000" lvl="1" indent="-457200">
              <a:buFont typeface="Courier New" panose="02070309020205020404" pitchFamily="49" charset="0"/>
              <a:buChar char="o"/>
            </a:pPr>
            <a:r>
              <a:rPr lang="nl-BE" sz="3200" noProof="0" dirty="0">
                <a:solidFill>
                  <a:srgbClr val="FF0000"/>
                </a:solidFill>
              </a:rPr>
              <a:t>S</a:t>
            </a:r>
            <a:r>
              <a:rPr lang="nl-BE" sz="3200" dirty="0"/>
              <a:t>PECIFIC: </a:t>
            </a:r>
            <a:r>
              <a:rPr lang="nl-BE" sz="3200" dirty="0" err="1"/>
              <a:t>You</a:t>
            </a:r>
            <a:r>
              <a:rPr lang="nl-BE" sz="3200" dirty="0"/>
              <a:t> say </a:t>
            </a:r>
            <a:r>
              <a:rPr lang="nl-BE" sz="3200" dirty="0" err="1"/>
              <a:t>what</a:t>
            </a:r>
            <a:r>
              <a:rPr lang="nl-BE" sz="3200" dirty="0"/>
              <a:t> </a:t>
            </a:r>
            <a:r>
              <a:rPr lang="nl-BE" sz="3200" dirty="0" err="1"/>
              <a:t>you</a:t>
            </a:r>
            <a:r>
              <a:rPr lang="nl-BE" sz="3200" dirty="0"/>
              <a:t> are </a:t>
            </a:r>
            <a:r>
              <a:rPr lang="nl-BE" sz="3200" dirty="0" err="1"/>
              <a:t>going</a:t>
            </a:r>
            <a:r>
              <a:rPr lang="nl-BE" sz="3200" dirty="0"/>
              <a:t> </a:t>
            </a:r>
            <a:r>
              <a:rPr lang="nl-BE" sz="3200" dirty="0" err="1"/>
              <a:t>to</a:t>
            </a:r>
            <a:r>
              <a:rPr lang="nl-BE" sz="3200" dirty="0"/>
              <a:t> do</a:t>
            </a:r>
            <a:endParaRPr lang="nl-BE" sz="3200" noProof="0" dirty="0"/>
          </a:p>
          <a:p>
            <a:pPr marL="1143000" lvl="1" indent="-457200">
              <a:buFont typeface="Courier New" panose="02070309020205020404" pitchFamily="49" charset="0"/>
              <a:buChar char="o"/>
            </a:pPr>
            <a:r>
              <a:rPr lang="nl-BE" sz="3200" noProof="0" dirty="0">
                <a:solidFill>
                  <a:srgbClr val="FF0000"/>
                </a:solidFill>
              </a:rPr>
              <a:t>M</a:t>
            </a:r>
            <a:r>
              <a:rPr lang="nl-BE" sz="3200" noProof="0" dirty="0"/>
              <a:t>EETABLE: </a:t>
            </a:r>
            <a:r>
              <a:rPr lang="nl-BE" sz="3200" noProof="0" dirty="0" err="1"/>
              <a:t>You</a:t>
            </a:r>
            <a:r>
              <a:rPr lang="nl-BE" sz="3200" noProof="0" dirty="0"/>
              <a:t> say </a:t>
            </a:r>
            <a:r>
              <a:rPr lang="nl-BE" sz="3200" noProof="0" dirty="0" err="1"/>
              <a:t>how</a:t>
            </a:r>
            <a:r>
              <a:rPr lang="nl-BE" sz="3200" noProof="0" dirty="0"/>
              <a:t> </a:t>
            </a:r>
            <a:r>
              <a:rPr lang="nl-BE" sz="3200" noProof="0" dirty="0" err="1"/>
              <a:t>much</a:t>
            </a:r>
            <a:r>
              <a:rPr lang="nl-BE" sz="3200" noProof="0" dirty="0"/>
              <a:t> </a:t>
            </a:r>
            <a:r>
              <a:rPr lang="nl-BE" sz="3200" noProof="0" dirty="0" err="1"/>
              <a:t>you</a:t>
            </a:r>
            <a:r>
              <a:rPr lang="nl-BE" sz="3200" noProof="0" dirty="0"/>
              <a:t> are </a:t>
            </a:r>
            <a:r>
              <a:rPr lang="nl-BE" sz="3200" noProof="0" dirty="0" err="1"/>
              <a:t>going</a:t>
            </a:r>
            <a:r>
              <a:rPr lang="nl-BE" sz="3200" noProof="0" dirty="0"/>
              <a:t> </a:t>
            </a:r>
            <a:r>
              <a:rPr lang="nl-BE" sz="3200" noProof="0" dirty="0" err="1"/>
              <a:t>to</a:t>
            </a:r>
            <a:r>
              <a:rPr lang="nl-BE" sz="3200" noProof="0" dirty="0"/>
              <a:t> do. = </a:t>
            </a:r>
            <a:r>
              <a:rPr lang="nl-BE" sz="3200" noProof="0" dirty="0" err="1"/>
              <a:t>You</a:t>
            </a:r>
            <a:r>
              <a:rPr lang="nl-BE" sz="3200" noProof="0" dirty="0"/>
              <a:t> </a:t>
            </a:r>
            <a:r>
              <a:rPr lang="nl-BE" sz="3200" noProof="0" dirty="0" err="1"/>
              <a:t>know</a:t>
            </a:r>
            <a:r>
              <a:rPr lang="nl-BE" sz="3200" noProof="0" dirty="0"/>
              <a:t> </a:t>
            </a:r>
            <a:r>
              <a:rPr lang="nl-BE" sz="3200" noProof="0" dirty="0" err="1"/>
              <a:t>when</a:t>
            </a:r>
            <a:r>
              <a:rPr lang="nl-BE" sz="3200" noProof="0" dirty="0"/>
              <a:t> </a:t>
            </a:r>
            <a:r>
              <a:rPr lang="nl-BE" sz="3200" noProof="0" dirty="0" err="1"/>
              <a:t>you</a:t>
            </a:r>
            <a:r>
              <a:rPr lang="nl-BE" sz="3200" noProof="0" dirty="0"/>
              <a:t> are </a:t>
            </a:r>
            <a:r>
              <a:rPr lang="nl-BE" sz="3200" noProof="0" dirty="0" err="1"/>
              <a:t>done</a:t>
            </a:r>
            <a:r>
              <a:rPr lang="nl-BE" sz="3200" noProof="0" dirty="0"/>
              <a:t>.</a:t>
            </a:r>
          </a:p>
          <a:p>
            <a:pPr marL="1143000" lvl="1" indent="-457200">
              <a:buFont typeface="Courier New" panose="02070309020205020404" pitchFamily="49" charset="0"/>
              <a:buChar char="o"/>
            </a:pPr>
            <a:r>
              <a:rPr lang="nl-BE" sz="3200" noProof="0" dirty="0">
                <a:solidFill>
                  <a:srgbClr val="FF0000"/>
                </a:solidFill>
              </a:rPr>
              <a:t>A</a:t>
            </a:r>
            <a:r>
              <a:rPr lang="nl-BE" sz="3200" noProof="0" dirty="0"/>
              <a:t>CCEPTABLE: </a:t>
            </a:r>
            <a:r>
              <a:rPr lang="nl-BE" sz="3200" noProof="0" dirty="0" err="1"/>
              <a:t>You</a:t>
            </a:r>
            <a:r>
              <a:rPr lang="nl-BE" sz="3200" noProof="0" dirty="0"/>
              <a:t> </a:t>
            </a:r>
            <a:r>
              <a:rPr lang="nl-BE" sz="3200" noProof="0" dirty="0" err="1"/>
              <a:t>see</a:t>
            </a:r>
            <a:r>
              <a:rPr lang="nl-BE" sz="3200" noProof="0" dirty="0"/>
              <a:t> </a:t>
            </a:r>
            <a:r>
              <a:rPr lang="nl-BE" sz="3200" noProof="0" dirty="0" err="1"/>
              <a:t>the</a:t>
            </a:r>
            <a:r>
              <a:rPr lang="nl-BE" sz="3200" noProof="0" dirty="0"/>
              <a:t> </a:t>
            </a:r>
            <a:r>
              <a:rPr lang="nl-BE" sz="3200" noProof="0" dirty="0" err="1"/>
              <a:t>task</a:t>
            </a:r>
            <a:r>
              <a:rPr lang="nl-BE" sz="3200" noProof="0" dirty="0"/>
              <a:t>. </a:t>
            </a:r>
            <a:r>
              <a:rPr lang="nl-BE" sz="3200" noProof="0" dirty="0" err="1"/>
              <a:t>If</a:t>
            </a:r>
            <a:r>
              <a:rPr lang="nl-BE" sz="3200" noProof="0" dirty="0"/>
              <a:t> </a:t>
            </a:r>
            <a:r>
              <a:rPr lang="nl-BE" sz="3200" noProof="0" dirty="0" err="1"/>
              <a:t>this</a:t>
            </a:r>
            <a:r>
              <a:rPr lang="nl-BE" sz="3200" noProof="0" dirty="0"/>
              <a:t> is </a:t>
            </a:r>
            <a:r>
              <a:rPr lang="nl-BE" sz="3200" dirty="0" err="1"/>
              <a:t>not</a:t>
            </a:r>
            <a:r>
              <a:rPr lang="nl-BE" sz="3200" dirty="0"/>
              <a:t> </a:t>
            </a:r>
            <a:r>
              <a:rPr lang="nl-BE" sz="3200" dirty="0" err="1"/>
              <a:t>the</a:t>
            </a:r>
            <a:r>
              <a:rPr lang="nl-BE" sz="3200" dirty="0"/>
              <a:t> case, </a:t>
            </a:r>
            <a:r>
              <a:rPr lang="nl-BE" sz="3200" dirty="0" err="1"/>
              <a:t>you</a:t>
            </a:r>
            <a:r>
              <a:rPr lang="nl-BE" sz="3200" dirty="0"/>
              <a:t> </a:t>
            </a:r>
            <a:r>
              <a:rPr lang="nl-BE" sz="3200" dirty="0" err="1"/>
              <a:t>will</a:t>
            </a:r>
            <a:r>
              <a:rPr lang="nl-BE" sz="3200" dirty="0"/>
              <a:t> </a:t>
            </a:r>
            <a:r>
              <a:rPr lang="nl-BE" sz="3200" dirty="0" err="1"/>
              <a:t>already</a:t>
            </a:r>
            <a:r>
              <a:rPr lang="nl-BE" sz="3200" dirty="0"/>
              <a:t> </a:t>
            </a:r>
            <a:r>
              <a:rPr lang="nl-BE" sz="3200" dirty="0" err="1"/>
              <a:t>not</a:t>
            </a:r>
            <a:r>
              <a:rPr lang="nl-BE" sz="3200" dirty="0"/>
              <a:t> want </a:t>
            </a:r>
            <a:r>
              <a:rPr lang="nl-BE" sz="3200" dirty="0" err="1"/>
              <a:t>to</a:t>
            </a:r>
            <a:r>
              <a:rPr lang="nl-BE" sz="3200" dirty="0"/>
              <a:t> start it.</a:t>
            </a:r>
            <a:endParaRPr lang="nl-BE" sz="3200" noProof="0" dirty="0"/>
          </a:p>
          <a:p>
            <a:pPr marL="1143000" lvl="1" indent="-457200">
              <a:buFont typeface="Courier New" panose="02070309020205020404" pitchFamily="49" charset="0"/>
              <a:buChar char="o"/>
            </a:pPr>
            <a:r>
              <a:rPr lang="nl-BE" sz="3200" noProof="0" dirty="0">
                <a:solidFill>
                  <a:srgbClr val="FF0000"/>
                </a:solidFill>
              </a:rPr>
              <a:t>R</a:t>
            </a:r>
            <a:r>
              <a:rPr lang="nl-BE" sz="3200" noProof="0" dirty="0"/>
              <a:t>EALISTIC: </a:t>
            </a:r>
            <a:r>
              <a:rPr lang="nl-BE" sz="3200" noProof="0" dirty="0" err="1"/>
              <a:t>To</a:t>
            </a:r>
            <a:r>
              <a:rPr lang="nl-BE" sz="3200" noProof="0" dirty="0"/>
              <a:t> </a:t>
            </a:r>
            <a:r>
              <a:rPr lang="nl-BE" sz="3200" noProof="0" dirty="0" err="1"/>
              <a:t>be</a:t>
            </a:r>
            <a:r>
              <a:rPr lang="nl-BE" sz="3200" noProof="0" dirty="0"/>
              <a:t> </a:t>
            </a:r>
            <a:r>
              <a:rPr lang="nl-BE" sz="3200" noProof="0" dirty="0" err="1"/>
              <a:t>carried</a:t>
            </a:r>
            <a:r>
              <a:rPr lang="nl-BE" sz="3200" noProof="0" dirty="0"/>
              <a:t> out in </a:t>
            </a:r>
            <a:r>
              <a:rPr lang="nl-BE" sz="3200" noProof="0" dirty="0" err="1"/>
              <a:t>the</a:t>
            </a:r>
            <a:r>
              <a:rPr lang="nl-BE" sz="3200" noProof="0" dirty="0"/>
              <a:t> </a:t>
            </a:r>
            <a:r>
              <a:rPr lang="nl-BE" sz="3200" noProof="0" dirty="0" err="1"/>
              <a:t>specified</a:t>
            </a:r>
            <a:r>
              <a:rPr lang="nl-BE" sz="3200" noProof="0" dirty="0"/>
              <a:t> time.</a:t>
            </a:r>
          </a:p>
          <a:p>
            <a:pPr marL="1143000" lvl="1" indent="-457200">
              <a:buFont typeface="Courier New" panose="02070309020205020404" pitchFamily="49" charset="0"/>
              <a:buChar char="o"/>
            </a:pPr>
            <a:r>
              <a:rPr lang="nl-BE" sz="3200" noProof="0" dirty="0">
                <a:solidFill>
                  <a:srgbClr val="FF0000"/>
                </a:solidFill>
              </a:rPr>
              <a:t>T</a:t>
            </a:r>
            <a:r>
              <a:rPr lang="nl-BE" sz="3200" noProof="0" dirty="0"/>
              <a:t>IME LIMITED: </a:t>
            </a:r>
            <a:r>
              <a:rPr lang="nl-BE" sz="3200" noProof="0" dirty="0" err="1"/>
              <a:t>And</a:t>
            </a:r>
            <a:r>
              <a:rPr lang="nl-BE" sz="3200" noProof="0" dirty="0"/>
              <a:t> </a:t>
            </a:r>
            <a:r>
              <a:rPr lang="nl-BE" sz="3200" noProof="0" dirty="0" err="1"/>
              <a:t>clear</a:t>
            </a:r>
            <a:r>
              <a:rPr lang="nl-BE" sz="3200" noProof="0" dirty="0"/>
              <a:t> start </a:t>
            </a:r>
            <a:r>
              <a:rPr lang="nl-BE" sz="3200" noProof="0" dirty="0" err="1"/>
              <a:t>and</a:t>
            </a:r>
            <a:r>
              <a:rPr lang="nl-BE" sz="3200" noProof="0" dirty="0"/>
              <a:t> end </a:t>
            </a:r>
            <a:r>
              <a:rPr lang="nl-BE" sz="3200" noProof="0" dirty="0" err="1"/>
              <a:t>times</a:t>
            </a:r>
            <a:r>
              <a:rPr lang="nl-BE" sz="3200" noProof="0" dirty="0"/>
              <a:t>.</a:t>
            </a:r>
            <a:endParaRPr lang="nl-BE" sz="3200" dirty="0"/>
          </a:p>
        </p:txBody>
      </p:sp>
      <p:sp>
        <p:nvSpPr>
          <p:cNvPr id="3" name="Tijdelijke aanduiding voor dianummer 2">
            <a:extLst>
              <a:ext uri="{FF2B5EF4-FFF2-40B4-BE49-F238E27FC236}">
                <a16:creationId xmlns:a16="http://schemas.microsoft.com/office/drawing/2014/main" id="{FDC3C5E7-5792-47BE-9BF1-7EA5E2A19C4E}"/>
              </a:ext>
            </a:extLst>
          </p:cNvPr>
          <p:cNvSpPr>
            <a:spLocks noGrp="1"/>
          </p:cNvSpPr>
          <p:nvPr>
            <p:ph type="sldNum" sz="quarter" idx="12"/>
          </p:nvPr>
        </p:nvSpPr>
        <p:spPr/>
        <p:txBody>
          <a:bodyPr/>
          <a:lstStyle/>
          <a:p>
            <a:fld id="{B7527A74-2D87-4307-9531-5A57D9647EEB}" type="slidenum">
              <a:rPr lang="nl-BE" smtClean="0"/>
              <a:pPr/>
              <a:t>13</a:t>
            </a:fld>
            <a:endParaRPr lang="nl-BE"/>
          </a:p>
        </p:txBody>
      </p:sp>
      <p:sp>
        <p:nvSpPr>
          <p:cNvPr id="4" name="Titel 3">
            <a:extLst>
              <a:ext uri="{FF2B5EF4-FFF2-40B4-BE49-F238E27FC236}">
                <a16:creationId xmlns:a16="http://schemas.microsoft.com/office/drawing/2014/main" id="{4F99166E-2284-4FA2-85E1-D8226D14625D}"/>
              </a:ext>
            </a:extLst>
          </p:cNvPr>
          <p:cNvSpPr>
            <a:spLocks noGrp="1"/>
          </p:cNvSpPr>
          <p:nvPr>
            <p:ph type="title"/>
          </p:nvPr>
        </p:nvSpPr>
        <p:spPr/>
        <p:txBody>
          <a:bodyPr/>
          <a:lstStyle/>
          <a:p>
            <a:r>
              <a:rPr lang="nl-BE" dirty="0"/>
              <a:t>Step 4: plan </a:t>
            </a:r>
            <a:r>
              <a:rPr lang="nl-BE" dirty="0" err="1"/>
              <a:t>ahead</a:t>
            </a:r>
            <a:r>
              <a:rPr lang="nl-BE" dirty="0"/>
              <a:t>! – SMART (</a:t>
            </a:r>
            <a:r>
              <a:rPr lang="nl-BE" dirty="0" err="1"/>
              <a:t>example</a:t>
            </a:r>
            <a:r>
              <a:rPr lang="nl-BE" dirty="0"/>
              <a:t>)</a:t>
            </a:r>
          </a:p>
        </p:txBody>
      </p:sp>
      <p:sp>
        <p:nvSpPr>
          <p:cNvPr id="5" name="Tijdelijke aanduiding voor datum 4">
            <a:extLst>
              <a:ext uri="{FF2B5EF4-FFF2-40B4-BE49-F238E27FC236}">
                <a16:creationId xmlns:a16="http://schemas.microsoft.com/office/drawing/2014/main" id="{1CDB3765-7997-4AD4-8AA2-4DEAE0BBFABF}"/>
              </a:ext>
            </a:extLst>
          </p:cNvPr>
          <p:cNvSpPr>
            <a:spLocks noGrp="1"/>
          </p:cNvSpPr>
          <p:nvPr>
            <p:ph type="dt" sz="half" idx="10"/>
          </p:nvPr>
        </p:nvSpPr>
        <p:spPr/>
        <p:txBody>
          <a:bodyPr/>
          <a:lstStyle/>
          <a:p>
            <a:endParaRPr lang="nl-BE"/>
          </a:p>
        </p:txBody>
      </p:sp>
      <p:sp>
        <p:nvSpPr>
          <p:cNvPr id="6" name="Tijdelijke aanduiding voor voettekst 5">
            <a:extLst>
              <a:ext uri="{FF2B5EF4-FFF2-40B4-BE49-F238E27FC236}">
                <a16:creationId xmlns:a16="http://schemas.microsoft.com/office/drawing/2014/main" id="{AAACEF57-19FA-4200-8ABE-09240F22FA89}"/>
              </a:ext>
            </a:extLst>
          </p:cNvPr>
          <p:cNvSpPr>
            <a:spLocks noGrp="1"/>
          </p:cNvSpPr>
          <p:nvPr>
            <p:ph type="ftr" sz="quarter" idx="11"/>
          </p:nvPr>
        </p:nvSpPr>
        <p:spPr/>
        <p:txBody>
          <a:bodyPr/>
          <a:lstStyle/>
          <a:p>
            <a:endParaRPr lang="nl-BE"/>
          </a:p>
        </p:txBody>
      </p:sp>
      <p:pic>
        <p:nvPicPr>
          <p:cNvPr id="7" name="Picture 6" descr="Duim omhoog te vinden op facebook | Gratis Iconen">
            <a:extLst>
              <a:ext uri="{FF2B5EF4-FFF2-40B4-BE49-F238E27FC236}">
                <a16:creationId xmlns:a16="http://schemas.microsoft.com/office/drawing/2014/main" id="{117528DA-21F1-4B20-5B84-77B5CC9F0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9174" y="5689836"/>
            <a:ext cx="3708281" cy="370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222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BAE8112-C735-29FA-2BAF-D8942FB0EA2E}"/>
              </a:ext>
            </a:extLst>
          </p:cNvPr>
          <p:cNvSpPr>
            <a:spLocks noGrp="1"/>
          </p:cNvSpPr>
          <p:nvPr>
            <p:ph type="body" sz="quarter" idx="17"/>
          </p:nvPr>
        </p:nvSpPr>
        <p:spPr>
          <a:xfrm>
            <a:off x="1057276" y="1904987"/>
            <a:ext cx="16575629" cy="7220351"/>
          </a:xfrm>
        </p:spPr>
        <p:txBody>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t>Check </a:t>
            </a:r>
            <a:r>
              <a:rPr lang="nl-BE" dirty="0" err="1"/>
              <a:t>for</a:t>
            </a:r>
            <a:r>
              <a:rPr lang="nl-BE" dirty="0"/>
              <a:t> </a:t>
            </a:r>
            <a:r>
              <a:rPr lang="nl-BE" b="1" dirty="0" err="1"/>
              <a:t>realistic</a:t>
            </a:r>
            <a:r>
              <a:rPr lang="nl-BE" b="1" dirty="0"/>
              <a:t> planning</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err="1"/>
              <a:t>Provide</a:t>
            </a:r>
            <a:r>
              <a:rPr lang="nl-BE" dirty="0"/>
              <a:t> </a:t>
            </a:r>
            <a:r>
              <a:rPr lang="nl-BE" b="1" dirty="0"/>
              <a:t>reserve </a:t>
            </a:r>
            <a:r>
              <a:rPr lang="nl-BE" b="1" dirty="0" err="1"/>
              <a:t>moments</a:t>
            </a:r>
            <a:endParaRPr lang="nl-BE" b="1" dirty="0"/>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err="1"/>
              <a:t>Provide</a:t>
            </a:r>
            <a:r>
              <a:rPr lang="nl-BE" dirty="0"/>
              <a:t> </a:t>
            </a:r>
            <a:r>
              <a:rPr lang="nl-BE" b="1" dirty="0" err="1"/>
              <a:t>sufficient</a:t>
            </a:r>
            <a:r>
              <a:rPr lang="nl-BE" b="1" dirty="0"/>
              <a:t> time </a:t>
            </a:r>
            <a:r>
              <a:rPr lang="nl-BE" dirty="0"/>
              <a:t>per </a:t>
            </a:r>
            <a:r>
              <a:rPr lang="nl-BE" dirty="0" err="1"/>
              <a:t>task</a:t>
            </a:r>
            <a:endParaRPr lang="nl-BE" dirty="0"/>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t>Do </a:t>
            </a:r>
            <a:r>
              <a:rPr lang="nl-BE" b="1" dirty="0" err="1"/>
              <a:t>not</a:t>
            </a:r>
            <a:r>
              <a:rPr lang="nl-BE" b="1" dirty="0"/>
              <a:t> plan </a:t>
            </a:r>
            <a:r>
              <a:rPr lang="nl-BE" dirty="0" err="1"/>
              <a:t>everything</a:t>
            </a:r>
            <a:r>
              <a:rPr lang="nl-BE" dirty="0"/>
              <a:t> </a:t>
            </a:r>
            <a:r>
              <a:rPr lang="nl-BE" b="1" dirty="0"/>
              <a:t>full</a:t>
            </a:r>
            <a:r>
              <a:rPr lang="nl-BE" dirty="0"/>
              <a:t> (</a:t>
            </a:r>
            <a:r>
              <a:rPr lang="nl-BE" dirty="0" err="1"/>
              <a:t>i.f</a:t>
            </a:r>
            <a:r>
              <a:rPr lang="nl-BE" dirty="0"/>
              <a:t>. </a:t>
            </a:r>
            <a:r>
              <a:rPr lang="nl-BE" dirty="0" err="1"/>
              <a:t>respond</a:t>
            </a:r>
            <a:r>
              <a:rPr lang="nl-BE" dirty="0"/>
              <a:t> </a:t>
            </a:r>
            <a:r>
              <a:rPr lang="nl-BE" dirty="0" err="1"/>
              <a:t>to</a:t>
            </a:r>
            <a:r>
              <a:rPr lang="nl-BE" dirty="0"/>
              <a:t> urgent/last-minute </a:t>
            </a:r>
            <a:r>
              <a:rPr lang="nl-BE" dirty="0" err="1"/>
              <a:t>matters</a:t>
            </a:r>
            <a:r>
              <a:rPr lang="nl-BE" dirty="0"/>
              <a: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err="1"/>
              <a:t>Provide</a:t>
            </a:r>
            <a:r>
              <a:rPr lang="nl-BE" dirty="0"/>
              <a:t> a 1-day </a:t>
            </a:r>
            <a:r>
              <a:rPr lang="nl-BE" b="1" dirty="0"/>
              <a:t>buffer</a:t>
            </a:r>
            <a:r>
              <a:rPr lang="nl-BE" dirty="0"/>
              <a:t> </a:t>
            </a:r>
            <a:r>
              <a:rPr lang="nl-BE" dirty="0" err="1"/>
              <a:t>before</a:t>
            </a:r>
            <a:r>
              <a:rPr lang="nl-BE" dirty="0"/>
              <a:t> a deadline</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t>Make a </a:t>
            </a:r>
            <a:r>
              <a:rPr lang="nl-BE" b="1" dirty="0" err="1"/>
              <a:t>balanced</a:t>
            </a:r>
            <a:r>
              <a:rPr lang="nl-BE" b="1" dirty="0"/>
              <a:t> </a:t>
            </a:r>
            <a:r>
              <a:rPr lang="nl-BE" b="1" dirty="0" err="1"/>
              <a:t>schedule</a:t>
            </a:r>
            <a:r>
              <a:rPr lang="nl-BE" b="1" dirty="0"/>
              <a:t> </a:t>
            </a:r>
            <a:r>
              <a:rPr lang="nl-BE" dirty="0"/>
              <a:t>(</a:t>
            </a:r>
            <a:r>
              <a:rPr lang="nl-BE" dirty="0" err="1"/>
              <a:t>relaxation</a:t>
            </a:r>
            <a:r>
              <a:rPr lang="nl-BE" dirty="0"/>
              <a:t> versus </a:t>
            </a:r>
            <a:r>
              <a:rPr lang="nl-BE" dirty="0" err="1"/>
              <a:t>working</a:t>
            </a:r>
            <a:r>
              <a:rPr lang="nl-BE" dirty="0"/>
              <a:t> </a:t>
            </a:r>
            <a:r>
              <a:rPr lang="nl-BE" dirty="0" err="1"/>
              <a:t>for</a:t>
            </a:r>
            <a:r>
              <a:rPr lang="nl-BE" dirty="0"/>
              <a:t> school)</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err="1"/>
              <a:t>Provide</a:t>
            </a:r>
            <a:r>
              <a:rPr lang="nl-BE" b="1" dirty="0"/>
              <a:t> </a:t>
            </a:r>
            <a:r>
              <a:rPr lang="nl-BE" b="1" dirty="0" err="1"/>
              <a:t>variety</a:t>
            </a:r>
            <a:endParaRPr lang="nl-BE" b="1" dirty="0"/>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t>Turn </a:t>
            </a:r>
            <a:r>
              <a:rPr lang="nl-BE" dirty="0" err="1"/>
              <a:t>your</a:t>
            </a:r>
            <a:r>
              <a:rPr lang="nl-BE" dirty="0"/>
              <a:t> </a:t>
            </a:r>
            <a:r>
              <a:rPr lang="nl-BE" dirty="0" err="1"/>
              <a:t>diary</a:t>
            </a:r>
            <a:r>
              <a:rPr lang="nl-BE" dirty="0"/>
              <a:t> </a:t>
            </a:r>
            <a:r>
              <a:rPr lang="nl-BE" dirty="0" err="1"/>
              <a:t>into</a:t>
            </a:r>
            <a:r>
              <a:rPr lang="nl-BE" dirty="0"/>
              <a:t> a </a:t>
            </a:r>
            <a:r>
              <a:rPr lang="nl-BE" b="1" dirty="0" err="1"/>
              <a:t>logbook</a:t>
            </a:r>
            <a:endParaRPr lang="nl-BE" b="1" dirty="0"/>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t>Consult </a:t>
            </a:r>
            <a:r>
              <a:rPr lang="nl-BE" dirty="0" err="1"/>
              <a:t>every</a:t>
            </a:r>
            <a:r>
              <a:rPr lang="nl-BE" dirty="0"/>
              <a:t> </a:t>
            </a:r>
            <a:r>
              <a:rPr lang="nl-BE" dirty="0" err="1"/>
              <a:t>day</a:t>
            </a:r>
            <a:r>
              <a:rPr lang="nl-BE" dirty="0"/>
              <a:t> – </a:t>
            </a:r>
            <a:r>
              <a:rPr lang="nl-BE" b="1" dirty="0" err="1"/>
              <a:t>adjust</a:t>
            </a:r>
            <a:r>
              <a:rPr lang="nl-BE" dirty="0"/>
              <a:t> </a:t>
            </a:r>
            <a:r>
              <a:rPr lang="nl-BE" dirty="0" err="1"/>
              <a:t>where</a:t>
            </a:r>
            <a:r>
              <a:rPr lang="nl-BE" dirty="0"/>
              <a:t> </a:t>
            </a:r>
            <a:r>
              <a:rPr lang="nl-BE" dirty="0" err="1"/>
              <a:t>necessary</a:t>
            </a:r>
            <a:endParaRPr lang="nl-BE" dirty="0"/>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err="1">
                <a:sym typeface="Wingdings" panose="05000000000000000000" pitchFamily="2" charset="2"/>
              </a:rPr>
              <a:t>Formatting</a:t>
            </a:r>
            <a:r>
              <a:rPr lang="nl-BE" dirty="0">
                <a:sym typeface="Wingdings" panose="05000000000000000000" pitchFamily="2" charset="2"/>
              </a:rPr>
              <a:t> </a:t>
            </a:r>
            <a:r>
              <a:rPr lang="nl-BE" dirty="0" err="1">
                <a:sym typeface="Wingdings" panose="05000000000000000000" pitchFamily="2" charset="2"/>
              </a:rPr>
              <a:t>weekly</a:t>
            </a:r>
            <a:r>
              <a:rPr lang="nl-BE" dirty="0">
                <a:sym typeface="Wingdings" panose="05000000000000000000" pitchFamily="2" charset="2"/>
              </a:rPr>
              <a:t> </a:t>
            </a:r>
            <a:r>
              <a:rPr lang="nl-BE" dirty="0" err="1">
                <a:sym typeface="Wingdings" panose="05000000000000000000" pitchFamily="2" charset="2"/>
              </a:rPr>
              <a:t>schedule</a:t>
            </a:r>
            <a:r>
              <a:rPr lang="nl-BE" dirty="0">
                <a:sym typeface="Wingdings" panose="05000000000000000000" pitchFamily="2" charset="2"/>
              </a:rPr>
              <a:t> </a:t>
            </a:r>
            <a:r>
              <a:rPr lang="nl-BE" b="1" dirty="0">
                <a:sym typeface="Wingdings" panose="05000000000000000000" pitchFamily="2" charset="2"/>
              </a:rPr>
              <a:t> automatic </a:t>
            </a:r>
            <a:r>
              <a:rPr lang="nl-BE" b="1" dirty="0" err="1">
                <a:sym typeface="Wingdings" panose="05000000000000000000" pitchFamily="2" charset="2"/>
              </a:rPr>
              <a:t>repetition</a:t>
            </a:r>
            <a:endParaRPr lang="nl-BE" b="1" dirty="0">
              <a:sym typeface="Wingdings" panose="05000000000000000000" pitchFamily="2" charset="2"/>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sym typeface="Wingdings" panose="05000000000000000000" pitchFamily="2" charset="2"/>
              </a:rPr>
              <a:t>Be </a:t>
            </a:r>
            <a:r>
              <a:rPr lang="nl-BE" b="1" dirty="0">
                <a:sym typeface="Wingdings" panose="05000000000000000000" pitchFamily="2" charset="2"/>
              </a:rPr>
              <a:t>consistent </a:t>
            </a:r>
            <a:r>
              <a:rPr lang="nl-BE" b="1" dirty="0" err="1">
                <a:sym typeface="Wingdings" panose="05000000000000000000" pitchFamily="2" charset="2"/>
              </a:rPr>
              <a:t>with</a:t>
            </a:r>
            <a:r>
              <a:rPr lang="nl-BE" b="1" dirty="0">
                <a:sym typeface="Wingdings" panose="05000000000000000000" pitchFamily="2" charset="2"/>
              </a:rPr>
              <a:t> </a:t>
            </a:r>
            <a:r>
              <a:rPr lang="nl-BE" b="1" dirty="0" err="1">
                <a:sym typeface="Wingdings" panose="05000000000000000000" pitchFamily="2" charset="2"/>
              </a:rPr>
              <a:t>colours</a:t>
            </a:r>
            <a:endParaRPr lang="nl-BE" b="1" dirty="0">
              <a:sym typeface="Wingdings" panose="05000000000000000000" pitchFamily="2" charset="2"/>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sym typeface="Wingdings" panose="05000000000000000000" pitchFamily="2" charset="2"/>
              </a:rPr>
              <a:t>Fun </a:t>
            </a:r>
            <a:r>
              <a:rPr lang="nl-BE" dirty="0" err="1">
                <a:sym typeface="Wingdings" panose="05000000000000000000" pitchFamily="2" charset="2"/>
              </a:rPr>
              <a:t>tasks</a:t>
            </a:r>
            <a:r>
              <a:rPr lang="nl-BE" dirty="0">
                <a:sym typeface="Wingdings" panose="05000000000000000000" pitchFamily="2" charset="2"/>
              </a:rPr>
              <a:t>? Schedule these at </a:t>
            </a:r>
            <a:r>
              <a:rPr lang="nl-BE" dirty="0" err="1">
                <a:sym typeface="Wingdings" panose="05000000000000000000" pitchFamily="2" charset="2"/>
              </a:rPr>
              <a:t>less</a:t>
            </a:r>
            <a:r>
              <a:rPr lang="nl-BE" dirty="0">
                <a:sym typeface="Wingdings" panose="05000000000000000000" pitchFamily="2" charset="2"/>
              </a:rPr>
              <a:t> </a:t>
            </a:r>
            <a:r>
              <a:rPr lang="nl-BE" dirty="0" err="1">
                <a:sym typeface="Wingdings" panose="05000000000000000000" pitchFamily="2" charset="2"/>
              </a:rPr>
              <a:t>obvious</a:t>
            </a:r>
            <a:r>
              <a:rPr lang="nl-BE" dirty="0">
                <a:sym typeface="Wingdings" panose="05000000000000000000" pitchFamily="2" charset="2"/>
              </a:rPr>
              <a:t> </a:t>
            </a:r>
            <a:r>
              <a:rPr lang="nl-BE" dirty="0" err="1">
                <a:sym typeface="Wingdings" panose="05000000000000000000" pitchFamily="2" charset="2"/>
              </a:rPr>
              <a:t>times</a:t>
            </a:r>
            <a:endParaRPr lang="nl-BE" dirty="0">
              <a:sym typeface="Wingdings" panose="05000000000000000000" pitchFamily="2" charset="2"/>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nl-BE" sz="3200" dirty="0"/>
          </a:p>
          <a:p>
            <a:pPr marR="0" lvl="0" algn="l" defTabSz="914400" rtl="0" eaLnBrk="1" fontAlgn="auto" latinLnBrk="0" hangingPunct="1">
              <a:lnSpc>
                <a:spcPct val="100000"/>
              </a:lnSpc>
              <a:spcBef>
                <a:spcPts val="0"/>
              </a:spcBef>
              <a:spcAft>
                <a:spcPts val="0"/>
              </a:spcAft>
              <a:buClrTx/>
              <a:buSzTx/>
              <a:tabLst/>
              <a:defRPr/>
            </a:pPr>
            <a:endParaRPr lang="nl-BE" sz="3200" dirty="0"/>
          </a:p>
          <a:p>
            <a:endParaRPr lang="nl-BE" dirty="0"/>
          </a:p>
        </p:txBody>
      </p:sp>
      <p:sp>
        <p:nvSpPr>
          <p:cNvPr id="3" name="Tijdelijke aanduiding voor dianummer 2">
            <a:extLst>
              <a:ext uri="{FF2B5EF4-FFF2-40B4-BE49-F238E27FC236}">
                <a16:creationId xmlns:a16="http://schemas.microsoft.com/office/drawing/2014/main" id="{A4B7BCFA-13E1-64E8-BB9B-4F954D980897}"/>
              </a:ext>
            </a:extLst>
          </p:cNvPr>
          <p:cNvSpPr>
            <a:spLocks noGrp="1"/>
          </p:cNvSpPr>
          <p:nvPr>
            <p:ph type="sldNum" sz="quarter" idx="12"/>
          </p:nvPr>
        </p:nvSpPr>
        <p:spPr/>
        <p:txBody>
          <a:bodyPr/>
          <a:lstStyle/>
          <a:p>
            <a:fld id="{B7527A74-2D87-4307-9531-5A57D9647EEB}" type="slidenum">
              <a:rPr lang="nl-BE" smtClean="0"/>
              <a:pPr/>
              <a:t>14</a:t>
            </a:fld>
            <a:endParaRPr lang="nl-BE"/>
          </a:p>
        </p:txBody>
      </p:sp>
      <p:sp>
        <p:nvSpPr>
          <p:cNvPr id="4" name="Titel 3">
            <a:extLst>
              <a:ext uri="{FF2B5EF4-FFF2-40B4-BE49-F238E27FC236}">
                <a16:creationId xmlns:a16="http://schemas.microsoft.com/office/drawing/2014/main" id="{9FA77438-3BC8-4D4B-17DB-D9B57D36CB3B}"/>
              </a:ext>
            </a:extLst>
          </p:cNvPr>
          <p:cNvSpPr>
            <a:spLocks noGrp="1"/>
          </p:cNvSpPr>
          <p:nvPr>
            <p:ph type="title"/>
          </p:nvPr>
        </p:nvSpPr>
        <p:spPr/>
        <p:txBody>
          <a:bodyPr/>
          <a:lstStyle/>
          <a:p>
            <a:r>
              <a:rPr lang="nl-BE" dirty="0"/>
              <a:t>Step 4: planning </a:t>
            </a:r>
            <a:r>
              <a:rPr lang="nl-BE" dirty="0" err="1"/>
              <a:t>ahead</a:t>
            </a:r>
            <a:r>
              <a:rPr lang="nl-BE" dirty="0"/>
              <a:t>! – Golden tips</a:t>
            </a:r>
          </a:p>
        </p:txBody>
      </p:sp>
      <p:sp>
        <p:nvSpPr>
          <p:cNvPr id="5" name="Tijdelijke aanduiding voor datum 4">
            <a:extLst>
              <a:ext uri="{FF2B5EF4-FFF2-40B4-BE49-F238E27FC236}">
                <a16:creationId xmlns:a16="http://schemas.microsoft.com/office/drawing/2014/main" id="{8911F56A-E6FA-3BB0-AFFF-2ADA290EE38B}"/>
              </a:ext>
            </a:extLst>
          </p:cNvPr>
          <p:cNvSpPr>
            <a:spLocks noGrp="1"/>
          </p:cNvSpPr>
          <p:nvPr>
            <p:ph type="dt" sz="half" idx="10"/>
          </p:nvPr>
        </p:nvSpPr>
        <p:spPr/>
        <p:txBody>
          <a:bodyPr/>
          <a:lstStyle/>
          <a:p>
            <a:endParaRPr lang="nl-BE" dirty="0"/>
          </a:p>
        </p:txBody>
      </p:sp>
      <p:sp>
        <p:nvSpPr>
          <p:cNvPr id="6" name="Tijdelijke aanduiding voor voettekst 5">
            <a:extLst>
              <a:ext uri="{FF2B5EF4-FFF2-40B4-BE49-F238E27FC236}">
                <a16:creationId xmlns:a16="http://schemas.microsoft.com/office/drawing/2014/main" id="{64A48445-48A4-9D5E-5028-95C85CB5E89B}"/>
              </a:ext>
            </a:extLst>
          </p:cNvPr>
          <p:cNvSpPr>
            <a:spLocks noGrp="1"/>
          </p:cNvSpPr>
          <p:nvPr>
            <p:ph type="ftr" sz="quarter" idx="11"/>
          </p:nvPr>
        </p:nvSpPr>
        <p:spPr/>
        <p:txBody>
          <a:bodyPr/>
          <a:lstStyle/>
          <a:p>
            <a:r>
              <a:rPr lang="nl-BE"/>
              <a:t>Voettekst</a:t>
            </a:r>
          </a:p>
        </p:txBody>
      </p:sp>
      <p:pic>
        <p:nvPicPr>
          <p:cNvPr id="7" name="Picture 2" descr="Afbeeldingsresultaat voor tips">
            <a:extLst>
              <a:ext uri="{FF2B5EF4-FFF2-40B4-BE49-F238E27FC236}">
                <a16:creationId xmlns:a16="http://schemas.microsoft.com/office/drawing/2014/main" id="{018DFEE5-E5CC-59DA-574D-CDEE20D07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2534" y="186600"/>
            <a:ext cx="3436774" cy="3436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450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FDE7687-83FF-4B13-A2FE-237F9F335994}"/>
              </a:ext>
            </a:extLst>
          </p:cNvPr>
          <p:cNvSpPr>
            <a:spLocks noGrp="1"/>
          </p:cNvSpPr>
          <p:nvPr>
            <p:ph type="body" sz="quarter" idx="17"/>
          </p:nvPr>
        </p:nvSpPr>
        <p:spPr/>
        <p:txBody>
          <a:bodyPr/>
          <a:lstStyle/>
          <a:p>
            <a:pPr marL="571500" indent="-571500">
              <a:buFont typeface="Arial" panose="020B0604020202020204" pitchFamily="34" charset="0"/>
              <a:buChar char="•"/>
            </a:pPr>
            <a:endParaRPr lang="nl-BE" dirty="0"/>
          </a:p>
          <a:p>
            <a:endParaRPr lang="nl-BE" dirty="0"/>
          </a:p>
        </p:txBody>
      </p:sp>
      <p:sp>
        <p:nvSpPr>
          <p:cNvPr id="3" name="Tijdelijke aanduiding voor dianummer 2">
            <a:extLst>
              <a:ext uri="{FF2B5EF4-FFF2-40B4-BE49-F238E27FC236}">
                <a16:creationId xmlns:a16="http://schemas.microsoft.com/office/drawing/2014/main" id="{FDC3C5E7-5792-47BE-9BF1-7EA5E2A19C4E}"/>
              </a:ext>
            </a:extLst>
          </p:cNvPr>
          <p:cNvSpPr>
            <a:spLocks noGrp="1"/>
          </p:cNvSpPr>
          <p:nvPr>
            <p:ph type="sldNum" sz="quarter" idx="12"/>
          </p:nvPr>
        </p:nvSpPr>
        <p:spPr/>
        <p:txBody>
          <a:bodyPr/>
          <a:lstStyle/>
          <a:p>
            <a:fld id="{B7527A74-2D87-4307-9531-5A57D9647EEB}" type="slidenum">
              <a:rPr lang="nl-BE" smtClean="0"/>
              <a:pPr/>
              <a:t>15</a:t>
            </a:fld>
            <a:endParaRPr lang="nl-BE"/>
          </a:p>
        </p:txBody>
      </p:sp>
      <p:sp>
        <p:nvSpPr>
          <p:cNvPr id="4" name="Titel 3">
            <a:extLst>
              <a:ext uri="{FF2B5EF4-FFF2-40B4-BE49-F238E27FC236}">
                <a16:creationId xmlns:a16="http://schemas.microsoft.com/office/drawing/2014/main" id="{4F99166E-2284-4FA2-85E1-D8226D14625D}"/>
              </a:ext>
            </a:extLst>
          </p:cNvPr>
          <p:cNvSpPr>
            <a:spLocks noGrp="1"/>
          </p:cNvSpPr>
          <p:nvPr>
            <p:ph type="title"/>
          </p:nvPr>
        </p:nvSpPr>
        <p:spPr/>
        <p:txBody>
          <a:bodyPr/>
          <a:lstStyle/>
          <a:p>
            <a:r>
              <a:rPr lang="nl-BE" dirty="0"/>
              <a:t>Step 4: plan </a:t>
            </a:r>
            <a:r>
              <a:rPr lang="nl-BE" dirty="0" err="1"/>
              <a:t>ahead</a:t>
            </a:r>
            <a:r>
              <a:rPr lang="nl-BE" dirty="0"/>
              <a:t>! – Setting </a:t>
            </a:r>
            <a:r>
              <a:rPr lang="nl-BE" dirty="0" err="1"/>
              <a:t>priorities</a:t>
            </a:r>
            <a:endParaRPr lang="nl-BE" dirty="0"/>
          </a:p>
        </p:txBody>
      </p:sp>
      <p:sp>
        <p:nvSpPr>
          <p:cNvPr id="5" name="Tijdelijke aanduiding voor datum 4">
            <a:extLst>
              <a:ext uri="{FF2B5EF4-FFF2-40B4-BE49-F238E27FC236}">
                <a16:creationId xmlns:a16="http://schemas.microsoft.com/office/drawing/2014/main" id="{1CDB3765-7997-4AD4-8AA2-4DEAE0BBFABF}"/>
              </a:ext>
            </a:extLst>
          </p:cNvPr>
          <p:cNvSpPr>
            <a:spLocks noGrp="1"/>
          </p:cNvSpPr>
          <p:nvPr>
            <p:ph type="dt" sz="half" idx="10"/>
          </p:nvPr>
        </p:nvSpPr>
        <p:spPr/>
        <p:txBody>
          <a:bodyPr/>
          <a:lstStyle/>
          <a:p>
            <a:endParaRPr lang="nl-BE"/>
          </a:p>
        </p:txBody>
      </p:sp>
      <p:sp>
        <p:nvSpPr>
          <p:cNvPr id="6" name="Tijdelijke aanduiding voor voettekst 5">
            <a:extLst>
              <a:ext uri="{FF2B5EF4-FFF2-40B4-BE49-F238E27FC236}">
                <a16:creationId xmlns:a16="http://schemas.microsoft.com/office/drawing/2014/main" id="{AAACEF57-19FA-4200-8ABE-09240F22FA89}"/>
              </a:ext>
            </a:extLst>
          </p:cNvPr>
          <p:cNvSpPr>
            <a:spLocks noGrp="1"/>
          </p:cNvSpPr>
          <p:nvPr>
            <p:ph type="ftr" sz="quarter" idx="11"/>
          </p:nvPr>
        </p:nvSpPr>
        <p:spPr/>
        <p:txBody>
          <a:bodyPr/>
          <a:lstStyle/>
          <a:p>
            <a:endParaRPr lang="nl-BE"/>
          </a:p>
        </p:txBody>
      </p:sp>
      <p:sp>
        <p:nvSpPr>
          <p:cNvPr id="8" name="Tijdelijke aanduiding voor tekst 4">
            <a:extLst>
              <a:ext uri="{FF2B5EF4-FFF2-40B4-BE49-F238E27FC236}">
                <a16:creationId xmlns:a16="http://schemas.microsoft.com/office/drawing/2014/main" id="{FC89B984-1FBB-2FC1-2F05-C4714875D54E}"/>
              </a:ext>
            </a:extLst>
          </p:cNvPr>
          <p:cNvSpPr txBox="1">
            <a:spLocks/>
          </p:cNvSpPr>
          <p:nvPr/>
        </p:nvSpPr>
        <p:spPr>
          <a:xfrm>
            <a:off x="1666083" y="1828799"/>
            <a:ext cx="16575629" cy="6103800"/>
          </a:xfrm>
          <a:prstGeom prst="rect">
            <a:avLst/>
          </a:prstGeom>
        </p:spPr>
        <p:txBody>
          <a:bodyPr vert="horz" lIns="91440" tIns="45720" rIns="91440" bIns="45720" rtlCol="0">
            <a:noAutofit/>
          </a:bodyPr>
          <a:lstStyle>
            <a:lvl1pPr marL="0" indent="0" algn="l"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l" defTabSz="1371600" rtl="0" eaLnBrk="1" latinLnBrk="0" hangingPunct="1">
              <a:lnSpc>
                <a:spcPct val="90000"/>
              </a:lnSpc>
              <a:spcBef>
                <a:spcPts val="750"/>
              </a:spcBef>
              <a:buFont typeface="Arial" panose="020B0604020202020204" pitchFamily="34" charset="0"/>
              <a:buNone/>
              <a:defRPr sz="3600" kern="1200">
                <a:solidFill>
                  <a:schemeClr val="tx1"/>
                </a:solidFill>
                <a:latin typeface="+mn-lt"/>
                <a:ea typeface="+mn-ea"/>
                <a:cs typeface="+mn-cs"/>
              </a:defRPr>
            </a:lvl2pPr>
            <a:lvl3pPr marL="1371600" indent="0" algn="l"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3pPr>
            <a:lvl4pPr marL="2057400" indent="0" algn="l"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4pPr>
            <a:lvl5pPr marL="2743200" indent="0" algn="l"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1943100" lvl="2" indent="-571500">
              <a:buFont typeface="Arial" panose="020B0604020202020204" pitchFamily="34" charset="0"/>
              <a:buChar char="•"/>
            </a:pPr>
            <a:endParaRPr lang="nl-BE" dirty="0"/>
          </a:p>
          <a:p>
            <a:pPr marL="1943100" lvl="2" indent="-571500">
              <a:buFont typeface="Arial" panose="020B0604020202020204" pitchFamily="34" charset="0"/>
              <a:buChar char="•"/>
            </a:pPr>
            <a:endParaRPr lang="nl-BE" dirty="0"/>
          </a:p>
          <a:p>
            <a:pPr marL="571500" indent="-571500">
              <a:buFont typeface="Arial" panose="020B0604020202020204" pitchFamily="34" charset="0"/>
              <a:buChar char="•"/>
            </a:pPr>
            <a:endParaRPr lang="nl-BE" dirty="0"/>
          </a:p>
        </p:txBody>
      </p:sp>
      <p:pic>
        <p:nvPicPr>
          <p:cNvPr id="9" name="Picture 2" descr="De Eisenhower Matrix Succesvol Toepassen (+ complete uitleg) | Leventje">
            <a:extLst>
              <a:ext uri="{FF2B5EF4-FFF2-40B4-BE49-F238E27FC236}">
                <a16:creationId xmlns:a16="http://schemas.microsoft.com/office/drawing/2014/main" id="{B81838A9-1C57-B909-7507-207957D7CD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46" r="14963" b="9376"/>
          <a:stretch/>
        </p:blipFill>
        <p:spPr bwMode="auto">
          <a:xfrm>
            <a:off x="3558910" y="1998008"/>
            <a:ext cx="10250396" cy="646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26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A1FEED7-4E61-4996-97A0-DE8F20349A21}"/>
              </a:ext>
            </a:extLst>
          </p:cNvPr>
          <p:cNvSpPr>
            <a:spLocks noGrp="1"/>
          </p:cNvSpPr>
          <p:nvPr>
            <p:ph type="body" sz="quarter" idx="17"/>
          </p:nvPr>
        </p:nvSpPr>
        <p:spPr/>
        <p:txBody>
          <a:bodyPr/>
          <a:lstStyle/>
          <a:p>
            <a:endParaRPr lang="nl-BE"/>
          </a:p>
        </p:txBody>
      </p:sp>
      <p:sp>
        <p:nvSpPr>
          <p:cNvPr id="3" name="Tijdelijke aanduiding voor dianummer 2">
            <a:extLst>
              <a:ext uri="{FF2B5EF4-FFF2-40B4-BE49-F238E27FC236}">
                <a16:creationId xmlns:a16="http://schemas.microsoft.com/office/drawing/2014/main" id="{F577E3C9-FE7A-46A4-952D-CD8313CBA597}"/>
              </a:ext>
            </a:extLst>
          </p:cNvPr>
          <p:cNvSpPr>
            <a:spLocks noGrp="1"/>
          </p:cNvSpPr>
          <p:nvPr>
            <p:ph type="sldNum" sz="quarter" idx="12"/>
          </p:nvPr>
        </p:nvSpPr>
        <p:spPr/>
        <p:txBody>
          <a:bodyPr/>
          <a:lstStyle/>
          <a:p>
            <a:fld id="{B7527A74-2D87-4307-9531-5A57D9647EEB}" type="slidenum">
              <a:rPr lang="nl-BE" smtClean="0"/>
              <a:pPr/>
              <a:t>16</a:t>
            </a:fld>
            <a:endParaRPr lang="nl-BE"/>
          </a:p>
        </p:txBody>
      </p:sp>
      <p:sp>
        <p:nvSpPr>
          <p:cNvPr id="4" name="Titel 3">
            <a:extLst>
              <a:ext uri="{FF2B5EF4-FFF2-40B4-BE49-F238E27FC236}">
                <a16:creationId xmlns:a16="http://schemas.microsoft.com/office/drawing/2014/main" id="{4F4DCDC9-9D16-4432-B7EB-CEEA5AFAECC3}"/>
              </a:ext>
            </a:extLst>
          </p:cNvPr>
          <p:cNvSpPr>
            <a:spLocks noGrp="1"/>
          </p:cNvSpPr>
          <p:nvPr>
            <p:ph type="title"/>
          </p:nvPr>
        </p:nvSpPr>
        <p:spPr/>
        <p:txBody>
          <a:bodyPr/>
          <a:lstStyle/>
          <a:p>
            <a:r>
              <a:rPr lang="nl-BE" dirty="0"/>
              <a:t>Step 4: plan </a:t>
            </a:r>
            <a:r>
              <a:rPr lang="nl-BE" dirty="0" err="1"/>
              <a:t>ahead</a:t>
            </a:r>
            <a:r>
              <a:rPr lang="nl-BE" dirty="0"/>
              <a:t>! - Productivity</a:t>
            </a:r>
          </a:p>
        </p:txBody>
      </p:sp>
      <p:sp>
        <p:nvSpPr>
          <p:cNvPr id="5" name="Tijdelijke aanduiding voor datum 4">
            <a:extLst>
              <a:ext uri="{FF2B5EF4-FFF2-40B4-BE49-F238E27FC236}">
                <a16:creationId xmlns:a16="http://schemas.microsoft.com/office/drawing/2014/main" id="{B1BBD669-3E0F-4871-948A-4627D7502BE0}"/>
              </a:ext>
            </a:extLst>
          </p:cNvPr>
          <p:cNvSpPr>
            <a:spLocks noGrp="1"/>
          </p:cNvSpPr>
          <p:nvPr>
            <p:ph type="dt" sz="half" idx="10"/>
          </p:nvPr>
        </p:nvSpPr>
        <p:spPr/>
        <p:txBody>
          <a:bodyPr/>
          <a:lstStyle/>
          <a:p>
            <a:endParaRPr lang="nl-BE"/>
          </a:p>
        </p:txBody>
      </p:sp>
      <p:sp>
        <p:nvSpPr>
          <p:cNvPr id="6" name="Tijdelijke aanduiding voor voettekst 5">
            <a:extLst>
              <a:ext uri="{FF2B5EF4-FFF2-40B4-BE49-F238E27FC236}">
                <a16:creationId xmlns:a16="http://schemas.microsoft.com/office/drawing/2014/main" id="{D29E2D73-DDCC-484C-8929-35A3061E2444}"/>
              </a:ext>
            </a:extLst>
          </p:cNvPr>
          <p:cNvSpPr>
            <a:spLocks noGrp="1"/>
          </p:cNvSpPr>
          <p:nvPr>
            <p:ph type="ftr" sz="quarter" idx="11"/>
          </p:nvPr>
        </p:nvSpPr>
        <p:spPr/>
        <p:txBody>
          <a:bodyPr/>
          <a:lstStyle/>
          <a:p>
            <a:endParaRPr lang="nl-BE"/>
          </a:p>
        </p:txBody>
      </p:sp>
      <p:pic>
        <p:nvPicPr>
          <p:cNvPr id="7" name="Afbeelding 6">
            <a:extLst>
              <a:ext uri="{FF2B5EF4-FFF2-40B4-BE49-F238E27FC236}">
                <a16:creationId xmlns:a16="http://schemas.microsoft.com/office/drawing/2014/main" id="{14328C29-4442-4770-9785-194BED084DF0}"/>
              </a:ext>
            </a:extLst>
          </p:cNvPr>
          <p:cNvPicPr>
            <a:picLocks noChangeAspect="1"/>
          </p:cNvPicPr>
          <p:nvPr/>
        </p:nvPicPr>
        <p:blipFill>
          <a:blip r:embed="rId2"/>
          <a:stretch>
            <a:fillRect/>
          </a:stretch>
        </p:blipFill>
        <p:spPr>
          <a:xfrm>
            <a:off x="2426403" y="2367754"/>
            <a:ext cx="12116912" cy="5805348"/>
          </a:xfrm>
          <a:prstGeom prst="rect">
            <a:avLst/>
          </a:prstGeom>
        </p:spPr>
      </p:pic>
    </p:spTree>
    <p:extLst>
      <p:ext uri="{BB962C8B-B14F-4D97-AF65-F5344CB8AC3E}">
        <p14:creationId xmlns:p14="http://schemas.microsoft.com/office/powerpoint/2010/main" val="510178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5">
            <a:extLst>
              <a:ext uri="{FF2B5EF4-FFF2-40B4-BE49-F238E27FC236}">
                <a16:creationId xmlns:a16="http://schemas.microsoft.com/office/drawing/2014/main" id="{275F4DCE-B2C2-4266-922B-7BC77013CEC9}"/>
              </a:ext>
            </a:extLst>
          </p:cNvPr>
          <p:cNvGraphicFramePr>
            <a:graphicFrameLocks noGrp="1"/>
          </p:cNvGraphicFramePr>
          <p:nvPr>
            <p:extLst>
              <p:ext uri="{D42A27DB-BD31-4B8C-83A1-F6EECF244321}">
                <p14:modId xmlns:p14="http://schemas.microsoft.com/office/powerpoint/2010/main" val="4159678903"/>
              </p:ext>
            </p:extLst>
          </p:nvPr>
        </p:nvGraphicFramePr>
        <p:xfrm>
          <a:off x="439119" y="2187352"/>
          <a:ext cx="17441276" cy="6083995"/>
        </p:xfrm>
        <a:graphic>
          <a:graphicData uri="http://schemas.openxmlformats.org/drawingml/2006/table">
            <a:tbl>
              <a:tblPr firstRow="1" bandRow="1">
                <a:tableStyleId>{00A15C55-8517-42AA-B614-E9B94910E393}</a:tableStyleId>
              </a:tblPr>
              <a:tblGrid>
                <a:gridCol w="8720638">
                  <a:extLst>
                    <a:ext uri="{9D8B030D-6E8A-4147-A177-3AD203B41FA5}">
                      <a16:colId xmlns:a16="http://schemas.microsoft.com/office/drawing/2014/main" val="2346895989"/>
                    </a:ext>
                  </a:extLst>
                </a:gridCol>
                <a:gridCol w="8720638">
                  <a:extLst>
                    <a:ext uri="{9D8B030D-6E8A-4147-A177-3AD203B41FA5}">
                      <a16:colId xmlns:a16="http://schemas.microsoft.com/office/drawing/2014/main" val="3883128719"/>
                    </a:ext>
                  </a:extLst>
                </a:gridCol>
              </a:tblGrid>
              <a:tr h="763233">
                <a:tc>
                  <a:txBody>
                    <a:bodyPr/>
                    <a:lstStyle/>
                    <a:p>
                      <a:pPr algn="ctr"/>
                      <a:r>
                        <a:rPr lang="nl-BE" dirty="0"/>
                        <a:t>Interne afleiders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dirty="0"/>
                        <a:t>Externe afleiders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0516774"/>
                  </a:ext>
                </a:extLst>
              </a:tr>
              <a:tr h="5320762">
                <a:tc>
                  <a:txBody>
                    <a:bodyPr/>
                    <a:lstStyle/>
                    <a:p>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DFF"/>
                    </a:solidFill>
                  </a:tcPr>
                </a:tc>
                <a:tc>
                  <a:txBody>
                    <a:bodyPr/>
                    <a:lstStyle/>
                    <a:p>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DFF"/>
                    </a:solidFill>
                  </a:tcPr>
                </a:tc>
                <a:extLst>
                  <a:ext uri="{0D108BD9-81ED-4DB2-BD59-A6C34878D82A}">
                    <a16:rowId xmlns:a16="http://schemas.microsoft.com/office/drawing/2014/main" val="1736137157"/>
                  </a:ext>
                </a:extLst>
              </a:tr>
            </a:tbl>
          </a:graphicData>
        </a:graphic>
      </p:graphicFrame>
      <p:sp>
        <p:nvSpPr>
          <p:cNvPr id="8" name="Tijdelijke aanduiding voor dianummer 7">
            <a:extLst>
              <a:ext uri="{FF2B5EF4-FFF2-40B4-BE49-F238E27FC236}">
                <a16:creationId xmlns:a16="http://schemas.microsoft.com/office/drawing/2014/main" id="{A3DF5622-E637-45DA-97B3-5E41DAAAAF70}"/>
              </a:ext>
            </a:extLst>
          </p:cNvPr>
          <p:cNvSpPr>
            <a:spLocks noGrp="1"/>
          </p:cNvSpPr>
          <p:nvPr>
            <p:ph type="sldNum" sz="quarter" idx="12"/>
          </p:nvPr>
        </p:nvSpPr>
        <p:spPr>
          <a:xfrm>
            <a:off x="14543315" y="9306717"/>
            <a:ext cx="1001264" cy="547688"/>
          </a:xfrm>
        </p:spPr>
        <p:txBody>
          <a:bodyPr/>
          <a:lstStyle/>
          <a:p>
            <a:fld id="{B7527A74-2D87-4307-9531-5A57D9647EEB}" type="slidenum">
              <a:rPr lang="nl-BE" smtClean="0"/>
              <a:pPr/>
              <a:t>17</a:t>
            </a:fld>
            <a:endParaRPr lang="nl-BE"/>
          </a:p>
        </p:txBody>
      </p:sp>
      <p:sp>
        <p:nvSpPr>
          <p:cNvPr id="10" name="Titel 9">
            <a:extLst>
              <a:ext uri="{FF2B5EF4-FFF2-40B4-BE49-F238E27FC236}">
                <a16:creationId xmlns:a16="http://schemas.microsoft.com/office/drawing/2014/main" id="{956FC7F6-826D-4437-B417-5BD1EFBAE263}"/>
              </a:ext>
            </a:extLst>
          </p:cNvPr>
          <p:cNvSpPr>
            <a:spLocks noGrp="1"/>
          </p:cNvSpPr>
          <p:nvPr>
            <p:ph type="title"/>
          </p:nvPr>
        </p:nvSpPr>
        <p:spPr>
          <a:xfrm>
            <a:off x="998692" y="888883"/>
            <a:ext cx="16575629" cy="630355"/>
          </a:xfrm>
        </p:spPr>
        <p:txBody>
          <a:bodyPr/>
          <a:lstStyle/>
          <a:p>
            <a:r>
              <a:rPr lang="nl-BE" noProof="0" dirty="0" err="1"/>
              <a:t>Optimise</a:t>
            </a:r>
            <a:r>
              <a:rPr lang="nl-BE" noProof="0" dirty="0"/>
              <a:t> </a:t>
            </a:r>
            <a:r>
              <a:rPr lang="nl-BE" noProof="0" dirty="0" err="1"/>
              <a:t>your</a:t>
            </a:r>
            <a:r>
              <a:rPr lang="nl-BE" noProof="0" dirty="0"/>
              <a:t> </a:t>
            </a:r>
            <a:r>
              <a:rPr lang="nl-BE" noProof="0" dirty="0" err="1"/>
              <a:t>concentration</a:t>
            </a:r>
            <a:r>
              <a:rPr lang="nl-BE" noProof="0" dirty="0"/>
              <a:t>: distractors - triggers</a:t>
            </a:r>
          </a:p>
        </p:txBody>
      </p:sp>
      <p:sp>
        <p:nvSpPr>
          <p:cNvPr id="3" name="Tijdelijke aanduiding voor voettekst 2">
            <a:extLst>
              <a:ext uri="{FF2B5EF4-FFF2-40B4-BE49-F238E27FC236}">
                <a16:creationId xmlns:a16="http://schemas.microsoft.com/office/drawing/2014/main" id="{672066D8-1003-4104-9004-C7C1D57DBB55}"/>
              </a:ext>
            </a:extLst>
          </p:cNvPr>
          <p:cNvSpPr>
            <a:spLocks noGrp="1"/>
          </p:cNvSpPr>
          <p:nvPr>
            <p:ph type="ftr" sz="quarter" idx="11"/>
          </p:nvPr>
        </p:nvSpPr>
        <p:spPr>
          <a:xfrm>
            <a:off x="2274889" y="9306717"/>
            <a:ext cx="6172200" cy="547688"/>
          </a:xfrm>
        </p:spPr>
        <p:txBody>
          <a:bodyPr/>
          <a:lstStyle/>
          <a:p>
            <a:endParaRPr lang="nl-BE" dirty="0"/>
          </a:p>
        </p:txBody>
      </p:sp>
      <p:sp>
        <p:nvSpPr>
          <p:cNvPr id="5" name="Tijdelijke aanduiding voor tekst 4">
            <a:extLst>
              <a:ext uri="{FF2B5EF4-FFF2-40B4-BE49-F238E27FC236}">
                <a16:creationId xmlns:a16="http://schemas.microsoft.com/office/drawing/2014/main" id="{7FA0D3A1-7316-4678-9D30-1AD38CE42F67}"/>
              </a:ext>
            </a:extLst>
          </p:cNvPr>
          <p:cNvSpPr>
            <a:spLocks noGrp="1"/>
          </p:cNvSpPr>
          <p:nvPr>
            <p:ph type="body" sz="quarter" idx="17"/>
          </p:nvPr>
        </p:nvSpPr>
        <p:spPr>
          <a:xfrm>
            <a:off x="1126716" y="1825154"/>
            <a:ext cx="16228148" cy="6370245"/>
          </a:xfrm>
        </p:spPr>
        <p:txBody>
          <a:bodyPr/>
          <a:lstStyle/>
          <a:p>
            <a:pPr marL="1943100" lvl="2" indent="-571500">
              <a:buFont typeface="Arial" panose="020B0604020202020204" pitchFamily="34" charset="0"/>
              <a:buChar char="•"/>
            </a:pPr>
            <a:endParaRPr lang="nl-BE" noProof="0" dirty="0"/>
          </a:p>
          <a:p>
            <a:pPr lvl="2"/>
            <a:endParaRPr lang="nl-BE" noProof="0" dirty="0"/>
          </a:p>
          <a:p>
            <a:pPr marL="1943100" lvl="2" indent="-571500">
              <a:buFont typeface="Arial" panose="020B0604020202020204" pitchFamily="34" charset="0"/>
              <a:buChar char="•"/>
            </a:pPr>
            <a:endParaRPr lang="nl-BE" noProof="0" dirty="0"/>
          </a:p>
          <a:p>
            <a:pPr marL="571500" indent="-571500">
              <a:buFont typeface="Arial" panose="020B0604020202020204" pitchFamily="34" charset="0"/>
              <a:buChar char="•"/>
            </a:pPr>
            <a:endParaRPr lang="nl-BE" noProof="0" dirty="0"/>
          </a:p>
        </p:txBody>
      </p:sp>
      <p:pic>
        <p:nvPicPr>
          <p:cNvPr id="1026" name="Picture 2" descr="Afbeeldingsresultaat voor illustratie ik heb honger">
            <a:extLst>
              <a:ext uri="{FF2B5EF4-FFF2-40B4-BE49-F238E27FC236}">
                <a16:creationId xmlns:a16="http://schemas.microsoft.com/office/drawing/2014/main" id="{19BAFB52-3D6B-484C-9C57-0F68436AB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646" y="3229219"/>
            <a:ext cx="1868719" cy="18687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illustratie i ve got a headek">
            <a:extLst>
              <a:ext uri="{FF2B5EF4-FFF2-40B4-BE49-F238E27FC236}">
                <a16:creationId xmlns:a16="http://schemas.microsoft.com/office/drawing/2014/main" id="{A8F0A813-2D72-47E1-8EDD-2F42B31CC0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1489" y="5743788"/>
            <a:ext cx="3293941" cy="22439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beeldingsresultaat voor illustratie dorst">
            <a:extLst>
              <a:ext uri="{FF2B5EF4-FFF2-40B4-BE49-F238E27FC236}">
                <a16:creationId xmlns:a16="http://schemas.microsoft.com/office/drawing/2014/main" id="{F1D88B22-781C-47C3-ADC1-436B9C49FE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065" y="5743788"/>
            <a:ext cx="2894571" cy="289457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fbeeldingsresultaat voor illustratie piekeren">
            <a:extLst>
              <a:ext uri="{FF2B5EF4-FFF2-40B4-BE49-F238E27FC236}">
                <a16:creationId xmlns:a16="http://schemas.microsoft.com/office/drawing/2014/main" id="{F63B1738-68B5-4F5F-BDC7-9090AA2FF0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1348" y="5714906"/>
            <a:ext cx="2695575" cy="26955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fbeeldingsresultaat voor illustratie dagdromen">
            <a:extLst>
              <a:ext uri="{FF2B5EF4-FFF2-40B4-BE49-F238E27FC236}">
                <a16:creationId xmlns:a16="http://schemas.microsoft.com/office/drawing/2014/main" id="{45EDB839-C1BE-43CC-8380-3E63D8CCA2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1636" y="3107632"/>
            <a:ext cx="3055295" cy="229646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fbeeldingsresultaat voor illustratie ik ben moe">
            <a:extLst>
              <a:ext uri="{FF2B5EF4-FFF2-40B4-BE49-F238E27FC236}">
                <a16:creationId xmlns:a16="http://schemas.microsoft.com/office/drawing/2014/main" id="{6D3CF05A-A9D4-45F8-A650-954AC18E5C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334" y="3226559"/>
            <a:ext cx="2208513" cy="22085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Afbeeldingsresultaat voor illustratie mannetje met smartphone">
            <a:extLst>
              <a:ext uri="{FF2B5EF4-FFF2-40B4-BE49-F238E27FC236}">
                <a16:creationId xmlns:a16="http://schemas.microsoft.com/office/drawing/2014/main" id="{54473E07-F301-48EC-B807-E935765BB8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25317" y="6233838"/>
            <a:ext cx="2333047" cy="233304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fbeeldingsresultaat voor illustratie bureau lawaai">
            <a:extLst>
              <a:ext uri="{FF2B5EF4-FFF2-40B4-BE49-F238E27FC236}">
                <a16:creationId xmlns:a16="http://schemas.microsoft.com/office/drawing/2014/main" id="{4B86DCD2-37D4-4D95-B7C3-7D52EF68A93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673612" y="3303518"/>
            <a:ext cx="2589239" cy="258923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Afbeeldingsresultaat voor illustratie laptop mails">
            <a:extLst>
              <a:ext uri="{FF2B5EF4-FFF2-40B4-BE49-F238E27FC236}">
                <a16:creationId xmlns:a16="http://schemas.microsoft.com/office/drawing/2014/main" id="{1E0221F8-5124-482B-A57B-F4D4DBDB5D2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74137" y="3343754"/>
            <a:ext cx="2846834" cy="244213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Afbeeldingsresultaat voor illustratie friend visit">
            <a:extLst>
              <a:ext uri="{FF2B5EF4-FFF2-40B4-BE49-F238E27FC236}">
                <a16:creationId xmlns:a16="http://schemas.microsoft.com/office/drawing/2014/main" id="{0FD6B60F-36E9-4ACF-B919-BC2E9784FAE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623689" y="3226559"/>
            <a:ext cx="1704975" cy="267652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1A4BA041-F2E4-988F-68F9-28C9BD433E0A}"/>
              </a:ext>
            </a:extLst>
          </p:cNvPr>
          <p:cNvSpPr txBox="1"/>
          <p:nvPr/>
        </p:nvSpPr>
        <p:spPr>
          <a:xfrm>
            <a:off x="2730175" y="2200172"/>
            <a:ext cx="3854824" cy="523220"/>
          </a:xfrm>
          <a:prstGeom prst="rect">
            <a:avLst/>
          </a:prstGeom>
          <a:solidFill>
            <a:srgbClr val="44C8F5"/>
          </a:solidFill>
          <a:ln>
            <a:solidFill>
              <a:srgbClr val="44C8F5"/>
            </a:solidFill>
          </a:ln>
        </p:spPr>
        <p:txBody>
          <a:bodyPr wrap="square" rtlCol="0">
            <a:spAutoFit/>
          </a:bodyPr>
          <a:lstStyle/>
          <a:p>
            <a:pPr algn="ctr"/>
            <a:r>
              <a:rPr lang="nl-BE" sz="2800" b="1" dirty="0" err="1">
                <a:solidFill>
                  <a:schemeClr val="bg1"/>
                </a:solidFill>
              </a:rPr>
              <a:t>Internal</a:t>
            </a:r>
            <a:r>
              <a:rPr lang="nl-BE" sz="2800" b="1" dirty="0">
                <a:solidFill>
                  <a:schemeClr val="bg1"/>
                </a:solidFill>
              </a:rPr>
              <a:t> distractors</a:t>
            </a:r>
          </a:p>
        </p:txBody>
      </p:sp>
      <p:sp>
        <p:nvSpPr>
          <p:cNvPr id="6" name="Tekstvak 5">
            <a:extLst>
              <a:ext uri="{FF2B5EF4-FFF2-40B4-BE49-F238E27FC236}">
                <a16:creationId xmlns:a16="http://schemas.microsoft.com/office/drawing/2014/main" id="{F3896286-AA7C-A4C9-0989-025816495637}"/>
              </a:ext>
            </a:extLst>
          </p:cNvPr>
          <p:cNvSpPr txBox="1"/>
          <p:nvPr/>
        </p:nvSpPr>
        <p:spPr>
          <a:xfrm>
            <a:off x="11958918" y="2200172"/>
            <a:ext cx="3245223" cy="523220"/>
          </a:xfrm>
          <a:prstGeom prst="rect">
            <a:avLst/>
          </a:prstGeom>
          <a:solidFill>
            <a:srgbClr val="44C8F5"/>
          </a:solidFill>
          <a:ln>
            <a:solidFill>
              <a:srgbClr val="44C8F5"/>
            </a:solidFill>
          </a:ln>
        </p:spPr>
        <p:txBody>
          <a:bodyPr wrap="square" rtlCol="0">
            <a:spAutoFit/>
          </a:bodyPr>
          <a:lstStyle/>
          <a:p>
            <a:pPr algn="ctr"/>
            <a:r>
              <a:rPr lang="nl-BE" sz="2800" b="1" dirty="0" err="1">
                <a:solidFill>
                  <a:schemeClr val="bg1"/>
                </a:solidFill>
              </a:rPr>
              <a:t>External</a:t>
            </a:r>
            <a:r>
              <a:rPr lang="nl-BE" sz="2800" b="1" dirty="0">
                <a:solidFill>
                  <a:schemeClr val="bg1"/>
                </a:solidFill>
              </a:rPr>
              <a:t> distractors</a:t>
            </a:r>
          </a:p>
        </p:txBody>
      </p:sp>
    </p:spTree>
    <p:extLst>
      <p:ext uri="{BB962C8B-B14F-4D97-AF65-F5344CB8AC3E}">
        <p14:creationId xmlns:p14="http://schemas.microsoft.com/office/powerpoint/2010/main" val="350234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70B9573-F9FD-4FF2-8BCD-F0CFC0D1D013}"/>
              </a:ext>
            </a:extLst>
          </p:cNvPr>
          <p:cNvSpPr>
            <a:spLocks noGrp="1"/>
          </p:cNvSpPr>
          <p:nvPr>
            <p:ph type="body" sz="quarter" idx="17"/>
          </p:nvPr>
        </p:nvSpPr>
        <p:spPr/>
        <p:txBody>
          <a:bodyPr/>
          <a:lstStyle/>
          <a:p>
            <a:pPr marL="1054350" lvl="1" indent="-514350">
              <a:lnSpc>
                <a:spcPct val="80000"/>
              </a:lnSpc>
              <a:buFont typeface="Arial" panose="020B0604020202020204" pitchFamily="34" charset="0"/>
              <a:buChar char="•"/>
            </a:pPr>
            <a:r>
              <a:rPr lang="nl-BE" dirty="0" err="1"/>
              <a:t>Quiet</a:t>
            </a:r>
            <a:r>
              <a:rPr lang="nl-BE" dirty="0"/>
              <a:t> </a:t>
            </a:r>
            <a:r>
              <a:rPr lang="nl-BE" dirty="0" err="1"/>
              <a:t>and</a:t>
            </a:r>
            <a:r>
              <a:rPr lang="nl-BE" dirty="0"/>
              <a:t> </a:t>
            </a:r>
            <a:r>
              <a:rPr lang="nl-BE" dirty="0" err="1"/>
              <a:t>pleasant</a:t>
            </a:r>
            <a:r>
              <a:rPr lang="nl-BE" dirty="0"/>
              <a:t> </a:t>
            </a:r>
            <a:r>
              <a:rPr lang="nl-BE" dirty="0" err="1"/>
              <a:t>surroundings</a:t>
            </a:r>
            <a:endParaRPr lang="nl-BE" dirty="0"/>
          </a:p>
          <a:p>
            <a:pPr marL="1054350" lvl="1" indent="-514350">
              <a:lnSpc>
                <a:spcPct val="80000"/>
              </a:lnSpc>
              <a:buFont typeface="Arial" panose="020B0604020202020204" pitchFamily="34" charset="0"/>
              <a:buChar char="•"/>
            </a:pPr>
            <a:r>
              <a:rPr lang="nl-BE" dirty="0" err="1"/>
              <a:t>Sufficient</a:t>
            </a:r>
            <a:r>
              <a:rPr lang="nl-BE" dirty="0"/>
              <a:t> </a:t>
            </a:r>
            <a:r>
              <a:rPr lang="nl-BE" dirty="0" err="1"/>
              <a:t>space</a:t>
            </a:r>
            <a:endParaRPr lang="nl-BE" dirty="0"/>
          </a:p>
          <a:p>
            <a:pPr marL="1054350" lvl="1" indent="-514350">
              <a:lnSpc>
                <a:spcPct val="80000"/>
              </a:lnSpc>
              <a:buFont typeface="Arial" panose="020B0604020202020204" pitchFamily="34" charset="0"/>
              <a:buChar char="•"/>
            </a:pPr>
            <a:r>
              <a:rPr lang="nl-BE" dirty="0"/>
              <a:t>Few </a:t>
            </a:r>
            <a:r>
              <a:rPr lang="nl-BE" dirty="0" err="1"/>
              <a:t>distractions</a:t>
            </a:r>
            <a:endParaRPr lang="nl-BE" dirty="0"/>
          </a:p>
          <a:p>
            <a:pPr marL="1740150" lvl="2" indent="-514350">
              <a:lnSpc>
                <a:spcPct val="80000"/>
              </a:lnSpc>
              <a:buFont typeface="Arial" panose="020B0604020202020204" pitchFamily="34" charset="0"/>
              <a:buChar char="•"/>
            </a:pPr>
            <a:r>
              <a:rPr lang="nl-BE" dirty="0"/>
              <a:t>Digital </a:t>
            </a:r>
            <a:r>
              <a:rPr lang="nl-BE" dirty="0" err="1"/>
              <a:t>capabilities</a:t>
            </a:r>
            <a:endParaRPr lang="nl-BE" dirty="0"/>
          </a:p>
          <a:p>
            <a:pPr marL="2628900" lvl="3" indent="-571500">
              <a:buFont typeface="Arial" panose="020B0604020202020204" pitchFamily="34" charset="0"/>
              <a:buChar char="•"/>
            </a:pPr>
            <a:r>
              <a:rPr lang="nl-BE" sz="2400" noProof="0" dirty="0">
                <a:hlinkClick r:id="rId3"/>
              </a:rPr>
              <a:t>Get </a:t>
            </a:r>
            <a:r>
              <a:rPr lang="nl-BE" sz="2400" noProof="0" dirty="0" err="1">
                <a:hlinkClick r:id="rId3"/>
              </a:rPr>
              <a:t>cold</a:t>
            </a:r>
            <a:r>
              <a:rPr lang="nl-BE" sz="2400" noProof="0" dirty="0">
                <a:hlinkClick r:id="rId3"/>
              </a:rPr>
              <a:t> </a:t>
            </a:r>
            <a:r>
              <a:rPr lang="nl-BE" sz="2400" noProof="0" dirty="0" err="1">
                <a:hlinkClick r:id="rId3"/>
              </a:rPr>
              <a:t>turkey</a:t>
            </a:r>
            <a:r>
              <a:rPr lang="nl-BE" sz="2400" noProof="0" dirty="0">
                <a:hlinkClick r:id="rId3"/>
              </a:rPr>
              <a:t> </a:t>
            </a:r>
            <a:endParaRPr lang="nl-BE" sz="2400" noProof="0" dirty="0"/>
          </a:p>
          <a:p>
            <a:pPr marL="2628900" lvl="3" indent="-571500">
              <a:buFont typeface="Arial" panose="020B0604020202020204" pitchFamily="34" charset="0"/>
              <a:buChar char="•"/>
            </a:pPr>
            <a:r>
              <a:rPr lang="nl-BE" sz="2400" noProof="0" dirty="0" err="1">
                <a:hlinkClick r:id="rId4"/>
              </a:rPr>
              <a:t>StayFocusd</a:t>
            </a:r>
            <a:r>
              <a:rPr lang="nl-BE" sz="2400" noProof="0" dirty="0">
                <a:hlinkClick r:id="rId4"/>
              </a:rPr>
              <a:t> op de Chrome internetbrowser</a:t>
            </a:r>
          </a:p>
          <a:p>
            <a:pPr marL="2628900" lvl="3" indent="-571500">
              <a:buFont typeface="Arial" panose="020B0604020202020204" pitchFamily="34" charset="0"/>
              <a:buChar char="•"/>
            </a:pPr>
            <a:r>
              <a:rPr lang="nl-BE" sz="2400" noProof="0" dirty="0" err="1">
                <a:hlinkClick r:id="rId5"/>
              </a:rPr>
              <a:t>FocalFilter</a:t>
            </a:r>
            <a:r>
              <a:rPr lang="nl-BE" sz="2400" noProof="0" dirty="0">
                <a:hlinkClick r:id="rId5"/>
              </a:rPr>
              <a:t> voor alle internetbrowsers op Windows </a:t>
            </a:r>
            <a:endParaRPr lang="nl-BE" sz="2400" noProof="0" dirty="0"/>
          </a:p>
          <a:p>
            <a:pPr marL="2628900" lvl="3" indent="-571500">
              <a:buFont typeface="Arial" panose="020B0604020202020204" pitchFamily="34" charset="0"/>
              <a:buChar char="•"/>
            </a:pPr>
            <a:r>
              <a:rPr lang="nl-BE" sz="2400" noProof="0" dirty="0" err="1">
                <a:hlinkClick r:id="rId6"/>
              </a:rPr>
              <a:t>SelfControl</a:t>
            </a:r>
            <a:r>
              <a:rPr lang="nl-BE" sz="2400" noProof="0" dirty="0">
                <a:hlinkClick r:id="rId6"/>
              </a:rPr>
              <a:t> voor Mac</a:t>
            </a:r>
            <a:endParaRPr lang="nl-BE" dirty="0"/>
          </a:p>
          <a:p>
            <a:pPr marL="1054350" lvl="1" indent="-514350">
              <a:lnSpc>
                <a:spcPct val="80000"/>
              </a:lnSpc>
              <a:buFont typeface="Arial" panose="020B0604020202020204" pitchFamily="34" charset="0"/>
              <a:buChar char="•"/>
            </a:pPr>
            <a:r>
              <a:rPr lang="nl-BE" dirty="0" err="1"/>
              <a:t>Eliminate</a:t>
            </a:r>
            <a:r>
              <a:rPr lang="nl-BE" dirty="0"/>
              <a:t> background </a:t>
            </a:r>
            <a:r>
              <a:rPr lang="nl-BE" dirty="0" err="1"/>
              <a:t>noise</a:t>
            </a:r>
            <a:endParaRPr lang="nl-BE" dirty="0"/>
          </a:p>
          <a:p>
            <a:pPr marL="1054350" lvl="1" indent="-514350">
              <a:lnSpc>
                <a:spcPct val="80000"/>
              </a:lnSpc>
              <a:buFont typeface="Arial" panose="020B0604020202020204" pitchFamily="34" charset="0"/>
              <a:buChar char="•"/>
            </a:pPr>
            <a:r>
              <a:rPr lang="nl-BE" dirty="0"/>
              <a:t>Take </a:t>
            </a:r>
            <a:r>
              <a:rPr lang="nl-BE" dirty="0" err="1"/>
              <a:t>regular</a:t>
            </a:r>
            <a:r>
              <a:rPr lang="nl-BE" dirty="0"/>
              <a:t> breaks</a:t>
            </a:r>
            <a:endParaRPr lang="en-GB" dirty="0"/>
          </a:p>
          <a:p>
            <a:pPr algn="ctr"/>
            <a:endParaRPr lang="nl-BE" b="1" dirty="0"/>
          </a:p>
        </p:txBody>
      </p:sp>
      <p:sp>
        <p:nvSpPr>
          <p:cNvPr id="3" name="Tijdelijke aanduiding voor dianummer 2">
            <a:extLst>
              <a:ext uri="{FF2B5EF4-FFF2-40B4-BE49-F238E27FC236}">
                <a16:creationId xmlns:a16="http://schemas.microsoft.com/office/drawing/2014/main" id="{8E4B9C32-62A6-414E-845F-30AE40E9D3BB}"/>
              </a:ext>
            </a:extLst>
          </p:cNvPr>
          <p:cNvSpPr>
            <a:spLocks noGrp="1"/>
          </p:cNvSpPr>
          <p:nvPr>
            <p:ph type="sldNum" sz="quarter" idx="12"/>
          </p:nvPr>
        </p:nvSpPr>
        <p:spPr/>
        <p:txBody>
          <a:bodyPr/>
          <a:lstStyle/>
          <a:p>
            <a:endParaRPr lang="nl-BE" dirty="0"/>
          </a:p>
        </p:txBody>
      </p:sp>
      <p:sp>
        <p:nvSpPr>
          <p:cNvPr id="4" name="Titel 3">
            <a:extLst>
              <a:ext uri="{FF2B5EF4-FFF2-40B4-BE49-F238E27FC236}">
                <a16:creationId xmlns:a16="http://schemas.microsoft.com/office/drawing/2014/main" id="{2A144AE3-A303-41FB-9906-126A7AF51743}"/>
              </a:ext>
            </a:extLst>
          </p:cNvPr>
          <p:cNvSpPr>
            <a:spLocks noGrp="1"/>
          </p:cNvSpPr>
          <p:nvPr>
            <p:ph type="title"/>
          </p:nvPr>
        </p:nvSpPr>
        <p:spPr>
          <a:xfrm>
            <a:off x="998693" y="765959"/>
            <a:ext cx="16575629" cy="630356"/>
          </a:xfrm>
        </p:spPr>
        <p:txBody>
          <a:bodyPr/>
          <a:lstStyle/>
          <a:p>
            <a:r>
              <a:rPr lang="nl-BE" dirty="0" err="1"/>
              <a:t>Optimise</a:t>
            </a:r>
            <a:r>
              <a:rPr lang="nl-BE" dirty="0"/>
              <a:t> </a:t>
            </a:r>
            <a:r>
              <a:rPr lang="nl-BE" dirty="0" err="1"/>
              <a:t>your</a:t>
            </a:r>
            <a:r>
              <a:rPr lang="nl-BE" dirty="0"/>
              <a:t> </a:t>
            </a:r>
            <a:r>
              <a:rPr lang="nl-BE" dirty="0" err="1"/>
              <a:t>concentration</a:t>
            </a:r>
            <a:endParaRPr lang="nl-BE" dirty="0"/>
          </a:p>
        </p:txBody>
      </p:sp>
      <p:sp>
        <p:nvSpPr>
          <p:cNvPr id="5" name="Tijdelijke aanduiding voor voettekst 4">
            <a:extLst>
              <a:ext uri="{FF2B5EF4-FFF2-40B4-BE49-F238E27FC236}">
                <a16:creationId xmlns:a16="http://schemas.microsoft.com/office/drawing/2014/main" id="{AA80898D-6914-4E60-813D-E7D7A6A4B27F}"/>
              </a:ext>
            </a:extLst>
          </p:cNvPr>
          <p:cNvSpPr>
            <a:spLocks noGrp="1"/>
          </p:cNvSpPr>
          <p:nvPr>
            <p:ph type="ftr" sz="quarter" idx="11"/>
          </p:nvPr>
        </p:nvSpPr>
        <p:spPr/>
        <p:txBody>
          <a:bodyPr/>
          <a:lstStyle/>
          <a:p>
            <a:endParaRPr lang="nl-BE" dirty="0"/>
          </a:p>
        </p:txBody>
      </p:sp>
      <p:pic>
        <p:nvPicPr>
          <p:cNvPr id="7" name="Afbeelding 6">
            <a:extLst>
              <a:ext uri="{FF2B5EF4-FFF2-40B4-BE49-F238E27FC236}">
                <a16:creationId xmlns:a16="http://schemas.microsoft.com/office/drawing/2014/main" id="{77BA5028-44CE-420C-B4CE-18801F5F5858}"/>
              </a:ext>
            </a:extLst>
          </p:cNvPr>
          <p:cNvPicPr>
            <a:picLocks noChangeAspect="1"/>
          </p:cNvPicPr>
          <p:nvPr/>
        </p:nvPicPr>
        <p:blipFill>
          <a:blip r:embed="rId7"/>
          <a:stretch>
            <a:fillRect/>
          </a:stretch>
        </p:blipFill>
        <p:spPr>
          <a:xfrm>
            <a:off x="12453709" y="2354401"/>
            <a:ext cx="1922901" cy="2499771"/>
          </a:xfrm>
          <a:prstGeom prst="rect">
            <a:avLst/>
          </a:prstGeom>
        </p:spPr>
      </p:pic>
      <p:pic>
        <p:nvPicPr>
          <p:cNvPr id="8" name="Afbeelding 7">
            <a:extLst>
              <a:ext uri="{FF2B5EF4-FFF2-40B4-BE49-F238E27FC236}">
                <a16:creationId xmlns:a16="http://schemas.microsoft.com/office/drawing/2014/main" id="{DFB04384-1E17-448A-AE79-19FDA487D48C}"/>
              </a:ext>
            </a:extLst>
          </p:cNvPr>
          <p:cNvPicPr>
            <a:picLocks noChangeAspect="1"/>
          </p:cNvPicPr>
          <p:nvPr/>
        </p:nvPicPr>
        <p:blipFill>
          <a:blip r:embed="rId8"/>
          <a:stretch>
            <a:fillRect/>
          </a:stretch>
        </p:blipFill>
        <p:spPr>
          <a:xfrm>
            <a:off x="14102520" y="5153298"/>
            <a:ext cx="2272641" cy="2498775"/>
          </a:xfrm>
          <a:prstGeom prst="rect">
            <a:avLst/>
          </a:prstGeom>
        </p:spPr>
      </p:pic>
      <p:pic>
        <p:nvPicPr>
          <p:cNvPr id="9" name="Afbeelding 8">
            <a:extLst>
              <a:ext uri="{FF2B5EF4-FFF2-40B4-BE49-F238E27FC236}">
                <a16:creationId xmlns:a16="http://schemas.microsoft.com/office/drawing/2014/main" id="{19893EC6-5C2B-4E9D-B4E3-84E62F926932}"/>
              </a:ext>
            </a:extLst>
          </p:cNvPr>
          <p:cNvPicPr>
            <a:picLocks noChangeAspect="1"/>
          </p:cNvPicPr>
          <p:nvPr/>
        </p:nvPicPr>
        <p:blipFill>
          <a:blip r:embed="rId9"/>
          <a:stretch>
            <a:fillRect/>
          </a:stretch>
        </p:blipFill>
        <p:spPr>
          <a:xfrm>
            <a:off x="10124806" y="1910134"/>
            <a:ext cx="1756461" cy="2498775"/>
          </a:xfrm>
          <a:prstGeom prst="rect">
            <a:avLst/>
          </a:prstGeom>
        </p:spPr>
      </p:pic>
      <p:pic>
        <p:nvPicPr>
          <p:cNvPr id="10" name="Afbeelding 9">
            <a:extLst>
              <a:ext uri="{FF2B5EF4-FFF2-40B4-BE49-F238E27FC236}">
                <a16:creationId xmlns:a16="http://schemas.microsoft.com/office/drawing/2014/main" id="{645C282C-9E44-4F7A-B1FB-B734C67FE01F}"/>
              </a:ext>
            </a:extLst>
          </p:cNvPr>
          <p:cNvPicPr>
            <a:picLocks noChangeAspect="1"/>
          </p:cNvPicPr>
          <p:nvPr/>
        </p:nvPicPr>
        <p:blipFill>
          <a:blip r:embed="rId10"/>
          <a:stretch>
            <a:fillRect/>
          </a:stretch>
        </p:blipFill>
        <p:spPr>
          <a:xfrm>
            <a:off x="15176000" y="1737392"/>
            <a:ext cx="2398322" cy="2498775"/>
          </a:xfrm>
          <a:prstGeom prst="rect">
            <a:avLst/>
          </a:prstGeom>
        </p:spPr>
      </p:pic>
      <p:pic>
        <p:nvPicPr>
          <p:cNvPr id="6148" name="Picture 4" descr="BlockSite: Easily block distracting websites and apps">
            <a:extLst>
              <a:ext uri="{FF2B5EF4-FFF2-40B4-BE49-F238E27FC236}">
                <a16:creationId xmlns:a16="http://schemas.microsoft.com/office/drawing/2014/main" id="{2D2301F2-F57A-4443-B9E4-6996F55B131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12871" y="5471181"/>
            <a:ext cx="2180892" cy="2180892"/>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A716108D-90ED-479D-BA39-46E6DB439754}"/>
              </a:ext>
            </a:extLst>
          </p:cNvPr>
          <p:cNvSpPr txBox="1"/>
          <p:nvPr/>
        </p:nvSpPr>
        <p:spPr>
          <a:xfrm>
            <a:off x="11046273" y="7652073"/>
            <a:ext cx="1114088" cy="400110"/>
          </a:xfrm>
          <a:prstGeom prst="rect">
            <a:avLst/>
          </a:prstGeom>
          <a:noFill/>
        </p:spPr>
        <p:txBody>
          <a:bodyPr wrap="none" rtlCol="0">
            <a:spAutoFit/>
          </a:bodyPr>
          <a:lstStyle/>
          <a:p>
            <a:r>
              <a:rPr lang="nl-BE" sz="2000" dirty="0"/>
              <a:t>Blocksite</a:t>
            </a:r>
            <a:endParaRPr lang="nl-BE" dirty="0"/>
          </a:p>
        </p:txBody>
      </p:sp>
      <p:sp>
        <p:nvSpPr>
          <p:cNvPr id="11" name="Rechthoek 10">
            <a:extLst>
              <a:ext uri="{FF2B5EF4-FFF2-40B4-BE49-F238E27FC236}">
                <a16:creationId xmlns:a16="http://schemas.microsoft.com/office/drawing/2014/main" id="{E1658E12-AD70-4263-8E02-91FDB556D245}"/>
              </a:ext>
            </a:extLst>
          </p:cNvPr>
          <p:cNvSpPr/>
          <p:nvPr/>
        </p:nvSpPr>
        <p:spPr>
          <a:xfrm>
            <a:off x="11046273" y="4146167"/>
            <a:ext cx="252000" cy="180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BE"/>
          </a:p>
        </p:txBody>
      </p:sp>
      <p:sp>
        <p:nvSpPr>
          <p:cNvPr id="12" name="Tekstvak 11">
            <a:extLst>
              <a:ext uri="{FF2B5EF4-FFF2-40B4-BE49-F238E27FC236}">
                <a16:creationId xmlns:a16="http://schemas.microsoft.com/office/drawing/2014/main" id="{50F4462D-189C-ECD5-843A-76AC4F2EFE37}"/>
              </a:ext>
            </a:extLst>
          </p:cNvPr>
          <p:cNvSpPr txBox="1"/>
          <p:nvPr/>
        </p:nvSpPr>
        <p:spPr>
          <a:xfrm>
            <a:off x="10124806" y="3783106"/>
            <a:ext cx="1922901" cy="646331"/>
          </a:xfrm>
          <a:prstGeom prst="rect">
            <a:avLst/>
          </a:prstGeom>
          <a:solidFill>
            <a:schemeClr val="bg1"/>
          </a:solidFill>
          <a:ln>
            <a:solidFill>
              <a:schemeClr val="bg1"/>
            </a:solidFill>
          </a:ln>
        </p:spPr>
        <p:txBody>
          <a:bodyPr wrap="square" rtlCol="0">
            <a:spAutoFit/>
          </a:bodyPr>
          <a:lstStyle/>
          <a:p>
            <a:r>
              <a:rPr lang="nl-BE" dirty="0"/>
              <a:t>Put </a:t>
            </a:r>
            <a:r>
              <a:rPr lang="nl-BE" dirty="0" err="1"/>
              <a:t>your</a:t>
            </a:r>
            <a:r>
              <a:rPr lang="nl-BE" dirty="0"/>
              <a:t> mobile </a:t>
            </a:r>
            <a:r>
              <a:rPr lang="nl-BE" dirty="0" err="1"/>
              <a:t>phone</a:t>
            </a:r>
            <a:r>
              <a:rPr lang="nl-BE" dirty="0"/>
              <a:t> </a:t>
            </a:r>
            <a:r>
              <a:rPr lang="nl-BE" dirty="0" err="1"/>
              <a:t>away</a:t>
            </a:r>
            <a:endParaRPr lang="nl-BE" dirty="0"/>
          </a:p>
        </p:txBody>
      </p:sp>
      <p:sp>
        <p:nvSpPr>
          <p:cNvPr id="13" name="Tekstvak 12">
            <a:extLst>
              <a:ext uri="{FF2B5EF4-FFF2-40B4-BE49-F238E27FC236}">
                <a16:creationId xmlns:a16="http://schemas.microsoft.com/office/drawing/2014/main" id="{A517BD5C-5EF4-0466-9800-3AA390F3BD70}"/>
              </a:ext>
            </a:extLst>
          </p:cNvPr>
          <p:cNvSpPr txBox="1"/>
          <p:nvPr/>
        </p:nvSpPr>
        <p:spPr>
          <a:xfrm>
            <a:off x="12479428" y="4223063"/>
            <a:ext cx="1922901" cy="646331"/>
          </a:xfrm>
          <a:prstGeom prst="rect">
            <a:avLst/>
          </a:prstGeom>
          <a:solidFill>
            <a:schemeClr val="bg1"/>
          </a:solidFill>
          <a:ln>
            <a:solidFill>
              <a:schemeClr val="bg1"/>
            </a:solidFill>
          </a:ln>
        </p:spPr>
        <p:txBody>
          <a:bodyPr wrap="square" rtlCol="0">
            <a:spAutoFit/>
          </a:bodyPr>
          <a:lstStyle/>
          <a:p>
            <a:r>
              <a:rPr lang="nl-BE" dirty="0"/>
              <a:t>Move </a:t>
            </a:r>
            <a:r>
              <a:rPr lang="nl-BE" dirty="0" err="1"/>
              <a:t>before</a:t>
            </a:r>
            <a:r>
              <a:rPr lang="nl-BE" dirty="0"/>
              <a:t> </a:t>
            </a:r>
            <a:r>
              <a:rPr lang="nl-BE" dirty="0" err="1"/>
              <a:t>learning</a:t>
            </a:r>
            <a:endParaRPr lang="nl-BE" dirty="0"/>
          </a:p>
        </p:txBody>
      </p:sp>
      <p:sp>
        <p:nvSpPr>
          <p:cNvPr id="14" name="Tekstvak 13">
            <a:extLst>
              <a:ext uri="{FF2B5EF4-FFF2-40B4-BE49-F238E27FC236}">
                <a16:creationId xmlns:a16="http://schemas.microsoft.com/office/drawing/2014/main" id="{B116B13D-684D-11BF-9BD2-A9DF8D8298E9}"/>
              </a:ext>
            </a:extLst>
          </p:cNvPr>
          <p:cNvSpPr txBox="1"/>
          <p:nvPr/>
        </p:nvSpPr>
        <p:spPr>
          <a:xfrm>
            <a:off x="15238840" y="3783106"/>
            <a:ext cx="2530375" cy="369332"/>
          </a:xfrm>
          <a:prstGeom prst="rect">
            <a:avLst/>
          </a:prstGeom>
          <a:solidFill>
            <a:schemeClr val="bg1"/>
          </a:solidFill>
          <a:ln>
            <a:solidFill>
              <a:schemeClr val="bg1"/>
            </a:solidFill>
          </a:ln>
        </p:spPr>
        <p:txBody>
          <a:bodyPr wrap="square" rtlCol="0">
            <a:spAutoFit/>
          </a:bodyPr>
          <a:lstStyle/>
          <a:p>
            <a:r>
              <a:rPr lang="nl-BE" dirty="0"/>
              <a:t>Get </a:t>
            </a:r>
            <a:r>
              <a:rPr lang="nl-BE" dirty="0" err="1"/>
              <a:t>enough</a:t>
            </a:r>
            <a:r>
              <a:rPr lang="nl-BE" dirty="0"/>
              <a:t> sleep</a:t>
            </a:r>
          </a:p>
        </p:txBody>
      </p:sp>
      <p:sp>
        <p:nvSpPr>
          <p:cNvPr id="15" name="Tekstvak 14">
            <a:extLst>
              <a:ext uri="{FF2B5EF4-FFF2-40B4-BE49-F238E27FC236}">
                <a16:creationId xmlns:a16="http://schemas.microsoft.com/office/drawing/2014/main" id="{A1CB690F-BF39-0458-3854-958F55F4FB65}"/>
              </a:ext>
            </a:extLst>
          </p:cNvPr>
          <p:cNvSpPr txBox="1"/>
          <p:nvPr/>
        </p:nvSpPr>
        <p:spPr>
          <a:xfrm>
            <a:off x="14102520" y="6956612"/>
            <a:ext cx="2272641" cy="646331"/>
          </a:xfrm>
          <a:prstGeom prst="rect">
            <a:avLst/>
          </a:prstGeom>
          <a:solidFill>
            <a:schemeClr val="bg1"/>
          </a:solidFill>
          <a:ln>
            <a:solidFill>
              <a:schemeClr val="bg1"/>
            </a:solidFill>
          </a:ln>
        </p:spPr>
        <p:txBody>
          <a:bodyPr wrap="square" rtlCol="0">
            <a:spAutoFit/>
          </a:bodyPr>
          <a:lstStyle/>
          <a:p>
            <a:r>
              <a:rPr lang="nl-BE" dirty="0"/>
              <a:t>Make </a:t>
            </a:r>
            <a:r>
              <a:rPr lang="nl-BE" dirty="0" err="1"/>
              <a:t>sure</a:t>
            </a:r>
            <a:r>
              <a:rPr lang="nl-BE" dirty="0"/>
              <a:t> </a:t>
            </a:r>
            <a:r>
              <a:rPr lang="nl-BE" dirty="0" err="1"/>
              <a:t>you</a:t>
            </a:r>
            <a:r>
              <a:rPr lang="nl-BE" dirty="0"/>
              <a:t> have a </a:t>
            </a:r>
            <a:r>
              <a:rPr lang="nl-BE" dirty="0" err="1"/>
              <a:t>good</a:t>
            </a:r>
            <a:r>
              <a:rPr lang="nl-BE" dirty="0"/>
              <a:t> </a:t>
            </a:r>
            <a:r>
              <a:rPr lang="nl-BE" dirty="0" err="1"/>
              <a:t>place</a:t>
            </a:r>
            <a:r>
              <a:rPr lang="nl-BE" dirty="0"/>
              <a:t> </a:t>
            </a:r>
            <a:r>
              <a:rPr lang="nl-BE" dirty="0" err="1"/>
              <a:t>to</a:t>
            </a:r>
            <a:r>
              <a:rPr lang="nl-BE" dirty="0"/>
              <a:t> </a:t>
            </a:r>
            <a:r>
              <a:rPr lang="nl-BE" dirty="0" err="1"/>
              <a:t>study</a:t>
            </a:r>
            <a:endParaRPr lang="nl-BE" dirty="0"/>
          </a:p>
        </p:txBody>
      </p:sp>
    </p:spTree>
    <p:extLst>
      <p:ext uri="{BB962C8B-B14F-4D97-AF65-F5344CB8AC3E}">
        <p14:creationId xmlns:p14="http://schemas.microsoft.com/office/powerpoint/2010/main" val="1547073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70B9573-F9FD-4FF2-8BCD-F0CFC0D1D013}"/>
              </a:ext>
            </a:extLst>
          </p:cNvPr>
          <p:cNvSpPr>
            <a:spLocks noGrp="1"/>
          </p:cNvSpPr>
          <p:nvPr>
            <p:ph type="body" sz="quarter" idx="17"/>
          </p:nvPr>
        </p:nvSpPr>
        <p:spPr/>
        <p:txBody>
          <a:bodyPr/>
          <a:lstStyle/>
          <a:p>
            <a:pPr algn="ctr"/>
            <a:endParaRPr lang="nl-BE" b="1"/>
          </a:p>
        </p:txBody>
      </p:sp>
      <p:sp>
        <p:nvSpPr>
          <p:cNvPr id="3" name="Tijdelijke aanduiding voor dianummer 2">
            <a:extLst>
              <a:ext uri="{FF2B5EF4-FFF2-40B4-BE49-F238E27FC236}">
                <a16:creationId xmlns:a16="http://schemas.microsoft.com/office/drawing/2014/main" id="{8E4B9C32-62A6-414E-845F-30AE40E9D3BB}"/>
              </a:ext>
            </a:extLst>
          </p:cNvPr>
          <p:cNvSpPr>
            <a:spLocks noGrp="1"/>
          </p:cNvSpPr>
          <p:nvPr>
            <p:ph type="sldNum" sz="quarter" idx="12"/>
          </p:nvPr>
        </p:nvSpPr>
        <p:spPr/>
        <p:txBody>
          <a:bodyPr/>
          <a:lstStyle/>
          <a:p>
            <a:endParaRPr lang="nl-BE"/>
          </a:p>
        </p:txBody>
      </p:sp>
      <p:sp>
        <p:nvSpPr>
          <p:cNvPr id="4" name="Titel 3">
            <a:extLst>
              <a:ext uri="{FF2B5EF4-FFF2-40B4-BE49-F238E27FC236}">
                <a16:creationId xmlns:a16="http://schemas.microsoft.com/office/drawing/2014/main" id="{2A144AE3-A303-41FB-9906-126A7AF51743}"/>
              </a:ext>
            </a:extLst>
          </p:cNvPr>
          <p:cNvSpPr>
            <a:spLocks noGrp="1"/>
          </p:cNvSpPr>
          <p:nvPr>
            <p:ph type="title"/>
          </p:nvPr>
        </p:nvSpPr>
        <p:spPr>
          <a:xfrm>
            <a:off x="1050133" y="717944"/>
            <a:ext cx="16575629" cy="630356"/>
          </a:xfrm>
        </p:spPr>
        <p:txBody>
          <a:bodyPr/>
          <a:lstStyle/>
          <a:p>
            <a:r>
              <a:rPr lang="nl-BE" dirty="0" err="1"/>
              <a:t>Pomodoro-method</a:t>
            </a:r>
            <a:endParaRPr lang="nl-BE" dirty="0"/>
          </a:p>
        </p:txBody>
      </p:sp>
      <p:sp>
        <p:nvSpPr>
          <p:cNvPr id="5" name="Tijdelijke aanduiding voor voettekst 4">
            <a:extLst>
              <a:ext uri="{FF2B5EF4-FFF2-40B4-BE49-F238E27FC236}">
                <a16:creationId xmlns:a16="http://schemas.microsoft.com/office/drawing/2014/main" id="{AA80898D-6914-4E60-813D-E7D7A6A4B27F}"/>
              </a:ext>
            </a:extLst>
          </p:cNvPr>
          <p:cNvSpPr>
            <a:spLocks noGrp="1"/>
          </p:cNvSpPr>
          <p:nvPr>
            <p:ph type="ftr" sz="quarter" idx="11"/>
          </p:nvPr>
        </p:nvSpPr>
        <p:spPr/>
        <p:txBody>
          <a:bodyPr/>
          <a:lstStyle/>
          <a:p>
            <a:endParaRPr lang="nl-BE"/>
          </a:p>
        </p:txBody>
      </p:sp>
      <p:pic>
        <p:nvPicPr>
          <p:cNvPr id="7" name="Onlinemedia 5" title="Howest_FAQ_How to get my school work done?">
            <a:hlinkClick r:id="" action="ppaction://media"/>
            <a:extLst>
              <a:ext uri="{FF2B5EF4-FFF2-40B4-BE49-F238E27FC236}">
                <a16:creationId xmlns:a16="http://schemas.microsoft.com/office/drawing/2014/main" id="{C76DB76A-AF0E-4AA0-A69F-786E267F1F99}"/>
              </a:ext>
            </a:extLst>
          </p:cNvPr>
          <p:cNvPicPr>
            <a:picLocks noRot="1" noChangeAspect="1"/>
          </p:cNvPicPr>
          <p:nvPr>
            <a:videoFile r:link="rId1"/>
          </p:nvPr>
        </p:nvPicPr>
        <p:blipFill>
          <a:blip r:embed="rId4"/>
          <a:stretch>
            <a:fillRect/>
          </a:stretch>
        </p:blipFill>
        <p:spPr>
          <a:xfrm>
            <a:off x="1934051" y="1746717"/>
            <a:ext cx="13439998" cy="7560000"/>
          </a:xfrm>
          <a:prstGeom prst="rect">
            <a:avLst/>
          </a:prstGeom>
        </p:spPr>
      </p:pic>
    </p:spTree>
    <p:extLst>
      <p:ext uri="{BB962C8B-B14F-4D97-AF65-F5344CB8AC3E}">
        <p14:creationId xmlns:p14="http://schemas.microsoft.com/office/powerpoint/2010/main" val="428750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B77E0-9DAB-4F65-8005-AD17044548CE}"/>
              </a:ext>
            </a:extLst>
          </p:cNvPr>
          <p:cNvSpPr>
            <a:spLocks noGrp="1"/>
          </p:cNvSpPr>
          <p:nvPr>
            <p:ph type="title"/>
          </p:nvPr>
        </p:nvSpPr>
        <p:spPr>
          <a:xfrm>
            <a:off x="998693" y="656552"/>
            <a:ext cx="16575629" cy="630356"/>
          </a:xfrm>
        </p:spPr>
        <p:txBody>
          <a:bodyPr/>
          <a:lstStyle/>
          <a:p>
            <a:r>
              <a:rPr lang="nl-BE" dirty="0" err="1"/>
              <a:t>What</a:t>
            </a:r>
            <a:r>
              <a:rPr lang="nl-BE" dirty="0"/>
              <a:t> </a:t>
            </a:r>
            <a:r>
              <a:rPr lang="nl-BE" dirty="0" err="1"/>
              <a:t>Lemo</a:t>
            </a:r>
            <a:r>
              <a:rPr lang="nl-BE" dirty="0"/>
              <a:t> skills are </a:t>
            </a:r>
            <a:r>
              <a:rPr lang="nl-BE" dirty="0" err="1"/>
              <a:t>covered</a:t>
            </a:r>
            <a:r>
              <a:rPr lang="nl-BE" dirty="0"/>
              <a:t> here?</a:t>
            </a:r>
          </a:p>
        </p:txBody>
      </p:sp>
      <p:sp>
        <p:nvSpPr>
          <p:cNvPr id="5" name="Tijdelijke aanduiding voor voettekst 4"/>
          <p:cNvSpPr>
            <a:spLocks noGrp="1"/>
          </p:cNvSpPr>
          <p:nvPr>
            <p:ph type="ftr" sz="quarter" idx="11"/>
          </p:nvPr>
        </p:nvSpPr>
        <p:spPr/>
        <p:txBody>
          <a:bodyPr/>
          <a:lstStyle/>
          <a:p>
            <a:endParaRPr lang="nl-BE" dirty="0"/>
          </a:p>
        </p:txBody>
      </p:sp>
      <p:sp>
        <p:nvSpPr>
          <p:cNvPr id="9" name="Tijdelijke aanduiding voor dianummer 1">
            <a:extLst>
              <a:ext uri="{FF2B5EF4-FFF2-40B4-BE49-F238E27FC236}">
                <a16:creationId xmlns:a16="http://schemas.microsoft.com/office/drawing/2014/main" id="{EC33095A-BEF6-48E3-82CD-0D644A284D6C}"/>
              </a:ext>
            </a:extLst>
          </p:cNvPr>
          <p:cNvSpPr>
            <a:spLocks noGrp="1"/>
          </p:cNvSpPr>
          <p:nvPr>
            <p:ph type="sldNum" sz="quarter" idx="12"/>
          </p:nvPr>
        </p:nvSpPr>
        <p:spPr>
          <a:xfrm>
            <a:off x="13193487" y="8265914"/>
            <a:ext cx="750948" cy="410766"/>
          </a:xfrm>
        </p:spPr>
        <p:txBody>
          <a:bodyPr/>
          <a:lstStyle/>
          <a:p>
            <a:fld id="{B7527A74-2D87-4307-9531-5A57D9647EEB}" type="slidenum">
              <a:rPr lang="nl-BE" smtClean="0"/>
              <a:pPr/>
              <a:t>2</a:t>
            </a:fld>
            <a:endParaRPr lang="nl-BE"/>
          </a:p>
        </p:txBody>
      </p:sp>
      <p:sp>
        <p:nvSpPr>
          <p:cNvPr id="11" name="Tijdelijke aanduiding voor tekst 17">
            <a:extLst>
              <a:ext uri="{FF2B5EF4-FFF2-40B4-BE49-F238E27FC236}">
                <a16:creationId xmlns:a16="http://schemas.microsoft.com/office/drawing/2014/main" id="{715610F5-072A-4AE5-BF2E-590FDABC5BBC}"/>
              </a:ext>
            </a:extLst>
          </p:cNvPr>
          <p:cNvSpPr txBox="1">
            <a:spLocks/>
          </p:cNvSpPr>
          <p:nvPr/>
        </p:nvSpPr>
        <p:spPr>
          <a:xfrm>
            <a:off x="3035019" y="2446892"/>
            <a:ext cx="9535752" cy="6362517"/>
          </a:xfrm>
          <a:prstGeom prst="rect">
            <a:avLst/>
          </a:prstGeom>
        </p:spPr>
        <p:txBody>
          <a:bodyPr vert="horz" lIns="102870" tIns="52650" rIns="102870" bIns="81000" rtlCol="0" anchor="t">
            <a:noAutofit/>
          </a:bodyPr>
          <a:lstStyle>
            <a:lvl1pPr marL="342900" marR="0" indent="-342900" algn="l" defTabSz="914400" rtl="0" eaLnBrk="1" fontAlgn="auto" latinLnBrk="0" hangingPunct="1">
              <a:lnSpc>
                <a:spcPts val="2400"/>
              </a:lnSpc>
              <a:spcBef>
                <a:spcPts val="1800"/>
              </a:spcBef>
              <a:spcAft>
                <a:spcPts val="600"/>
              </a:spcAft>
              <a:buClr>
                <a:schemeClr val="tx2"/>
              </a:buClr>
              <a:buSzTx/>
              <a:buFont typeface="Calibri" panose="020F0502020204030204" pitchFamily="34" charset="0"/>
              <a:buChar char="→"/>
              <a:tabLst/>
              <a:defRPr sz="2400" i="0" kern="1200" baseline="0">
                <a:solidFill>
                  <a:schemeClr val="tx1">
                    <a:lumMod val="65000"/>
                    <a:lumOff val="35000"/>
                  </a:schemeClr>
                </a:solidFill>
                <a:latin typeface="Calibri" panose="020F0502020204030204" pitchFamily="34" charset="0"/>
                <a:ea typeface="+mn-ea"/>
                <a:cs typeface="+mn-cs"/>
              </a:defRPr>
            </a:lvl1pPr>
            <a:lvl2pPr marL="0" indent="0" algn="l" defTabSz="914400" rtl="0" eaLnBrk="1" latinLnBrk="0" hangingPunct="1">
              <a:lnSpc>
                <a:spcPct val="100000"/>
              </a:lnSpc>
              <a:spcBef>
                <a:spcPts val="1000"/>
              </a:spcBef>
              <a:spcAft>
                <a:spcPts val="1200"/>
              </a:spcAft>
              <a:buClr>
                <a:schemeClr val="tx2"/>
              </a:buClr>
              <a:buFont typeface="Arial" panose="020B0604020202020204" pitchFamily="34" charset="0"/>
              <a:buNone/>
              <a:defRPr sz="2400" i="1" kern="1200">
                <a:solidFill>
                  <a:schemeClr val="tx1">
                    <a:lumMod val="65000"/>
                    <a:lumOff val="35000"/>
                  </a:schemeClr>
                </a:solidFill>
                <a:latin typeface="+mn-lt"/>
                <a:ea typeface="+mn-ea"/>
                <a:cs typeface="+mn-cs"/>
              </a:defRPr>
            </a:lvl2pPr>
            <a:lvl3pPr marL="0" indent="0" algn="l" defTabSz="914400" rtl="0" eaLnBrk="1" latinLnBrk="0" hangingPunct="1">
              <a:lnSpc>
                <a:spcPct val="100000"/>
              </a:lnSpc>
              <a:spcBef>
                <a:spcPts val="1000"/>
              </a:spcBef>
              <a:spcAft>
                <a:spcPts val="1200"/>
              </a:spcAft>
              <a:buClr>
                <a:schemeClr val="tx2"/>
              </a:buClr>
              <a:buFont typeface="Calibri" panose="020F0502020204030204" pitchFamily="34" charset="0"/>
              <a:buNone/>
              <a:defRPr sz="2000" i="0" kern="1200">
                <a:solidFill>
                  <a:schemeClr val="tx1">
                    <a:lumMod val="65000"/>
                    <a:lumOff val="35000"/>
                  </a:schemeClr>
                </a:solidFill>
                <a:latin typeface="+mn-lt"/>
                <a:ea typeface="+mn-ea"/>
                <a:cs typeface="+mn-cs"/>
              </a:defRPr>
            </a:lvl3pPr>
            <a:lvl4pPr marL="715963" indent="-360000" algn="l" defTabSz="914400" rtl="0" eaLnBrk="1" latinLnBrk="0" hangingPunct="1">
              <a:lnSpc>
                <a:spcPct val="100000"/>
              </a:lnSpc>
              <a:spcBef>
                <a:spcPts val="1000"/>
              </a:spcBef>
              <a:spcAft>
                <a:spcPts val="1200"/>
              </a:spcAft>
              <a:buClr>
                <a:schemeClr val="tx2"/>
              </a:buClr>
              <a:buFont typeface="Calibri" panose="020F0502020204030204" pitchFamily="34" charset="0"/>
              <a:buChar char="→"/>
              <a:defRPr sz="2400" i="0" kern="1200" baseline="0">
                <a:solidFill>
                  <a:schemeClr val="tx1">
                    <a:lumMod val="65000"/>
                    <a:lumOff val="35000"/>
                  </a:schemeClr>
                </a:solidFill>
                <a:latin typeface="+mn-lt"/>
                <a:ea typeface="+mn-ea"/>
                <a:cs typeface="+mn-cs"/>
              </a:defRPr>
            </a:lvl4pPr>
            <a:lvl5pPr marL="1074738" indent="-358775" algn="l" defTabSz="914400" rtl="0" eaLnBrk="1" latinLnBrk="0" hangingPunct="1">
              <a:lnSpc>
                <a:spcPct val="100000"/>
              </a:lnSpc>
              <a:spcBef>
                <a:spcPts val="1000"/>
              </a:spcBef>
              <a:spcAft>
                <a:spcPts val="1200"/>
              </a:spcAft>
              <a:buClr>
                <a:schemeClr val="tx2"/>
              </a:buClr>
              <a:buFont typeface="Calibri" panose="020F0502020204030204" pitchFamily="34" charset="0"/>
              <a:buChar char="→"/>
              <a:tabLst>
                <a:tab pos="1074738" algn="l"/>
              </a:tabLst>
              <a:defRPr sz="2000" i="0" kern="120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Clr>
                <a:schemeClr val="tx2"/>
              </a:buClr>
              <a:buFont typeface="Calibri" panose="020F0502020204030204" pitchFamily="34" charset="0"/>
              <a:buChar char="→"/>
              <a:defRPr sz="18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defTabSz="1028700">
              <a:lnSpc>
                <a:spcPts val="2700"/>
              </a:lnSpc>
              <a:spcBef>
                <a:spcPts val="2025"/>
              </a:spcBef>
              <a:spcAft>
                <a:spcPts val="675"/>
              </a:spcAft>
              <a:buClr>
                <a:srgbClr val="44C8F5"/>
              </a:buClr>
              <a:defRPr/>
            </a:pPr>
            <a:endParaRPr lang="nl-BE" sz="3600" dirty="0">
              <a:solidFill>
                <a:sysClr val="windowText" lastClr="000000">
                  <a:lumMod val="65000"/>
                  <a:lumOff val="35000"/>
                </a:sysClr>
              </a:solidFill>
            </a:endParaRPr>
          </a:p>
        </p:txBody>
      </p:sp>
      <p:pic>
        <p:nvPicPr>
          <p:cNvPr id="6" name="Afbeelding 5" descr="Afbeelding met schermafbeelding&#10;&#10;Automatisch gegenereerde beschrijving">
            <a:extLst>
              <a:ext uri="{FF2B5EF4-FFF2-40B4-BE49-F238E27FC236}">
                <a16:creationId xmlns:a16="http://schemas.microsoft.com/office/drawing/2014/main" id="{C5EFFE05-3640-4F73-AAA2-8B2BD97F5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174" y="1653556"/>
            <a:ext cx="9658148" cy="7497488"/>
          </a:xfrm>
          <a:prstGeom prst="rect">
            <a:avLst/>
          </a:prstGeom>
        </p:spPr>
      </p:pic>
      <p:sp>
        <p:nvSpPr>
          <p:cNvPr id="17" name="Pijl: rechts 16">
            <a:extLst>
              <a:ext uri="{FF2B5EF4-FFF2-40B4-BE49-F238E27FC236}">
                <a16:creationId xmlns:a16="http://schemas.microsoft.com/office/drawing/2014/main" id="{C96788DD-F074-4181-BB05-64D5B642CFFC}"/>
              </a:ext>
            </a:extLst>
          </p:cNvPr>
          <p:cNvSpPr/>
          <p:nvPr/>
        </p:nvSpPr>
        <p:spPr>
          <a:xfrm rot="1407088">
            <a:off x="6820223" y="2281461"/>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8" name="Pijl: rechts 17">
            <a:extLst>
              <a:ext uri="{FF2B5EF4-FFF2-40B4-BE49-F238E27FC236}">
                <a16:creationId xmlns:a16="http://schemas.microsoft.com/office/drawing/2014/main" id="{5F294ABD-A5CD-4451-90CB-6742387B4C6B}"/>
              </a:ext>
            </a:extLst>
          </p:cNvPr>
          <p:cNvSpPr/>
          <p:nvPr/>
        </p:nvSpPr>
        <p:spPr>
          <a:xfrm rot="19776640">
            <a:off x="6995965" y="5547020"/>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9" name="Rechteraccolade 18">
            <a:extLst>
              <a:ext uri="{FF2B5EF4-FFF2-40B4-BE49-F238E27FC236}">
                <a16:creationId xmlns:a16="http://schemas.microsoft.com/office/drawing/2014/main" id="{D871B1C9-1CE0-46DD-8FFB-5EC99147B845}"/>
              </a:ext>
            </a:extLst>
          </p:cNvPr>
          <p:cNvSpPr/>
          <p:nvPr/>
        </p:nvSpPr>
        <p:spPr>
          <a:xfrm>
            <a:off x="13863321" y="4392394"/>
            <a:ext cx="141693" cy="3463640"/>
          </a:xfrm>
          <a:prstGeom prst="rightBrace">
            <a:avLst/>
          </a:prstGeom>
          <a:ln w="28575">
            <a:solidFill>
              <a:srgbClr val="44C8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sz="2700"/>
          </a:p>
        </p:txBody>
      </p:sp>
      <p:sp>
        <p:nvSpPr>
          <p:cNvPr id="20" name="Tekstvak 19">
            <a:extLst>
              <a:ext uri="{FF2B5EF4-FFF2-40B4-BE49-F238E27FC236}">
                <a16:creationId xmlns:a16="http://schemas.microsoft.com/office/drawing/2014/main" id="{69D50CD4-6370-4705-B637-C5F17D22FD08}"/>
              </a:ext>
            </a:extLst>
          </p:cNvPr>
          <p:cNvSpPr txBox="1"/>
          <p:nvPr/>
        </p:nvSpPr>
        <p:spPr>
          <a:xfrm>
            <a:off x="14318675" y="5402300"/>
            <a:ext cx="3449780" cy="2308324"/>
          </a:xfrm>
          <a:prstGeom prst="rect">
            <a:avLst/>
          </a:prstGeom>
          <a:noFill/>
          <a:ln>
            <a:solidFill>
              <a:schemeClr val="tx2"/>
            </a:solidFill>
          </a:ln>
        </p:spPr>
        <p:txBody>
          <a:bodyPr wrap="square" rtlCol="0">
            <a:spAutoFit/>
          </a:bodyPr>
          <a:lstStyle/>
          <a:p>
            <a:r>
              <a:rPr lang="nl-BE" sz="3600" dirty="0"/>
              <a:t>Make a personal </a:t>
            </a:r>
            <a:r>
              <a:rPr lang="nl-BE" sz="3600" dirty="0" err="1"/>
              <a:t>appointment</a:t>
            </a:r>
            <a:r>
              <a:rPr lang="nl-BE" sz="3600" dirty="0"/>
              <a:t> </a:t>
            </a:r>
            <a:r>
              <a:rPr lang="nl-BE" sz="3600" dirty="0" err="1"/>
              <a:t>with</a:t>
            </a:r>
            <a:r>
              <a:rPr lang="nl-BE" sz="3600" dirty="0"/>
              <a:t> </a:t>
            </a:r>
            <a:r>
              <a:rPr lang="nl-BE" sz="3600" dirty="0" err="1"/>
              <a:t>your</a:t>
            </a:r>
            <a:r>
              <a:rPr lang="nl-BE" sz="3600" dirty="0"/>
              <a:t> </a:t>
            </a:r>
            <a:r>
              <a:rPr lang="nl-BE" sz="3600" dirty="0" err="1"/>
              <a:t>study</a:t>
            </a:r>
            <a:r>
              <a:rPr lang="nl-BE" sz="3600" dirty="0"/>
              <a:t> coach</a:t>
            </a:r>
          </a:p>
        </p:txBody>
      </p:sp>
      <p:sp>
        <p:nvSpPr>
          <p:cNvPr id="3" name="Pijl: rechts 2">
            <a:extLst>
              <a:ext uri="{FF2B5EF4-FFF2-40B4-BE49-F238E27FC236}">
                <a16:creationId xmlns:a16="http://schemas.microsoft.com/office/drawing/2014/main" id="{9FA71D75-6561-F3F2-A613-7C6F9C644E73}"/>
              </a:ext>
            </a:extLst>
          </p:cNvPr>
          <p:cNvSpPr/>
          <p:nvPr/>
        </p:nvSpPr>
        <p:spPr>
          <a:xfrm rot="20880673">
            <a:off x="6536576" y="4337886"/>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4" name="Tekstvak 3">
            <a:extLst>
              <a:ext uri="{FF2B5EF4-FFF2-40B4-BE49-F238E27FC236}">
                <a16:creationId xmlns:a16="http://schemas.microsoft.com/office/drawing/2014/main" id="{8D9F93C7-3DA5-83CB-C191-0B64642E61D8}"/>
              </a:ext>
            </a:extLst>
          </p:cNvPr>
          <p:cNvSpPr txBox="1"/>
          <p:nvPr/>
        </p:nvSpPr>
        <p:spPr>
          <a:xfrm>
            <a:off x="4625788" y="1653556"/>
            <a:ext cx="2689412" cy="584775"/>
          </a:xfrm>
          <a:prstGeom prst="rect">
            <a:avLst/>
          </a:prstGeom>
          <a:solidFill>
            <a:srgbClr val="C6C6C6"/>
          </a:solidFill>
          <a:ln>
            <a:solidFill>
              <a:srgbClr val="C6C6C6"/>
            </a:solidFill>
          </a:ln>
        </p:spPr>
        <p:txBody>
          <a:bodyPr wrap="square" rtlCol="0">
            <a:spAutoFit/>
          </a:bodyPr>
          <a:lstStyle/>
          <a:p>
            <a:pPr algn="ctr"/>
            <a:r>
              <a:rPr lang="nl-BE" sz="3200" dirty="0">
                <a:solidFill>
                  <a:schemeClr val="bg1"/>
                </a:solidFill>
              </a:rPr>
              <a:t>PROSESSING</a:t>
            </a:r>
            <a:endParaRPr lang="nl-BE" dirty="0">
              <a:solidFill>
                <a:schemeClr val="bg1"/>
              </a:solidFill>
            </a:endParaRPr>
          </a:p>
        </p:txBody>
      </p:sp>
      <p:sp>
        <p:nvSpPr>
          <p:cNvPr id="7" name="Tekstvak 6">
            <a:extLst>
              <a:ext uri="{FF2B5EF4-FFF2-40B4-BE49-F238E27FC236}">
                <a16:creationId xmlns:a16="http://schemas.microsoft.com/office/drawing/2014/main" id="{1692F540-EC1D-4CDA-34E8-833FCB33CAED}"/>
              </a:ext>
            </a:extLst>
          </p:cNvPr>
          <p:cNvSpPr txBox="1"/>
          <p:nvPr/>
        </p:nvSpPr>
        <p:spPr>
          <a:xfrm>
            <a:off x="7993500" y="1653556"/>
            <a:ext cx="2360494" cy="584775"/>
          </a:xfrm>
          <a:prstGeom prst="rect">
            <a:avLst/>
          </a:prstGeom>
          <a:solidFill>
            <a:srgbClr val="C6C6C6"/>
          </a:solidFill>
          <a:ln>
            <a:solidFill>
              <a:srgbClr val="C6C6C6"/>
            </a:solidFill>
          </a:ln>
        </p:spPr>
        <p:txBody>
          <a:bodyPr wrap="square" rtlCol="0">
            <a:spAutoFit/>
          </a:bodyPr>
          <a:lstStyle/>
          <a:p>
            <a:pPr algn="ctr"/>
            <a:r>
              <a:rPr lang="nl-BE" sz="3200" dirty="0">
                <a:solidFill>
                  <a:schemeClr val="bg1"/>
                </a:solidFill>
              </a:rPr>
              <a:t>GUIDANCE</a:t>
            </a:r>
            <a:endParaRPr lang="nl-BE" dirty="0">
              <a:solidFill>
                <a:schemeClr val="bg1"/>
              </a:solidFill>
            </a:endParaRPr>
          </a:p>
        </p:txBody>
      </p:sp>
      <p:sp>
        <p:nvSpPr>
          <p:cNvPr id="8" name="Tekstvak 7">
            <a:extLst>
              <a:ext uri="{FF2B5EF4-FFF2-40B4-BE49-F238E27FC236}">
                <a16:creationId xmlns:a16="http://schemas.microsoft.com/office/drawing/2014/main" id="{E4FFC9E2-B1F1-038F-9296-C53EEBCD24C4}"/>
              </a:ext>
            </a:extLst>
          </p:cNvPr>
          <p:cNvSpPr txBox="1"/>
          <p:nvPr/>
        </p:nvSpPr>
        <p:spPr>
          <a:xfrm>
            <a:off x="10990729" y="1653556"/>
            <a:ext cx="2563906" cy="584775"/>
          </a:xfrm>
          <a:prstGeom prst="rect">
            <a:avLst/>
          </a:prstGeom>
          <a:solidFill>
            <a:srgbClr val="C6C6C6"/>
          </a:solidFill>
          <a:ln>
            <a:solidFill>
              <a:srgbClr val="C6C6C6"/>
            </a:solidFill>
          </a:ln>
        </p:spPr>
        <p:txBody>
          <a:bodyPr wrap="square" rtlCol="0">
            <a:spAutoFit/>
          </a:bodyPr>
          <a:lstStyle/>
          <a:p>
            <a:pPr algn="ctr"/>
            <a:r>
              <a:rPr lang="nl-BE" sz="3200" dirty="0">
                <a:solidFill>
                  <a:schemeClr val="bg1"/>
                </a:solidFill>
              </a:rPr>
              <a:t>MOTIVATION</a:t>
            </a:r>
            <a:endParaRPr lang="nl-BE" dirty="0">
              <a:solidFill>
                <a:schemeClr val="bg1"/>
              </a:solidFill>
            </a:endParaRPr>
          </a:p>
        </p:txBody>
      </p:sp>
      <p:sp>
        <p:nvSpPr>
          <p:cNvPr id="10" name="Tekstvak 9">
            <a:extLst>
              <a:ext uri="{FF2B5EF4-FFF2-40B4-BE49-F238E27FC236}">
                <a16:creationId xmlns:a16="http://schemas.microsoft.com/office/drawing/2014/main" id="{9868A008-2529-DFE7-D4ED-9F0C5B813D27}"/>
              </a:ext>
            </a:extLst>
          </p:cNvPr>
          <p:cNvSpPr txBox="1"/>
          <p:nvPr/>
        </p:nvSpPr>
        <p:spPr>
          <a:xfrm>
            <a:off x="8587071" y="2783045"/>
            <a:ext cx="1629240" cy="369332"/>
          </a:xfrm>
          <a:prstGeom prst="rect">
            <a:avLst/>
          </a:prstGeom>
          <a:solidFill>
            <a:schemeClr val="bg1"/>
          </a:solidFill>
          <a:ln>
            <a:solidFill>
              <a:schemeClr val="bg1"/>
            </a:solidFill>
          </a:ln>
        </p:spPr>
        <p:txBody>
          <a:bodyPr wrap="square" rtlCol="0">
            <a:spAutoFit/>
          </a:bodyPr>
          <a:lstStyle/>
          <a:p>
            <a:r>
              <a:rPr lang="nl-BE" dirty="0" err="1"/>
              <a:t>Self-direction</a:t>
            </a:r>
            <a:endParaRPr lang="nl-BE" dirty="0"/>
          </a:p>
        </p:txBody>
      </p:sp>
      <p:sp>
        <p:nvSpPr>
          <p:cNvPr id="12" name="Tekstvak 11">
            <a:extLst>
              <a:ext uri="{FF2B5EF4-FFF2-40B4-BE49-F238E27FC236}">
                <a16:creationId xmlns:a16="http://schemas.microsoft.com/office/drawing/2014/main" id="{70219BB1-8CD8-3C2B-7945-AEB84D5A16DE}"/>
              </a:ext>
            </a:extLst>
          </p:cNvPr>
          <p:cNvSpPr txBox="1"/>
          <p:nvPr/>
        </p:nvSpPr>
        <p:spPr>
          <a:xfrm>
            <a:off x="8587071" y="3737286"/>
            <a:ext cx="2027141" cy="646331"/>
          </a:xfrm>
          <a:prstGeom prst="rect">
            <a:avLst/>
          </a:prstGeom>
          <a:solidFill>
            <a:schemeClr val="bg1"/>
          </a:solidFill>
          <a:ln>
            <a:solidFill>
              <a:schemeClr val="bg1"/>
            </a:solidFill>
          </a:ln>
        </p:spPr>
        <p:txBody>
          <a:bodyPr wrap="square" rtlCol="0">
            <a:spAutoFit/>
          </a:bodyPr>
          <a:lstStyle/>
          <a:p>
            <a:r>
              <a:rPr lang="nl-BE" dirty="0"/>
              <a:t>Planning </a:t>
            </a:r>
            <a:r>
              <a:rPr lang="nl-BE" dirty="0" err="1"/>
              <a:t>and</a:t>
            </a:r>
            <a:r>
              <a:rPr lang="nl-BE" dirty="0"/>
              <a:t> time management</a:t>
            </a:r>
          </a:p>
        </p:txBody>
      </p:sp>
      <p:sp>
        <p:nvSpPr>
          <p:cNvPr id="13" name="Tekstvak 12">
            <a:extLst>
              <a:ext uri="{FF2B5EF4-FFF2-40B4-BE49-F238E27FC236}">
                <a16:creationId xmlns:a16="http://schemas.microsoft.com/office/drawing/2014/main" id="{7DFD3B40-E66B-C280-1BD8-E54D336A9D58}"/>
              </a:ext>
            </a:extLst>
          </p:cNvPr>
          <p:cNvSpPr txBox="1"/>
          <p:nvPr/>
        </p:nvSpPr>
        <p:spPr>
          <a:xfrm>
            <a:off x="8587071" y="4988294"/>
            <a:ext cx="2027141" cy="369332"/>
          </a:xfrm>
          <a:prstGeom prst="rect">
            <a:avLst/>
          </a:prstGeom>
          <a:solidFill>
            <a:schemeClr val="bg1"/>
          </a:solidFill>
          <a:ln>
            <a:solidFill>
              <a:schemeClr val="bg1"/>
            </a:solidFill>
          </a:ln>
        </p:spPr>
        <p:txBody>
          <a:bodyPr wrap="square" rtlCol="0">
            <a:spAutoFit/>
          </a:bodyPr>
          <a:lstStyle/>
          <a:p>
            <a:r>
              <a:rPr lang="nl-BE" dirty="0" err="1"/>
              <a:t>Rudderless</a:t>
            </a:r>
            <a:r>
              <a:rPr lang="nl-BE" dirty="0"/>
              <a:t> </a:t>
            </a:r>
            <a:r>
              <a:rPr lang="nl-BE" dirty="0" err="1"/>
              <a:t>learning</a:t>
            </a:r>
            <a:endParaRPr lang="nl-BE" dirty="0"/>
          </a:p>
        </p:txBody>
      </p:sp>
    </p:spTree>
    <p:extLst>
      <p:ext uri="{BB962C8B-B14F-4D97-AF65-F5344CB8AC3E}">
        <p14:creationId xmlns:p14="http://schemas.microsoft.com/office/powerpoint/2010/main" val="2317807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FC70737-FAC5-8B89-7A4B-CB2C9845E3A2}"/>
              </a:ext>
            </a:extLst>
          </p:cNvPr>
          <p:cNvSpPr>
            <a:spLocks noGrp="1"/>
          </p:cNvSpPr>
          <p:nvPr>
            <p:ph type="body" sz="quarter" idx="17"/>
          </p:nvPr>
        </p:nvSpPr>
        <p:spPr/>
        <p:txBody>
          <a:bodyPr/>
          <a:lstStyle/>
          <a:p>
            <a:pPr marL="571500" indent="-571500">
              <a:buFont typeface="Arial" panose="020B0604020202020204" pitchFamily="34" charset="0"/>
              <a:buChar char="•"/>
            </a:pPr>
            <a:r>
              <a:rPr lang="nl-BE" sz="3600" dirty="0" err="1">
                <a:sym typeface="Wingdings" panose="05000000000000000000" pitchFamily="2" charset="2"/>
              </a:rPr>
              <a:t>Avoid</a:t>
            </a:r>
            <a:r>
              <a:rPr lang="nl-BE" sz="3600" dirty="0">
                <a:sym typeface="Wingdings" panose="05000000000000000000" pitchFamily="2" charset="2"/>
              </a:rPr>
              <a:t> multitasking</a:t>
            </a:r>
          </a:p>
          <a:p>
            <a:pPr marL="571500" indent="-571500">
              <a:buFont typeface="Arial" panose="020B0604020202020204" pitchFamily="34" charset="0"/>
              <a:buChar char="•"/>
            </a:pPr>
            <a:r>
              <a:rPr lang="nl-BE" dirty="0">
                <a:sym typeface="Wingdings" panose="05000000000000000000" pitchFamily="2" charset="2"/>
              </a:rPr>
              <a:t>Start on time</a:t>
            </a:r>
          </a:p>
          <a:p>
            <a:pPr marL="571500" indent="-571500">
              <a:buFont typeface="Arial" panose="020B0604020202020204" pitchFamily="34" charset="0"/>
              <a:buChar char="•"/>
            </a:pPr>
            <a:r>
              <a:rPr lang="nl-BE" sz="3600" dirty="0">
                <a:sym typeface="Wingdings" panose="05000000000000000000" pitchFamily="2" charset="2"/>
              </a:rPr>
              <a:t>Keep big goal in mind </a:t>
            </a:r>
            <a:r>
              <a:rPr lang="nl-BE" sz="3600" dirty="0" err="1">
                <a:sym typeface="Wingdings" panose="05000000000000000000" pitchFamily="2" charset="2"/>
              </a:rPr>
              <a:t>rather</a:t>
            </a:r>
            <a:r>
              <a:rPr lang="nl-BE" sz="3600" dirty="0">
                <a:sym typeface="Wingdings" panose="05000000000000000000" pitchFamily="2" charset="2"/>
              </a:rPr>
              <a:t> </a:t>
            </a:r>
            <a:r>
              <a:rPr lang="nl-BE" sz="3600" dirty="0" err="1">
                <a:sym typeface="Wingdings" panose="05000000000000000000" pitchFamily="2" charset="2"/>
              </a:rPr>
              <a:t>than</a:t>
            </a:r>
            <a:r>
              <a:rPr lang="nl-BE" sz="3600" dirty="0">
                <a:sym typeface="Wingdings" panose="05000000000000000000" pitchFamily="2" charset="2"/>
              </a:rPr>
              <a:t> </a:t>
            </a:r>
            <a:r>
              <a:rPr lang="nl-BE" sz="3600" dirty="0" err="1">
                <a:sym typeface="Wingdings" panose="05000000000000000000" pitchFamily="2" charset="2"/>
              </a:rPr>
              <a:t>the</a:t>
            </a:r>
            <a:r>
              <a:rPr lang="nl-BE" sz="3600" dirty="0">
                <a:sym typeface="Wingdings" panose="05000000000000000000" pitchFamily="2" charset="2"/>
              </a:rPr>
              <a:t> feeling of </a:t>
            </a:r>
            <a:r>
              <a:rPr lang="nl-BE" sz="3600" dirty="0" err="1">
                <a:sym typeface="Wingdings" panose="05000000000000000000" pitchFamily="2" charset="2"/>
              </a:rPr>
              <a:t>the</a:t>
            </a:r>
            <a:r>
              <a:rPr lang="nl-BE" sz="3600" dirty="0">
                <a:sym typeface="Wingdings" panose="05000000000000000000" pitchFamily="2" charset="2"/>
              </a:rPr>
              <a:t> moment</a:t>
            </a:r>
          </a:p>
          <a:p>
            <a:pPr marL="571500" indent="-571500">
              <a:buFont typeface="Arial" panose="020B0604020202020204" pitchFamily="34" charset="0"/>
              <a:buChar char="•"/>
            </a:pPr>
            <a:r>
              <a:rPr lang="nl-BE" dirty="0" err="1"/>
              <a:t>Learn</a:t>
            </a:r>
            <a:r>
              <a:rPr lang="nl-BE" dirty="0"/>
              <a:t> </a:t>
            </a:r>
            <a:r>
              <a:rPr lang="nl-BE" dirty="0" err="1"/>
              <a:t>to</a:t>
            </a:r>
            <a:r>
              <a:rPr lang="nl-BE" dirty="0"/>
              <a:t> say ‘no’: </a:t>
            </a:r>
            <a:r>
              <a:rPr lang="nl-BE" dirty="0" err="1"/>
              <a:t>what</a:t>
            </a:r>
            <a:r>
              <a:rPr lang="nl-BE" dirty="0"/>
              <a:t> is </a:t>
            </a:r>
            <a:r>
              <a:rPr lang="nl-BE" dirty="0" err="1"/>
              <a:t>the</a:t>
            </a:r>
            <a:r>
              <a:rPr lang="nl-BE" dirty="0"/>
              <a:t> worst </a:t>
            </a:r>
            <a:r>
              <a:rPr lang="nl-BE" dirty="0" err="1"/>
              <a:t>thing</a:t>
            </a:r>
            <a:r>
              <a:rPr lang="nl-BE" dirty="0"/>
              <a:t> </a:t>
            </a:r>
            <a:r>
              <a:rPr lang="nl-BE" dirty="0" err="1"/>
              <a:t>that</a:t>
            </a:r>
            <a:r>
              <a:rPr lang="nl-BE" dirty="0"/>
              <a:t> </a:t>
            </a:r>
            <a:r>
              <a:rPr lang="nl-BE" dirty="0" err="1"/>
              <a:t>can</a:t>
            </a:r>
            <a:r>
              <a:rPr lang="nl-BE" dirty="0"/>
              <a:t> happen </a:t>
            </a:r>
            <a:r>
              <a:rPr lang="nl-BE" dirty="0" err="1"/>
              <a:t>when</a:t>
            </a:r>
            <a:r>
              <a:rPr lang="nl-BE" dirty="0"/>
              <a:t> </a:t>
            </a:r>
            <a:r>
              <a:rPr lang="nl-BE" dirty="0" err="1"/>
              <a:t>you</a:t>
            </a:r>
            <a:r>
              <a:rPr lang="nl-BE" dirty="0"/>
              <a:t> say no?</a:t>
            </a:r>
          </a:p>
          <a:p>
            <a:pPr marL="571500" indent="-571500">
              <a:buFont typeface="Arial" panose="020B0604020202020204" pitchFamily="34" charset="0"/>
              <a:buChar char="•"/>
            </a:pPr>
            <a:r>
              <a:rPr lang="nl-BE" dirty="0" err="1"/>
              <a:t>Don’t</a:t>
            </a:r>
            <a:r>
              <a:rPr lang="nl-BE" dirty="0"/>
              <a:t> get </a:t>
            </a:r>
            <a:r>
              <a:rPr lang="nl-BE" dirty="0" err="1"/>
              <a:t>distracted</a:t>
            </a:r>
            <a:r>
              <a:rPr lang="nl-BE" dirty="0"/>
              <a:t> </a:t>
            </a:r>
            <a:r>
              <a:rPr lang="nl-BE" dirty="0" err="1"/>
              <a:t>by</a:t>
            </a:r>
            <a:r>
              <a:rPr lang="nl-BE" dirty="0"/>
              <a:t> details: </a:t>
            </a:r>
            <a:r>
              <a:rPr lang="nl-BE" dirty="0" err="1"/>
              <a:t>perfectionism</a:t>
            </a:r>
            <a:r>
              <a:rPr lang="nl-BE" dirty="0"/>
              <a:t> </a:t>
            </a:r>
            <a:r>
              <a:rPr lang="nl-BE" dirty="0" err="1"/>
              <a:t>makes</a:t>
            </a:r>
            <a:r>
              <a:rPr lang="nl-BE" dirty="0"/>
              <a:t> </a:t>
            </a:r>
            <a:r>
              <a:rPr lang="nl-BE" dirty="0" err="1"/>
              <a:t>projects</a:t>
            </a:r>
            <a:r>
              <a:rPr lang="nl-BE" dirty="0"/>
              <a:t> drag on </a:t>
            </a:r>
            <a:r>
              <a:rPr lang="nl-BE" dirty="0" err="1"/>
              <a:t>longer</a:t>
            </a:r>
            <a:endParaRPr lang="nl-BE" dirty="0"/>
          </a:p>
          <a:p>
            <a:pPr marL="571500" indent="-571500">
              <a:buFont typeface="Arial" panose="020B0604020202020204" pitchFamily="34" charset="0"/>
              <a:buChar char="•"/>
            </a:pPr>
            <a:r>
              <a:rPr lang="nl-BE" dirty="0" err="1"/>
              <a:t>Use</a:t>
            </a:r>
            <a:r>
              <a:rPr lang="nl-BE" dirty="0"/>
              <a:t> </a:t>
            </a:r>
            <a:r>
              <a:rPr lang="nl-BE" dirty="0" err="1"/>
              <a:t>the</a:t>
            </a:r>
            <a:r>
              <a:rPr lang="nl-BE" dirty="0"/>
              <a:t> </a:t>
            </a:r>
            <a:r>
              <a:rPr lang="nl-BE" dirty="0">
                <a:hlinkClick r:id="rId3"/>
              </a:rPr>
              <a:t>80%-20% </a:t>
            </a:r>
            <a:r>
              <a:rPr lang="nl-BE" dirty="0" err="1">
                <a:hlinkClick r:id="rId3"/>
              </a:rPr>
              <a:t>rule</a:t>
            </a:r>
            <a:endParaRPr lang="nl-BE" dirty="0"/>
          </a:p>
        </p:txBody>
      </p:sp>
      <p:sp>
        <p:nvSpPr>
          <p:cNvPr id="3" name="Tijdelijke aanduiding voor dianummer 2">
            <a:extLst>
              <a:ext uri="{FF2B5EF4-FFF2-40B4-BE49-F238E27FC236}">
                <a16:creationId xmlns:a16="http://schemas.microsoft.com/office/drawing/2014/main" id="{E0BD9D84-EC81-F038-D8A2-59296D2A426F}"/>
              </a:ext>
            </a:extLst>
          </p:cNvPr>
          <p:cNvSpPr>
            <a:spLocks noGrp="1"/>
          </p:cNvSpPr>
          <p:nvPr>
            <p:ph type="sldNum" sz="quarter" idx="12"/>
          </p:nvPr>
        </p:nvSpPr>
        <p:spPr/>
        <p:txBody>
          <a:bodyPr/>
          <a:lstStyle/>
          <a:p>
            <a:fld id="{B7527A74-2D87-4307-9531-5A57D9647EEB}" type="slidenum">
              <a:rPr lang="nl-BE" smtClean="0"/>
              <a:pPr/>
              <a:t>20</a:t>
            </a:fld>
            <a:endParaRPr lang="nl-BE"/>
          </a:p>
        </p:txBody>
      </p:sp>
      <p:sp>
        <p:nvSpPr>
          <p:cNvPr id="4" name="Titel 3">
            <a:extLst>
              <a:ext uri="{FF2B5EF4-FFF2-40B4-BE49-F238E27FC236}">
                <a16:creationId xmlns:a16="http://schemas.microsoft.com/office/drawing/2014/main" id="{93A387EA-E411-3B64-8BA9-B29A1D3CBD18}"/>
              </a:ext>
            </a:extLst>
          </p:cNvPr>
          <p:cNvSpPr>
            <a:spLocks noGrp="1"/>
          </p:cNvSpPr>
          <p:nvPr>
            <p:ph type="title"/>
          </p:nvPr>
        </p:nvSpPr>
        <p:spPr/>
        <p:txBody>
          <a:bodyPr/>
          <a:lstStyle/>
          <a:p>
            <a:r>
              <a:rPr lang="nl-BE" dirty="0"/>
              <a:t>Plan attitudes</a:t>
            </a:r>
          </a:p>
        </p:txBody>
      </p:sp>
      <p:sp>
        <p:nvSpPr>
          <p:cNvPr id="5" name="Tijdelijke aanduiding voor datum 4">
            <a:extLst>
              <a:ext uri="{FF2B5EF4-FFF2-40B4-BE49-F238E27FC236}">
                <a16:creationId xmlns:a16="http://schemas.microsoft.com/office/drawing/2014/main" id="{6252D6A2-C44C-BA0E-8F43-D199ABB7DA20}"/>
              </a:ext>
            </a:extLst>
          </p:cNvPr>
          <p:cNvSpPr>
            <a:spLocks noGrp="1"/>
          </p:cNvSpPr>
          <p:nvPr>
            <p:ph type="dt" sz="half" idx="10"/>
          </p:nvPr>
        </p:nvSpPr>
        <p:spPr/>
        <p:txBody>
          <a:bodyPr/>
          <a:lstStyle/>
          <a:p>
            <a:endParaRPr lang="nl-BE" dirty="0"/>
          </a:p>
        </p:txBody>
      </p:sp>
      <p:sp>
        <p:nvSpPr>
          <p:cNvPr id="6" name="Tijdelijke aanduiding voor voettekst 5">
            <a:extLst>
              <a:ext uri="{FF2B5EF4-FFF2-40B4-BE49-F238E27FC236}">
                <a16:creationId xmlns:a16="http://schemas.microsoft.com/office/drawing/2014/main" id="{0AF1D090-69E5-7801-3B6E-E56C749605D2}"/>
              </a:ext>
            </a:extLst>
          </p:cNvPr>
          <p:cNvSpPr>
            <a:spLocks noGrp="1"/>
          </p:cNvSpPr>
          <p:nvPr>
            <p:ph type="ftr" sz="quarter" idx="11"/>
          </p:nvPr>
        </p:nvSpPr>
        <p:spPr/>
        <p:txBody>
          <a:bodyPr/>
          <a:lstStyle/>
          <a:p>
            <a:r>
              <a:rPr lang="nl-BE"/>
              <a:t>Voettekst</a:t>
            </a:r>
          </a:p>
        </p:txBody>
      </p:sp>
    </p:spTree>
    <p:extLst>
      <p:ext uri="{BB962C8B-B14F-4D97-AF65-F5344CB8AC3E}">
        <p14:creationId xmlns:p14="http://schemas.microsoft.com/office/powerpoint/2010/main" val="4064035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Zelf aan de slag">
            <a:extLst>
              <a:ext uri="{FF2B5EF4-FFF2-40B4-BE49-F238E27FC236}">
                <a16:creationId xmlns:a16="http://schemas.microsoft.com/office/drawing/2014/main" id="{DA73686A-1476-4700-B0A7-E9FFBDA7B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979" y="0"/>
            <a:ext cx="9166600" cy="1082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371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ABCC594-8F46-8F30-71EA-546C1F09713D}"/>
              </a:ext>
            </a:extLst>
          </p:cNvPr>
          <p:cNvSpPr txBox="1"/>
          <p:nvPr/>
        </p:nvSpPr>
        <p:spPr>
          <a:xfrm>
            <a:off x="3317033" y="3735651"/>
            <a:ext cx="12153122" cy="5262979"/>
          </a:xfrm>
          <a:prstGeom prst="rect">
            <a:avLst/>
          </a:prstGeom>
          <a:noFill/>
        </p:spPr>
        <p:txBody>
          <a:bodyPr wrap="square">
            <a:spAutoFit/>
          </a:bodyPr>
          <a:lstStyle/>
          <a:p>
            <a:pPr algn="ctr"/>
            <a:r>
              <a:rPr lang="nl-BE" sz="4800" b="1" dirty="0" err="1">
                <a:solidFill>
                  <a:schemeClr val="bg1"/>
                </a:solidFill>
              </a:rPr>
              <a:t>Having</a:t>
            </a:r>
            <a:r>
              <a:rPr lang="nl-BE" sz="4800" b="1" dirty="0">
                <a:solidFill>
                  <a:schemeClr val="bg1"/>
                </a:solidFill>
              </a:rPr>
              <a:t> </a:t>
            </a:r>
            <a:r>
              <a:rPr lang="nl-BE" sz="4800" b="1" dirty="0" err="1">
                <a:solidFill>
                  <a:schemeClr val="bg1"/>
                </a:solidFill>
              </a:rPr>
              <a:t>trouble</a:t>
            </a:r>
            <a:r>
              <a:rPr lang="nl-BE" sz="4800" b="1" dirty="0">
                <a:solidFill>
                  <a:schemeClr val="bg1"/>
                </a:solidFill>
              </a:rPr>
              <a:t> </a:t>
            </a:r>
            <a:r>
              <a:rPr lang="nl-BE" sz="4800" b="1" dirty="0" err="1">
                <a:solidFill>
                  <a:schemeClr val="bg1"/>
                </a:solidFill>
              </a:rPr>
              <a:t>following</a:t>
            </a:r>
            <a:r>
              <a:rPr lang="nl-BE" sz="4800" b="1" dirty="0">
                <a:solidFill>
                  <a:schemeClr val="bg1"/>
                </a:solidFill>
              </a:rPr>
              <a:t> </a:t>
            </a:r>
            <a:r>
              <a:rPr lang="nl-BE" sz="4800" b="1" dirty="0" err="1">
                <a:solidFill>
                  <a:schemeClr val="bg1"/>
                </a:solidFill>
              </a:rPr>
              <a:t>your</a:t>
            </a:r>
            <a:r>
              <a:rPr lang="nl-BE" sz="4800" b="1" dirty="0">
                <a:solidFill>
                  <a:schemeClr val="bg1"/>
                </a:solidFill>
              </a:rPr>
              <a:t> </a:t>
            </a:r>
            <a:r>
              <a:rPr lang="nl-BE" sz="4800" b="1" dirty="0" err="1">
                <a:solidFill>
                  <a:schemeClr val="bg1"/>
                </a:solidFill>
              </a:rPr>
              <a:t>schedule</a:t>
            </a:r>
            <a:r>
              <a:rPr lang="nl-BE" sz="4800" b="1" dirty="0">
                <a:solidFill>
                  <a:schemeClr val="bg1"/>
                </a:solidFill>
              </a:rPr>
              <a:t>?</a:t>
            </a:r>
          </a:p>
          <a:p>
            <a:pPr algn="ctr"/>
            <a:r>
              <a:rPr lang="nl-BE" sz="4800" b="1" dirty="0">
                <a:solidFill>
                  <a:schemeClr val="bg1"/>
                </a:solidFill>
              </a:rPr>
              <a:t>Follow </a:t>
            </a:r>
            <a:r>
              <a:rPr lang="nl-BE" sz="4800" b="1" dirty="0" err="1">
                <a:solidFill>
                  <a:schemeClr val="bg1"/>
                </a:solidFill>
              </a:rPr>
              <a:t>the</a:t>
            </a:r>
            <a:r>
              <a:rPr lang="nl-BE" sz="4800" b="1" dirty="0">
                <a:solidFill>
                  <a:schemeClr val="bg1"/>
                </a:solidFill>
              </a:rPr>
              <a:t> workshop</a:t>
            </a:r>
          </a:p>
          <a:p>
            <a:pPr algn="ctr"/>
            <a:r>
              <a:rPr lang="nl-BE" sz="4800" b="1" dirty="0">
                <a:solidFill>
                  <a:srgbClr val="FF0000"/>
                </a:solidFill>
              </a:rPr>
              <a:t>‘</a:t>
            </a:r>
            <a:r>
              <a:rPr lang="nl-BE" sz="4800" b="1" dirty="0" err="1">
                <a:solidFill>
                  <a:srgbClr val="FF0000"/>
                </a:solidFill>
              </a:rPr>
              <a:t>problematic</a:t>
            </a:r>
            <a:r>
              <a:rPr lang="nl-BE" sz="4800" b="1" dirty="0">
                <a:solidFill>
                  <a:srgbClr val="FF0000"/>
                </a:solidFill>
              </a:rPr>
              <a:t> </a:t>
            </a:r>
            <a:r>
              <a:rPr lang="nl-BE" sz="4800" b="1" dirty="0" err="1">
                <a:solidFill>
                  <a:srgbClr val="FF0000"/>
                </a:solidFill>
              </a:rPr>
              <a:t>procrastination</a:t>
            </a:r>
            <a:r>
              <a:rPr lang="nl-BE" sz="4800" b="1" dirty="0">
                <a:solidFill>
                  <a:srgbClr val="FF0000"/>
                </a:solidFill>
              </a:rPr>
              <a:t>’</a:t>
            </a:r>
          </a:p>
          <a:p>
            <a:pPr algn="ctr"/>
            <a:endParaRPr lang="nl-BE" sz="4800" b="1" dirty="0">
              <a:solidFill>
                <a:srgbClr val="FF0000"/>
              </a:solidFill>
            </a:endParaRPr>
          </a:p>
          <a:p>
            <a:pPr algn="ctr"/>
            <a:r>
              <a:rPr lang="nl-BE" sz="4800" b="1" dirty="0">
                <a:solidFill>
                  <a:schemeClr val="bg1"/>
                </a:solidFill>
              </a:rPr>
              <a:t>Follow </a:t>
            </a:r>
            <a:r>
              <a:rPr lang="nl-BE" sz="4800" b="1" dirty="0">
                <a:solidFill>
                  <a:srgbClr val="FF0000"/>
                </a:solidFill>
              </a:rPr>
              <a:t>#stuvohowest </a:t>
            </a:r>
            <a:r>
              <a:rPr lang="nl-BE" sz="4800" b="1" dirty="0">
                <a:solidFill>
                  <a:schemeClr val="bg1"/>
                </a:solidFill>
              </a:rPr>
              <a:t>on TIKTOK or INSTAGRAM </a:t>
            </a:r>
          </a:p>
          <a:p>
            <a:pPr algn="ctr"/>
            <a:r>
              <a:rPr lang="nl-BE" sz="4800" b="1" dirty="0" err="1">
                <a:solidFill>
                  <a:schemeClr val="bg1"/>
                </a:solidFill>
              </a:rPr>
              <a:t>for</a:t>
            </a:r>
            <a:r>
              <a:rPr lang="nl-BE" sz="4800" b="1" dirty="0">
                <a:solidFill>
                  <a:schemeClr val="bg1"/>
                </a:solidFill>
              </a:rPr>
              <a:t> short </a:t>
            </a:r>
            <a:r>
              <a:rPr lang="nl-BE" sz="4800" b="1" dirty="0" err="1">
                <a:solidFill>
                  <a:srgbClr val="FF0000"/>
                </a:solidFill>
              </a:rPr>
              <a:t>studyhacks</a:t>
            </a:r>
            <a:endParaRPr lang="nl-BE" sz="4800" b="1" dirty="0">
              <a:solidFill>
                <a:srgbClr val="FF0000"/>
              </a:solidFill>
            </a:endParaRPr>
          </a:p>
        </p:txBody>
      </p:sp>
    </p:spTree>
    <p:extLst>
      <p:ext uri="{BB962C8B-B14F-4D97-AF65-F5344CB8AC3E}">
        <p14:creationId xmlns:p14="http://schemas.microsoft.com/office/powerpoint/2010/main" val="99078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00EB0E-1044-43E7-BAED-EF9C45C1AAD7}"/>
              </a:ext>
            </a:extLst>
          </p:cNvPr>
          <p:cNvSpPr>
            <a:spLocks noGrp="1"/>
          </p:cNvSpPr>
          <p:nvPr>
            <p:ph type="body" sz="quarter" idx="17"/>
          </p:nvPr>
        </p:nvSpPr>
        <p:spPr/>
        <p:txBody>
          <a:bodyPr/>
          <a:lstStyle/>
          <a:p>
            <a:pPr>
              <a:lnSpc>
                <a:spcPct val="100000"/>
              </a:lnSpc>
            </a:pPr>
            <a:r>
              <a:rPr lang="nl-BE" dirty="0">
                <a:solidFill>
                  <a:srgbClr val="000000"/>
                </a:solidFill>
                <a:cs typeface="Adobe Naskh Medium" panose="01010101010101010101" pitchFamily="50" charset="-78"/>
              </a:rPr>
              <a:t>Full of </a:t>
            </a:r>
            <a:r>
              <a:rPr lang="nl-BE" dirty="0" err="1">
                <a:solidFill>
                  <a:srgbClr val="000000"/>
                </a:solidFill>
                <a:cs typeface="Adobe Naskh Medium" panose="01010101010101010101" pitchFamily="50" charset="-78"/>
              </a:rPr>
              <a:t>enthusiasm</a:t>
            </a:r>
            <a:r>
              <a:rPr lang="nl-BE" dirty="0">
                <a:solidFill>
                  <a:srgbClr val="000000"/>
                </a:solidFill>
                <a:cs typeface="Adobe Naskh Medium" panose="01010101010101010101" pitchFamily="50" charset="-78"/>
              </a:rPr>
              <a:t>, </a:t>
            </a:r>
            <a:r>
              <a:rPr lang="nl-BE" dirty="0" err="1">
                <a:solidFill>
                  <a:srgbClr val="000000"/>
                </a:solidFill>
                <a:cs typeface="Adobe Naskh Medium" panose="01010101010101010101" pitchFamily="50" charset="-78"/>
              </a:rPr>
              <a:t>you</a:t>
            </a:r>
            <a:r>
              <a:rPr lang="nl-BE" dirty="0">
                <a:solidFill>
                  <a:srgbClr val="000000"/>
                </a:solidFill>
                <a:cs typeface="Adobe Naskh Medium" panose="01010101010101010101" pitchFamily="50" charset="-78"/>
              </a:rPr>
              <a:t> start </a:t>
            </a:r>
            <a:r>
              <a:rPr lang="nl-BE" dirty="0" err="1">
                <a:solidFill>
                  <a:srgbClr val="000000"/>
                </a:solidFill>
                <a:cs typeface="Adobe Naskh Medium" panose="01010101010101010101" pitchFamily="50" charset="-78"/>
              </a:rPr>
              <a:t>your</a:t>
            </a:r>
            <a:r>
              <a:rPr lang="nl-BE" dirty="0">
                <a:solidFill>
                  <a:srgbClr val="000000"/>
                </a:solidFill>
                <a:cs typeface="Adobe Naskh Medium" panose="01010101010101010101" pitchFamily="50" charset="-78"/>
              </a:rPr>
              <a:t> </a:t>
            </a:r>
            <a:r>
              <a:rPr lang="nl-BE" dirty="0" err="1">
                <a:solidFill>
                  <a:srgbClr val="000000"/>
                </a:solidFill>
                <a:cs typeface="Adobe Naskh Medium" panose="01010101010101010101" pitchFamily="50" charset="-78"/>
              </a:rPr>
              <a:t>day</a:t>
            </a:r>
            <a:r>
              <a:rPr lang="nl-BE" dirty="0">
                <a:solidFill>
                  <a:srgbClr val="000000"/>
                </a:solidFill>
                <a:cs typeface="Adobe Naskh Medium" panose="01010101010101010101" pitchFamily="50" charset="-78"/>
              </a:rPr>
              <a:t> but </a:t>
            </a:r>
            <a:r>
              <a:rPr lang="nl-BE" dirty="0" err="1">
                <a:solidFill>
                  <a:srgbClr val="000000"/>
                </a:solidFill>
                <a:cs typeface="Adobe Naskh Medium" panose="01010101010101010101" pitchFamily="50" charset="-78"/>
              </a:rPr>
              <a:t>throughout</a:t>
            </a:r>
            <a:r>
              <a:rPr lang="nl-BE" dirty="0">
                <a:solidFill>
                  <a:srgbClr val="000000"/>
                </a:solidFill>
                <a:cs typeface="Adobe Naskh Medium" panose="01010101010101010101" pitchFamily="50" charset="-78"/>
              </a:rPr>
              <a:t> </a:t>
            </a:r>
            <a:r>
              <a:rPr lang="nl-BE" dirty="0" err="1">
                <a:solidFill>
                  <a:srgbClr val="000000"/>
                </a:solidFill>
                <a:cs typeface="Adobe Naskh Medium" panose="01010101010101010101" pitchFamily="50" charset="-78"/>
              </a:rPr>
              <a:t>the</a:t>
            </a:r>
            <a:r>
              <a:rPr lang="nl-BE" dirty="0">
                <a:solidFill>
                  <a:srgbClr val="000000"/>
                </a:solidFill>
                <a:cs typeface="Adobe Naskh Medium" panose="01010101010101010101" pitchFamily="50" charset="-78"/>
              </a:rPr>
              <a:t> </a:t>
            </a:r>
            <a:r>
              <a:rPr lang="nl-BE" dirty="0" err="1">
                <a:solidFill>
                  <a:srgbClr val="000000"/>
                </a:solidFill>
                <a:cs typeface="Adobe Naskh Medium" panose="01010101010101010101" pitchFamily="50" charset="-78"/>
              </a:rPr>
              <a:t>day</a:t>
            </a:r>
            <a:r>
              <a:rPr lang="nl-BE" dirty="0">
                <a:solidFill>
                  <a:srgbClr val="000000"/>
                </a:solidFill>
                <a:cs typeface="Adobe Naskh Medium" panose="01010101010101010101" pitchFamily="50" charset="-78"/>
              </a:rPr>
              <a:t> </a:t>
            </a:r>
            <a:r>
              <a:rPr lang="nl-BE" dirty="0" err="1">
                <a:solidFill>
                  <a:srgbClr val="000000"/>
                </a:solidFill>
                <a:cs typeface="Adobe Naskh Medium" panose="01010101010101010101" pitchFamily="50" charset="-78"/>
              </a:rPr>
              <a:t>you</a:t>
            </a:r>
            <a:r>
              <a:rPr lang="nl-BE" dirty="0">
                <a:solidFill>
                  <a:srgbClr val="000000"/>
                </a:solidFill>
                <a:cs typeface="Adobe Naskh Medium" panose="01010101010101010101" pitchFamily="50" charset="-78"/>
              </a:rPr>
              <a:t> </a:t>
            </a:r>
            <a:r>
              <a:rPr lang="nl-BE" dirty="0" err="1">
                <a:solidFill>
                  <a:srgbClr val="000000"/>
                </a:solidFill>
                <a:cs typeface="Adobe Naskh Medium" panose="01010101010101010101" pitchFamily="50" charset="-78"/>
              </a:rPr>
              <a:t>lose</a:t>
            </a:r>
            <a:r>
              <a:rPr lang="nl-BE" dirty="0">
                <a:solidFill>
                  <a:srgbClr val="000000"/>
                </a:solidFill>
                <a:cs typeface="Adobe Naskh Medium" panose="01010101010101010101" pitchFamily="50" charset="-78"/>
              </a:rPr>
              <a:t> track of </a:t>
            </a:r>
            <a:r>
              <a:rPr lang="nl-BE" dirty="0" err="1">
                <a:solidFill>
                  <a:srgbClr val="000000"/>
                </a:solidFill>
                <a:cs typeface="Adobe Naskh Medium" panose="01010101010101010101" pitchFamily="50" charset="-78"/>
              </a:rPr>
              <a:t>what</a:t>
            </a:r>
            <a:r>
              <a:rPr lang="nl-BE" dirty="0">
                <a:solidFill>
                  <a:srgbClr val="000000"/>
                </a:solidFill>
                <a:cs typeface="Adobe Naskh Medium" panose="01010101010101010101" pitchFamily="50" charset="-78"/>
              </a:rPr>
              <a:t> </a:t>
            </a:r>
            <a:r>
              <a:rPr lang="nl-BE" dirty="0" err="1">
                <a:solidFill>
                  <a:srgbClr val="000000"/>
                </a:solidFill>
                <a:cs typeface="Adobe Naskh Medium" panose="01010101010101010101" pitchFamily="50" charset="-78"/>
              </a:rPr>
              <a:t>you</a:t>
            </a:r>
            <a:r>
              <a:rPr lang="nl-BE" dirty="0">
                <a:solidFill>
                  <a:srgbClr val="000000"/>
                </a:solidFill>
                <a:cs typeface="Adobe Naskh Medium" panose="01010101010101010101" pitchFamily="50" charset="-78"/>
              </a:rPr>
              <a:t> </a:t>
            </a:r>
            <a:r>
              <a:rPr lang="nl-BE" dirty="0" err="1">
                <a:solidFill>
                  <a:srgbClr val="000000"/>
                </a:solidFill>
                <a:cs typeface="Adobe Naskh Medium" panose="01010101010101010101" pitchFamily="50" charset="-78"/>
              </a:rPr>
              <a:t>were</a:t>
            </a:r>
            <a:r>
              <a:rPr lang="nl-BE" dirty="0">
                <a:solidFill>
                  <a:srgbClr val="000000"/>
                </a:solidFill>
                <a:cs typeface="Adobe Naskh Medium" panose="01010101010101010101" pitchFamily="50" charset="-78"/>
              </a:rPr>
              <a:t> </a:t>
            </a:r>
            <a:r>
              <a:rPr lang="nl-BE" dirty="0" err="1">
                <a:solidFill>
                  <a:srgbClr val="000000"/>
                </a:solidFill>
                <a:cs typeface="Adobe Naskh Medium" panose="01010101010101010101" pitchFamily="50" charset="-78"/>
              </a:rPr>
              <a:t>going</a:t>
            </a:r>
            <a:r>
              <a:rPr lang="nl-BE" dirty="0">
                <a:solidFill>
                  <a:srgbClr val="000000"/>
                </a:solidFill>
                <a:cs typeface="Adobe Naskh Medium" panose="01010101010101010101" pitchFamily="50" charset="-78"/>
              </a:rPr>
              <a:t> </a:t>
            </a:r>
            <a:r>
              <a:rPr lang="nl-BE" dirty="0" err="1">
                <a:solidFill>
                  <a:srgbClr val="000000"/>
                </a:solidFill>
                <a:cs typeface="Adobe Naskh Medium" panose="01010101010101010101" pitchFamily="50" charset="-78"/>
              </a:rPr>
              <a:t>to</a:t>
            </a:r>
            <a:r>
              <a:rPr lang="nl-BE" dirty="0">
                <a:solidFill>
                  <a:srgbClr val="000000"/>
                </a:solidFill>
                <a:cs typeface="Adobe Naskh Medium" panose="01010101010101010101" pitchFamily="50" charset="-78"/>
              </a:rPr>
              <a:t> do…</a:t>
            </a:r>
          </a:p>
          <a:p>
            <a:pPr>
              <a:lnSpc>
                <a:spcPct val="100000"/>
              </a:lnSpc>
            </a:pPr>
            <a:endParaRPr lang="nl-BE" dirty="0">
              <a:solidFill>
                <a:srgbClr val="000000"/>
              </a:solidFill>
              <a:cs typeface="Adobe Naskh Medium" panose="01010101010101010101" pitchFamily="50" charset="-78"/>
            </a:endParaRPr>
          </a:p>
          <a:p>
            <a:pPr>
              <a:lnSpc>
                <a:spcPct val="100000"/>
              </a:lnSpc>
            </a:pPr>
            <a:r>
              <a:rPr lang="nl-BE" dirty="0" err="1">
                <a:solidFill>
                  <a:srgbClr val="000000"/>
                </a:solidFill>
                <a:cs typeface="Adobe Naskh Medium" panose="01010101010101010101" pitchFamily="50" charset="-78"/>
              </a:rPr>
              <a:t>You’ve</a:t>
            </a:r>
            <a:r>
              <a:rPr lang="nl-BE" dirty="0">
                <a:solidFill>
                  <a:srgbClr val="000000"/>
                </a:solidFill>
                <a:cs typeface="Adobe Naskh Medium" panose="01010101010101010101" pitchFamily="50" charset="-78"/>
              </a:rPr>
              <a:t> been at </a:t>
            </a:r>
            <a:r>
              <a:rPr lang="nl-BE" dirty="0" err="1">
                <a:solidFill>
                  <a:srgbClr val="000000"/>
                </a:solidFill>
                <a:cs typeface="Adobe Naskh Medium" panose="01010101010101010101" pitchFamily="50" charset="-78"/>
              </a:rPr>
              <a:t>it</a:t>
            </a:r>
            <a:r>
              <a:rPr lang="nl-BE" dirty="0">
                <a:solidFill>
                  <a:srgbClr val="000000"/>
                </a:solidFill>
                <a:cs typeface="Adobe Naskh Medium" panose="01010101010101010101" pitchFamily="50" charset="-78"/>
              </a:rPr>
              <a:t> </a:t>
            </a:r>
            <a:r>
              <a:rPr lang="nl-BE" dirty="0" err="1">
                <a:solidFill>
                  <a:srgbClr val="000000"/>
                </a:solidFill>
                <a:cs typeface="Adobe Naskh Medium" panose="01010101010101010101" pitchFamily="50" charset="-78"/>
              </a:rPr>
              <a:t>for</a:t>
            </a:r>
            <a:r>
              <a:rPr lang="nl-BE" dirty="0">
                <a:solidFill>
                  <a:srgbClr val="000000"/>
                </a:solidFill>
                <a:cs typeface="Adobe Naskh Medium" panose="01010101010101010101" pitchFamily="50" charset="-78"/>
              </a:rPr>
              <a:t> half a </a:t>
            </a:r>
            <a:r>
              <a:rPr lang="nl-BE" dirty="0" err="1">
                <a:solidFill>
                  <a:srgbClr val="000000"/>
                </a:solidFill>
                <a:cs typeface="Adobe Naskh Medium" panose="01010101010101010101" pitchFamily="50" charset="-78"/>
              </a:rPr>
              <a:t>day</a:t>
            </a:r>
            <a:r>
              <a:rPr lang="nl-BE" dirty="0">
                <a:solidFill>
                  <a:srgbClr val="000000"/>
                </a:solidFill>
                <a:cs typeface="Adobe Naskh Medium" panose="01010101010101010101" pitchFamily="50" charset="-78"/>
              </a:rPr>
              <a:t>… </a:t>
            </a:r>
            <a:r>
              <a:rPr lang="nl-BE" dirty="0" err="1">
                <a:solidFill>
                  <a:srgbClr val="000000"/>
                </a:solidFill>
                <a:cs typeface="Adobe Naskh Medium" panose="01010101010101010101" pitchFamily="50" charset="-78"/>
              </a:rPr>
              <a:t>you</a:t>
            </a:r>
            <a:r>
              <a:rPr lang="nl-BE" dirty="0">
                <a:solidFill>
                  <a:srgbClr val="000000"/>
                </a:solidFill>
                <a:cs typeface="Adobe Naskh Medium" panose="01010101010101010101" pitchFamily="50" charset="-78"/>
              </a:rPr>
              <a:t> </a:t>
            </a:r>
            <a:r>
              <a:rPr lang="nl-BE" dirty="0" err="1">
                <a:solidFill>
                  <a:srgbClr val="000000"/>
                </a:solidFill>
                <a:cs typeface="Adobe Naskh Medium" panose="01010101010101010101" pitchFamily="50" charset="-78"/>
              </a:rPr>
              <a:t>realise</a:t>
            </a:r>
            <a:r>
              <a:rPr lang="nl-BE" dirty="0">
                <a:solidFill>
                  <a:srgbClr val="000000"/>
                </a:solidFill>
                <a:cs typeface="Adobe Naskh Medium" panose="01010101010101010101" pitchFamily="50" charset="-78"/>
              </a:rPr>
              <a:t> </a:t>
            </a:r>
            <a:r>
              <a:rPr lang="nl-BE" dirty="0" err="1">
                <a:solidFill>
                  <a:srgbClr val="000000"/>
                </a:solidFill>
                <a:cs typeface="Adobe Naskh Medium" panose="01010101010101010101" pitchFamily="50" charset="-78"/>
              </a:rPr>
              <a:t>you</a:t>
            </a:r>
            <a:r>
              <a:rPr lang="nl-BE" dirty="0">
                <a:solidFill>
                  <a:srgbClr val="000000"/>
                </a:solidFill>
                <a:cs typeface="Adobe Naskh Medium" panose="01010101010101010101" pitchFamily="50" charset="-78"/>
              </a:rPr>
              <a:t> </a:t>
            </a:r>
            <a:r>
              <a:rPr lang="nl-BE" dirty="0" err="1">
                <a:solidFill>
                  <a:srgbClr val="000000"/>
                </a:solidFill>
                <a:cs typeface="Adobe Naskh Medium" panose="01010101010101010101" pitchFamily="50" charset="-78"/>
              </a:rPr>
              <a:t>can’t</a:t>
            </a:r>
            <a:r>
              <a:rPr lang="nl-BE" dirty="0">
                <a:solidFill>
                  <a:srgbClr val="000000"/>
                </a:solidFill>
                <a:cs typeface="Adobe Naskh Medium" panose="01010101010101010101" pitchFamily="50" charset="-78"/>
              </a:rPr>
              <a:t> </a:t>
            </a:r>
            <a:r>
              <a:rPr lang="nl-BE" dirty="0" err="1">
                <a:solidFill>
                  <a:srgbClr val="000000"/>
                </a:solidFill>
                <a:cs typeface="Adobe Naskh Medium" panose="01010101010101010101" pitchFamily="50" charset="-78"/>
              </a:rPr>
              <a:t>possibly</a:t>
            </a:r>
            <a:r>
              <a:rPr lang="nl-BE" dirty="0">
                <a:solidFill>
                  <a:srgbClr val="000000"/>
                </a:solidFill>
                <a:cs typeface="Adobe Naskh Medium" panose="01010101010101010101" pitchFamily="50" charset="-78"/>
              </a:rPr>
              <a:t> finish </a:t>
            </a:r>
            <a:r>
              <a:rPr lang="nl-BE" dirty="0" err="1">
                <a:solidFill>
                  <a:srgbClr val="000000"/>
                </a:solidFill>
                <a:cs typeface="Adobe Naskh Medium" panose="01010101010101010101" pitchFamily="50" charset="-78"/>
              </a:rPr>
              <a:t>everything</a:t>
            </a:r>
            <a:r>
              <a:rPr lang="nl-BE" dirty="0">
                <a:solidFill>
                  <a:srgbClr val="000000"/>
                </a:solidFill>
                <a:cs typeface="Adobe Naskh Medium" panose="01010101010101010101" pitchFamily="50" charset="-78"/>
              </a:rPr>
              <a:t> </a:t>
            </a:r>
            <a:r>
              <a:rPr lang="nl-BE" dirty="0" err="1">
                <a:solidFill>
                  <a:srgbClr val="000000"/>
                </a:solidFill>
                <a:cs typeface="Adobe Naskh Medium" panose="01010101010101010101" pitchFamily="50" charset="-78"/>
              </a:rPr>
              <a:t>you</a:t>
            </a:r>
            <a:r>
              <a:rPr lang="nl-BE" dirty="0">
                <a:solidFill>
                  <a:srgbClr val="000000"/>
                </a:solidFill>
                <a:cs typeface="Adobe Naskh Medium" panose="01010101010101010101" pitchFamily="50" charset="-78"/>
              </a:rPr>
              <a:t> had in mind…</a:t>
            </a:r>
          </a:p>
          <a:p>
            <a:pPr>
              <a:lnSpc>
                <a:spcPct val="100000"/>
              </a:lnSpc>
            </a:pPr>
            <a:endParaRPr lang="nl-BE" b="1" dirty="0">
              <a:solidFill>
                <a:srgbClr val="000000"/>
              </a:solidFill>
              <a:cs typeface="Adobe Naskh Medium" panose="01010101010101010101" pitchFamily="50" charset="-78"/>
            </a:endParaRPr>
          </a:p>
          <a:p>
            <a:pPr>
              <a:lnSpc>
                <a:spcPct val="100000"/>
              </a:lnSpc>
            </a:pPr>
            <a:r>
              <a:rPr lang="nl-BE" sz="4000" b="1" dirty="0">
                <a:solidFill>
                  <a:srgbClr val="000000"/>
                </a:solidFill>
                <a:cs typeface="Adobe Naskh Medium" panose="01010101010101010101" pitchFamily="50" charset="-78"/>
                <a:sym typeface="Wingdings" panose="05000000000000000000" pitchFamily="2" charset="2"/>
              </a:rPr>
              <a:t></a:t>
            </a:r>
            <a:r>
              <a:rPr lang="nl-BE" sz="4000" b="1" dirty="0">
                <a:solidFill>
                  <a:srgbClr val="000000"/>
                </a:solidFill>
                <a:cs typeface="Adobe Naskh Medium" panose="01010101010101010101" pitchFamily="50" charset="-78"/>
              </a:rPr>
              <a:t> time </a:t>
            </a:r>
            <a:r>
              <a:rPr lang="nl-BE" sz="4000" b="1" dirty="0" err="1">
                <a:solidFill>
                  <a:srgbClr val="000000"/>
                </a:solidFill>
                <a:cs typeface="Adobe Naskh Medium" panose="01010101010101010101" pitchFamily="50" charset="-78"/>
              </a:rPr>
              <a:t>for</a:t>
            </a:r>
            <a:r>
              <a:rPr lang="nl-BE" sz="4000" b="1" dirty="0">
                <a:solidFill>
                  <a:srgbClr val="000000"/>
                </a:solidFill>
                <a:cs typeface="Adobe Naskh Medium" panose="01010101010101010101" pitchFamily="50" charset="-78"/>
              </a:rPr>
              <a:t> timemanagement! </a:t>
            </a:r>
          </a:p>
          <a:p>
            <a:endParaRPr lang="nl-BE" dirty="0"/>
          </a:p>
        </p:txBody>
      </p:sp>
      <p:sp>
        <p:nvSpPr>
          <p:cNvPr id="3" name="Tijdelijke aanduiding voor dianummer 2">
            <a:extLst>
              <a:ext uri="{FF2B5EF4-FFF2-40B4-BE49-F238E27FC236}">
                <a16:creationId xmlns:a16="http://schemas.microsoft.com/office/drawing/2014/main" id="{C03E9BAC-53E3-41E1-848D-6A1E5D249D28}"/>
              </a:ext>
            </a:extLst>
          </p:cNvPr>
          <p:cNvSpPr>
            <a:spLocks noGrp="1"/>
          </p:cNvSpPr>
          <p:nvPr>
            <p:ph type="sldNum" sz="quarter" idx="12"/>
          </p:nvPr>
        </p:nvSpPr>
        <p:spPr/>
        <p:txBody>
          <a:bodyPr/>
          <a:lstStyle/>
          <a:p>
            <a:fld id="{B7527A74-2D87-4307-9531-5A57D9647EEB}" type="slidenum">
              <a:rPr lang="nl-BE" smtClean="0"/>
              <a:pPr/>
              <a:t>3</a:t>
            </a:fld>
            <a:endParaRPr lang="nl-BE"/>
          </a:p>
        </p:txBody>
      </p:sp>
      <p:sp>
        <p:nvSpPr>
          <p:cNvPr id="4" name="Titel 3">
            <a:extLst>
              <a:ext uri="{FF2B5EF4-FFF2-40B4-BE49-F238E27FC236}">
                <a16:creationId xmlns:a16="http://schemas.microsoft.com/office/drawing/2014/main" id="{5F1DFBCB-FFF2-495D-914C-B44FD5CEEF8F}"/>
              </a:ext>
            </a:extLst>
          </p:cNvPr>
          <p:cNvSpPr>
            <a:spLocks noGrp="1"/>
          </p:cNvSpPr>
          <p:nvPr>
            <p:ph type="title"/>
          </p:nvPr>
        </p:nvSpPr>
        <p:spPr>
          <a:xfrm>
            <a:off x="1050130" y="683609"/>
            <a:ext cx="16575629" cy="630355"/>
          </a:xfrm>
        </p:spPr>
        <p:txBody>
          <a:bodyPr/>
          <a:lstStyle/>
          <a:p>
            <a:r>
              <a:rPr lang="nl-BE" dirty="0" err="1"/>
              <a:t>Recognisable</a:t>
            </a:r>
            <a:r>
              <a:rPr lang="nl-BE" dirty="0"/>
              <a:t>?</a:t>
            </a:r>
          </a:p>
        </p:txBody>
      </p:sp>
      <p:sp>
        <p:nvSpPr>
          <p:cNvPr id="5" name="Tijdelijke aanduiding voor datum 4">
            <a:extLst>
              <a:ext uri="{FF2B5EF4-FFF2-40B4-BE49-F238E27FC236}">
                <a16:creationId xmlns:a16="http://schemas.microsoft.com/office/drawing/2014/main" id="{BD853669-A2CE-48FA-8613-7125EEFB2E0F}"/>
              </a:ext>
            </a:extLst>
          </p:cNvPr>
          <p:cNvSpPr>
            <a:spLocks noGrp="1"/>
          </p:cNvSpPr>
          <p:nvPr>
            <p:ph type="dt" sz="half" idx="10"/>
          </p:nvPr>
        </p:nvSpPr>
        <p:spPr/>
        <p:txBody>
          <a:bodyPr/>
          <a:lstStyle/>
          <a:p>
            <a:endParaRPr lang="nl-BE" dirty="0"/>
          </a:p>
        </p:txBody>
      </p:sp>
      <p:sp>
        <p:nvSpPr>
          <p:cNvPr id="6" name="Tijdelijke aanduiding voor voettekst 5">
            <a:extLst>
              <a:ext uri="{FF2B5EF4-FFF2-40B4-BE49-F238E27FC236}">
                <a16:creationId xmlns:a16="http://schemas.microsoft.com/office/drawing/2014/main" id="{DD6F75C5-0D77-4204-B56B-100643999683}"/>
              </a:ext>
            </a:extLst>
          </p:cNvPr>
          <p:cNvSpPr>
            <a:spLocks noGrp="1"/>
          </p:cNvSpPr>
          <p:nvPr>
            <p:ph type="ftr" sz="quarter" idx="11"/>
          </p:nvPr>
        </p:nvSpPr>
        <p:spPr/>
        <p:txBody>
          <a:bodyPr/>
          <a:lstStyle/>
          <a:p>
            <a:r>
              <a:rPr lang="nl-BE"/>
              <a:t>Voettekst</a:t>
            </a:r>
            <a:endParaRPr lang="nl-BE" dirty="0"/>
          </a:p>
        </p:txBody>
      </p:sp>
    </p:spTree>
    <p:extLst>
      <p:ext uri="{BB962C8B-B14F-4D97-AF65-F5344CB8AC3E}">
        <p14:creationId xmlns:p14="http://schemas.microsoft.com/office/powerpoint/2010/main" val="165997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6B517C3-58F0-4F3E-939A-8D87109CE2B7}"/>
              </a:ext>
            </a:extLst>
          </p:cNvPr>
          <p:cNvSpPr>
            <a:spLocks noGrp="1"/>
          </p:cNvSpPr>
          <p:nvPr>
            <p:ph type="title"/>
          </p:nvPr>
        </p:nvSpPr>
        <p:spPr>
          <a:xfrm>
            <a:off x="1164947" y="972010"/>
            <a:ext cx="16575629" cy="630355"/>
          </a:xfrm>
        </p:spPr>
        <p:txBody>
          <a:bodyPr/>
          <a:lstStyle/>
          <a:p>
            <a:r>
              <a:rPr lang="en-US" dirty="0">
                <a:solidFill>
                  <a:schemeClr val="accent6"/>
                </a:solidFill>
                <a:latin typeface="Arial Rounded MT Bold"/>
              </a:rPr>
              <a:t>WHAT TO EXPECT</a:t>
            </a:r>
            <a:endParaRPr lang="nl-NL" dirty="0">
              <a:solidFill>
                <a:schemeClr val="accent6"/>
              </a:solidFill>
            </a:endParaRPr>
          </a:p>
        </p:txBody>
      </p:sp>
      <p:sp>
        <p:nvSpPr>
          <p:cNvPr id="8" name="Ondertitel 7">
            <a:extLst>
              <a:ext uri="{FF2B5EF4-FFF2-40B4-BE49-F238E27FC236}">
                <a16:creationId xmlns:a16="http://schemas.microsoft.com/office/drawing/2014/main" id="{23B9A51A-0C09-4C7E-B2BE-FAFDDD34EA93}"/>
              </a:ext>
            </a:extLst>
          </p:cNvPr>
          <p:cNvSpPr>
            <a:spLocks noGrp="1"/>
          </p:cNvSpPr>
          <p:nvPr>
            <p:ph type="subTitle" idx="4294967295"/>
          </p:nvPr>
        </p:nvSpPr>
        <p:spPr>
          <a:xfrm>
            <a:off x="1164947" y="2160011"/>
            <a:ext cx="12544425" cy="7234237"/>
          </a:xfrm>
        </p:spPr>
        <p:txBody>
          <a:bodyPr vert="horz" lIns="91440" tIns="45720" rIns="91440" bIns="45720" rtlCol="0" anchor="t">
            <a:normAutofit/>
          </a:bodyPr>
          <a:lstStyle/>
          <a:p>
            <a:pPr>
              <a:lnSpc>
                <a:spcPct val="120000"/>
              </a:lnSpc>
            </a:pPr>
            <a:r>
              <a:rPr lang="nl-BE" dirty="0" err="1">
                <a:latin typeface="Verdana" panose="020B0604030504040204" pitchFamily="34" charset="0"/>
                <a:ea typeface="Verdana" panose="020B0604030504040204" pitchFamily="34" charset="0"/>
              </a:rPr>
              <a:t>Why</a:t>
            </a:r>
            <a:r>
              <a:rPr lang="nl-BE" dirty="0">
                <a:latin typeface="Verdana" panose="020B0604030504040204" pitchFamily="34" charset="0"/>
                <a:ea typeface="Verdana" panose="020B0604030504040204" pitchFamily="34" charset="0"/>
              </a:rPr>
              <a:t> plan?</a:t>
            </a:r>
          </a:p>
          <a:p>
            <a:pPr>
              <a:lnSpc>
                <a:spcPct val="120000"/>
              </a:lnSpc>
            </a:pPr>
            <a:r>
              <a:rPr lang="nl-BE" dirty="0">
                <a:latin typeface="Verdana" panose="020B0604030504040204" pitchFamily="34" charset="0"/>
                <a:ea typeface="Verdana" panose="020B0604030504040204" pitchFamily="34" charset="0"/>
              </a:rPr>
              <a:t>How </a:t>
            </a:r>
            <a:r>
              <a:rPr lang="nl-BE" dirty="0" err="1">
                <a:latin typeface="Verdana" panose="020B0604030504040204" pitchFamily="34" charset="0"/>
                <a:ea typeface="Verdana" panose="020B0604030504040204" pitchFamily="34" charset="0"/>
              </a:rPr>
              <a:t>to</a:t>
            </a:r>
            <a:r>
              <a:rPr lang="nl-BE" dirty="0">
                <a:latin typeface="Verdana" panose="020B0604030504040204" pitchFamily="34" charset="0"/>
                <a:ea typeface="Verdana" panose="020B0604030504040204" pitchFamily="34" charset="0"/>
              </a:rPr>
              <a:t> plan?</a:t>
            </a:r>
          </a:p>
          <a:p>
            <a:pPr lvl="1">
              <a:lnSpc>
                <a:spcPct val="120000"/>
              </a:lnSpc>
              <a:buFont typeface="Courier New" panose="02070309020205020404" pitchFamily="49" charset="0"/>
              <a:buChar char="o"/>
            </a:pPr>
            <a:r>
              <a:rPr lang="nl-BE" sz="3200" dirty="0">
                <a:latin typeface="Verdana" panose="020B0604030504040204" pitchFamily="34" charset="0"/>
                <a:ea typeface="Verdana" panose="020B0604030504040204" pitchFamily="34" charset="0"/>
              </a:rPr>
              <a:t>Step 1: </a:t>
            </a:r>
            <a:r>
              <a:rPr lang="nl-BE" sz="3200" dirty="0" err="1">
                <a:latin typeface="Verdana" panose="020B0604030504040204" pitchFamily="34" charset="0"/>
                <a:ea typeface="Verdana" panose="020B0604030504040204" pitchFamily="34" charset="0"/>
              </a:rPr>
              <a:t>determine</a:t>
            </a:r>
            <a:r>
              <a:rPr lang="nl-BE" sz="3200" dirty="0">
                <a:latin typeface="Verdana" panose="020B0604030504040204" pitchFamily="34" charset="0"/>
                <a:ea typeface="Verdana" panose="020B0604030504040204" pitchFamily="34" charset="0"/>
              </a:rPr>
              <a:t> </a:t>
            </a:r>
            <a:r>
              <a:rPr lang="nl-BE" sz="3200" dirty="0" err="1">
                <a:latin typeface="Verdana" panose="020B0604030504040204" pitchFamily="34" charset="0"/>
                <a:ea typeface="Verdana" panose="020B0604030504040204" pitchFamily="34" charset="0"/>
              </a:rPr>
              <a:t>your</a:t>
            </a:r>
            <a:r>
              <a:rPr lang="nl-BE" sz="3200" dirty="0">
                <a:latin typeface="Verdana" panose="020B0604030504040204" pitchFamily="34" charset="0"/>
                <a:ea typeface="Verdana" panose="020B0604030504040204" pitchFamily="34" charset="0"/>
              </a:rPr>
              <a:t> time commitment</a:t>
            </a:r>
          </a:p>
          <a:p>
            <a:pPr lvl="1">
              <a:lnSpc>
                <a:spcPct val="120000"/>
              </a:lnSpc>
              <a:buFont typeface="Courier New" panose="02070309020205020404" pitchFamily="49" charset="0"/>
              <a:buChar char="o"/>
            </a:pPr>
            <a:r>
              <a:rPr lang="nl-BE" sz="3200" dirty="0">
                <a:latin typeface="Verdana" panose="020B0604030504040204" pitchFamily="34" charset="0"/>
                <a:ea typeface="Verdana" panose="020B0604030504040204" pitchFamily="34" charset="0"/>
              </a:rPr>
              <a:t>Step 2: get a view of </a:t>
            </a:r>
            <a:r>
              <a:rPr lang="nl-BE" sz="3200" dirty="0" err="1">
                <a:latin typeface="Verdana" panose="020B0604030504040204" pitchFamily="34" charset="0"/>
                <a:ea typeface="Verdana" panose="020B0604030504040204" pitchFamily="34" charset="0"/>
              </a:rPr>
              <a:t>your</a:t>
            </a:r>
            <a:r>
              <a:rPr lang="nl-BE" sz="3200" dirty="0">
                <a:latin typeface="Verdana" panose="020B0604030504040204" pitchFamily="34" charset="0"/>
                <a:ea typeface="Verdana" panose="020B0604030504040204" pitchFamily="34" charset="0"/>
              </a:rPr>
              <a:t> semester</a:t>
            </a:r>
          </a:p>
          <a:p>
            <a:pPr lvl="1">
              <a:lnSpc>
                <a:spcPct val="120000"/>
              </a:lnSpc>
              <a:buFont typeface="Courier New" panose="02070309020205020404" pitchFamily="49" charset="0"/>
              <a:buChar char="o"/>
            </a:pPr>
            <a:r>
              <a:rPr lang="nl-BE" sz="3200" dirty="0">
                <a:latin typeface="Verdana" panose="020B0604030504040204" pitchFamily="34" charset="0"/>
                <a:ea typeface="Verdana" panose="020B0604030504040204" pitchFamily="34" charset="0"/>
              </a:rPr>
              <a:t>Step 3: </a:t>
            </a:r>
            <a:r>
              <a:rPr lang="nl-BE" sz="3200" dirty="0" err="1">
                <a:latin typeface="Verdana" panose="020B0604030504040204" pitchFamily="34" charset="0"/>
                <a:ea typeface="Verdana" panose="020B0604030504040204" pitchFamily="34" charset="0"/>
              </a:rPr>
              <a:t>create</a:t>
            </a:r>
            <a:r>
              <a:rPr lang="nl-BE" sz="3200" dirty="0">
                <a:latin typeface="Verdana" panose="020B0604030504040204" pitchFamily="34" charset="0"/>
                <a:ea typeface="Verdana" panose="020B0604030504040204" pitchFamily="34" charset="0"/>
              </a:rPr>
              <a:t> a </a:t>
            </a:r>
            <a:r>
              <a:rPr lang="nl-BE" sz="3200" dirty="0" err="1">
                <a:latin typeface="Verdana" panose="020B0604030504040204" pitchFamily="34" charset="0"/>
                <a:ea typeface="Verdana" panose="020B0604030504040204" pitchFamily="34" charset="0"/>
              </a:rPr>
              <a:t>to</a:t>
            </a:r>
            <a:r>
              <a:rPr lang="nl-BE" sz="3200" dirty="0">
                <a:latin typeface="Verdana" panose="020B0604030504040204" pitchFamily="34" charset="0"/>
                <a:ea typeface="Verdana" panose="020B0604030504040204" pitchFamily="34" charset="0"/>
              </a:rPr>
              <a:t>-do list</a:t>
            </a:r>
          </a:p>
          <a:p>
            <a:pPr lvl="1">
              <a:lnSpc>
                <a:spcPct val="120000"/>
              </a:lnSpc>
              <a:buFont typeface="Courier New" panose="02070309020205020404" pitchFamily="49" charset="0"/>
              <a:buChar char="o"/>
            </a:pPr>
            <a:r>
              <a:rPr lang="nl-BE" sz="3200" dirty="0">
                <a:latin typeface="Verdana" panose="020B0604030504040204" pitchFamily="34" charset="0"/>
                <a:ea typeface="Verdana" panose="020B0604030504040204" pitchFamily="34" charset="0"/>
              </a:rPr>
              <a:t>Step 4: plan </a:t>
            </a:r>
            <a:r>
              <a:rPr lang="nl-BE" sz="3200" dirty="0" err="1">
                <a:latin typeface="Verdana" panose="020B0604030504040204" pitchFamily="34" charset="0"/>
                <a:ea typeface="Verdana" panose="020B0604030504040204" pitchFamily="34" charset="0"/>
              </a:rPr>
              <a:t>ahead</a:t>
            </a:r>
            <a:r>
              <a:rPr lang="nl-BE" sz="3200" dirty="0">
                <a:latin typeface="Verdana" panose="020B0604030504040204" pitchFamily="34" charset="0"/>
                <a:ea typeface="Verdana" panose="020B0604030504040204" pitchFamily="34" charset="0"/>
              </a:rPr>
              <a:t>!</a:t>
            </a:r>
          </a:p>
          <a:p>
            <a:pPr>
              <a:lnSpc>
                <a:spcPct val="120000"/>
              </a:lnSpc>
            </a:pPr>
            <a:r>
              <a:rPr lang="nl-BE" dirty="0" err="1">
                <a:latin typeface="Verdana" panose="020B0604030504040204" pitchFamily="34" charset="0"/>
                <a:ea typeface="Verdana" panose="020B0604030504040204" pitchFamily="34" charset="0"/>
              </a:rPr>
              <a:t>Optimise</a:t>
            </a:r>
            <a:r>
              <a:rPr lang="nl-BE" dirty="0">
                <a:latin typeface="Verdana" panose="020B0604030504040204" pitchFamily="34" charset="0"/>
                <a:ea typeface="Verdana" panose="020B0604030504040204" pitchFamily="34" charset="0"/>
              </a:rPr>
              <a:t> </a:t>
            </a:r>
            <a:r>
              <a:rPr lang="nl-BE" dirty="0" err="1">
                <a:latin typeface="Verdana" panose="020B0604030504040204" pitchFamily="34" charset="0"/>
                <a:ea typeface="Verdana" panose="020B0604030504040204" pitchFamily="34" charset="0"/>
              </a:rPr>
              <a:t>your</a:t>
            </a:r>
            <a:r>
              <a:rPr lang="nl-BE" dirty="0">
                <a:latin typeface="Verdana" panose="020B0604030504040204" pitchFamily="34" charset="0"/>
                <a:ea typeface="Verdana" panose="020B0604030504040204" pitchFamily="34" charset="0"/>
              </a:rPr>
              <a:t> </a:t>
            </a:r>
            <a:r>
              <a:rPr lang="nl-BE" dirty="0" err="1">
                <a:latin typeface="Verdana" panose="020B0604030504040204" pitchFamily="34" charset="0"/>
                <a:ea typeface="Verdana" panose="020B0604030504040204" pitchFamily="34" charset="0"/>
              </a:rPr>
              <a:t>concentration</a:t>
            </a:r>
            <a:endParaRPr lang="nl-BE" dirty="0">
              <a:latin typeface="Verdana" panose="020B0604030504040204" pitchFamily="34" charset="0"/>
              <a:ea typeface="Verdana" panose="020B0604030504040204" pitchFamily="34" charset="0"/>
            </a:endParaRPr>
          </a:p>
          <a:p>
            <a:pPr>
              <a:lnSpc>
                <a:spcPct val="120000"/>
              </a:lnSpc>
            </a:pPr>
            <a:r>
              <a:rPr lang="nl-BE" dirty="0" err="1">
                <a:latin typeface="Verdana" panose="020B0604030504040204" pitchFamily="34" charset="0"/>
                <a:ea typeface="Verdana" panose="020B0604030504040204" pitchFamily="34" charset="0"/>
              </a:rPr>
              <a:t>Pomodoro</a:t>
            </a:r>
            <a:r>
              <a:rPr lang="nl-BE" dirty="0">
                <a:latin typeface="Verdana" panose="020B0604030504040204" pitchFamily="34" charset="0"/>
                <a:ea typeface="Verdana" panose="020B0604030504040204" pitchFamily="34" charset="0"/>
              </a:rPr>
              <a:t> </a:t>
            </a:r>
            <a:r>
              <a:rPr lang="nl-BE" dirty="0" err="1">
                <a:latin typeface="Verdana" panose="020B0604030504040204" pitchFamily="34" charset="0"/>
                <a:ea typeface="Verdana" panose="020B0604030504040204" pitchFamily="34" charset="0"/>
              </a:rPr>
              <a:t>method</a:t>
            </a:r>
            <a:endParaRPr lang="nl-BE" dirty="0">
              <a:latin typeface="Verdana" panose="020B0604030504040204" pitchFamily="34" charset="0"/>
              <a:ea typeface="Verdana" panose="020B0604030504040204" pitchFamily="34" charset="0"/>
            </a:endParaRPr>
          </a:p>
          <a:p>
            <a:pPr>
              <a:lnSpc>
                <a:spcPct val="120000"/>
              </a:lnSpc>
            </a:pPr>
            <a:r>
              <a:rPr lang="nl-BE" dirty="0">
                <a:latin typeface="Verdana" panose="020B0604030504040204" pitchFamily="34" charset="0"/>
                <a:ea typeface="Verdana" panose="020B0604030504040204" pitchFamily="34" charset="0"/>
              </a:rPr>
              <a:t>Schedule attitude</a:t>
            </a:r>
          </a:p>
          <a:p>
            <a:pPr marL="0" indent="0">
              <a:lnSpc>
                <a:spcPct val="150000"/>
              </a:lnSpc>
              <a:buNone/>
            </a:pPr>
            <a:endParaRPr lang="nl-BE" dirty="0">
              <a:latin typeface="Verdana" panose="020B0604030504040204" pitchFamily="34" charset="0"/>
              <a:ea typeface="Verdana" panose="020B0604030504040204" pitchFamily="34" charset="0"/>
            </a:endParaRPr>
          </a:p>
          <a:p>
            <a:pPr>
              <a:lnSpc>
                <a:spcPct val="150000"/>
              </a:lnSpc>
            </a:pPr>
            <a:endParaRPr lang="nl-BE" dirty="0">
              <a:latin typeface="Verdana" panose="020B0604030504040204" pitchFamily="34" charset="0"/>
              <a:ea typeface="Verdana" panose="020B0604030504040204" pitchFamily="34" charset="0"/>
            </a:endParaRPr>
          </a:p>
          <a:p>
            <a:pPr lvl="1">
              <a:lnSpc>
                <a:spcPct val="150000"/>
              </a:lnSpc>
            </a:pPr>
            <a:endParaRPr lang="nl-BE" dirty="0">
              <a:latin typeface="Verdana" panose="020B0604030504040204" pitchFamily="34" charset="0"/>
              <a:ea typeface="Verdana" panose="020B0604030504040204" pitchFamily="34" charset="0"/>
            </a:endParaRPr>
          </a:p>
          <a:p>
            <a:pPr>
              <a:lnSpc>
                <a:spcPct val="150000"/>
              </a:lnSpc>
            </a:pPr>
            <a:endParaRPr lang="nl-NL" dirty="0">
              <a:latin typeface="Verdana" panose="020B0604030504040204" pitchFamily="34" charset="0"/>
              <a:ea typeface="Verdana" panose="020B0604030504040204" pitchFamily="34" charset="0"/>
              <a:cs typeface="Calibri"/>
            </a:endParaRPr>
          </a:p>
        </p:txBody>
      </p:sp>
      <p:sp>
        <p:nvSpPr>
          <p:cNvPr id="4" name="Ondertitel 7">
            <a:extLst>
              <a:ext uri="{FF2B5EF4-FFF2-40B4-BE49-F238E27FC236}">
                <a16:creationId xmlns:a16="http://schemas.microsoft.com/office/drawing/2014/main" id="{27311DAA-93E5-4CD9-979D-6BC9DC962A03}"/>
              </a:ext>
            </a:extLst>
          </p:cNvPr>
          <p:cNvSpPr txBox="1">
            <a:spLocks/>
          </p:cNvSpPr>
          <p:nvPr/>
        </p:nvSpPr>
        <p:spPr>
          <a:xfrm>
            <a:off x="995363" y="1881188"/>
            <a:ext cx="1019174" cy="7234237"/>
          </a:xfrm>
          <a:prstGeom prst="rect">
            <a:avLst/>
          </a:prstGeom>
        </p:spPr>
        <p:txBody>
          <a:bodyPr vert="horz" lIns="91440" tIns="45720" rIns="91440" bIns="45720" rtlCol="0" anchor="t">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buNone/>
            </a:pPr>
            <a:endParaRPr lang="nl-BE" sz="1800"/>
          </a:p>
        </p:txBody>
      </p:sp>
    </p:spTree>
    <p:extLst>
      <p:ext uri="{BB962C8B-B14F-4D97-AF65-F5344CB8AC3E}">
        <p14:creationId xmlns:p14="http://schemas.microsoft.com/office/powerpoint/2010/main" val="2327685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D588B6F-2698-4A87-BFAF-2AC0F1CD1E72}"/>
              </a:ext>
            </a:extLst>
          </p:cNvPr>
          <p:cNvSpPr>
            <a:spLocks noGrp="1"/>
          </p:cNvSpPr>
          <p:nvPr>
            <p:ph type="body" sz="quarter" idx="17"/>
          </p:nvPr>
        </p:nvSpPr>
        <p:spPr/>
        <p:txBody>
          <a:bodyPr/>
          <a:lstStyle/>
          <a:p>
            <a:pPr marL="571500" indent="-571500">
              <a:lnSpc>
                <a:spcPct val="100000"/>
              </a:lnSpc>
              <a:buFont typeface="Arial" panose="020B0604020202020204" pitchFamily="34" charset="0"/>
              <a:buChar char="•"/>
            </a:pPr>
            <a:r>
              <a:rPr lang="nl-BE" dirty="0"/>
              <a:t>Planning = </a:t>
            </a:r>
            <a:r>
              <a:rPr lang="nl-BE" dirty="0" err="1"/>
              <a:t>distributing</a:t>
            </a:r>
            <a:r>
              <a:rPr lang="nl-BE" dirty="0"/>
              <a:t> </a:t>
            </a:r>
            <a:r>
              <a:rPr lang="nl-BE" dirty="0" err="1"/>
              <a:t>tasks</a:t>
            </a:r>
            <a:r>
              <a:rPr lang="nl-BE" dirty="0"/>
              <a:t> </a:t>
            </a:r>
            <a:r>
              <a:rPr lang="nl-BE" dirty="0" err="1"/>
              <a:t>and</a:t>
            </a:r>
            <a:r>
              <a:rPr lang="nl-BE" dirty="0"/>
              <a:t> </a:t>
            </a:r>
            <a:r>
              <a:rPr lang="nl-BE" dirty="0" err="1"/>
              <a:t>activities</a:t>
            </a:r>
            <a:r>
              <a:rPr lang="nl-BE" dirty="0"/>
              <a:t> over </a:t>
            </a:r>
            <a:r>
              <a:rPr lang="nl-BE" dirty="0" err="1"/>
              <a:t>the</a:t>
            </a:r>
            <a:r>
              <a:rPr lang="nl-BE" dirty="0"/>
              <a:t> time </a:t>
            </a:r>
            <a:r>
              <a:rPr lang="nl-BE" dirty="0" err="1"/>
              <a:t>you</a:t>
            </a:r>
            <a:r>
              <a:rPr lang="nl-BE" dirty="0"/>
              <a:t> have</a:t>
            </a:r>
          </a:p>
          <a:p>
            <a:pPr marL="571500" indent="-571500">
              <a:lnSpc>
                <a:spcPct val="100000"/>
              </a:lnSpc>
              <a:buFont typeface="Arial" panose="020B0604020202020204" pitchFamily="34" charset="0"/>
              <a:buChar char="•"/>
            </a:pPr>
            <a:r>
              <a:rPr lang="nl-BE" dirty="0" err="1"/>
              <a:t>Why</a:t>
            </a:r>
            <a:r>
              <a:rPr lang="nl-BE" dirty="0"/>
              <a:t>? </a:t>
            </a:r>
          </a:p>
          <a:p>
            <a:pPr marL="1257300" lvl="1" indent="-571500">
              <a:lnSpc>
                <a:spcPct val="100000"/>
              </a:lnSpc>
              <a:buFont typeface="Courier New" panose="02070309020205020404" pitchFamily="49" charset="0"/>
              <a:buChar char="o"/>
            </a:pPr>
            <a:r>
              <a:rPr lang="nl-BE" sz="3200" dirty="0"/>
              <a:t>No </a:t>
            </a:r>
            <a:r>
              <a:rPr lang="nl-BE" sz="3200" dirty="0" err="1"/>
              <a:t>unpleasant</a:t>
            </a:r>
            <a:r>
              <a:rPr lang="nl-BE" sz="3200" dirty="0"/>
              <a:t> surprises</a:t>
            </a:r>
          </a:p>
          <a:p>
            <a:pPr marL="1257300" lvl="1" indent="-571500">
              <a:lnSpc>
                <a:spcPct val="100000"/>
              </a:lnSpc>
              <a:buFont typeface="Courier New" panose="02070309020205020404" pitchFamily="49" charset="0"/>
              <a:buChar char="o"/>
            </a:pPr>
            <a:r>
              <a:rPr lang="nl-BE" sz="3200" dirty="0"/>
              <a:t>Monitoring </a:t>
            </a:r>
            <a:r>
              <a:rPr lang="nl-BE" sz="3200" dirty="0" err="1"/>
              <a:t>progress</a:t>
            </a:r>
            <a:r>
              <a:rPr lang="nl-BE" sz="3200" dirty="0"/>
              <a:t> + </a:t>
            </a:r>
            <a:r>
              <a:rPr lang="nl-BE" sz="3200" dirty="0" err="1"/>
              <a:t>increases</a:t>
            </a:r>
            <a:r>
              <a:rPr lang="nl-BE" sz="3200" dirty="0"/>
              <a:t> </a:t>
            </a:r>
            <a:r>
              <a:rPr lang="nl-BE" sz="3200" dirty="0" err="1"/>
              <a:t>likelihood</a:t>
            </a:r>
            <a:r>
              <a:rPr lang="nl-BE" sz="3200" dirty="0"/>
              <a:t> of </a:t>
            </a:r>
            <a:r>
              <a:rPr lang="nl-BE" sz="3200" dirty="0" err="1"/>
              <a:t>success</a:t>
            </a:r>
            <a:endParaRPr lang="nl-BE" sz="3200" dirty="0"/>
          </a:p>
          <a:p>
            <a:pPr marL="1257300" lvl="1" indent="-571500">
              <a:lnSpc>
                <a:spcPct val="100000"/>
              </a:lnSpc>
              <a:buFont typeface="Courier New" panose="02070309020205020404" pitchFamily="49" charset="0"/>
              <a:buChar char="o"/>
            </a:pPr>
            <a:r>
              <a:rPr lang="nl-BE" sz="3200" dirty="0" err="1"/>
              <a:t>Overview</a:t>
            </a:r>
            <a:r>
              <a:rPr lang="nl-BE" sz="3200" dirty="0"/>
              <a:t>/</a:t>
            </a:r>
            <a:r>
              <a:rPr lang="nl-BE" sz="3200" dirty="0" err="1"/>
              <a:t>structure</a:t>
            </a:r>
            <a:r>
              <a:rPr lang="nl-BE" sz="3200" dirty="0"/>
              <a:t>: grip on time </a:t>
            </a:r>
            <a:r>
              <a:rPr lang="nl-BE" sz="3200" dirty="0" err="1"/>
              <a:t>and</a:t>
            </a:r>
            <a:r>
              <a:rPr lang="nl-BE" sz="3200" dirty="0"/>
              <a:t> </a:t>
            </a:r>
            <a:r>
              <a:rPr lang="nl-BE" sz="3200" dirty="0" err="1"/>
              <a:t>objectives</a:t>
            </a:r>
            <a:endParaRPr lang="nl-BE" dirty="0"/>
          </a:p>
          <a:p>
            <a:pPr marL="1257300" lvl="1" indent="-571500">
              <a:lnSpc>
                <a:spcPct val="100000"/>
              </a:lnSpc>
              <a:buFont typeface="Courier New" panose="02070309020205020404" pitchFamily="49" charset="0"/>
              <a:buChar char="o"/>
            </a:pPr>
            <a:r>
              <a:rPr lang="nl-BE" sz="3200" dirty="0" err="1"/>
              <a:t>Quality</a:t>
            </a:r>
            <a:r>
              <a:rPr lang="nl-BE" sz="3200" dirty="0"/>
              <a:t> time = </a:t>
            </a:r>
            <a:r>
              <a:rPr lang="nl-BE" sz="3200" dirty="0" err="1"/>
              <a:t>deserved</a:t>
            </a:r>
            <a:r>
              <a:rPr lang="nl-BE" sz="3200" dirty="0"/>
              <a:t> </a:t>
            </a:r>
            <a:r>
              <a:rPr lang="nl-BE" sz="3200" dirty="0" err="1"/>
              <a:t>quality</a:t>
            </a:r>
            <a:r>
              <a:rPr lang="nl-BE" sz="3200" dirty="0"/>
              <a:t> time</a:t>
            </a:r>
          </a:p>
          <a:p>
            <a:pPr marL="1257300" lvl="1" indent="-571500">
              <a:buFont typeface="Courier New" panose="02070309020205020404" pitchFamily="49" charset="0"/>
              <a:buChar char="o"/>
            </a:pPr>
            <a:endParaRPr lang="nl-BE" sz="3200" dirty="0"/>
          </a:p>
          <a:p>
            <a:pPr marL="1257300" lvl="1" indent="-571500">
              <a:buFont typeface="Courier New" panose="02070309020205020404" pitchFamily="49" charset="0"/>
              <a:buChar char="o"/>
            </a:pPr>
            <a:endParaRPr lang="nl-BE" sz="3200" dirty="0"/>
          </a:p>
        </p:txBody>
      </p:sp>
      <p:sp>
        <p:nvSpPr>
          <p:cNvPr id="3" name="Tijdelijke aanduiding voor dianummer 2">
            <a:extLst>
              <a:ext uri="{FF2B5EF4-FFF2-40B4-BE49-F238E27FC236}">
                <a16:creationId xmlns:a16="http://schemas.microsoft.com/office/drawing/2014/main" id="{FCE16B37-9923-44A1-B0E9-806573C8B822}"/>
              </a:ext>
            </a:extLst>
          </p:cNvPr>
          <p:cNvSpPr>
            <a:spLocks noGrp="1"/>
          </p:cNvSpPr>
          <p:nvPr>
            <p:ph type="sldNum" sz="quarter" idx="12"/>
          </p:nvPr>
        </p:nvSpPr>
        <p:spPr/>
        <p:txBody>
          <a:bodyPr/>
          <a:lstStyle/>
          <a:p>
            <a:fld id="{B7527A74-2D87-4307-9531-5A57D9647EEB}" type="slidenum">
              <a:rPr lang="nl-BE" smtClean="0"/>
              <a:pPr/>
              <a:t>5</a:t>
            </a:fld>
            <a:endParaRPr lang="nl-BE"/>
          </a:p>
        </p:txBody>
      </p:sp>
      <p:sp>
        <p:nvSpPr>
          <p:cNvPr id="4" name="Titel 3">
            <a:extLst>
              <a:ext uri="{FF2B5EF4-FFF2-40B4-BE49-F238E27FC236}">
                <a16:creationId xmlns:a16="http://schemas.microsoft.com/office/drawing/2014/main" id="{CD3B5763-6ED9-4CF7-B90D-475F75B39901}"/>
              </a:ext>
            </a:extLst>
          </p:cNvPr>
          <p:cNvSpPr>
            <a:spLocks noGrp="1"/>
          </p:cNvSpPr>
          <p:nvPr>
            <p:ph type="title"/>
          </p:nvPr>
        </p:nvSpPr>
        <p:spPr/>
        <p:txBody>
          <a:bodyPr/>
          <a:lstStyle/>
          <a:p>
            <a:r>
              <a:rPr lang="nl-BE" dirty="0" err="1"/>
              <a:t>Why</a:t>
            </a:r>
            <a:r>
              <a:rPr lang="nl-BE" dirty="0"/>
              <a:t>?</a:t>
            </a:r>
          </a:p>
        </p:txBody>
      </p:sp>
      <p:sp>
        <p:nvSpPr>
          <p:cNvPr id="5" name="Tijdelijke aanduiding voor datum 4">
            <a:extLst>
              <a:ext uri="{FF2B5EF4-FFF2-40B4-BE49-F238E27FC236}">
                <a16:creationId xmlns:a16="http://schemas.microsoft.com/office/drawing/2014/main" id="{DDFDDE02-615C-4F8D-9661-41E0861157B2}"/>
              </a:ext>
            </a:extLst>
          </p:cNvPr>
          <p:cNvSpPr>
            <a:spLocks noGrp="1"/>
          </p:cNvSpPr>
          <p:nvPr>
            <p:ph type="dt" sz="half" idx="10"/>
          </p:nvPr>
        </p:nvSpPr>
        <p:spPr/>
        <p:txBody>
          <a:bodyPr/>
          <a:lstStyle/>
          <a:p>
            <a:endParaRPr lang="nl-BE" dirty="0"/>
          </a:p>
        </p:txBody>
      </p:sp>
      <p:sp>
        <p:nvSpPr>
          <p:cNvPr id="6" name="Tijdelijke aanduiding voor voettekst 5">
            <a:extLst>
              <a:ext uri="{FF2B5EF4-FFF2-40B4-BE49-F238E27FC236}">
                <a16:creationId xmlns:a16="http://schemas.microsoft.com/office/drawing/2014/main" id="{D8781AA9-287F-45B8-A4BB-8BB3C3A4847D}"/>
              </a:ext>
            </a:extLst>
          </p:cNvPr>
          <p:cNvSpPr>
            <a:spLocks noGrp="1"/>
          </p:cNvSpPr>
          <p:nvPr>
            <p:ph type="ftr" sz="quarter" idx="11"/>
          </p:nvPr>
        </p:nvSpPr>
        <p:spPr/>
        <p:txBody>
          <a:bodyPr/>
          <a:lstStyle/>
          <a:p>
            <a:endParaRPr lang="nl-BE" dirty="0"/>
          </a:p>
        </p:txBody>
      </p:sp>
      <p:pic>
        <p:nvPicPr>
          <p:cNvPr id="7170" name="Picture 2" descr="PlanningIsNotOptional">
            <a:extLst>
              <a:ext uri="{FF2B5EF4-FFF2-40B4-BE49-F238E27FC236}">
                <a16:creationId xmlns:a16="http://schemas.microsoft.com/office/drawing/2014/main" id="{D55871F9-0241-40FF-9542-8167D72BF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9053" y="4305993"/>
            <a:ext cx="4655313" cy="312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74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7">
            <a:extLst>
              <a:ext uri="{FF2B5EF4-FFF2-40B4-BE49-F238E27FC236}">
                <a16:creationId xmlns:a16="http://schemas.microsoft.com/office/drawing/2014/main" id="{A3DF5622-E637-45DA-97B3-5E41DAAAAF70}"/>
              </a:ext>
            </a:extLst>
          </p:cNvPr>
          <p:cNvSpPr>
            <a:spLocks noGrp="1"/>
          </p:cNvSpPr>
          <p:nvPr>
            <p:ph type="sldNum" sz="quarter" idx="12"/>
          </p:nvPr>
        </p:nvSpPr>
        <p:spPr>
          <a:xfrm>
            <a:off x="14543315" y="9306717"/>
            <a:ext cx="1001264" cy="547688"/>
          </a:xfrm>
        </p:spPr>
        <p:txBody>
          <a:bodyPr/>
          <a:lstStyle/>
          <a:p>
            <a:fld id="{B7527A74-2D87-4307-9531-5A57D9647EEB}" type="slidenum">
              <a:rPr lang="nl-BE" smtClean="0"/>
              <a:pPr/>
              <a:t>6</a:t>
            </a:fld>
            <a:endParaRPr lang="nl-BE"/>
          </a:p>
        </p:txBody>
      </p:sp>
      <p:sp>
        <p:nvSpPr>
          <p:cNvPr id="10" name="Titel 9">
            <a:extLst>
              <a:ext uri="{FF2B5EF4-FFF2-40B4-BE49-F238E27FC236}">
                <a16:creationId xmlns:a16="http://schemas.microsoft.com/office/drawing/2014/main" id="{956FC7F6-826D-4437-B417-5BD1EFBAE263}"/>
              </a:ext>
            </a:extLst>
          </p:cNvPr>
          <p:cNvSpPr>
            <a:spLocks noGrp="1"/>
          </p:cNvSpPr>
          <p:nvPr>
            <p:ph type="title"/>
          </p:nvPr>
        </p:nvSpPr>
        <p:spPr>
          <a:xfrm>
            <a:off x="998692" y="888883"/>
            <a:ext cx="16575629" cy="630355"/>
          </a:xfrm>
        </p:spPr>
        <p:txBody>
          <a:bodyPr/>
          <a:lstStyle/>
          <a:p>
            <a:r>
              <a:rPr lang="nl-BE" noProof="0" dirty="0"/>
              <a:t>Step 1: </a:t>
            </a:r>
            <a:r>
              <a:rPr lang="nl-BE" noProof="0" dirty="0" err="1"/>
              <a:t>determine</a:t>
            </a:r>
            <a:r>
              <a:rPr lang="nl-BE" noProof="0" dirty="0"/>
              <a:t> </a:t>
            </a:r>
            <a:r>
              <a:rPr lang="nl-BE" noProof="0" dirty="0" err="1"/>
              <a:t>your</a:t>
            </a:r>
            <a:r>
              <a:rPr lang="nl-BE" noProof="0" dirty="0"/>
              <a:t> time commitment (1/3)</a:t>
            </a:r>
          </a:p>
        </p:txBody>
      </p:sp>
      <p:sp>
        <p:nvSpPr>
          <p:cNvPr id="3" name="Tijdelijke aanduiding voor voettekst 2">
            <a:extLst>
              <a:ext uri="{FF2B5EF4-FFF2-40B4-BE49-F238E27FC236}">
                <a16:creationId xmlns:a16="http://schemas.microsoft.com/office/drawing/2014/main" id="{672066D8-1003-4104-9004-C7C1D57DBB55}"/>
              </a:ext>
            </a:extLst>
          </p:cNvPr>
          <p:cNvSpPr>
            <a:spLocks noGrp="1"/>
          </p:cNvSpPr>
          <p:nvPr>
            <p:ph type="ftr" sz="quarter" idx="11"/>
          </p:nvPr>
        </p:nvSpPr>
        <p:spPr>
          <a:xfrm>
            <a:off x="2274889" y="9306717"/>
            <a:ext cx="6172200" cy="547688"/>
          </a:xfrm>
        </p:spPr>
        <p:txBody>
          <a:bodyPr/>
          <a:lstStyle/>
          <a:p>
            <a:endParaRPr lang="nl-BE" dirty="0"/>
          </a:p>
        </p:txBody>
      </p:sp>
      <p:sp>
        <p:nvSpPr>
          <p:cNvPr id="5" name="Tijdelijke aanduiding voor tekst 4">
            <a:extLst>
              <a:ext uri="{FF2B5EF4-FFF2-40B4-BE49-F238E27FC236}">
                <a16:creationId xmlns:a16="http://schemas.microsoft.com/office/drawing/2014/main" id="{7FA0D3A1-7316-4678-9D30-1AD38CE42F67}"/>
              </a:ext>
            </a:extLst>
          </p:cNvPr>
          <p:cNvSpPr>
            <a:spLocks noGrp="1"/>
          </p:cNvSpPr>
          <p:nvPr>
            <p:ph type="body" sz="quarter" idx="17"/>
          </p:nvPr>
        </p:nvSpPr>
        <p:spPr>
          <a:xfrm>
            <a:off x="998692" y="2091600"/>
            <a:ext cx="16575629" cy="6103800"/>
          </a:xfrm>
        </p:spPr>
        <p:txBody>
          <a:bodyPr/>
          <a:lstStyle/>
          <a:p>
            <a:pPr>
              <a:lnSpc>
                <a:spcPct val="100000"/>
              </a:lnSpc>
            </a:pPr>
            <a:r>
              <a:rPr lang="nl-BE" b="1" noProof="0" dirty="0"/>
              <a:t>A. </a:t>
            </a:r>
            <a:r>
              <a:rPr lang="nl-BE" b="1" noProof="0" dirty="0" err="1"/>
              <a:t>Timekeeping</a:t>
            </a:r>
            <a:r>
              <a:rPr lang="nl-BE" b="1" noProof="0" dirty="0"/>
              <a:t> </a:t>
            </a:r>
          </a:p>
          <a:p>
            <a:pPr marL="571500" indent="-571500">
              <a:lnSpc>
                <a:spcPct val="100000"/>
              </a:lnSpc>
              <a:buFont typeface="Arial" panose="020B0604020202020204" pitchFamily="34" charset="0"/>
              <a:buChar char="•"/>
            </a:pPr>
            <a:r>
              <a:rPr lang="nl-BE" noProof="0" dirty="0" err="1"/>
              <a:t>Where</a:t>
            </a:r>
            <a:r>
              <a:rPr lang="nl-BE" noProof="0" dirty="0"/>
              <a:t> does </a:t>
            </a:r>
            <a:r>
              <a:rPr lang="nl-BE" noProof="0" dirty="0" err="1"/>
              <a:t>my</a:t>
            </a:r>
            <a:r>
              <a:rPr lang="nl-BE" noProof="0" dirty="0"/>
              <a:t> time go?</a:t>
            </a:r>
          </a:p>
          <a:p>
            <a:pPr marL="1257300" lvl="1" indent="-571500">
              <a:lnSpc>
                <a:spcPct val="100000"/>
              </a:lnSpc>
              <a:buFont typeface="Courier New" panose="02070309020205020404" pitchFamily="49" charset="0"/>
              <a:buChar char="o"/>
            </a:pPr>
            <a:r>
              <a:rPr lang="nl-BE" sz="3200" noProof="0" dirty="0"/>
              <a:t>Lots of </a:t>
            </a:r>
            <a:r>
              <a:rPr lang="nl-BE" sz="3200" noProof="0" dirty="0" err="1"/>
              <a:t>overestimating</a:t>
            </a:r>
            <a:r>
              <a:rPr lang="nl-BE" sz="3200" noProof="0" dirty="0"/>
              <a:t> </a:t>
            </a:r>
            <a:r>
              <a:rPr lang="nl-BE" sz="3200" noProof="0" dirty="0" err="1"/>
              <a:t>and</a:t>
            </a:r>
            <a:r>
              <a:rPr lang="nl-BE" sz="3200" noProof="0" dirty="0"/>
              <a:t> </a:t>
            </a:r>
            <a:r>
              <a:rPr lang="nl-BE" sz="3200" noProof="0" dirty="0" err="1"/>
              <a:t>underestimating</a:t>
            </a:r>
            <a:endParaRPr lang="nl-BE" sz="3200" noProof="0" dirty="0"/>
          </a:p>
          <a:p>
            <a:pPr marL="1943100" lvl="2" indent="-571500">
              <a:lnSpc>
                <a:spcPct val="100000"/>
              </a:lnSpc>
              <a:buFont typeface="Wingdings" panose="05000000000000000000" pitchFamily="2" charset="2"/>
              <a:buChar char="§"/>
            </a:pPr>
            <a:r>
              <a:rPr lang="nl-BE" dirty="0"/>
              <a:t>Time </a:t>
            </a:r>
            <a:r>
              <a:rPr lang="nl-BE" dirty="0" err="1"/>
              <a:t>there</a:t>
            </a:r>
            <a:r>
              <a:rPr lang="nl-BE" dirty="0"/>
              <a:t> is;</a:t>
            </a:r>
            <a:endParaRPr lang="nl-BE" noProof="0" dirty="0"/>
          </a:p>
          <a:p>
            <a:pPr marL="1943100" lvl="2" indent="-571500">
              <a:lnSpc>
                <a:spcPct val="100000"/>
              </a:lnSpc>
              <a:buFont typeface="Wingdings" panose="05000000000000000000" pitchFamily="2" charset="2"/>
              <a:buChar char="§"/>
            </a:pPr>
            <a:r>
              <a:rPr lang="nl-BE" dirty="0"/>
              <a:t>The </a:t>
            </a:r>
            <a:r>
              <a:rPr lang="nl-BE" dirty="0" err="1"/>
              <a:t>task</a:t>
            </a:r>
            <a:r>
              <a:rPr lang="nl-BE" dirty="0"/>
              <a:t> </a:t>
            </a:r>
            <a:r>
              <a:rPr lang="nl-BE" dirty="0" err="1"/>
              <a:t>you</a:t>
            </a:r>
            <a:r>
              <a:rPr lang="nl-BE" dirty="0"/>
              <a:t> </a:t>
            </a:r>
            <a:r>
              <a:rPr lang="nl-BE" dirty="0" err="1"/>
              <a:t>need</a:t>
            </a:r>
            <a:r>
              <a:rPr lang="nl-BE" dirty="0"/>
              <a:t> </a:t>
            </a:r>
            <a:r>
              <a:rPr lang="nl-BE" dirty="0" err="1"/>
              <a:t>to</a:t>
            </a:r>
            <a:r>
              <a:rPr lang="nl-BE" dirty="0"/>
              <a:t> do or </a:t>
            </a:r>
            <a:r>
              <a:rPr lang="nl-BE" dirty="0" err="1"/>
              <a:t>the</a:t>
            </a:r>
            <a:r>
              <a:rPr lang="nl-BE" dirty="0"/>
              <a:t> course </a:t>
            </a:r>
            <a:r>
              <a:rPr lang="nl-BE" dirty="0" err="1"/>
              <a:t>you</a:t>
            </a:r>
            <a:r>
              <a:rPr lang="nl-BE" dirty="0"/>
              <a:t> </a:t>
            </a:r>
            <a:r>
              <a:rPr lang="nl-BE" dirty="0" err="1"/>
              <a:t>need</a:t>
            </a:r>
            <a:r>
              <a:rPr lang="nl-BE" dirty="0"/>
              <a:t> </a:t>
            </a:r>
            <a:r>
              <a:rPr lang="nl-BE" dirty="0" err="1"/>
              <a:t>to</a:t>
            </a:r>
            <a:r>
              <a:rPr lang="nl-BE" dirty="0"/>
              <a:t> </a:t>
            </a:r>
            <a:r>
              <a:rPr lang="nl-BE" dirty="0" err="1"/>
              <a:t>study</a:t>
            </a:r>
            <a:endParaRPr lang="nl-BE" noProof="0" dirty="0"/>
          </a:p>
          <a:p>
            <a:pPr marL="1943100" lvl="2" indent="-571500">
              <a:lnSpc>
                <a:spcPct val="100000"/>
              </a:lnSpc>
              <a:buFont typeface="Wingdings" panose="05000000000000000000" pitchFamily="2" charset="2"/>
              <a:buChar char="§"/>
            </a:pPr>
            <a:r>
              <a:rPr lang="nl-BE" noProof="0" dirty="0" err="1"/>
              <a:t>Yourself</a:t>
            </a:r>
            <a:r>
              <a:rPr lang="nl-BE" noProof="0" dirty="0"/>
              <a:t> </a:t>
            </a:r>
            <a:r>
              <a:rPr lang="nl-BE" noProof="0" dirty="0" err="1"/>
              <a:t>and</a:t>
            </a:r>
            <a:r>
              <a:rPr lang="nl-BE" noProof="0" dirty="0"/>
              <a:t> </a:t>
            </a:r>
            <a:r>
              <a:rPr lang="nl-BE" noProof="0" dirty="0" err="1"/>
              <a:t>your</a:t>
            </a:r>
            <a:r>
              <a:rPr lang="nl-BE" noProof="0" dirty="0"/>
              <a:t> </a:t>
            </a:r>
            <a:r>
              <a:rPr lang="nl-BE" noProof="0" dirty="0" err="1"/>
              <a:t>capabilities</a:t>
            </a:r>
            <a:r>
              <a:rPr lang="nl-BE" noProof="0" dirty="0"/>
              <a:t> (</a:t>
            </a:r>
            <a:r>
              <a:rPr lang="nl-BE" noProof="0" dirty="0" err="1"/>
              <a:t>how</a:t>
            </a:r>
            <a:r>
              <a:rPr lang="nl-BE" noProof="0" dirty="0"/>
              <a:t> </a:t>
            </a:r>
            <a:r>
              <a:rPr lang="nl-BE" noProof="0" dirty="0" err="1"/>
              <a:t>quickly</a:t>
            </a:r>
            <a:r>
              <a:rPr lang="nl-BE" noProof="0" dirty="0"/>
              <a:t> </a:t>
            </a:r>
            <a:r>
              <a:rPr lang="nl-BE" noProof="0" dirty="0" err="1"/>
              <a:t>you</a:t>
            </a:r>
            <a:r>
              <a:rPr lang="nl-BE" noProof="0" dirty="0"/>
              <a:t> </a:t>
            </a:r>
            <a:r>
              <a:rPr lang="nl-BE" noProof="0" dirty="0" err="1"/>
              <a:t>think</a:t>
            </a:r>
            <a:r>
              <a:rPr lang="nl-BE" noProof="0" dirty="0"/>
              <a:t> </a:t>
            </a:r>
            <a:r>
              <a:rPr lang="nl-BE" noProof="0" dirty="0" err="1"/>
              <a:t>you</a:t>
            </a:r>
            <a:r>
              <a:rPr lang="nl-BE" noProof="0" dirty="0"/>
              <a:t> </a:t>
            </a:r>
            <a:r>
              <a:rPr lang="nl-BE" noProof="0" dirty="0" err="1"/>
              <a:t>can</a:t>
            </a:r>
            <a:r>
              <a:rPr lang="nl-BE" noProof="0" dirty="0"/>
              <a:t> get </a:t>
            </a:r>
            <a:r>
              <a:rPr lang="nl-BE" noProof="0" dirty="0" err="1"/>
              <a:t>something</a:t>
            </a:r>
            <a:r>
              <a:rPr lang="nl-BE" noProof="0" dirty="0"/>
              <a:t> </a:t>
            </a:r>
            <a:r>
              <a:rPr lang="nl-BE" noProof="0" dirty="0" err="1"/>
              <a:t>done</a:t>
            </a:r>
            <a:r>
              <a:rPr lang="nl-BE" noProof="0" dirty="0"/>
              <a:t>).</a:t>
            </a:r>
          </a:p>
          <a:p>
            <a:pPr lvl="2">
              <a:lnSpc>
                <a:spcPct val="100000"/>
              </a:lnSpc>
            </a:pPr>
            <a:endParaRPr lang="nl-BE" noProof="0" dirty="0"/>
          </a:p>
          <a:p>
            <a:pPr marL="1257300" lvl="1" indent="-571500">
              <a:lnSpc>
                <a:spcPct val="100000"/>
              </a:lnSpc>
              <a:buFont typeface="Courier New" panose="02070309020205020404" pitchFamily="49" charset="0"/>
              <a:buChar char="o"/>
            </a:pPr>
            <a:r>
              <a:rPr lang="nl-BE" sz="3200" noProof="0" dirty="0"/>
              <a:t>Time tracking app: </a:t>
            </a:r>
            <a:r>
              <a:rPr lang="nl-BE" sz="3200" noProof="0" dirty="0" err="1"/>
              <a:t>Toggl</a:t>
            </a:r>
            <a:r>
              <a:rPr lang="nl-BE" sz="3200" noProof="0" dirty="0"/>
              <a:t>  </a:t>
            </a:r>
          </a:p>
          <a:p>
            <a:pPr marL="1943100" lvl="2" indent="-571500">
              <a:lnSpc>
                <a:spcPct val="100000"/>
              </a:lnSpc>
              <a:buFont typeface="Wingdings" panose="05000000000000000000" pitchFamily="2" charset="2"/>
              <a:buChar char="§"/>
            </a:pPr>
            <a:r>
              <a:rPr lang="nl-BE" noProof="0" dirty="0" err="1"/>
              <a:t>Categories</a:t>
            </a:r>
            <a:endParaRPr lang="nl-BE" noProof="0" dirty="0"/>
          </a:p>
          <a:p>
            <a:pPr marL="1943100" lvl="2" indent="-571500">
              <a:buFont typeface="Arial" panose="020B0604020202020204" pitchFamily="34" charset="0"/>
              <a:buChar char="•"/>
            </a:pPr>
            <a:endParaRPr lang="nl-BE" noProof="0" dirty="0"/>
          </a:p>
          <a:p>
            <a:pPr marL="1943100" lvl="2" indent="-571500">
              <a:buFont typeface="Arial" panose="020B0604020202020204" pitchFamily="34" charset="0"/>
              <a:buChar char="•"/>
            </a:pPr>
            <a:endParaRPr lang="nl-BE" noProof="0" dirty="0"/>
          </a:p>
          <a:p>
            <a:pPr marL="571500" indent="-571500">
              <a:buFont typeface="Arial" panose="020B0604020202020204" pitchFamily="34" charset="0"/>
              <a:buChar char="•"/>
            </a:pPr>
            <a:endParaRPr lang="nl-BE" noProof="0" dirty="0"/>
          </a:p>
        </p:txBody>
      </p:sp>
      <p:pic>
        <p:nvPicPr>
          <p:cNvPr id="12" name="Afbeelding 11">
            <a:extLst>
              <a:ext uri="{FF2B5EF4-FFF2-40B4-BE49-F238E27FC236}">
                <a16:creationId xmlns:a16="http://schemas.microsoft.com/office/drawing/2014/main" id="{35539A0B-7191-4B81-8EEF-54C4BF1C5A73}"/>
              </a:ext>
            </a:extLst>
          </p:cNvPr>
          <p:cNvPicPr/>
          <p:nvPr/>
        </p:nvPicPr>
        <p:blipFill rotWithShape="1">
          <a:blip r:embed="rId3"/>
          <a:srcRect l="42871" t="66696" r="26641" b="17310"/>
          <a:stretch/>
        </p:blipFill>
        <p:spPr bwMode="auto">
          <a:xfrm>
            <a:off x="8085429" y="5990693"/>
            <a:ext cx="6306755" cy="2332261"/>
          </a:xfrm>
          <a:prstGeom prst="rect">
            <a:avLst/>
          </a:prstGeom>
          <a:ln>
            <a:noFill/>
          </a:ln>
          <a:extLst>
            <a:ext uri="{53640926-AAD7-44D8-BBD7-CCE9431645EC}">
              <a14:shadowObscured xmlns:a14="http://schemas.microsoft.com/office/drawing/2010/main"/>
            </a:ext>
          </a:extLst>
        </p:spPr>
      </p:pic>
      <p:sp>
        <p:nvSpPr>
          <p:cNvPr id="2" name="Tekstvak 1">
            <a:extLst>
              <a:ext uri="{FF2B5EF4-FFF2-40B4-BE49-F238E27FC236}">
                <a16:creationId xmlns:a16="http://schemas.microsoft.com/office/drawing/2014/main" id="{17A0A75A-9B59-0DB5-78FE-0FAD22F0B3E4}"/>
              </a:ext>
            </a:extLst>
          </p:cNvPr>
          <p:cNvSpPr txBox="1"/>
          <p:nvPr/>
        </p:nvSpPr>
        <p:spPr>
          <a:xfrm>
            <a:off x="8767482" y="6052440"/>
            <a:ext cx="2743200" cy="1569660"/>
          </a:xfrm>
          <a:prstGeom prst="rect">
            <a:avLst/>
          </a:prstGeom>
          <a:solidFill>
            <a:schemeClr val="bg1"/>
          </a:solidFill>
          <a:ln>
            <a:solidFill>
              <a:schemeClr val="bg1"/>
            </a:solidFill>
          </a:ln>
        </p:spPr>
        <p:txBody>
          <a:bodyPr wrap="square" rtlCol="0">
            <a:spAutoFit/>
          </a:bodyPr>
          <a:lstStyle/>
          <a:p>
            <a:r>
              <a:rPr lang="nl-BE" sz="2400" dirty="0" err="1"/>
              <a:t>Lesson</a:t>
            </a:r>
            <a:r>
              <a:rPr lang="nl-BE" sz="2400" dirty="0"/>
              <a:t>/</a:t>
            </a:r>
            <a:r>
              <a:rPr lang="nl-BE" sz="2400" dirty="0" err="1"/>
              <a:t>internship</a:t>
            </a:r>
            <a:endParaRPr lang="nl-BE" sz="2400" dirty="0"/>
          </a:p>
          <a:p>
            <a:r>
              <a:rPr lang="nl-BE" sz="2400" dirty="0"/>
              <a:t>Studies/</a:t>
            </a:r>
            <a:r>
              <a:rPr lang="nl-BE" sz="2400" dirty="0" err="1"/>
              <a:t>assignments</a:t>
            </a:r>
            <a:endParaRPr lang="nl-BE" sz="2400" dirty="0"/>
          </a:p>
          <a:p>
            <a:r>
              <a:rPr lang="nl-BE" sz="2400" dirty="0" err="1"/>
              <a:t>Relaxation</a:t>
            </a:r>
            <a:endParaRPr lang="nl-BE" sz="2400" dirty="0"/>
          </a:p>
          <a:p>
            <a:r>
              <a:rPr lang="nl-BE" sz="2400" dirty="0"/>
              <a:t>Basis </a:t>
            </a:r>
            <a:r>
              <a:rPr lang="nl-BE" sz="2400" dirty="0" err="1"/>
              <a:t>needs</a:t>
            </a:r>
            <a:endParaRPr lang="nl-BE" sz="2400" dirty="0"/>
          </a:p>
        </p:txBody>
      </p:sp>
      <p:sp>
        <p:nvSpPr>
          <p:cNvPr id="4" name="Tekstvak 3">
            <a:extLst>
              <a:ext uri="{FF2B5EF4-FFF2-40B4-BE49-F238E27FC236}">
                <a16:creationId xmlns:a16="http://schemas.microsoft.com/office/drawing/2014/main" id="{753CD408-2FFB-76DC-BC27-2F4A3E4862D1}"/>
              </a:ext>
            </a:extLst>
          </p:cNvPr>
          <p:cNvSpPr txBox="1"/>
          <p:nvPr/>
        </p:nvSpPr>
        <p:spPr>
          <a:xfrm>
            <a:off x="12030635" y="6154424"/>
            <a:ext cx="2743200" cy="1938992"/>
          </a:xfrm>
          <a:prstGeom prst="rect">
            <a:avLst/>
          </a:prstGeom>
          <a:solidFill>
            <a:schemeClr val="bg1"/>
          </a:solidFill>
          <a:ln>
            <a:solidFill>
              <a:schemeClr val="bg1"/>
            </a:solidFill>
          </a:ln>
        </p:spPr>
        <p:txBody>
          <a:bodyPr wrap="square" rtlCol="0">
            <a:spAutoFit/>
          </a:bodyPr>
          <a:lstStyle/>
          <a:p>
            <a:r>
              <a:rPr lang="nl-BE" sz="2400" dirty="0"/>
              <a:t>Sleep</a:t>
            </a:r>
          </a:p>
          <a:p>
            <a:r>
              <a:rPr lang="nl-BE" sz="2400" dirty="0"/>
              <a:t>Student job</a:t>
            </a:r>
          </a:p>
          <a:p>
            <a:r>
              <a:rPr lang="nl-BE" sz="2400" dirty="0"/>
              <a:t>Travel</a:t>
            </a:r>
          </a:p>
          <a:p>
            <a:r>
              <a:rPr lang="nl-BE" sz="2400" dirty="0" err="1"/>
              <a:t>Unfocused</a:t>
            </a:r>
            <a:endParaRPr lang="nl-BE" sz="2400" dirty="0"/>
          </a:p>
          <a:p>
            <a:r>
              <a:rPr lang="nl-BE" sz="2400" dirty="0" err="1"/>
              <a:t>Cut-off</a:t>
            </a:r>
            <a:r>
              <a:rPr lang="nl-BE" sz="2400" dirty="0"/>
              <a:t> time</a:t>
            </a:r>
          </a:p>
        </p:txBody>
      </p:sp>
    </p:spTree>
    <p:extLst>
      <p:ext uri="{BB962C8B-B14F-4D97-AF65-F5344CB8AC3E}">
        <p14:creationId xmlns:p14="http://schemas.microsoft.com/office/powerpoint/2010/main" val="374843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96051E0-CEA9-49D3-86A6-8D831A3D4A99}"/>
              </a:ext>
            </a:extLst>
          </p:cNvPr>
          <p:cNvSpPr>
            <a:spLocks noGrp="1"/>
          </p:cNvSpPr>
          <p:nvPr>
            <p:ph type="body" sz="quarter" idx="17"/>
          </p:nvPr>
        </p:nvSpPr>
        <p:spPr>
          <a:xfrm>
            <a:off x="1057276" y="2091600"/>
            <a:ext cx="16575629" cy="6103800"/>
          </a:xfrm>
        </p:spPr>
        <p:txBody>
          <a:bodyPr/>
          <a:lstStyle/>
          <a:p>
            <a:pPr marL="742950" indent="-742950">
              <a:buAutoNum type="alphaUcPeriod"/>
            </a:pPr>
            <a:r>
              <a:rPr lang="nl-BE" b="1" noProof="0" dirty="0" err="1"/>
              <a:t>Timekeeping</a:t>
            </a:r>
            <a:r>
              <a:rPr lang="nl-BE" b="1" dirty="0"/>
              <a:t> </a:t>
            </a:r>
          </a:p>
          <a:p>
            <a:pPr marL="1257300" lvl="1" indent="-571500">
              <a:spcBef>
                <a:spcPts val="1500"/>
              </a:spcBef>
              <a:buFont typeface="Arial" panose="020B0604020202020204" pitchFamily="34" charset="0"/>
              <a:buChar char="•"/>
              <a:defRPr/>
            </a:pPr>
            <a:r>
              <a:rPr kumimoji="0" lang="nl-BE" b="0" i="0" u="none" strike="noStrike" kern="1200" cap="none" spc="0" normalizeH="0" baseline="0" noProof="0" dirty="0" err="1">
                <a:ln>
                  <a:noFill/>
                </a:ln>
                <a:solidFill>
                  <a:srgbClr val="000000"/>
                </a:solidFill>
                <a:effectLst/>
                <a:uLnTx/>
                <a:uFillTx/>
                <a:latin typeface="Calibri" panose="020F0502020204030204"/>
                <a:ea typeface="+mn-ea"/>
                <a:cs typeface="+mn-cs"/>
              </a:rPr>
              <a:t>Where</a:t>
            </a:r>
            <a:r>
              <a:rPr kumimoji="0" lang="nl-BE" b="0" i="0" u="none" strike="noStrike" kern="1200" cap="none" spc="0" normalizeH="0" baseline="0" noProof="0" dirty="0">
                <a:ln>
                  <a:noFill/>
                </a:ln>
                <a:solidFill>
                  <a:srgbClr val="000000"/>
                </a:solidFill>
                <a:effectLst/>
                <a:uLnTx/>
                <a:uFillTx/>
                <a:latin typeface="Calibri" panose="020F0502020204030204"/>
                <a:ea typeface="+mn-ea"/>
                <a:cs typeface="+mn-cs"/>
              </a:rPr>
              <a:t> are </a:t>
            </a:r>
            <a:r>
              <a:rPr kumimoji="0" lang="nl-BE" b="0" i="0" u="none" strike="noStrike" kern="1200" cap="none" spc="0" normalizeH="0" baseline="0" noProof="0" dirty="0" err="1">
                <a:ln>
                  <a:noFill/>
                </a:ln>
                <a:solidFill>
                  <a:srgbClr val="000000"/>
                </a:solidFill>
                <a:effectLst/>
                <a:uLnTx/>
                <a:uFillTx/>
                <a:latin typeface="Calibri" panose="020F0502020204030204"/>
                <a:ea typeface="+mn-ea"/>
                <a:cs typeface="+mn-cs"/>
              </a:rPr>
              <a:t>you</a:t>
            </a:r>
            <a:r>
              <a:rPr kumimoji="0" lang="nl-BE" b="0" i="0" u="none" strike="noStrike" kern="1200" cap="none" spc="0" normalizeH="0" baseline="0" noProof="0" dirty="0">
                <a:ln>
                  <a:noFill/>
                </a:ln>
                <a:solidFill>
                  <a:srgbClr val="000000"/>
                </a:solidFill>
                <a:effectLst/>
                <a:uLnTx/>
                <a:uFillTx/>
                <a:latin typeface="Calibri" panose="020F0502020204030204"/>
                <a:ea typeface="+mn-ea"/>
                <a:cs typeface="+mn-cs"/>
              </a:rPr>
              <a:t> on </a:t>
            </a:r>
            <a:r>
              <a:rPr kumimoji="0" lang="nl-BE" b="0" i="0" u="none" strike="noStrike" kern="1200" cap="none" spc="0" normalizeH="0" baseline="0" noProof="0" dirty="0" err="1">
                <a:ln>
                  <a:noFill/>
                </a:ln>
                <a:solidFill>
                  <a:srgbClr val="000000"/>
                </a:solidFill>
                <a:effectLst/>
                <a:uLnTx/>
                <a:uFillTx/>
                <a:latin typeface="Calibri" panose="020F0502020204030204"/>
                <a:ea typeface="+mn-ea"/>
                <a:cs typeface="+mn-cs"/>
              </a:rPr>
              <a:t>the</a:t>
            </a:r>
            <a:r>
              <a:rPr kumimoji="0" lang="nl-BE" b="0" i="0" u="none" strike="noStrike" kern="1200" cap="none" spc="0" normalizeH="0" baseline="0" noProof="0" dirty="0">
                <a:ln>
                  <a:noFill/>
                </a:ln>
                <a:solidFill>
                  <a:srgbClr val="000000"/>
                </a:solidFill>
                <a:effectLst/>
                <a:uLnTx/>
                <a:uFillTx/>
                <a:latin typeface="Calibri" panose="020F0502020204030204"/>
                <a:ea typeface="+mn-ea"/>
                <a:cs typeface="+mn-cs"/>
              </a:rPr>
              <a:t> curve?</a:t>
            </a:r>
          </a:p>
          <a:p>
            <a:pPr marL="742950" indent="-742950">
              <a:buAutoNum type="alphaUcPeriod"/>
            </a:pPr>
            <a:endParaRPr lang="nl-BE" b="1" u="sng" dirty="0"/>
          </a:p>
        </p:txBody>
      </p:sp>
      <p:sp>
        <p:nvSpPr>
          <p:cNvPr id="3" name="Tijdelijke aanduiding voor dianummer 2">
            <a:extLst>
              <a:ext uri="{FF2B5EF4-FFF2-40B4-BE49-F238E27FC236}">
                <a16:creationId xmlns:a16="http://schemas.microsoft.com/office/drawing/2014/main" id="{07FEC952-34A0-4648-A5E0-7E4B7394FE97}"/>
              </a:ext>
            </a:extLst>
          </p:cNvPr>
          <p:cNvSpPr>
            <a:spLocks noGrp="1"/>
          </p:cNvSpPr>
          <p:nvPr>
            <p:ph type="sldNum" sz="quarter" idx="12"/>
          </p:nvPr>
        </p:nvSpPr>
        <p:spPr/>
        <p:txBody>
          <a:bodyPr/>
          <a:lstStyle/>
          <a:p>
            <a:fld id="{B7527A74-2D87-4307-9531-5A57D9647EEB}" type="slidenum">
              <a:rPr lang="nl-BE" smtClean="0"/>
              <a:pPr/>
              <a:t>7</a:t>
            </a:fld>
            <a:endParaRPr lang="nl-BE"/>
          </a:p>
        </p:txBody>
      </p:sp>
      <p:sp>
        <p:nvSpPr>
          <p:cNvPr id="4" name="Titel 3">
            <a:extLst>
              <a:ext uri="{FF2B5EF4-FFF2-40B4-BE49-F238E27FC236}">
                <a16:creationId xmlns:a16="http://schemas.microsoft.com/office/drawing/2014/main" id="{529996DC-A5B0-43C8-9593-DF746557C9DA}"/>
              </a:ext>
            </a:extLst>
          </p:cNvPr>
          <p:cNvSpPr>
            <a:spLocks noGrp="1"/>
          </p:cNvSpPr>
          <p:nvPr>
            <p:ph type="title"/>
          </p:nvPr>
        </p:nvSpPr>
        <p:spPr/>
        <p:txBody>
          <a:bodyPr/>
          <a:lstStyle/>
          <a:p>
            <a:r>
              <a:rPr lang="nl-BE" noProof="0" dirty="0"/>
              <a:t>Step 1: </a:t>
            </a:r>
            <a:r>
              <a:rPr lang="nl-BE" noProof="0" dirty="0" err="1"/>
              <a:t>determine</a:t>
            </a:r>
            <a:r>
              <a:rPr lang="nl-BE" noProof="0" dirty="0"/>
              <a:t> </a:t>
            </a:r>
            <a:r>
              <a:rPr lang="nl-BE" noProof="0" dirty="0" err="1"/>
              <a:t>your</a:t>
            </a:r>
            <a:r>
              <a:rPr lang="nl-BE" noProof="0" dirty="0"/>
              <a:t> time commitment (2/3)</a:t>
            </a:r>
            <a:endParaRPr lang="nl-BE" dirty="0"/>
          </a:p>
        </p:txBody>
      </p:sp>
      <p:sp>
        <p:nvSpPr>
          <p:cNvPr id="5" name="Tijdelijke aanduiding voor datum 4">
            <a:extLst>
              <a:ext uri="{FF2B5EF4-FFF2-40B4-BE49-F238E27FC236}">
                <a16:creationId xmlns:a16="http://schemas.microsoft.com/office/drawing/2014/main" id="{F912DE8D-C584-4A24-A60D-FD598B41F30B}"/>
              </a:ext>
            </a:extLst>
          </p:cNvPr>
          <p:cNvSpPr>
            <a:spLocks noGrp="1"/>
          </p:cNvSpPr>
          <p:nvPr>
            <p:ph type="dt" sz="half" idx="10"/>
          </p:nvPr>
        </p:nvSpPr>
        <p:spPr/>
        <p:txBody>
          <a:bodyPr/>
          <a:lstStyle/>
          <a:p>
            <a:endParaRPr lang="nl-BE"/>
          </a:p>
        </p:txBody>
      </p:sp>
      <p:sp>
        <p:nvSpPr>
          <p:cNvPr id="6" name="Tijdelijke aanduiding voor voettekst 5">
            <a:extLst>
              <a:ext uri="{FF2B5EF4-FFF2-40B4-BE49-F238E27FC236}">
                <a16:creationId xmlns:a16="http://schemas.microsoft.com/office/drawing/2014/main" id="{AB158383-253E-4BA2-A9CC-F2685C67DCB4}"/>
              </a:ext>
            </a:extLst>
          </p:cNvPr>
          <p:cNvSpPr>
            <a:spLocks noGrp="1"/>
          </p:cNvSpPr>
          <p:nvPr>
            <p:ph type="ftr" sz="quarter" idx="11"/>
          </p:nvPr>
        </p:nvSpPr>
        <p:spPr/>
        <p:txBody>
          <a:bodyPr/>
          <a:lstStyle/>
          <a:p>
            <a:endParaRPr lang="nl-BE"/>
          </a:p>
        </p:txBody>
      </p:sp>
      <p:pic>
        <p:nvPicPr>
          <p:cNvPr id="7" name="Picture 2" descr="https://euc-powerpoint.officeapps.live.com/pods/GetClipboardImage.ashx?Id=a2e41e44-f48a-42b6-bdc4-598cb2145252&amp;DC=GEU2&amp;wdoverrides=GetClipboardImageEnabled:true">
            <a:extLst>
              <a:ext uri="{FF2B5EF4-FFF2-40B4-BE49-F238E27FC236}">
                <a16:creationId xmlns:a16="http://schemas.microsoft.com/office/drawing/2014/main" id="{72C9EB29-7B1E-465C-B1EA-E7F6AD0C1C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76" t="15870" r="2584" b="30424"/>
          <a:stretch/>
        </p:blipFill>
        <p:spPr bwMode="auto">
          <a:xfrm>
            <a:off x="4116778" y="3604793"/>
            <a:ext cx="9748851" cy="5617243"/>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BCB741BA-85AB-4056-57F8-3F334D3ED776}"/>
              </a:ext>
            </a:extLst>
          </p:cNvPr>
          <p:cNvSpPr txBox="1"/>
          <p:nvPr/>
        </p:nvSpPr>
        <p:spPr>
          <a:xfrm>
            <a:off x="7817224" y="4518212"/>
            <a:ext cx="1326776" cy="400110"/>
          </a:xfrm>
          <a:prstGeom prst="rect">
            <a:avLst/>
          </a:prstGeom>
          <a:solidFill>
            <a:schemeClr val="bg1"/>
          </a:solidFill>
          <a:ln>
            <a:solidFill>
              <a:schemeClr val="bg1"/>
            </a:solidFill>
          </a:ln>
        </p:spPr>
        <p:txBody>
          <a:bodyPr wrap="square" rtlCol="0">
            <a:spAutoFit/>
          </a:bodyPr>
          <a:lstStyle/>
          <a:p>
            <a:pPr algn="ctr"/>
            <a:r>
              <a:rPr lang="nl-BE" sz="2000" b="1" i="1" dirty="0" err="1"/>
              <a:t>depletion</a:t>
            </a:r>
            <a:endParaRPr lang="nl-BE" b="1" i="1" dirty="0"/>
          </a:p>
        </p:txBody>
      </p:sp>
      <p:sp>
        <p:nvSpPr>
          <p:cNvPr id="9" name="Tekstvak 8">
            <a:extLst>
              <a:ext uri="{FF2B5EF4-FFF2-40B4-BE49-F238E27FC236}">
                <a16:creationId xmlns:a16="http://schemas.microsoft.com/office/drawing/2014/main" id="{8B3A8319-18B3-2095-16E5-72114940419E}"/>
              </a:ext>
            </a:extLst>
          </p:cNvPr>
          <p:cNvSpPr txBox="1"/>
          <p:nvPr/>
        </p:nvSpPr>
        <p:spPr>
          <a:xfrm>
            <a:off x="6813176" y="5540188"/>
            <a:ext cx="3621742" cy="400110"/>
          </a:xfrm>
          <a:prstGeom prst="rect">
            <a:avLst/>
          </a:prstGeom>
          <a:solidFill>
            <a:schemeClr val="bg1"/>
          </a:solidFill>
          <a:ln>
            <a:solidFill>
              <a:schemeClr val="bg1"/>
            </a:solidFill>
          </a:ln>
        </p:spPr>
        <p:txBody>
          <a:bodyPr wrap="square" rtlCol="0">
            <a:spAutoFit/>
          </a:bodyPr>
          <a:lstStyle/>
          <a:p>
            <a:pPr algn="ctr"/>
            <a:r>
              <a:rPr lang="nl-BE" sz="2000" b="1" i="1" dirty="0" err="1"/>
              <a:t>Average</a:t>
            </a:r>
            <a:r>
              <a:rPr lang="nl-BE" sz="2000" b="1" i="1" dirty="0"/>
              <a:t> student</a:t>
            </a:r>
          </a:p>
        </p:txBody>
      </p:sp>
      <p:sp>
        <p:nvSpPr>
          <p:cNvPr id="10" name="Tekstvak 9">
            <a:extLst>
              <a:ext uri="{FF2B5EF4-FFF2-40B4-BE49-F238E27FC236}">
                <a16:creationId xmlns:a16="http://schemas.microsoft.com/office/drawing/2014/main" id="{F22F6D32-E111-E234-9AF5-5FB4D6D12565}"/>
              </a:ext>
            </a:extLst>
          </p:cNvPr>
          <p:cNvSpPr txBox="1"/>
          <p:nvPr/>
        </p:nvSpPr>
        <p:spPr>
          <a:xfrm>
            <a:off x="7261412" y="7315200"/>
            <a:ext cx="3173506" cy="400110"/>
          </a:xfrm>
          <a:prstGeom prst="rect">
            <a:avLst/>
          </a:prstGeom>
          <a:solidFill>
            <a:schemeClr val="bg1"/>
          </a:solidFill>
          <a:ln>
            <a:solidFill>
              <a:schemeClr val="bg1"/>
            </a:solidFill>
          </a:ln>
        </p:spPr>
        <p:txBody>
          <a:bodyPr wrap="square" rtlCol="0">
            <a:spAutoFit/>
          </a:bodyPr>
          <a:lstStyle/>
          <a:p>
            <a:pPr algn="ctr"/>
            <a:r>
              <a:rPr lang="nl-BE" sz="2000" b="1" i="1" dirty="0"/>
              <a:t>Too </a:t>
            </a:r>
            <a:r>
              <a:rPr lang="nl-BE" sz="2000" b="1" i="1" dirty="0" err="1"/>
              <a:t>little</a:t>
            </a:r>
            <a:r>
              <a:rPr lang="nl-BE" sz="2000" b="1" i="1" dirty="0"/>
              <a:t> </a:t>
            </a:r>
            <a:r>
              <a:rPr lang="nl-BE" sz="2000" b="1" i="1" dirty="0" err="1"/>
              <a:t>study</a:t>
            </a:r>
            <a:r>
              <a:rPr lang="nl-BE" sz="2000" b="1" i="1" dirty="0"/>
              <a:t> time</a:t>
            </a:r>
          </a:p>
        </p:txBody>
      </p:sp>
      <p:sp>
        <p:nvSpPr>
          <p:cNvPr id="11" name="Tekstvak 10">
            <a:extLst>
              <a:ext uri="{FF2B5EF4-FFF2-40B4-BE49-F238E27FC236}">
                <a16:creationId xmlns:a16="http://schemas.microsoft.com/office/drawing/2014/main" id="{CB19E673-11D7-C63A-380D-BDE36C9008A4}"/>
              </a:ext>
            </a:extLst>
          </p:cNvPr>
          <p:cNvSpPr txBox="1"/>
          <p:nvPr/>
        </p:nvSpPr>
        <p:spPr>
          <a:xfrm>
            <a:off x="4249271" y="3747247"/>
            <a:ext cx="1039905" cy="400110"/>
          </a:xfrm>
          <a:prstGeom prst="rect">
            <a:avLst/>
          </a:prstGeom>
          <a:solidFill>
            <a:schemeClr val="bg1"/>
          </a:solidFill>
          <a:ln>
            <a:solidFill>
              <a:schemeClr val="bg1"/>
            </a:solidFill>
          </a:ln>
        </p:spPr>
        <p:txBody>
          <a:bodyPr wrap="square" rtlCol="0">
            <a:spAutoFit/>
          </a:bodyPr>
          <a:lstStyle/>
          <a:p>
            <a:r>
              <a:rPr lang="nl-BE" sz="2000" dirty="0" err="1"/>
              <a:t>Hours</a:t>
            </a:r>
            <a:endParaRPr lang="nl-BE" dirty="0"/>
          </a:p>
        </p:txBody>
      </p:sp>
      <p:sp>
        <p:nvSpPr>
          <p:cNvPr id="12" name="Tekstvak 11">
            <a:extLst>
              <a:ext uri="{FF2B5EF4-FFF2-40B4-BE49-F238E27FC236}">
                <a16:creationId xmlns:a16="http://schemas.microsoft.com/office/drawing/2014/main" id="{46E6DD3D-5D4D-14BB-9C58-1975F1881F11}"/>
              </a:ext>
            </a:extLst>
          </p:cNvPr>
          <p:cNvSpPr txBox="1"/>
          <p:nvPr/>
        </p:nvSpPr>
        <p:spPr>
          <a:xfrm>
            <a:off x="4876800" y="8268891"/>
            <a:ext cx="1362635" cy="400110"/>
          </a:xfrm>
          <a:prstGeom prst="rect">
            <a:avLst/>
          </a:prstGeom>
          <a:solidFill>
            <a:schemeClr val="bg1"/>
          </a:solidFill>
          <a:ln>
            <a:solidFill>
              <a:schemeClr val="bg1"/>
            </a:solidFill>
          </a:ln>
        </p:spPr>
        <p:txBody>
          <a:bodyPr wrap="square" rtlCol="0">
            <a:spAutoFit/>
          </a:bodyPr>
          <a:lstStyle/>
          <a:p>
            <a:r>
              <a:rPr lang="nl-BE" sz="2000" dirty="0"/>
              <a:t>Weeks</a:t>
            </a:r>
            <a:endParaRPr lang="nl-BE" dirty="0"/>
          </a:p>
        </p:txBody>
      </p:sp>
    </p:spTree>
    <p:extLst>
      <p:ext uri="{BB962C8B-B14F-4D97-AF65-F5344CB8AC3E}">
        <p14:creationId xmlns:p14="http://schemas.microsoft.com/office/powerpoint/2010/main" val="2693313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EC2D143-C537-4B60-9602-BD693DD1B90B}"/>
              </a:ext>
            </a:extLst>
          </p:cNvPr>
          <p:cNvSpPr>
            <a:spLocks noGrp="1"/>
          </p:cNvSpPr>
          <p:nvPr>
            <p:ph type="body" sz="quarter" idx="17"/>
          </p:nvPr>
        </p:nvSpPr>
        <p:spPr>
          <a:xfrm>
            <a:off x="1057276" y="1872262"/>
            <a:ext cx="16575629" cy="6103800"/>
          </a:xfrm>
        </p:spPr>
        <p:txBody>
          <a:bodyPr/>
          <a:lstStyle/>
          <a:p>
            <a:r>
              <a:rPr lang="nl-BE" b="1" dirty="0"/>
              <a:t>B. ECTS sheets as a guideline</a:t>
            </a:r>
            <a:endParaRPr lang="nl-BE" dirty="0"/>
          </a:p>
          <a:p>
            <a:pPr marL="571500" indent="-571500">
              <a:buFont typeface="Arial" panose="020B0604020202020204" pitchFamily="34" charset="0"/>
              <a:buChar char="•"/>
            </a:pPr>
            <a:r>
              <a:rPr lang="nl-BE" dirty="0"/>
              <a:t>1 SP = 25-30 </a:t>
            </a:r>
            <a:r>
              <a:rPr lang="nl-BE" dirty="0" err="1"/>
              <a:t>hours</a:t>
            </a:r>
            <a:r>
              <a:rPr lang="nl-BE" dirty="0"/>
              <a:t> of </a:t>
            </a:r>
            <a:r>
              <a:rPr lang="nl-BE" dirty="0" err="1"/>
              <a:t>study</a:t>
            </a:r>
            <a:r>
              <a:rPr lang="nl-BE" dirty="0"/>
              <a:t> </a:t>
            </a:r>
            <a:r>
              <a:rPr lang="nl-BE" dirty="0" err="1"/>
              <a:t>activity</a:t>
            </a:r>
            <a:r>
              <a:rPr lang="nl-BE" dirty="0"/>
              <a:t> (covers </a:t>
            </a:r>
            <a:r>
              <a:rPr lang="nl-BE" dirty="0" err="1"/>
              <a:t>everything</a:t>
            </a:r>
            <a:r>
              <a:rPr lang="nl-BE" dirty="0"/>
              <a:t> in </a:t>
            </a:r>
            <a:r>
              <a:rPr lang="nl-BE" dirty="0" err="1"/>
              <a:t>the</a:t>
            </a:r>
            <a:r>
              <a:rPr lang="nl-BE" dirty="0"/>
              <a:t> subject)</a:t>
            </a:r>
          </a:p>
          <a:p>
            <a:pPr marL="571500" indent="-571500">
              <a:buFont typeface="Arial" panose="020B0604020202020204" pitchFamily="34" charset="0"/>
              <a:buChar char="•"/>
            </a:pPr>
            <a:r>
              <a:rPr lang="nl-BE" dirty="0" err="1"/>
              <a:t>Work</a:t>
            </a:r>
            <a:r>
              <a:rPr lang="nl-BE" dirty="0"/>
              <a:t> </a:t>
            </a:r>
            <a:r>
              <a:rPr lang="nl-BE" dirty="0" err="1"/>
              <a:t>an</a:t>
            </a:r>
            <a:r>
              <a:rPr lang="nl-BE" dirty="0"/>
              <a:t> </a:t>
            </a:r>
            <a:r>
              <a:rPr lang="nl-BE" dirty="0" err="1"/>
              <a:t>average</a:t>
            </a:r>
            <a:r>
              <a:rPr lang="nl-BE" dirty="0"/>
              <a:t> of 40-50 </a:t>
            </a:r>
            <a:r>
              <a:rPr lang="nl-BE" dirty="0" err="1"/>
              <a:t>hours</a:t>
            </a:r>
            <a:r>
              <a:rPr lang="nl-BE" dirty="0"/>
              <a:t> per week on school = </a:t>
            </a:r>
            <a:r>
              <a:rPr lang="nl-BE" dirty="0" err="1"/>
              <a:t>full-time</a:t>
            </a:r>
            <a:r>
              <a:rPr lang="nl-BE" dirty="0"/>
              <a:t> job</a:t>
            </a:r>
            <a:endParaRPr lang="nl-BE" dirty="0">
              <a:hlinkClick r:id="" action="ppaction://noaction"/>
            </a:endParaRPr>
          </a:p>
          <a:p>
            <a:pPr marL="571500" indent="-571500">
              <a:buFont typeface="Arial" panose="020B0604020202020204" pitchFamily="34" charset="0"/>
              <a:buChar char="•"/>
            </a:pPr>
            <a:r>
              <a:rPr lang="nl-BE" dirty="0">
                <a:hlinkClick r:id="" action="ppaction://noaction"/>
              </a:rPr>
              <a:t>www.howest.be/ects</a:t>
            </a:r>
            <a:r>
              <a:rPr lang="nl-BE" dirty="0"/>
              <a:t> </a:t>
            </a:r>
          </a:p>
          <a:p>
            <a:endParaRPr lang="nl-BE" dirty="0"/>
          </a:p>
          <a:p>
            <a:pPr marL="571500" indent="-571500">
              <a:buFont typeface="Arial" panose="020B0604020202020204" pitchFamily="34" charset="0"/>
              <a:buChar char="•"/>
            </a:pPr>
            <a:endParaRPr lang="nl-BE" dirty="0"/>
          </a:p>
          <a:p>
            <a:pPr marL="571500" indent="-571500">
              <a:buFont typeface="Arial" panose="020B0604020202020204" pitchFamily="34" charset="0"/>
              <a:buChar char="•"/>
            </a:pPr>
            <a:endParaRPr lang="nl-BE" dirty="0"/>
          </a:p>
        </p:txBody>
      </p:sp>
      <p:sp>
        <p:nvSpPr>
          <p:cNvPr id="3" name="Tijdelijke aanduiding voor dianummer 2">
            <a:extLst>
              <a:ext uri="{FF2B5EF4-FFF2-40B4-BE49-F238E27FC236}">
                <a16:creationId xmlns:a16="http://schemas.microsoft.com/office/drawing/2014/main" id="{B369FEAF-DFE0-4D80-B8FD-BA325169DB7C}"/>
              </a:ext>
            </a:extLst>
          </p:cNvPr>
          <p:cNvSpPr>
            <a:spLocks noGrp="1"/>
          </p:cNvSpPr>
          <p:nvPr>
            <p:ph type="sldNum" sz="quarter" idx="12"/>
          </p:nvPr>
        </p:nvSpPr>
        <p:spPr/>
        <p:txBody>
          <a:bodyPr/>
          <a:lstStyle/>
          <a:p>
            <a:endParaRPr lang="nl-BE" dirty="0"/>
          </a:p>
        </p:txBody>
      </p:sp>
      <p:sp>
        <p:nvSpPr>
          <p:cNvPr id="4" name="Titel 3">
            <a:extLst>
              <a:ext uri="{FF2B5EF4-FFF2-40B4-BE49-F238E27FC236}">
                <a16:creationId xmlns:a16="http://schemas.microsoft.com/office/drawing/2014/main" id="{8DD9985A-3CBF-4468-81E6-27BD46FD61C5}"/>
              </a:ext>
            </a:extLst>
          </p:cNvPr>
          <p:cNvSpPr>
            <a:spLocks noGrp="1"/>
          </p:cNvSpPr>
          <p:nvPr>
            <p:ph type="title"/>
          </p:nvPr>
        </p:nvSpPr>
        <p:spPr/>
        <p:txBody>
          <a:bodyPr/>
          <a:lstStyle/>
          <a:p>
            <a:r>
              <a:rPr lang="nl-BE" noProof="0" dirty="0"/>
              <a:t>Step 1: </a:t>
            </a:r>
            <a:r>
              <a:rPr lang="nl-BE" noProof="0" dirty="0" err="1"/>
              <a:t>determine</a:t>
            </a:r>
            <a:r>
              <a:rPr lang="nl-BE" noProof="0" dirty="0"/>
              <a:t> </a:t>
            </a:r>
            <a:r>
              <a:rPr lang="nl-BE" noProof="0" dirty="0" err="1"/>
              <a:t>your</a:t>
            </a:r>
            <a:r>
              <a:rPr lang="nl-BE" noProof="0" dirty="0"/>
              <a:t> time commitment (3/3)</a:t>
            </a:r>
            <a:endParaRPr lang="nl-BE" dirty="0"/>
          </a:p>
        </p:txBody>
      </p:sp>
      <p:sp>
        <p:nvSpPr>
          <p:cNvPr id="5" name="Tijdelijke aanduiding voor datum 4">
            <a:extLst>
              <a:ext uri="{FF2B5EF4-FFF2-40B4-BE49-F238E27FC236}">
                <a16:creationId xmlns:a16="http://schemas.microsoft.com/office/drawing/2014/main" id="{C1C1C294-0A89-41FA-9B74-CEB0D2B0CAB6}"/>
              </a:ext>
            </a:extLst>
          </p:cNvPr>
          <p:cNvSpPr>
            <a:spLocks noGrp="1"/>
          </p:cNvSpPr>
          <p:nvPr>
            <p:ph type="dt" sz="half" idx="10"/>
          </p:nvPr>
        </p:nvSpPr>
        <p:spPr/>
        <p:txBody>
          <a:bodyPr/>
          <a:lstStyle/>
          <a:p>
            <a:endParaRPr lang="nl-BE" dirty="0"/>
          </a:p>
        </p:txBody>
      </p:sp>
      <p:sp>
        <p:nvSpPr>
          <p:cNvPr id="6" name="Tijdelijke aanduiding voor voettekst 5">
            <a:extLst>
              <a:ext uri="{FF2B5EF4-FFF2-40B4-BE49-F238E27FC236}">
                <a16:creationId xmlns:a16="http://schemas.microsoft.com/office/drawing/2014/main" id="{E3DADE12-CBFA-4037-ACEF-BD248AD34DAB}"/>
              </a:ext>
            </a:extLst>
          </p:cNvPr>
          <p:cNvSpPr>
            <a:spLocks noGrp="1"/>
          </p:cNvSpPr>
          <p:nvPr>
            <p:ph type="ftr" sz="quarter" idx="11"/>
          </p:nvPr>
        </p:nvSpPr>
        <p:spPr/>
        <p:txBody>
          <a:bodyPr/>
          <a:lstStyle/>
          <a:p>
            <a:endParaRPr lang="nl-BE" dirty="0"/>
          </a:p>
        </p:txBody>
      </p:sp>
      <p:pic>
        <p:nvPicPr>
          <p:cNvPr id="7" name="Picture 2" descr="Te hoge studiebelasting - Petities.nl">
            <a:extLst>
              <a:ext uri="{FF2B5EF4-FFF2-40B4-BE49-F238E27FC236}">
                <a16:creationId xmlns:a16="http://schemas.microsoft.com/office/drawing/2014/main" id="{76B31306-A126-401B-8995-BFA8DD786E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3291" y="0"/>
            <a:ext cx="4504709" cy="2570447"/>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B2D05BED-CF2B-662F-2A73-F578B21F2E7F}"/>
              </a:ext>
            </a:extLst>
          </p:cNvPr>
          <p:cNvPicPr/>
          <p:nvPr/>
        </p:nvPicPr>
        <p:blipFill rotWithShape="1">
          <a:blip r:embed="rId4"/>
          <a:srcRect l="11243" t="11993" r="12566" b="14403"/>
          <a:stretch/>
        </p:blipFill>
        <p:spPr bwMode="auto">
          <a:xfrm>
            <a:off x="4497155" y="4663575"/>
            <a:ext cx="9018009" cy="4916986"/>
          </a:xfrm>
          <a:prstGeom prst="rect">
            <a:avLst/>
          </a:prstGeom>
          <a:ln>
            <a:noFill/>
          </a:ln>
          <a:extLst>
            <a:ext uri="{53640926-AAD7-44D8-BBD7-CCE9431645EC}">
              <a14:shadowObscured xmlns:a14="http://schemas.microsoft.com/office/drawing/2010/main"/>
            </a:ext>
          </a:extLst>
        </p:spPr>
      </p:pic>
      <p:sp>
        <p:nvSpPr>
          <p:cNvPr id="10" name="Pijl: rechts 9">
            <a:extLst>
              <a:ext uri="{FF2B5EF4-FFF2-40B4-BE49-F238E27FC236}">
                <a16:creationId xmlns:a16="http://schemas.microsoft.com/office/drawing/2014/main" id="{37F6B936-BE04-C82A-8EFA-940E58513EAF}"/>
              </a:ext>
            </a:extLst>
          </p:cNvPr>
          <p:cNvSpPr/>
          <p:nvPr/>
        </p:nvSpPr>
        <p:spPr>
          <a:xfrm>
            <a:off x="2890582" y="7167452"/>
            <a:ext cx="1606573" cy="630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249742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7">
            <a:extLst>
              <a:ext uri="{FF2B5EF4-FFF2-40B4-BE49-F238E27FC236}">
                <a16:creationId xmlns:a16="http://schemas.microsoft.com/office/drawing/2014/main" id="{A3DF5622-E637-45DA-97B3-5E41DAAAAF70}"/>
              </a:ext>
            </a:extLst>
          </p:cNvPr>
          <p:cNvSpPr>
            <a:spLocks noGrp="1"/>
          </p:cNvSpPr>
          <p:nvPr>
            <p:ph type="sldNum" sz="quarter" idx="12"/>
          </p:nvPr>
        </p:nvSpPr>
        <p:spPr>
          <a:xfrm>
            <a:off x="14543315" y="9306717"/>
            <a:ext cx="1001264" cy="547688"/>
          </a:xfrm>
        </p:spPr>
        <p:txBody>
          <a:bodyPr/>
          <a:lstStyle/>
          <a:p>
            <a:fld id="{B7527A74-2D87-4307-9531-5A57D9647EEB}" type="slidenum">
              <a:rPr lang="nl-BE" smtClean="0"/>
              <a:pPr/>
              <a:t>9</a:t>
            </a:fld>
            <a:endParaRPr lang="nl-BE"/>
          </a:p>
        </p:txBody>
      </p:sp>
      <p:sp>
        <p:nvSpPr>
          <p:cNvPr id="10" name="Titel 9">
            <a:extLst>
              <a:ext uri="{FF2B5EF4-FFF2-40B4-BE49-F238E27FC236}">
                <a16:creationId xmlns:a16="http://schemas.microsoft.com/office/drawing/2014/main" id="{956FC7F6-826D-4437-B417-5BD1EFBAE263}"/>
              </a:ext>
            </a:extLst>
          </p:cNvPr>
          <p:cNvSpPr>
            <a:spLocks noGrp="1"/>
          </p:cNvSpPr>
          <p:nvPr>
            <p:ph type="title"/>
          </p:nvPr>
        </p:nvSpPr>
        <p:spPr>
          <a:xfrm>
            <a:off x="998692" y="888883"/>
            <a:ext cx="16575629" cy="630355"/>
          </a:xfrm>
        </p:spPr>
        <p:txBody>
          <a:bodyPr/>
          <a:lstStyle/>
          <a:p>
            <a:r>
              <a:rPr lang="nl-BE" noProof="0" dirty="0"/>
              <a:t>Step 2: get a view of </a:t>
            </a:r>
            <a:r>
              <a:rPr lang="nl-BE" noProof="0" dirty="0" err="1"/>
              <a:t>your</a:t>
            </a:r>
            <a:r>
              <a:rPr lang="nl-BE" noProof="0" dirty="0"/>
              <a:t> semester</a:t>
            </a:r>
          </a:p>
        </p:txBody>
      </p:sp>
      <p:sp>
        <p:nvSpPr>
          <p:cNvPr id="3" name="Tijdelijke aanduiding voor voettekst 2">
            <a:extLst>
              <a:ext uri="{FF2B5EF4-FFF2-40B4-BE49-F238E27FC236}">
                <a16:creationId xmlns:a16="http://schemas.microsoft.com/office/drawing/2014/main" id="{672066D8-1003-4104-9004-C7C1D57DBB55}"/>
              </a:ext>
            </a:extLst>
          </p:cNvPr>
          <p:cNvSpPr>
            <a:spLocks noGrp="1"/>
          </p:cNvSpPr>
          <p:nvPr>
            <p:ph type="ftr" sz="quarter" idx="11"/>
          </p:nvPr>
        </p:nvSpPr>
        <p:spPr>
          <a:xfrm>
            <a:off x="2274889" y="9306717"/>
            <a:ext cx="6172200" cy="547688"/>
          </a:xfrm>
        </p:spPr>
        <p:txBody>
          <a:bodyPr/>
          <a:lstStyle/>
          <a:p>
            <a:endParaRPr lang="nl-BE" dirty="0"/>
          </a:p>
        </p:txBody>
      </p:sp>
      <p:sp>
        <p:nvSpPr>
          <p:cNvPr id="5" name="Tijdelijke aanduiding voor tekst 4">
            <a:extLst>
              <a:ext uri="{FF2B5EF4-FFF2-40B4-BE49-F238E27FC236}">
                <a16:creationId xmlns:a16="http://schemas.microsoft.com/office/drawing/2014/main" id="{7FA0D3A1-7316-4678-9D30-1AD38CE42F67}"/>
              </a:ext>
            </a:extLst>
          </p:cNvPr>
          <p:cNvSpPr>
            <a:spLocks noGrp="1"/>
          </p:cNvSpPr>
          <p:nvPr>
            <p:ph type="body" sz="quarter" idx="17"/>
          </p:nvPr>
        </p:nvSpPr>
        <p:spPr>
          <a:xfrm>
            <a:off x="159274" y="2120220"/>
            <a:ext cx="16575629" cy="6046560"/>
          </a:xfrm>
        </p:spPr>
        <p:txBody>
          <a:bodyPr/>
          <a:lstStyle/>
          <a:p>
            <a:pPr marL="1943100" lvl="2" indent="-571500">
              <a:lnSpc>
                <a:spcPct val="150000"/>
              </a:lnSpc>
              <a:buFont typeface="Arial" panose="020B0604020202020204" pitchFamily="34" charset="0"/>
              <a:buChar char="•"/>
            </a:pPr>
            <a:r>
              <a:rPr lang="nl-BE" sz="3600" noProof="0" dirty="0"/>
              <a:t>Weekends </a:t>
            </a:r>
            <a:r>
              <a:rPr lang="nl-BE" sz="3600" noProof="0" dirty="0" err="1"/>
              <a:t>and</a:t>
            </a:r>
            <a:r>
              <a:rPr lang="nl-BE" sz="3600" noProof="0" dirty="0"/>
              <a:t> </a:t>
            </a:r>
            <a:r>
              <a:rPr lang="nl-BE" sz="3600" noProof="0" dirty="0" err="1"/>
              <a:t>days</a:t>
            </a:r>
            <a:r>
              <a:rPr lang="nl-BE" sz="3600" noProof="0" dirty="0"/>
              <a:t> off</a:t>
            </a:r>
          </a:p>
          <a:p>
            <a:pPr marL="1943100" lvl="2" indent="-571500">
              <a:lnSpc>
                <a:spcPct val="150000"/>
              </a:lnSpc>
              <a:buFont typeface="Arial" panose="020B0604020202020204" pitchFamily="34" charset="0"/>
              <a:buChar char="•"/>
            </a:pPr>
            <a:r>
              <a:rPr lang="nl-BE" sz="3600" noProof="0" dirty="0"/>
              <a:t>Deadlines of </a:t>
            </a:r>
            <a:r>
              <a:rPr lang="nl-BE" sz="3600" noProof="0" dirty="0" err="1"/>
              <a:t>tasks</a:t>
            </a:r>
            <a:r>
              <a:rPr lang="nl-BE" sz="3600" noProof="0" dirty="0"/>
              <a:t> </a:t>
            </a:r>
            <a:r>
              <a:rPr lang="nl-BE" sz="3600" noProof="0" dirty="0" err="1"/>
              <a:t>and</a:t>
            </a:r>
            <a:r>
              <a:rPr lang="nl-BE" sz="3600" noProof="0" dirty="0"/>
              <a:t> </a:t>
            </a:r>
            <a:r>
              <a:rPr lang="nl-BE" sz="3600" noProof="0" dirty="0" err="1"/>
              <a:t>group</a:t>
            </a:r>
            <a:r>
              <a:rPr lang="nl-BE" sz="3600" noProof="0" dirty="0"/>
              <a:t> </a:t>
            </a:r>
            <a:r>
              <a:rPr lang="nl-BE" sz="3600" noProof="0" dirty="0" err="1"/>
              <a:t>work</a:t>
            </a:r>
            <a:endParaRPr lang="nl-BE" sz="3600" noProof="0" dirty="0"/>
          </a:p>
          <a:p>
            <a:pPr marL="1943100" lvl="2" indent="-571500">
              <a:lnSpc>
                <a:spcPct val="150000"/>
              </a:lnSpc>
              <a:buFont typeface="Arial" panose="020B0604020202020204" pitchFamily="34" charset="0"/>
              <a:buChar char="•"/>
            </a:pPr>
            <a:r>
              <a:rPr lang="nl-BE" sz="3600" noProof="0" dirty="0" err="1"/>
              <a:t>Internship</a:t>
            </a:r>
            <a:r>
              <a:rPr lang="nl-BE" sz="3600" noProof="0" dirty="0"/>
              <a:t> </a:t>
            </a:r>
            <a:r>
              <a:rPr lang="nl-BE" sz="3600" noProof="0" dirty="0" err="1"/>
              <a:t>periods</a:t>
            </a:r>
            <a:r>
              <a:rPr lang="nl-BE" sz="3600" noProof="0" dirty="0"/>
              <a:t> </a:t>
            </a:r>
          </a:p>
          <a:p>
            <a:pPr marL="1943100" lvl="2" indent="-571500">
              <a:lnSpc>
                <a:spcPct val="150000"/>
              </a:lnSpc>
              <a:buFont typeface="Arial" panose="020B0604020202020204" pitchFamily="34" charset="0"/>
              <a:buChar char="•"/>
            </a:pPr>
            <a:r>
              <a:rPr lang="nl-BE" sz="3600" noProof="0" dirty="0"/>
              <a:t>Holiday </a:t>
            </a:r>
            <a:r>
              <a:rPr lang="nl-BE" sz="3600" noProof="0" dirty="0" err="1"/>
              <a:t>periods</a:t>
            </a:r>
            <a:r>
              <a:rPr lang="nl-BE" sz="3600" noProof="0" dirty="0"/>
              <a:t> </a:t>
            </a:r>
          </a:p>
          <a:p>
            <a:pPr marL="1943100" lvl="2" indent="-571500">
              <a:lnSpc>
                <a:spcPct val="150000"/>
              </a:lnSpc>
              <a:buFont typeface="Arial" panose="020B0604020202020204" pitchFamily="34" charset="0"/>
              <a:buChar char="•"/>
            </a:pPr>
            <a:r>
              <a:rPr lang="nl-BE" sz="3600" noProof="0" dirty="0"/>
              <a:t>Official block </a:t>
            </a:r>
            <a:r>
              <a:rPr lang="nl-BE" sz="3600" noProof="0" dirty="0" err="1"/>
              <a:t>period</a:t>
            </a:r>
            <a:endParaRPr lang="nl-BE" sz="3600" noProof="0" dirty="0"/>
          </a:p>
          <a:p>
            <a:pPr marL="1943100" lvl="2" indent="-571500">
              <a:lnSpc>
                <a:spcPct val="150000"/>
              </a:lnSpc>
              <a:buFont typeface="Arial" panose="020B0604020202020204" pitchFamily="34" charset="0"/>
              <a:buChar char="•"/>
            </a:pPr>
            <a:r>
              <a:rPr lang="nl-BE" sz="3600" noProof="0" dirty="0" err="1"/>
              <a:t>Exam</a:t>
            </a:r>
            <a:r>
              <a:rPr lang="nl-BE" sz="3600" noProof="0" dirty="0"/>
              <a:t> </a:t>
            </a:r>
            <a:r>
              <a:rPr lang="nl-BE" sz="3600" noProof="0" dirty="0" err="1"/>
              <a:t>period</a:t>
            </a:r>
            <a:r>
              <a:rPr lang="nl-BE" sz="3600" noProof="0" dirty="0"/>
              <a:t> </a:t>
            </a:r>
          </a:p>
          <a:p>
            <a:pPr marL="1943100" lvl="2" indent="-571500">
              <a:buFont typeface="Arial" panose="020B0604020202020204" pitchFamily="34" charset="0"/>
              <a:buChar char="•"/>
            </a:pPr>
            <a:endParaRPr lang="nl-BE" noProof="0" dirty="0"/>
          </a:p>
          <a:p>
            <a:pPr marL="1943100" lvl="2" indent="-571500">
              <a:buFont typeface="Arial" panose="020B0604020202020204" pitchFamily="34" charset="0"/>
              <a:buChar char="•"/>
            </a:pPr>
            <a:endParaRPr lang="nl-BE" noProof="0" dirty="0"/>
          </a:p>
          <a:p>
            <a:pPr marL="1257300" lvl="1" indent="-571500">
              <a:buFont typeface="Arial" panose="020B0604020202020204" pitchFamily="34" charset="0"/>
              <a:buChar char="•"/>
            </a:pPr>
            <a:endParaRPr lang="nl-BE" noProof="0" dirty="0"/>
          </a:p>
          <a:p>
            <a:pPr marL="1257300" lvl="1" indent="-571500">
              <a:buFont typeface="Arial" panose="020B0604020202020204" pitchFamily="34" charset="0"/>
              <a:buChar char="•"/>
            </a:pPr>
            <a:endParaRPr lang="nl-BE" noProof="0" dirty="0"/>
          </a:p>
          <a:p>
            <a:pPr marL="1257300" lvl="1" indent="-571500">
              <a:buFont typeface="Arial" panose="020B0604020202020204" pitchFamily="34" charset="0"/>
              <a:buChar char="•"/>
            </a:pPr>
            <a:endParaRPr lang="nl-BE" noProof="0" dirty="0"/>
          </a:p>
          <a:p>
            <a:pPr marL="1943100" lvl="2" indent="-571500">
              <a:buFont typeface="Arial" panose="020B0604020202020204" pitchFamily="34" charset="0"/>
              <a:buChar char="•"/>
            </a:pPr>
            <a:endParaRPr lang="nl-BE" noProof="0" dirty="0"/>
          </a:p>
          <a:p>
            <a:pPr marL="571500" indent="-571500">
              <a:buFont typeface="Arial" panose="020B0604020202020204" pitchFamily="34" charset="0"/>
              <a:buChar char="•"/>
            </a:pPr>
            <a:endParaRPr lang="nl-BE" noProof="0" dirty="0"/>
          </a:p>
        </p:txBody>
      </p:sp>
      <p:pic>
        <p:nvPicPr>
          <p:cNvPr id="2" name="Afbeelding 2">
            <a:extLst>
              <a:ext uri="{FF2B5EF4-FFF2-40B4-BE49-F238E27FC236}">
                <a16:creationId xmlns:a16="http://schemas.microsoft.com/office/drawing/2014/main" id="{F19F8C22-0CCE-F0D7-671C-9463DBD18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068" t="14674" r="4655" b="7420"/>
          <a:stretch>
            <a:fillRect/>
          </a:stretch>
        </p:blipFill>
        <p:spPr bwMode="auto">
          <a:xfrm>
            <a:off x="7671615" y="4248247"/>
            <a:ext cx="8341496" cy="505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887000"/>
      </p:ext>
    </p:extLst>
  </p:cSld>
  <p:clrMapOvr>
    <a:masterClrMapping/>
  </p:clrMapOvr>
</p:sld>
</file>

<file path=ppt/theme/theme1.xml><?xml version="1.0" encoding="utf-8"?>
<a:theme xmlns:a="http://schemas.openxmlformats.org/drawingml/2006/main" name="Howest NL">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west EN">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west NL met tweede logo">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4ec6e03-f3f4-401e-9892-fc963598a535">
      <Terms xmlns="http://schemas.microsoft.com/office/infopath/2007/PartnerControls"/>
    </lcf76f155ced4ddcb4097134ff3c332f>
    <TaxCatchAll xmlns="ae0db234-3dfa-4dab-a83b-32962002aa0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C5D1770AC9494696E517EDF2BA0AA6" ma:contentTypeVersion="16" ma:contentTypeDescription="Een nieuw document maken." ma:contentTypeScope="" ma:versionID="6aa25b648a220803c50bb8b054edd8ce">
  <xsd:schema xmlns:xsd="http://www.w3.org/2001/XMLSchema" xmlns:xs="http://www.w3.org/2001/XMLSchema" xmlns:p="http://schemas.microsoft.com/office/2006/metadata/properties" xmlns:ns2="24ec6e03-f3f4-401e-9892-fc963598a535" xmlns:ns3="ae0db234-3dfa-4dab-a83b-32962002aa0d" targetNamespace="http://schemas.microsoft.com/office/2006/metadata/properties" ma:root="true" ma:fieldsID="d903affe84d9dc4130759d804d02d7ce" ns2:_="" ns3:_="">
    <xsd:import namespace="24ec6e03-f3f4-401e-9892-fc963598a535"/>
    <xsd:import namespace="ae0db234-3dfa-4dab-a83b-32962002aa0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ec6e03-f3f4-401e-9892-fc963598a5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9d9af33d-1c7e-4655-8224-df3a670842a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0db234-3dfa-4dab-a83b-32962002aa0d"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cb31451e-a9e3-4983-a16f-c60f10a3dafa}" ma:internalName="TaxCatchAll" ma:showField="CatchAllData" ma:web="ae0db234-3dfa-4dab-a83b-32962002aa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9D7BF5-FA67-45FF-A287-CE11E2521B25}">
  <ds:schemaRef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ae0db234-3dfa-4dab-a83b-32962002aa0d"/>
    <ds:schemaRef ds:uri="24ec6e03-f3f4-401e-9892-fc963598a535"/>
    <ds:schemaRef ds:uri="http://purl.org/dc/dcmitype/"/>
    <ds:schemaRef ds:uri="http://purl.org/dc/terms/"/>
  </ds:schemaRefs>
</ds:datastoreItem>
</file>

<file path=customXml/itemProps2.xml><?xml version="1.0" encoding="utf-8"?>
<ds:datastoreItem xmlns:ds="http://schemas.openxmlformats.org/officeDocument/2006/customXml" ds:itemID="{67E805CF-5123-4B02-8348-B20123482E1D}">
  <ds:schemaRefs>
    <ds:schemaRef ds:uri="http://schemas.microsoft.com/sharepoint/v3/contenttype/forms"/>
  </ds:schemaRefs>
</ds:datastoreItem>
</file>

<file path=customXml/itemProps3.xml><?xml version="1.0" encoding="utf-8"?>
<ds:datastoreItem xmlns:ds="http://schemas.openxmlformats.org/officeDocument/2006/customXml" ds:itemID="{02A555C3-2C86-475F-9615-AEF4B66E9672}">
  <ds:schemaRefs>
    <ds:schemaRef ds:uri="24ec6e03-f3f4-401e-9892-fc963598a535"/>
    <ds:schemaRef ds:uri="ae0db234-3dfa-4dab-a83b-32962002aa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2549</TotalTime>
  <Words>936</Words>
  <Application>Microsoft Office PowerPoint</Application>
  <PresentationFormat>Aangepast</PresentationFormat>
  <Paragraphs>231</Paragraphs>
  <Slides>22</Slides>
  <Notes>17</Notes>
  <HiddenSlides>0</HiddenSlides>
  <MMClips>1</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22</vt:i4>
      </vt:variant>
    </vt:vector>
  </HeadingPairs>
  <TitlesOfParts>
    <vt:vector size="32" baseType="lpstr">
      <vt:lpstr>Arial</vt:lpstr>
      <vt:lpstr>Verdana</vt:lpstr>
      <vt:lpstr>Courier New</vt:lpstr>
      <vt:lpstr>Calibri Light</vt:lpstr>
      <vt:lpstr>Calibri</vt:lpstr>
      <vt:lpstr>Arial Rounded MT Bold</vt:lpstr>
      <vt:lpstr>Wingdings</vt:lpstr>
      <vt:lpstr>Howest NL</vt:lpstr>
      <vt:lpstr>Howest EN</vt:lpstr>
      <vt:lpstr>Howest NL met tweede logo</vt:lpstr>
      <vt:lpstr>Workshop</vt:lpstr>
      <vt:lpstr>What Lemo skills are covered here?</vt:lpstr>
      <vt:lpstr>Recognisable?</vt:lpstr>
      <vt:lpstr>WHAT TO EXPECT</vt:lpstr>
      <vt:lpstr>Why?</vt:lpstr>
      <vt:lpstr>Step 1: determine your time commitment (1/3)</vt:lpstr>
      <vt:lpstr>Step 1: determine your time commitment (2/3)</vt:lpstr>
      <vt:lpstr>Step 1: determine your time commitment (3/3)</vt:lpstr>
      <vt:lpstr>Step 2: get a view of your semester</vt:lpstr>
      <vt:lpstr>Step 3: make a to-do list</vt:lpstr>
      <vt:lpstr>Step 4: planning ahead! – How (1/2)</vt:lpstr>
      <vt:lpstr>Step 4: planning ahead! – How (2/2)</vt:lpstr>
      <vt:lpstr>Step 4: plan ahead! – SMART (example)</vt:lpstr>
      <vt:lpstr>Step 4: planning ahead! – Golden tips</vt:lpstr>
      <vt:lpstr>Step 4: plan ahead! – Setting priorities</vt:lpstr>
      <vt:lpstr>Step 4: plan ahead! - Productivity</vt:lpstr>
      <vt:lpstr>Optimise your concentration: distractors - triggers</vt:lpstr>
      <vt:lpstr>Optimise your concentration</vt:lpstr>
      <vt:lpstr>Pomodoro-method</vt:lpstr>
      <vt:lpstr>Plan attitudes</vt:lpstr>
      <vt:lpstr>PowerPoint-presentatie</vt:lpstr>
      <vt:lpstr>PowerPoint-presentatie</vt:lpstr>
    </vt:vector>
  </TitlesOfParts>
  <Company>Howest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regis.le.roy@howest.be</dc:creator>
  <cp:lastModifiedBy>Margot Janssens</cp:lastModifiedBy>
  <cp:revision>2</cp:revision>
  <dcterms:created xsi:type="dcterms:W3CDTF">2019-05-02T19:50:51Z</dcterms:created>
  <dcterms:modified xsi:type="dcterms:W3CDTF">2022-11-07T14:45:09Z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0x0101009DC5D1770AC9494696E517EDF2BA0AA6</vt:lpwstr>
  </property>
  <property fmtid="{D5CDD505-2E9C-101B-9397-08002B2CF9AE}" pid="3" name="MediaServiceImageTags">
    <vt:lpwstr/>
  </property>
</Properties>
</file>