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36" r:id="rId6"/>
  </p:sldMasterIdLst>
  <p:notesMasterIdLst>
    <p:notesMasterId r:id="rId29"/>
  </p:notesMasterIdLst>
  <p:handoutMasterIdLst>
    <p:handoutMasterId r:id="rId30"/>
  </p:handoutMasterIdLst>
  <p:sldIdLst>
    <p:sldId id="257" r:id="rId7"/>
    <p:sldId id="277" r:id="rId8"/>
    <p:sldId id="279" r:id="rId9"/>
    <p:sldId id="264" r:id="rId10"/>
    <p:sldId id="276" r:id="rId11"/>
    <p:sldId id="283" r:id="rId12"/>
    <p:sldId id="285" r:id="rId13"/>
    <p:sldId id="284" r:id="rId14"/>
    <p:sldId id="273" r:id="rId15"/>
    <p:sldId id="270" r:id="rId16"/>
    <p:sldId id="271" r:id="rId17"/>
    <p:sldId id="275" r:id="rId18"/>
    <p:sldId id="272" r:id="rId19"/>
    <p:sldId id="280" r:id="rId20"/>
    <p:sldId id="265" r:id="rId21"/>
    <p:sldId id="266" r:id="rId22"/>
    <p:sldId id="287" r:id="rId23"/>
    <p:sldId id="268" r:id="rId24"/>
    <p:sldId id="269" r:id="rId25"/>
    <p:sldId id="288" r:id="rId26"/>
    <p:sldId id="289" r:id="rId27"/>
    <p:sldId id="282" r:id="rId28"/>
  </p:sldIdLst>
  <p:sldSz cx="18288000" cy="10287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7BAE"/>
    <a:srgbClr val="738EB4"/>
    <a:srgbClr val="68BCB5"/>
    <a:srgbClr val="63BF80"/>
    <a:srgbClr val="A8C477"/>
    <a:srgbClr val="C8DBFE"/>
    <a:srgbClr val="44C8F5"/>
    <a:srgbClr val="009A93"/>
    <a:srgbClr val="FFE3F5"/>
    <a:srgbClr val="FFFC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8" autoAdjust="0"/>
  </p:normalViewPr>
  <p:slideViewPr>
    <p:cSldViewPr snapToGrid="0" showGuides="1">
      <p:cViewPr varScale="1">
        <p:scale>
          <a:sx n="53" d="100"/>
          <a:sy n="53" d="100"/>
        </p:scale>
        <p:origin x="1229"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p:scale>
          <a:sx n="150" d="100"/>
          <a:sy n="150" d="100"/>
        </p:scale>
        <p:origin x="2454" y="336"/>
      </p:cViewPr>
      <p:guideLst/>
    </p:cSldViewPr>
  </p:notesViewPr>
  <p:gridSpacing cx="719999" cy="71999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t Janssens" userId="f69163b5-52e0-4723-b622-bb4bf4dbab8f" providerId="ADAL" clId="{62597E5C-3898-478C-A49C-873EE46F76D3}"/>
    <pc:docChg chg="undo custSel modSld">
      <pc:chgData name="Margot Janssens" userId="f69163b5-52e0-4723-b622-bb4bf4dbab8f" providerId="ADAL" clId="{62597E5C-3898-478C-A49C-873EE46F76D3}" dt="2023-01-09T13:12:47.676" v="8905"/>
      <pc:docMkLst>
        <pc:docMk/>
      </pc:docMkLst>
      <pc:sldChg chg="modSp mod">
        <pc:chgData name="Margot Janssens" userId="f69163b5-52e0-4723-b622-bb4bf4dbab8f" providerId="ADAL" clId="{62597E5C-3898-478C-A49C-873EE46F76D3}" dt="2023-01-09T13:03:06.751" v="8870" actId="20577"/>
        <pc:sldMkLst>
          <pc:docMk/>
          <pc:sldMk cId="4132277270" sldId="257"/>
        </pc:sldMkLst>
        <pc:spChg chg="mod">
          <ac:chgData name="Margot Janssens" userId="f69163b5-52e0-4723-b622-bb4bf4dbab8f" providerId="ADAL" clId="{62597E5C-3898-478C-A49C-873EE46F76D3}" dt="2023-01-09T13:03:06.751" v="8870" actId="20577"/>
          <ac:spMkLst>
            <pc:docMk/>
            <pc:sldMk cId="4132277270" sldId="257"/>
            <ac:spMk id="4" creationId="{6C9A04DC-6025-47FF-AE29-4C9A95E62DAF}"/>
          </ac:spMkLst>
        </pc:spChg>
      </pc:sldChg>
      <pc:sldChg chg="modSp mod">
        <pc:chgData name="Margot Janssens" userId="f69163b5-52e0-4723-b622-bb4bf4dbab8f" providerId="ADAL" clId="{62597E5C-3898-478C-A49C-873EE46F76D3}" dt="2023-01-09T13:07:30.696" v="8886" actId="207"/>
        <pc:sldMkLst>
          <pc:docMk/>
          <pc:sldMk cId="3808618729" sldId="264"/>
        </pc:sldMkLst>
        <pc:spChg chg="mod">
          <ac:chgData name="Margot Janssens" userId="f69163b5-52e0-4723-b622-bb4bf4dbab8f" providerId="ADAL" clId="{62597E5C-3898-478C-A49C-873EE46F76D3}" dt="2023-01-09T13:07:30.696" v="8886" actId="207"/>
          <ac:spMkLst>
            <pc:docMk/>
            <pc:sldMk cId="3808618729" sldId="264"/>
            <ac:spMk id="6" creationId="{8920D957-27D7-4D36-996D-899A1A6A810D}"/>
          </ac:spMkLst>
        </pc:spChg>
        <pc:spChg chg="mod">
          <ac:chgData name="Margot Janssens" userId="f69163b5-52e0-4723-b622-bb4bf4dbab8f" providerId="ADAL" clId="{62597E5C-3898-478C-A49C-873EE46F76D3}" dt="2022-12-15T10:19:03.498" v="277" actId="20577"/>
          <ac:spMkLst>
            <pc:docMk/>
            <pc:sldMk cId="3808618729" sldId="264"/>
            <ac:spMk id="7" creationId="{E6B517C3-58F0-4F3E-939A-8D87109CE2B7}"/>
          </ac:spMkLst>
        </pc:spChg>
        <pc:spChg chg="mod">
          <ac:chgData name="Margot Janssens" userId="f69163b5-52e0-4723-b622-bb4bf4dbab8f" providerId="ADAL" clId="{62597E5C-3898-478C-A49C-873EE46F76D3}" dt="2022-12-15T10:28:22.121" v="719" actId="404"/>
          <ac:spMkLst>
            <pc:docMk/>
            <pc:sldMk cId="3808618729" sldId="264"/>
            <ac:spMk id="8" creationId="{23B9A51A-0C09-4C7E-B2BE-FAFDDD34EA93}"/>
          </ac:spMkLst>
        </pc:spChg>
      </pc:sldChg>
      <pc:sldChg chg="modSp mod">
        <pc:chgData name="Margot Janssens" userId="f69163b5-52e0-4723-b622-bb4bf4dbab8f" providerId="ADAL" clId="{62597E5C-3898-478C-A49C-873EE46F76D3}" dt="2023-01-09T13:11:58.264" v="8896"/>
        <pc:sldMkLst>
          <pc:docMk/>
          <pc:sldMk cId="1848275228" sldId="265"/>
        </pc:sldMkLst>
        <pc:spChg chg="mod">
          <ac:chgData name="Margot Janssens" userId="f69163b5-52e0-4723-b622-bb4bf4dbab8f" providerId="ADAL" clId="{62597E5C-3898-478C-A49C-873EE46F76D3}" dt="2023-01-09T13:11:58.264" v="8896"/>
          <ac:spMkLst>
            <pc:docMk/>
            <pc:sldMk cId="1848275228" sldId="265"/>
            <ac:spMk id="5" creationId="{E2288D2A-4A38-4FCA-AB88-7930B724F597}"/>
          </ac:spMkLst>
        </pc:spChg>
        <pc:spChg chg="mod">
          <ac:chgData name="Margot Janssens" userId="f69163b5-52e0-4723-b622-bb4bf4dbab8f" providerId="ADAL" clId="{62597E5C-3898-478C-A49C-873EE46F76D3}" dt="2022-12-19T10:46:41.517" v="5435"/>
          <ac:spMkLst>
            <pc:docMk/>
            <pc:sldMk cId="1848275228" sldId="265"/>
            <ac:spMk id="6" creationId="{3C5DBF80-BFEB-454F-9F1D-6DE8D8EA6806}"/>
          </ac:spMkLst>
        </pc:spChg>
        <pc:spChg chg="mod">
          <ac:chgData name="Margot Janssens" userId="f69163b5-52e0-4723-b622-bb4bf4dbab8f" providerId="ADAL" clId="{62597E5C-3898-478C-A49C-873EE46F76D3}" dt="2023-01-09T12:31:09.981" v="6738" actId="20577"/>
          <ac:spMkLst>
            <pc:docMk/>
            <pc:sldMk cId="1848275228" sldId="265"/>
            <ac:spMk id="7" creationId="{B8C735DF-DEA1-46BE-82B9-59B218A8D775}"/>
          </ac:spMkLst>
        </pc:spChg>
      </pc:sldChg>
      <pc:sldChg chg="modSp mod">
        <pc:chgData name="Margot Janssens" userId="f69163b5-52e0-4723-b622-bb4bf4dbab8f" providerId="ADAL" clId="{62597E5C-3898-478C-A49C-873EE46F76D3}" dt="2023-01-09T13:12:04.099" v="8897"/>
        <pc:sldMkLst>
          <pc:docMk/>
          <pc:sldMk cId="3956877111" sldId="266"/>
        </pc:sldMkLst>
        <pc:spChg chg="mod">
          <ac:chgData name="Margot Janssens" userId="f69163b5-52e0-4723-b622-bb4bf4dbab8f" providerId="ADAL" clId="{62597E5C-3898-478C-A49C-873EE46F76D3}" dt="2023-01-09T12:31:14.427" v="6743" actId="20577"/>
          <ac:spMkLst>
            <pc:docMk/>
            <pc:sldMk cId="3956877111" sldId="266"/>
            <ac:spMk id="2" creationId="{191F7308-0A4D-443F-9D10-8DA1E0A45ADF}"/>
          </ac:spMkLst>
        </pc:spChg>
        <pc:spChg chg="mod">
          <ac:chgData name="Margot Janssens" userId="f69163b5-52e0-4723-b622-bb4bf4dbab8f" providerId="ADAL" clId="{62597E5C-3898-478C-A49C-873EE46F76D3}" dt="2022-12-19T10:52:08.381" v="6195"/>
          <ac:spMkLst>
            <pc:docMk/>
            <pc:sldMk cId="3956877111" sldId="266"/>
            <ac:spMk id="4" creationId="{8DD7E7C5-48ED-4202-B3C4-1CF05792A456}"/>
          </ac:spMkLst>
        </pc:spChg>
        <pc:spChg chg="mod">
          <ac:chgData name="Margot Janssens" userId="f69163b5-52e0-4723-b622-bb4bf4dbab8f" providerId="ADAL" clId="{62597E5C-3898-478C-A49C-873EE46F76D3}" dt="2023-01-09T13:12:04.099" v="8897"/>
          <ac:spMkLst>
            <pc:docMk/>
            <pc:sldMk cId="3956877111" sldId="266"/>
            <ac:spMk id="6" creationId="{1C245EC5-0C34-49E5-A24E-60C8C07795FD}"/>
          </ac:spMkLst>
        </pc:spChg>
      </pc:sldChg>
      <pc:sldChg chg="modSp mod">
        <pc:chgData name="Margot Janssens" userId="f69163b5-52e0-4723-b622-bb4bf4dbab8f" providerId="ADAL" clId="{62597E5C-3898-478C-A49C-873EE46F76D3}" dt="2023-01-09T13:12:29.176" v="8901"/>
        <pc:sldMkLst>
          <pc:docMk/>
          <pc:sldMk cId="2150302598" sldId="268"/>
        </pc:sldMkLst>
        <pc:spChg chg="mod">
          <ac:chgData name="Margot Janssens" userId="f69163b5-52e0-4723-b622-bb4bf4dbab8f" providerId="ADAL" clId="{62597E5C-3898-478C-A49C-873EE46F76D3}" dt="2023-01-09T12:37:53.885" v="7220" actId="20577"/>
          <ac:spMkLst>
            <pc:docMk/>
            <pc:sldMk cId="2150302598" sldId="268"/>
            <ac:spMk id="2" creationId="{DECE446D-CE8C-45F9-BC74-47FCA6A98384}"/>
          </ac:spMkLst>
        </pc:spChg>
        <pc:spChg chg="mod">
          <ac:chgData name="Margot Janssens" userId="f69163b5-52e0-4723-b622-bb4bf4dbab8f" providerId="ADAL" clId="{62597E5C-3898-478C-A49C-873EE46F76D3}" dt="2023-01-09T12:35:11.555" v="6999"/>
          <ac:spMkLst>
            <pc:docMk/>
            <pc:sldMk cId="2150302598" sldId="268"/>
            <ac:spMk id="4" creationId="{63D43E95-7765-46F5-9A40-3ABC88F8C795}"/>
          </ac:spMkLst>
        </pc:spChg>
        <pc:spChg chg="mod">
          <ac:chgData name="Margot Janssens" userId="f69163b5-52e0-4723-b622-bb4bf4dbab8f" providerId="ADAL" clId="{62597E5C-3898-478C-A49C-873EE46F76D3}" dt="2023-01-09T13:12:29.176" v="8901"/>
          <ac:spMkLst>
            <pc:docMk/>
            <pc:sldMk cId="2150302598" sldId="268"/>
            <ac:spMk id="6" creationId="{B60E420A-A2B7-4BFC-A51A-D580E26F896B}"/>
          </ac:spMkLst>
        </pc:spChg>
      </pc:sldChg>
      <pc:sldChg chg="modSp mod">
        <pc:chgData name="Margot Janssens" userId="f69163b5-52e0-4723-b622-bb4bf4dbab8f" providerId="ADAL" clId="{62597E5C-3898-478C-A49C-873EE46F76D3}" dt="2023-01-09T13:12:33.602" v="8902"/>
        <pc:sldMkLst>
          <pc:docMk/>
          <pc:sldMk cId="2610431192" sldId="269"/>
        </pc:sldMkLst>
        <pc:spChg chg="mod">
          <ac:chgData name="Margot Janssens" userId="f69163b5-52e0-4723-b622-bb4bf4dbab8f" providerId="ADAL" clId="{62597E5C-3898-478C-A49C-873EE46F76D3}" dt="2023-01-09T12:40:25.842" v="7437" actId="20577"/>
          <ac:spMkLst>
            <pc:docMk/>
            <pc:sldMk cId="2610431192" sldId="269"/>
            <ac:spMk id="2" creationId="{D67BD2BA-884B-4B9A-B9F9-213652542FB9}"/>
          </ac:spMkLst>
        </pc:spChg>
        <pc:spChg chg="mod">
          <ac:chgData name="Margot Janssens" userId="f69163b5-52e0-4723-b622-bb4bf4dbab8f" providerId="ADAL" clId="{62597E5C-3898-478C-A49C-873EE46F76D3}" dt="2023-01-09T12:38:07.978" v="7221"/>
          <ac:spMkLst>
            <pc:docMk/>
            <pc:sldMk cId="2610431192" sldId="269"/>
            <ac:spMk id="4" creationId="{68C051E1-12EC-4446-8EAF-EA8AFEF65D70}"/>
          </ac:spMkLst>
        </pc:spChg>
        <pc:spChg chg="mod">
          <ac:chgData name="Margot Janssens" userId="f69163b5-52e0-4723-b622-bb4bf4dbab8f" providerId="ADAL" clId="{62597E5C-3898-478C-A49C-873EE46F76D3}" dt="2023-01-09T13:12:33.602" v="8902"/>
          <ac:spMkLst>
            <pc:docMk/>
            <pc:sldMk cId="2610431192" sldId="269"/>
            <ac:spMk id="6" creationId="{3249065C-C7C3-4E43-8702-32380BB3AED4}"/>
          </ac:spMkLst>
        </pc:spChg>
      </pc:sldChg>
      <pc:sldChg chg="modSp mod">
        <pc:chgData name="Margot Janssens" userId="f69163b5-52e0-4723-b622-bb4bf4dbab8f" providerId="ADAL" clId="{62597E5C-3898-478C-A49C-873EE46F76D3}" dt="2023-01-09T13:09:05.204" v="8891"/>
        <pc:sldMkLst>
          <pc:docMk/>
          <pc:sldMk cId="516887090" sldId="270"/>
        </pc:sldMkLst>
        <pc:spChg chg="mod">
          <ac:chgData name="Margot Janssens" userId="f69163b5-52e0-4723-b622-bb4bf4dbab8f" providerId="ADAL" clId="{62597E5C-3898-478C-A49C-873EE46F76D3}" dt="2022-12-15T13:47:06.227" v="3740" actId="20577"/>
          <ac:spMkLst>
            <pc:docMk/>
            <pc:sldMk cId="516887090" sldId="270"/>
            <ac:spMk id="2" creationId="{74E174F4-8B7A-46F1-AF23-2BCBBBDD10D8}"/>
          </ac:spMkLst>
        </pc:spChg>
        <pc:spChg chg="mod">
          <ac:chgData name="Margot Janssens" userId="f69163b5-52e0-4723-b622-bb4bf4dbab8f" providerId="ADAL" clId="{62597E5C-3898-478C-A49C-873EE46F76D3}" dt="2022-12-15T13:45:10.889" v="3445"/>
          <ac:spMkLst>
            <pc:docMk/>
            <pc:sldMk cId="516887090" sldId="270"/>
            <ac:spMk id="4" creationId="{9CD4DA53-67AF-4E04-87C9-38A7CDCD029F}"/>
          </ac:spMkLst>
        </pc:spChg>
        <pc:spChg chg="mod">
          <ac:chgData name="Margot Janssens" userId="f69163b5-52e0-4723-b622-bb4bf4dbab8f" providerId="ADAL" clId="{62597E5C-3898-478C-A49C-873EE46F76D3}" dt="2023-01-09T13:09:05.204" v="8891"/>
          <ac:spMkLst>
            <pc:docMk/>
            <pc:sldMk cId="516887090" sldId="270"/>
            <ac:spMk id="6" creationId="{C6A33687-8A6D-413D-A55A-54693DBE1769}"/>
          </ac:spMkLst>
        </pc:spChg>
      </pc:sldChg>
      <pc:sldChg chg="modSp mod">
        <pc:chgData name="Margot Janssens" userId="f69163b5-52e0-4723-b622-bb4bf4dbab8f" providerId="ADAL" clId="{62597E5C-3898-478C-A49C-873EE46F76D3}" dt="2023-01-09T13:11:42.627" v="8892"/>
        <pc:sldMkLst>
          <pc:docMk/>
          <pc:sldMk cId="698563754" sldId="271"/>
        </pc:sldMkLst>
        <pc:spChg chg="mod">
          <ac:chgData name="Margot Janssens" userId="f69163b5-52e0-4723-b622-bb4bf4dbab8f" providerId="ADAL" clId="{62597E5C-3898-478C-A49C-873EE46F76D3}" dt="2022-12-15T13:51:31.819" v="4264" actId="20577"/>
          <ac:spMkLst>
            <pc:docMk/>
            <pc:sldMk cId="698563754" sldId="271"/>
            <ac:spMk id="2" creationId="{19987C7C-48DC-4CA5-9C30-6FA3578F47FB}"/>
          </ac:spMkLst>
        </pc:spChg>
        <pc:spChg chg="mod">
          <ac:chgData name="Margot Janssens" userId="f69163b5-52e0-4723-b622-bb4bf4dbab8f" providerId="ADAL" clId="{62597E5C-3898-478C-A49C-873EE46F76D3}" dt="2022-12-15T13:47:23.300" v="3741"/>
          <ac:spMkLst>
            <pc:docMk/>
            <pc:sldMk cId="698563754" sldId="271"/>
            <ac:spMk id="4" creationId="{BEB5209A-DEDD-453A-B37E-A0E68B8B5FA7}"/>
          </ac:spMkLst>
        </pc:spChg>
        <pc:spChg chg="mod">
          <ac:chgData name="Margot Janssens" userId="f69163b5-52e0-4723-b622-bb4bf4dbab8f" providerId="ADAL" clId="{62597E5C-3898-478C-A49C-873EE46F76D3}" dt="2023-01-09T13:11:42.627" v="8892"/>
          <ac:spMkLst>
            <pc:docMk/>
            <pc:sldMk cId="698563754" sldId="271"/>
            <ac:spMk id="6" creationId="{39FFDFFB-688D-4E51-B755-24A2CB920BED}"/>
          </ac:spMkLst>
        </pc:spChg>
      </pc:sldChg>
      <pc:sldChg chg="addSp modSp mod">
        <pc:chgData name="Margot Janssens" userId="f69163b5-52e0-4723-b622-bb4bf4dbab8f" providerId="ADAL" clId="{62597E5C-3898-478C-A49C-873EE46F76D3}" dt="2023-01-09T13:11:50.276" v="8894"/>
        <pc:sldMkLst>
          <pc:docMk/>
          <pc:sldMk cId="2956515668" sldId="272"/>
        </pc:sldMkLst>
        <pc:spChg chg="add mod">
          <ac:chgData name="Margot Janssens" userId="f69163b5-52e0-4723-b622-bb4bf4dbab8f" providerId="ADAL" clId="{62597E5C-3898-478C-A49C-873EE46F76D3}" dt="2022-12-19T10:38:33.037" v="5016" actId="208"/>
          <ac:spMkLst>
            <pc:docMk/>
            <pc:sldMk cId="2956515668" sldId="272"/>
            <ac:spMk id="5" creationId="{ADFCABB6-B8F4-60CA-9997-9DE99EF93972}"/>
          </ac:spMkLst>
        </pc:spChg>
        <pc:spChg chg="mod">
          <ac:chgData name="Margot Janssens" userId="f69163b5-52e0-4723-b622-bb4bf4dbab8f" providerId="ADAL" clId="{62597E5C-3898-478C-A49C-873EE46F76D3}" dt="2023-01-09T13:11:50.276" v="8894"/>
          <ac:spMkLst>
            <pc:docMk/>
            <pc:sldMk cId="2956515668" sldId="272"/>
            <ac:spMk id="6" creationId="{750E7F91-9DBD-4D54-B623-4A2B2E12258F}"/>
          </ac:spMkLst>
        </pc:spChg>
        <pc:spChg chg="add mod">
          <ac:chgData name="Margot Janssens" userId="f69163b5-52e0-4723-b622-bb4bf4dbab8f" providerId="ADAL" clId="{62597E5C-3898-478C-A49C-873EE46F76D3}" dt="2022-12-19T10:39:25.380" v="5041" actId="208"/>
          <ac:spMkLst>
            <pc:docMk/>
            <pc:sldMk cId="2956515668" sldId="272"/>
            <ac:spMk id="7" creationId="{CF05E97B-1059-1054-0B32-2AB03101A441}"/>
          </ac:spMkLst>
        </pc:spChg>
        <pc:spChg chg="mod">
          <ac:chgData name="Margot Janssens" userId="f69163b5-52e0-4723-b622-bb4bf4dbab8f" providerId="ADAL" clId="{62597E5C-3898-478C-A49C-873EE46F76D3}" dt="2022-12-19T10:34:47.913" v="4870"/>
          <ac:spMkLst>
            <pc:docMk/>
            <pc:sldMk cId="2956515668" sldId="272"/>
            <ac:spMk id="8" creationId="{80A07DA9-C638-40DD-82A7-BAEEDD443184}"/>
          </ac:spMkLst>
        </pc:spChg>
        <pc:spChg chg="mod">
          <ac:chgData name="Margot Janssens" userId="f69163b5-52e0-4723-b622-bb4bf4dbab8f" providerId="ADAL" clId="{62597E5C-3898-478C-A49C-873EE46F76D3}" dt="2022-12-19T10:36:04.671" v="4991" actId="20577"/>
          <ac:spMkLst>
            <pc:docMk/>
            <pc:sldMk cId="2956515668" sldId="272"/>
            <ac:spMk id="9" creationId="{B08D9331-D958-45F3-9EC8-4683A6BB1F15}"/>
          </ac:spMkLst>
        </pc:spChg>
        <pc:spChg chg="add mod">
          <ac:chgData name="Margot Janssens" userId="f69163b5-52e0-4723-b622-bb4bf4dbab8f" providerId="ADAL" clId="{62597E5C-3898-478C-A49C-873EE46F76D3}" dt="2022-12-19T10:39:52.269" v="5072" actId="208"/>
          <ac:spMkLst>
            <pc:docMk/>
            <pc:sldMk cId="2956515668" sldId="272"/>
            <ac:spMk id="10" creationId="{F7A52125-FB28-BF5E-C2CA-54F083DB6981}"/>
          </ac:spMkLst>
        </pc:spChg>
        <pc:spChg chg="add mod">
          <ac:chgData name="Margot Janssens" userId="f69163b5-52e0-4723-b622-bb4bf4dbab8f" providerId="ADAL" clId="{62597E5C-3898-478C-A49C-873EE46F76D3}" dt="2022-12-19T10:40:24.896" v="5103" actId="20577"/>
          <ac:spMkLst>
            <pc:docMk/>
            <pc:sldMk cId="2956515668" sldId="272"/>
            <ac:spMk id="11" creationId="{62008A94-2C39-92B8-034B-BB98D831AD25}"/>
          </ac:spMkLst>
        </pc:spChg>
        <pc:spChg chg="add mod">
          <ac:chgData name="Margot Janssens" userId="f69163b5-52e0-4723-b622-bb4bf4dbab8f" providerId="ADAL" clId="{62597E5C-3898-478C-A49C-873EE46F76D3}" dt="2022-12-19T10:40:50.622" v="5131" actId="208"/>
          <ac:spMkLst>
            <pc:docMk/>
            <pc:sldMk cId="2956515668" sldId="272"/>
            <ac:spMk id="12" creationId="{130818E4-E920-D495-E2BC-62BFC48BC05D}"/>
          </ac:spMkLst>
        </pc:spChg>
        <pc:spChg chg="add mod">
          <ac:chgData name="Margot Janssens" userId="f69163b5-52e0-4723-b622-bb4bf4dbab8f" providerId="ADAL" clId="{62597E5C-3898-478C-A49C-873EE46F76D3}" dt="2022-12-19T10:42:07.495" v="5157" actId="208"/>
          <ac:spMkLst>
            <pc:docMk/>
            <pc:sldMk cId="2956515668" sldId="272"/>
            <ac:spMk id="13" creationId="{87EF4D6B-639B-6D18-1961-426130F036D8}"/>
          </ac:spMkLst>
        </pc:spChg>
        <pc:spChg chg="add mod">
          <ac:chgData name="Margot Janssens" userId="f69163b5-52e0-4723-b622-bb4bf4dbab8f" providerId="ADAL" clId="{62597E5C-3898-478C-A49C-873EE46F76D3}" dt="2022-12-19T10:42:35.185" v="5182" actId="208"/>
          <ac:spMkLst>
            <pc:docMk/>
            <pc:sldMk cId="2956515668" sldId="272"/>
            <ac:spMk id="14" creationId="{B56BD8DA-49E5-24F1-FECC-CA37D3327824}"/>
          </ac:spMkLst>
        </pc:spChg>
        <pc:spChg chg="add mod">
          <ac:chgData name="Margot Janssens" userId="f69163b5-52e0-4723-b622-bb4bf4dbab8f" providerId="ADAL" clId="{62597E5C-3898-478C-A49C-873EE46F76D3}" dt="2022-12-19T10:43:08.890" v="5213" actId="208"/>
          <ac:spMkLst>
            <pc:docMk/>
            <pc:sldMk cId="2956515668" sldId="272"/>
            <ac:spMk id="15" creationId="{0F23A848-7918-182A-ACED-67F647A3B17E}"/>
          </ac:spMkLst>
        </pc:spChg>
        <pc:spChg chg="add mod">
          <ac:chgData name="Margot Janssens" userId="f69163b5-52e0-4723-b622-bb4bf4dbab8f" providerId="ADAL" clId="{62597E5C-3898-478C-A49C-873EE46F76D3}" dt="2022-12-19T10:44:05.669" v="5260" actId="255"/>
          <ac:spMkLst>
            <pc:docMk/>
            <pc:sldMk cId="2956515668" sldId="272"/>
            <ac:spMk id="16" creationId="{45AF7B4A-A1FC-9517-0DBD-EC8B9DF6AA62}"/>
          </ac:spMkLst>
        </pc:spChg>
        <pc:spChg chg="add mod">
          <ac:chgData name="Margot Janssens" userId="f69163b5-52e0-4723-b622-bb4bf4dbab8f" providerId="ADAL" clId="{62597E5C-3898-478C-A49C-873EE46F76D3}" dt="2022-12-19T10:44:40.581" v="5288" actId="208"/>
          <ac:spMkLst>
            <pc:docMk/>
            <pc:sldMk cId="2956515668" sldId="272"/>
            <ac:spMk id="17" creationId="{F6B46375-584B-8975-3A34-B56CB1FF1B4B}"/>
          </ac:spMkLst>
        </pc:spChg>
      </pc:sldChg>
      <pc:sldChg chg="modSp mod">
        <pc:chgData name="Margot Janssens" userId="f69163b5-52e0-4723-b622-bb4bf4dbab8f" providerId="ADAL" clId="{62597E5C-3898-478C-A49C-873EE46F76D3}" dt="2023-01-09T13:03:30.744" v="8882" actId="20577"/>
        <pc:sldMkLst>
          <pc:docMk/>
          <pc:sldMk cId="637190758" sldId="273"/>
        </pc:sldMkLst>
        <pc:spChg chg="mod">
          <ac:chgData name="Margot Janssens" userId="f69163b5-52e0-4723-b622-bb4bf4dbab8f" providerId="ADAL" clId="{62597E5C-3898-478C-A49C-873EE46F76D3}" dt="2022-12-15T13:44:37.020" v="3444" actId="20577"/>
          <ac:spMkLst>
            <pc:docMk/>
            <pc:sldMk cId="637190758" sldId="273"/>
            <ac:spMk id="2" creationId="{2DE4575F-43FB-4C83-BB6C-A539F7DE92CB}"/>
          </ac:spMkLst>
        </pc:spChg>
        <pc:spChg chg="mod">
          <ac:chgData name="Margot Janssens" userId="f69163b5-52e0-4723-b622-bb4bf4dbab8f" providerId="ADAL" clId="{62597E5C-3898-478C-A49C-873EE46F76D3}" dt="2022-12-15T13:33:32.241" v="2875" actId="20577"/>
          <ac:spMkLst>
            <pc:docMk/>
            <pc:sldMk cId="637190758" sldId="273"/>
            <ac:spMk id="4" creationId="{A4E0B9E4-46F0-486A-96B7-4B005B7A9FD0}"/>
          </ac:spMkLst>
        </pc:spChg>
        <pc:spChg chg="mod">
          <ac:chgData name="Margot Janssens" userId="f69163b5-52e0-4723-b622-bb4bf4dbab8f" providerId="ADAL" clId="{62597E5C-3898-478C-A49C-873EE46F76D3}" dt="2023-01-09T13:03:30.744" v="8882" actId="20577"/>
          <ac:spMkLst>
            <pc:docMk/>
            <pc:sldMk cId="637190758" sldId="273"/>
            <ac:spMk id="6" creationId="{1AD83930-731D-484A-B3C9-379F1D85E478}"/>
          </ac:spMkLst>
        </pc:spChg>
      </pc:sldChg>
      <pc:sldChg chg="modSp mod">
        <pc:chgData name="Margot Janssens" userId="f69163b5-52e0-4723-b622-bb4bf4dbab8f" providerId="ADAL" clId="{62597E5C-3898-478C-A49C-873EE46F76D3}" dt="2023-01-09T13:11:46.552" v="8893"/>
        <pc:sldMkLst>
          <pc:docMk/>
          <pc:sldMk cId="212770" sldId="275"/>
        </pc:sldMkLst>
        <pc:spChg chg="mod">
          <ac:chgData name="Margot Janssens" userId="f69163b5-52e0-4723-b622-bb4bf4dbab8f" providerId="ADAL" clId="{62597E5C-3898-478C-A49C-873EE46F76D3}" dt="2022-12-15T14:06:05.842" v="4869" actId="20577"/>
          <ac:spMkLst>
            <pc:docMk/>
            <pc:sldMk cId="212770" sldId="275"/>
            <ac:spMk id="2" creationId="{44135FCB-A664-4DA6-8F6A-EA5814CE30BA}"/>
          </ac:spMkLst>
        </pc:spChg>
        <pc:spChg chg="mod">
          <ac:chgData name="Margot Janssens" userId="f69163b5-52e0-4723-b622-bb4bf4dbab8f" providerId="ADAL" clId="{62597E5C-3898-478C-A49C-873EE46F76D3}" dt="2022-12-15T14:00:32.836" v="4265"/>
          <ac:spMkLst>
            <pc:docMk/>
            <pc:sldMk cId="212770" sldId="275"/>
            <ac:spMk id="4" creationId="{DD040989-5AB1-4603-8C03-2893C45FD995}"/>
          </ac:spMkLst>
        </pc:spChg>
        <pc:spChg chg="mod">
          <ac:chgData name="Margot Janssens" userId="f69163b5-52e0-4723-b622-bb4bf4dbab8f" providerId="ADAL" clId="{62597E5C-3898-478C-A49C-873EE46F76D3}" dt="2023-01-09T13:11:46.552" v="8893"/>
          <ac:spMkLst>
            <pc:docMk/>
            <pc:sldMk cId="212770" sldId="275"/>
            <ac:spMk id="6" creationId="{1B20FE47-B7C2-4B13-9C90-7056FD4267E3}"/>
          </ac:spMkLst>
        </pc:spChg>
      </pc:sldChg>
      <pc:sldChg chg="modSp mod">
        <pc:chgData name="Margot Janssens" userId="f69163b5-52e0-4723-b622-bb4bf4dbab8f" providerId="ADAL" clId="{62597E5C-3898-478C-A49C-873EE46F76D3}" dt="2023-01-09T13:08:40.368" v="8887"/>
        <pc:sldMkLst>
          <pc:docMk/>
          <pc:sldMk cId="1628946443" sldId="276"/>
        </pc:sldMkLst>
        <pc:spChg chg="mod">
          <ac:chgData name="Margot Janssens" userId="f69163b5-52e0-4723-b622-bb4bf4dbab8f" providerId="ADAL" clId="{62597E5C-3898-478C-A49C-873EE46F76D3}" dt="2023-01-09T13:08:40.368" v="8887"/>
          <ac:spMkLst>
            <pc:docMk/>
            <pc:sldMk cId="1628946443" sldId="276"/>
            <ac:spMk id="5" creationId="{F9C072A5-701F-4FBD-9F58-DB4642F77C53}"/>
          </ac:spMkLst>
        </pc:spChg>
        <pc:spChg chg="mod">
          <ac:chgData name="Margot Janssens" userId="f69163b5-52e0-4723-b622-bb4bf4dbab8f" providerId="ADAL" clId="{62597E5C-3898-478C-A49C-873EE46F76D3}" dt="2022-12-15T10:32:35.228" v="725" actId="20577"/>
          <ac:spMkLst>
            <pc:docMk/>
            <pc:sldMk cId="1628946443" sldId="276"/>
            <ac:spMk id="6" creationId="{A595FB83-06F1-4609-B950-6439D31422CF}"/>
          </ac:spMkLst>
        </pc:spChg>
        <pc:spChg chg="mod">
          <ac:chgData name="Margot Janssens" userId="f69163b5-52e0-4723-b622-bb4bf4dbab8f" providerId="ADAL" clId="{62597E5C-3898-478C-A49C-873EE46F76D3}" dt="2022-12-15T10:36:47.751" v="1312" actId="20577"/>
          <ac:spMkLst>
            <pc:docMk/>
            <pc:sldMk cId="1628946443" sldId="276"/>
            <ac:spMk id="7" creationId="{778771AB-D7A2-47BB-AB3D-9CE92F963F31}"/>
          </ac:spMkLst>
        </pc:spChg>
      </pc:sldChg>
      <pc:sldChg chg="modSp mod">
        <pc:chgData name="Margot Janssens" userId="f69163b5-52e0-4723-b622-bb4bf4dbab8f" providerId="ADAL" clId="{62597E5C-3898-478C-A49C-873EE46F76D3}" dt="2023-01-09T13:05:38.929" v="8883"/>
        <pc:sldMkLst>
          <pc:docMk/>
          <pc:sldMk cId="2005441148" sldId="277"/>
        </pc:sldMkLst>
        <pc:spChg chg="mod">
          <ac:chgData name="Margot Janssens" userId="f69163b5-52e0-4723-b622-bb4bf4dbab8f" providerId="ADAL" clId="{62597E5C-3898-478C-A49C-873EE46F76D3}" dt="2022-12-15T10:08:14.770" v="37" actId="20577"/>
          <ac:spMkLst>
            <pc:docMk/>
            <pc:sldMk cId="2005441148" sldId="277"/>
            <ac:spMk id="3" creationId="{4BE5FEC1-AD8C-4949-BA4F-D4EC12CBECCB}"/>
          </ac:spMkLst>
        </pc:spChg>
        <pc:spChg chg="mod">
          <ac:chgData name="Margot Janssens" userId="f69163b5-52e0-4723-b622-bb4bf4dbab8f" providerId="ADAL" clId="{62597E5C-3898-478C-A49C-873EE46F76D3}" dt="2023-01-09T13:05:38.929" v="8883"/>
          <ac:spMkLst>
            <pc:docMk/>
            <pc:sldMk cId="2005441148" sldId="277"/>
            <ac:spMk id="5" creationId="{2B5042C2-2399-4926-B9D7-26062ABE0997}"/>
          </ac:spMkLst>
        </pc:spChg>
      </pc:sldChg>
      <pc:sldChg chg="modSp mod">
        <pc:chgData name="Margot Janssens" userId="f69163b5-52e0-4723-b622-bb4bf4dbab8f" providerId="ADAL" clId="{62597E5C-3898-478C-A49C-873EE46F76D3}" dt="2023-01-09T13:05:57.888" v="8884"/>
        <pc:sldMkLst>
          <pc:docMk/>
          <pc:sldMk cId="3108833826" sldId="279"/>
        </pc:sldMkLst>
        <pc:spChg chg="mod">
          <ac:chgData name="Margot Janssens" userId="f69163b5-52e0-4723-b622-bb4bf4dbab8f" providerId="ADAL" clId="{62597E5C-3898-478C-A49C-873EE46F76D3}" dt="2022-12-15T10:18:56.586" v="271" actId="20577"/>
          <ac:spMkLst>
            <pc:docMk/>
            <pc:sldMk cId="3108833826" sldId="279"/>
            <ac:spMk id="2" creationId="{61349771-8653-4F82-AA9E-38F3D2B585BB}"/>
          </ac:spMkLst>
        </pc:spChg>
        <pc:spChg chg="mod">
          <ac:chgData name="Margot Janssens" userId="f69163b5-52e0-4723-b622-bb4bf4dbab8f" providerId="ADAL" clId="{62597E5C-3898-478C-A49C-873EE46F76D3}" dt="2022-12-15T10:08:31.251" v="51" actId="20577"/>
          <ac:spMkLst>
            <pc:docMk/>
            <pc:sldMk cId="3108833826" sldId="279"/>
            <ac:spMk id="4" creationId="{64580B03-FA5F-4C97-9585-3CAEB3187936}"/>
          </ac:spMkLst>
        </pc:spChg>
        <pc:spChg chg="mod">
          <ac:chgData name="Margot Janssens" userId="f69163b5-52e0-4723-b622-bb4bf4dbab8f" providerId="ADAL" clId="{62597E5C-3898-478C-A49C-873EE46F76D3}" dt="2023-01-09T13:05:57.888" v="8884"/>
          <ac:spMkLst>
            <pc:docMk/>
            <pc:sldMk cId="3108833826" sldId="279"/>
            <ac:spMk id="6" creationId="{4E6D61B4-9AAD-4DC0-AF2B-F10934BCF56E}"/>
          </ac:spMkLst>
        </pc:spChg>
      </pc:sldChg>
      <pc:sldChg chg="modSp mod">
        <pc:chgData name="Margot Janssens" userId="f69163b5-52e0-4723-b622-bb4bf4dbab8f" providerId="ADAL" clId="{62597E5C-3898-478C-A49C-873EE46F76D3}" dt="2023-01-09T13:11:54.439" v="8895"/>
        <pc:sldMkLst>
          <pc:docMk/>
          <pc:sldMk cId="3175397450" sldId="280"/>
        </pc:sldMkLst>
        <pc:spChg chg="mod">
          <ac:chgData name="Margot Janssens" userId="f69163b5-52e0-4723-b622-bb4bf4dbab8f" providerId="ADAL" clId="{62597E5C-3898-478C-A49C-873EE46F76D3}" dt="2022-12-19T10:46:29.915" v="5434" actId="20577"/>
          <ac:spMkLst>
            <pc:docMk/>
            <pc:sldMk cId="3175397450" sldId="280"/>
            <ac:spMk id="2" creationId="{3B56BF09-74C0-46A6-8C21-41FEB82D0863}"/>
          </ac:spMkLst>
        </pc:spChg>
        <pc:spChg chg="mod">
          <ac:chgData name="Margot Janssens" userId="f69163b5-52e0-4723-b622-bb4bf4dbab8f" providerId="ADAL" clId="{62597E5C-3898-478C-A49C-873EE46F76D3}" dt="2022-12-19T10:44:50.811" v="5289"/>
          <ac:spMkLst>
            <pc:docMk/>
            <pc:sldMk cId="3175397450" sldId="280"/>
            <ac:spMk id="4" creationId="{C95A75CB-B0C2-42E0-9B6B-75491B5E29CE}"/>
          </ac:spMkLst>
        </pc:spChg>
        <pc:spChg chg="mod">
          <ac:chgData name="Margot Janssens" userId="f69163b5-52e0-4723-b622-bb4bf4dbab8f" providerId="ADAL" clId="{62597E5C-3898-478C-A49C-873EE46F76D3}" dt="2023-01-09T13:11:54.439" v="8895"/>
          <ac:spMkLst>
            <pc:docMk/>
            <pc:sldMk cId="3175397450" sldId="280"/>
            <ac:spMk id="6" creationId="{390D4021-9CEA-4507-AD2D-824E615AC3C8}"/>
          </ac:spMkLst>
        </pc:spChg>
      </pc:sldChg>
      <pc:sldChg chg="modSp mod">
        <pc:chgData name="Margot Janssens" userId="f69163b5-52e0-4723-b622-bb4bf4dbab8f" providerId="ADAL" clId="{62597E5C-3898-478C-A49C-873EE46F76D3}" dt="2023-01-09T13:12:47.676" v="8905"/>
        <pc:sldMkLst>
          <pc:docMk/>
          <pc:sldMk cId="1408663112" sldId="282"/>
        </pc:sldMkLst>
        <pc:spChg chg="mod">
          <ac:chgData name="Margot Janssens" userId="f69163b5-52e0-4723-b622-bb4bf4dbab8f" providerId="ADAL" clId="{62597E5C-3898-478C-A49C-873EE46F76D3}" dt="2023-01-09T13:02:54.222" v="8865" actId="5793"/>
          <ac:spMkLst>
            <pc:docMk/>
            <pc:sldMk cId="1408663112" sldId="282"/>
            <ac:spMk id="2" creationId="{908F1C20-F9BC-4B38-9D65-BE133B73CA9A}"/>
          </ac:spMkLst>
        </pc:spChg>
        <pc:spChg chg="mod">
          <ac:chgData name="Margot Janssens" userId="f69163b5-52e0-4723-b622-bb4bf4dbab8f" providerId="ADAL" clId="{62597E5C-3898-478C-A49C-873EE46F76D3}" dt="2023-01-09T12:59:32.480" v="8482" actId="20577"/>
          <ac:spMkLst>
            <pc:docMk/>
            <pc:sldMk cId="1408663112" sldId="282"/>
            <ac:spMk id="4" creationId="{22253238-1B8D-44B5-977A-7307198EA04E}"/>
          </ac:spMkLst>
        </pc:spChg>
        <pc:spChg chg="mod">
          <ac:chgData name="Margot Janssens" userId="f69163b5-52e0-4723-b622-bb4bf4dbab8f" providerId="ADAL" clId="{62597E5C-3898-478C-A49C-873EE46F76D3}" dt="2023-01-09T13:12:47.676" v="8905"/>
          <ac:spMkLst>
            <pc:docMk/>
            <pc:sldMk cId="1408663112" sldId="282"/>
            <ac:spMk id="6" creationId="{58A77E4F-A39D-4D5C-8375-F4DACE6BA676}"/>
          </ac:spMkLst>
        </pc:spChg>
      </pc:sldChg>
      <pc:sldChg chg="modSp mod">
        <pc:chgData name="Margot Janssens" userId="f69163b5-52e0-4723-b622-bb4bf4dbab8f" providerId="ADAL" clId="{62597E5C-3898-478C-A49C-873EE46F76D3}" dt="2023-01-09T13:08:50.634" v="8888"/>
        <pc:sldMkLst>
          <pc:docMk/>
          <pc:sldMk cId="2870903516" sldId="283"/>
        </pc:sldMkLst>
        <pc:spChg chg="mod">
          <ac:chgData name="Margot Janssens" userId="f69163b5-52e0-4723-b622-bb4bf4dbab8f" providerId="ADAL" clId="{62597E5C-3898-478C-A49C-873EE46F76D3}" dt="2022-12-15T13:04:57.501" v="1871" actId="5793"/>
          <ac:spMkLst>
            <pc:docMk/>
            <pc:sldMk cId="2870903516" sldId="283"/>
            <ac:spMk id="2" creationId="{057F9F8F-8AA2-40DB-BD0F-AE6EEE76E794}"/>
          </ac:spMkLst>
        </pc:spChg>
        <pc:spChg chg="mod">
          <ac:chgData name="Margot Janssens" userId="f69163b5-52e0-4723-b622-bb4bf4dbab8f" providerId="ADAL" clId="{62597E5C-3898-478C-A49C-873EE46F76D3}" dt="2022-12-15T10:43:10.992" v="1336" actId="20577"/>
          <ac:spMkLst>
            <pc:docMk/>
            <pc:sldMk cId="2870903516" sldId="283"/>
            <ac:spMk id="4" creationId="{51BDD668-748C-42C6-9CE5-63E0EF06BBCB}"/>
          </ac:spMkLst>
        </pc:spChg>
        <pc:spChg chg="mod">
          <ac:chgData name="Margot Janssens" userId="f69163b5-52e0-4723-b622-bb4bf4dbab8f" providerId="ADAL" clId="{62597E5C-3898-478C-A49C-873EE46F76D3}" dt="2023-01-09T13:08:50.634" v="8888"/>
          <ac:spMkLst>
            <pc:docMk/>
            <pc:sldMk cId="2870903516" sldId="283"/>
            <ac:spMk id="6" creationId="{F1D77458-898E-44D1-B1F4-67DF163AFC19}"/>
          </ac:spMkLst>
        </pc:spChg>
      </pc:sldChg>
      <pc:sldChg chg="addSp modSp mod">
        <pc:chgData name="Margot Janssens" userId="f69163b5-52e0-4723-b622-bb4bf4dbab8f" providerId="ADAL" clId="{62597E5C-3898-478C-A49C-873EE46F76D3}" dt="2023-01-09T13:09:00.022" v="8890"/>
        <pc:sldMkLst>
          <pc:docMk/>
          <pc:sldMk cId="3224975198" sldId="284"/>
        </pc:sldMkLst>
        <pc:spChg chg="mod">
          <ac:chgData name="Margot Janssens" userId="f69163b5-52e0-4723-b622-bb4bf4dbab8f" providerId="ADAL" clId="{62597E5C-3898-478C-A49C-873EE46F76D3}" dt="2022-12-15T13:16:41.798" v="2353" actId="20577"/>
          <ac:spMkLst>
            <pc:docMk/>
            <pc:sldMk cId="3224975198" sldId="284"/>
            <ac:spMk id="2" creationId="{32CD9D48-9093-48F4-93DF-6D62BCDD0DA3}"/>
          </ac:spMkLst>
        </pc:spChg>
        <pc:spChg chg="mod">
          <ac:chgData name="Margot Janssens" userId="f69163b5-52e0-4723-b622-bb4bf4dbab8f" providerId="ADAL" clId="{62597E5C-3898-478C-A49C-873EE46F76D3}" dt="2022-12-15T13:14:46.628" v="2182"/>
          <ac:spMkLst>
            <pc:docMk/>
            <pc:sldMk cId="3224975198" sldId="284"/>
            <ac:spMk id="4" creationId="{52244707-5529-4E1F-A9E9-14E055F88E29}"/>
          </ac:spMkLst>
        </pc:spChg>
        <pc:spChg chg="add mod">
          <ac:chgData name="Margot Janssens" userId="f69163b5-52e0-4723-b622-bb4bf4dbab8f" providerId="ADAL" clId="{62597E5C-3898-478C-A49C-873EE46F76D3}" dt="2022-12-15T13:17:13.422" v="2375" actId="113"/>
          <ac:spMkLst>
            <pc:docMk/>
            <pc:sldMk cId="3224975198" sldId="284"/>
            <ac:spMk id="5" creationId="{D2F5F208-B7AB-28C2-9E4A-138868AF4230}"/>
          </ac:spMkLst>
        </pc:spChg>
        <pc:spChg chg="mod">
          <ac:chgData name="Margot Janssens" userId="f69163b5-52e0-4723-b622-bb4bf4dbab8f" providerId="ADAL" clId="{62597E5C-3898-478C-A49C-873EE46F76D3}" dt="2023-01-09T13:09:00.022" v="8890"/>
          <ac:spMkLst>
            <pc:docMk/>
            <pc:sldMk cId="3224975198" sldId="284"/>
            <ac:spMk id="6" creationId="{93725C71-9AC5-4689-B560-7DC66ACF107F}"/>
          </ac:spMkLst>
        </pc:spChg>
        <pc:spChg chg="add mod">
          <ac:chgData name="Margot Janssens" userId="f69163b5-52e0-4723-b622-bb4bf4dbab8f" providerId="ADAL" clId="{62597E5C-3898-478C-A49C-873EE46F76D3}" dt="2022-12-15T13:17:34.164" v="2390" actId="208"/>
          <ac:spMkLst>
            <pc:docMk/>
            <pc:sldMk cId="3224975198" sldId="284"/>
            <ac:spMk id="7" creationId="{53FD6BA6-95C2-C85A-E293-01118762B385}"/>
          </ac:spMkLst>
        </pc:spChg>
        <pc:spChg chg="add mod">
          <ac:chgData name="Margot Janssens" userId="f69163b5-52e0-4723-b622-bb4bf4dbab8f" providerId="ADAL" clId="{62597E5C-3898-478C-A49C-873EE46F76D3}" dt="2022-12-15T13:18:14.353" v="2404" actId="208"/>
          <ac:spMkLst>
            <pc:docMk/>
            <pc:sldMk cId="3224975198" sldId="284"/>
            <ac:spMk id="9" creationId="{05091039-81D4-E021-9790-6D7F5E2B8722}"/>
          </ac:spMkLst>
        </pc:spChg>
        <pc:spChg chg="add mod">
          <ac:chgData name="Margot Janssens" userId="f69163b5-52e0-4723-b622-bb4bf4dbab8f" providerId="ADAL" clId="{62597E5C-3898-478C-A49C-873EE46F76D3}" dt="2022-12-15T13:18:29.175" v="2417" actId="208"/>
          <ac:spMkLst>
            <pc:docMk/>
            <pc:sldMk cId="3224975198" sldId="284"/>
            <ac:spMk id="10" creationId="{23E1AA7D-D6D1-2276-FBBE-A94333A619A5}"/>
          </ac:spMkLst>
        </pc:spChg>
        <pc:spChg chg="add mod">
          <ac:chgData name="Margot Janssens" userId="f69163b5-52e0-4723-b622-bb4bf4dbab8f" providerId="ADAL" clId="{62597E5C-3898-478C-A49C-873EE46F76D3}" dt="2022-12-15T13:18:44.677" v="2431" actId="208"/>
          <ac:spMkLst>
            <pc:docMk/>
            <pc:sldMk cId="3224975198" sldId="284"/>
            <ac:spMk id="11" creationId="{CD68123E-2B42-1DFE-04CD-6310D9C963DA}"/>
          </ac:spMkLst>
        </pc:spChg>
        <pc:spChg chg="add mod">
          <ac:chgData name="Margot Janssens" userId="f69163b5-52e0-4723-b622-bb4bf4dbab8f" providerId="ADAL" clId="{62597E5C-3898-478C-A49C-873EE46F76D3}" dt="2022-12-15T13:19:14.915" v="2440" actId="208"/>
          <ac:spMkLst>
            <pc:docMk/>
            <pc:sldMk cId="3224975198" sldId="284"/>
            <ac:spMk id="12" creationId="{A71DCD03-BB5F-F176-5CD5-FC4B33E6C9DF}"/>
          </ac:spMkLst>
        </pc:spChg>
        <pc:spChg chg="add mod">
          <ac:chgData name="Margot Janssens" userId="f69163b5-52e0-4723-b622-bb4bf4dbab8f" providerId="ADAL" clId="{62597E5C-3898-478C-A49C-873EE46F76D3}" dt="2022-12-15T13:20:08.994" v="2455" actId="20577"/>
          <ac:spMkLst>
            <pc:docMk/>
            <pc:sldMk cId="3224975198" sldId="284"/>
            <ac:spMk id="13" creationId="{7AFBE8FD-027B-D300-7EC0-C6E8A8E26E67}"/>
          </ac:spMkLst>
        </pc:spChg>
        <pc:spChg chg="add mod">
          <ac:chgData name="Margot Janssens" userId="f69163b5-52e0-4723-b622-bb4bf4dbab8f" providerId="ADAL" clId="{62597E5C-3898-478C-A49C-873EE46F76D3}" dt="2022-12-15T13:20:31.725" v="2465" actId="113"/>
          <ac:spMkLst>
            <pc:docMk/>
            <pc:sldMk cId="3224975198" sldId="284"/>
            <ac:spMk id="14" creationId="{1751CC24-D21A-9CBE-6C68-6D68D458A372}"/>
          </ac:spMkLst>
        </pc:spChg>
        <pc:spChg chg="add mod">
          <ac:chgData name="Margot Janssens" userId="f69163b5-52e0-4723-b622-bb4bf4dbab8f" providerId="ADAL" clId="{62597E5C-3898-478C-A49C-873EE46F76D3}" dt="2022-12-15T13:20:50.218" v="2475" actId="208"/>
          <ac:spMkLst>
            <pc:docMk/>
            <pc:sldMk cId="3224975198" sldId="284"/>
            <ac:spMk id="15" creationId="{97B5C243-1E09-84B5-C280-5AAC1B373BD0}"/>
          </ac:spMkLst>
        </pc:spChg>
        <pc:spChg chg="add mod">
          <ac:chgData name="Margot Janssens" userId="f69163b5-52e0-4723-b622-bb4bf4dbab8f" providerId="ADAL" clId="{62597E5C-3898-478C-A49C-873EE46F76D3}" dt="2022-12-15T13:21:19.295" v="2484" actId="208"/>
          <ac:spMkLst>
            <pc:docMk/>
            <pc:sldMk cId="3224975198" sldId="284"/>
            <ac:spMk id="16" creationId="{697707CA-8589-A8EA-6218-0664A56128B6}"/>
          </ac:spMkLst>
        </pc:spChg>
        <pc:spChg chg="add mod">
          <ac:chgData name="Margot Janssens" userId="f69163b5-52e0-4723-b622-bb4bf4dbab8f" providerId="ADAL" clId="{62597E5C-3898-478C-A49C-873EE46F76D3}" dt="2022-12-15T13:24:10.453" v="2536" actId="1076"/>
          <ac:spMkLst>
            <pc:docMk/>
            <pc:sldMk cId="3224975198" sldId="284"/>
            <ac:spMk id="17" creationId="{DFE9E195-8B0C-F9B9-87F3-E2CE0D29FE5C}"/>
          </ac:spMkLst>
        </pc:spChg>
        <pc:spChg chg="add mod">
          <ac:chgData name="Margot Janssens" userId="f69163b5-52e0-4723-b622-bb4bf4dbab8f" providerId="ADAL" clId="{62597E5C-3898-478C-A49C-873EE46F76D3}" dt="2022-12-15T13:25:32.152" v="2617" actId="1076"/>
          <ac:spMkLst>
            <pc:docMk/>
            <pc:sldMk cId="3224975198" sldId="284"/>
            <ac:spMk id="18" creationId="{4217D5DC-F987-7F10-DC6B-F57E7BEEC41A}"/>
          </ac:spMkLst>
        </pc:spChg>
        <pc:spChg chg="add mod">
          <ac:chgData name="Margot Janssens" userId="f69163b5-52e0-4723-b622-bb4bf4dbab8f" providerId="ADAL" clId="{62597E5C-3898-478C-A49C-873EE46F76D3}" dt="2022-12-15T13:29:40.286" v="2667" actId="1076"/>
          <ac:spMkLst>
            <pc:docMk/>
            <pc:sldMk cId="3224975198" sldId="284"/>
            <ac:spMk id="19" creationId="{6CEEFD74-2DB9-E640-E256-08E2E3D33DB2}"/>
          </ac:spMkLst>
        </pc:spChg>
        <pc:spChg chg="add mod">
          <ac:chgData name="Margot Janssens" userId="f69163b5-52e0-4723-b622-bb4bf4dbab8f" providerId="ADAL" clId="{62597E5C-3898-478C-A49C-873EE46F76D3}" dt="2022-12-15T13:30:46.061" v="2742" actId="1076"/>
          <ac:spMkLst>
            <pc:docMk/>
            <pc:sldMk cId="3224975198" sldId="284"/>
            <ac:spMk id="20" creationId="{2D70E711-8FF0-ACC0-D403-F00AFE6CE855}"/>
          </ac:spMkLst>
        </pc:spChg>
        <pc:spChg chg="add mod">
          <ac:chgData name="Margot Janssens" userId="f69163b5-52e0-4723-b622-bb4bf4dbab8f" providerId="ADAL" clId="{62597E5C-3898-478C-A49C-873EE46F76D3}" dt="2022-12-15T13:32:07.728" v="2820" actId="1076"/>
          <ac:spMkLst>
            <pc:docMk/>
            <pc:sldMk cId="3224975198" sldId="284"/>
            <ac:spMk id="21" creationId="{7C67C968-0326-2F28-6FBC-A233C6DCD361}"/>
          </ac:spMkLst>
        </pc:spChg>
      </pc:sldChg>
      <pc:sldChg chg="modSp mod">
        <pc:chgData name="Margot Janssens" userId="f69163b5-52e0-4723-b622-bb4bf4dbab8f" providerId="ADAL" clId="{62597E5C-3898-478C-A49C-873EE46F76D3}" dt="2023-01-09T13:08:55.539" v="8889"/>
        <pc:sldMkLst>
          <pc:docMk/>
          <pc:sldMk cId="4292928756" sldId="285"/>
        </pc:sldMkLst>
        <pc:spChg chg="mod">
          <ac:chgData name="Margot Janssens" userId="f69163b5-52e0-4723-b622-bb4bf4dbab8f" providerId="ADAL" clId="{62597E5C-3898-478C-A49C-873EE46F76D3}" dt="2022-12-15T13:08:58.329" v="2181" actId="20577"/>
          <ac:spMkLst>
            <pc:docMk/>
            <pc:sldMk cId="4292928756" sldId="285"/>
            <ac:spMk id="2" creationId="{1C814EC4-46F8-457C-86FA-7D20FFB9650C}"/>
          </ac:spMkLst>
        </pc:spChg>
        <pc:spChg chg="mod">
          <ac:chgData name="Margot Janssens" userId="f69163b5-52e0-4723-b622-bb4bf4dbab8f" providerId="ADAL" clId="{62597E5C-3898-478C-A49C-873EE46F76D3}" dt="2022-12-15T13:05:15.534" v="1872"/>
          <ac:spMkLst>
            <pc:docMk/>
            <pc:sldMk cId="4292928756" sldId="285"/>
            <ac:spMk id="4" creationId="{53F524E4-D434-4FD5-A807-7C8D8D8EA29C}"/>
          </ac:spMkLst>
        </pc:spChg>
        <pc:spChg chg="mod">
          <ac:chgData name="Margot Janssens" userId="f69163b5-52e0-4723-b622-bb4bf4dbab8f" providerId="ADAL" clId="{62597E5C-3898-478C-A49C-873EE46F76D3}" dt="2023-01-09T13:08:55.539" v="8889"/>
          <ac:spMkLst>
            <pc:docMk/>
            <pc:sldMk cId="4292928756" sldId="285"/>
            <ac:spMk id="6" creationId="{8C9D703B-2B2F-4C74-B86F-68325D6A4415}"/>
          </ac:spMkLst>
        </pc:spChg>
      </pc:sldChg>
      <pc:sldChg chg="modSp mod">
        <pc:chgData name="Margot Janssens" userId="f69163b5-52e0-4723-b622-bb4bf4dbab8f" providerId="ADAL" clId="{62597E5C-3898-478C-A49C-873EE46F76D3}" dt="2023-01-09T13:12:07.924" v="8898"/>
        <pc:sldMkLst>
          <pc:docMk/>
          <pc:sldMk cId="4042348029" sldId="287"/>
        </pc:sldMkLst>
        <pc:spChg chg="mod">
          <ac:chgData name="Margot Janssens" userId="f69163b5-52e0-4723-b622-bb4bf4dbab8f" providerId="ADAL" clId="{62597E5C-3898-478C-A49C-873EE46F76D3}" dt="2023-01-09T12:34:58.507" v="6998" actId="20577"/>
          <ac:spMkLst>
            <pc:docMk/>
            <pc:sldMk cId="4042348029" sldId="287"/>
            <ac:spMk id="2" creationId="{E355C9D6-2FBC-4F97-ABEA-91072C1B98E0}"/>
          </ac:spMkLst>
        </pc:spChg>
        <pc:spChg chg="mod">
          <ac:chgData name="Margot Janssens" userId="f69163b5-52e0-4723-b622-bb4bf4dbab8f" providerId="ADAL" clId="{62597E5C-3898-478C-A49C-873EE46F76D3}" dt="2023-01-09T12:31:00.649" v="6733"/>
          <ac:spMkLst>
            <pc:docMk/>
            <pc:sldMk cId="4042348029" sldId="287"/>
            <ac:spMk id="4" creationId="{D0712E0D-7A5B-4617-B9DE-3C32208D474C}"/>
          </ac:spMkLst>
        </pc:spChg>
        <pc:spChg chg="mod">
          <ac:chgData name="Margot Janssens" userId="f69163b5-52e0-4723-b622-bb4bf4dbab8f" providerId="ADAL" clId="{62597E5C-3898-478C-A49C-873EE46F76D3}" dt="2023-01-09T13:12:07.924" v="8898"/>
          <ac:spMkLst>
            <pc:docMk/>
            <pc:sldMk cId="4042348029" sldId="287"/>
            <ac:spMk id="6" creationId="{EC4CFD0C-B9BA-4FD6-A6AD-9241378D2501}"/>
          </ac:spMkLst>
        </pc:spChg>
      </pc:sldChg>
      <pc:sldChg chg="modSp mod">
        <pc:chgData name="Margot Janssens" userId="f69163b5-52e0-4723-b622-bb4bf4dbab8f" providerId="ADAL" clId="{62597E5C-3898-478C-A49C-873EE46F76D3}" dt="2023-01-09T13:12:37.565" v="8903"/>
        <pc:sldMkLst>
          <pc:docMk/>
          <pc:sldMk cId="3804295027" sldId="288"/>
        </pc:sldMkLst>
        <pc:spChg chg="mod">
          <ac:chgData name="Margot Janssens" userId="f69163b5-52e0-4723-b622-bb4bf4dbab8f" providerId="ADAL" clId="{62597E5C-3898-478C-A49C-873EE46F76D3}" dt="2023-01-09T12:51:01.507" v="7932" actId="20577"/>
          <ac:spMkLst>
            <pc:docMk/>
            <pc:sldMk cId="3804295027" sldId="288"/>
            <ac:spMk id="2" creationId="{107F6DEE-F4F3-4A7C-B34A-9728C0A2A14D}"/>
          </ac:spMkLst>
        </pc:spChg>
        <pc:spChg chg="mod">
          <ac:chgData name="Margot Janssens" userId="f69163b5-52e0-4723-b622-bb4bf4dbab8f" providerId="ADAL" clId="{62597E5C-3898-478C-A49C-873EE46F76D3}" dt="2023-01-09T12:40:36.664" v="7438"/>
          <ac:spMkLst>
            <pc:docMk/>
            <pc:sldMk cId="3804295027" sldId="288"/>
            <ac:spMk id="4" creationId="{8F36DF68-0178-475E-A3B4-6F1B00F9A668}"/>
          </ac:spMkLst>
        </pc:spChg>
        <pc:spChg chg="mod">
          <ac:chgData name="Margot Janssens" userId="f69163b5-52e0-4723-b622-bb4bf4dbab8f" providerId="ADAL" clId="{62597E5C-3898-478C-A49C-873EE46F76D3}" dt="2023-01-09T13:12:37.565" v="8903"/>
          <ac:spMkLst>
            <pc:docMk/>
            <pc:sldMk cId="3804295027" sldId="288"/>
            <ac:spMk id="6" creationId="{718CF74C-9599-4FC5-808E-1AE00FBEA7D8}"/>
          </ac:spMkLst>
        </pc:spChg>
      </pc:sldChg>
      <pc:sldChg chg="modSp mod">
        <pc:chgData name="Margot Janssens" userId="f69163b5-52e0-4723-b622-bb4bf4dbab8f" providerId="ADAL" clId="{62597E5C-3898-478C-A49C-873EE46F76D3}" dt="2023-01-09T13:12:42.161" v="8904"/>
        <pc:sldMkLst>
          <pc:docMk/>
          <pc:sldMk cId="435598687" sldId="289"/>
        </pc:sldMkLst>
        <pc:spChg chg="mod">
          <ac:chgData name="Margot Janssens" userId="f69163b5-52e0-4723-b622-bb4bf4dbab8f" providerId="ADAL" clId="{62597E5C-3898-478C-A49C-873EE46F76D3}" dt="2023-01-09T12:58:15.846" v="8472" actId="20577"/>
          <ac:spMkLst>
            <pc:docMk/>
            <pc:sldMk cId="435598687" sldId="289"/>
            <ac:spMk id="2" creationId="{54158034-9D99-49F0-817E-7E934EAFEB29}"/>
          </ac:spMkLst>
        </pc:spChg>
        <pc:spChg chg="mod">
          <ac:chgData name="Margot Janssens" userId="f69163b5-52e0-4723-b622-bb4bf4dbab8f" providerId="ADAL" clId="{62597E5C-3898-478C-A49C-873EE46F76D3}" dt="2023-01-09T12:54:25.452" v="7933"/>
          <ac:spMkLst>
            <pc:docMk/>
            <pc:sldMk cId="435598687" sldId="289"/>
            <ac:spMk id="4" creationId="{9AEDCBB4-0407-4D0A-B22A-82C7D7EB7131}"/>
          </ac:spMkLst>
        </pc:spChg>
        <pc:spChg chg="mod">
          <ac:chgData name="Margot Janssens" userId="f69163b5-52e0-4723-b622-bb4bf4dbab8f" providerId="ADAL" clId="{62597E5C-3898-478C-A49C-873EE46F76D3}" dt="2023-01-09T13:12:42.161" v="8904"/>
          <ac:spMkLst>
            <pc:docMk/>
            <pc:sldMk cId="435598687" sldId="289"/>
            <ac:spMk id="6" creationId="{F3D35C89-B95A-462F-A3BC-E34E4A7171BD}"/>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505588" y="108502"/>
            <a:ext cx="5539587" cy="21675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4633297" y="108502"/>
            <a:ext cx="3962400" cy="216755"/>
          </a:xfrm>
          <a:prstGeom prst="rect">
            <a:avLst/>
          </a:prstGeom>
        </p:spPr>
        <p:txBody>
          <a:bodyPr vert="horz" lIns="91440" tIns="45720" rIns="91440" bIns="45720" rtlCol="0"/>
          <a:lstStyle>
            <a:lvl1pPr algn="r">
              <a:defRPr sz="1200"/>
            </a:lvl1pPr>
          </a:lstStyle>
          <a:p>
            <a:fld id="{B851D6B0-C309-4360-AADA-E0100A701C51}" type="datetimeFigureOut">
              <a:rPr lang="nl-BE" smtClean="0"/>
              <a:t>9/01/2023</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23045" y="6218916"/>
            <a:ext cx="7043767" cy="2167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049510" y="6237326"/>
            <a:ext cx="546187" cy="198345"/>
          </a:xfrm>
          <a:prstGeom prst="rect">
            <a:avLst/>
          </a:prstGeom>
        </p:spPr>
        <p:txBody>
          <a:bodyPr vert="horz" lIns="91440" tIns="45720" rIns="91440" bIns="45720" rtlCol="0" anchor="b"/>
          <a:lstStyle>
            <a:lvl1pPr algn="r">
              <a:defRPr sz="12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1C07673-66AC-46B1-89BD-061114F0C338}" type="datetimeFigureOut">
              <a:rPr lang="nl-BE" smtClean="0"/>
              <a:t>9/01/2023</a:t>
            </a:fld>
            <a:endParaRPr lang="nl-BE"/>
          </a:p>
        </p:txBody>
      </p:sp>
      <p:sp>
        <p:nvSpPr>
          <p:cNvPr id="4" name="Tijdelijke aanduiding voor dia-afbeelding 3"/>
          <p:cNvSpPr>
            <a:spLocks noGrp="1" noRot="1" noChangeAspect="1"/>
          </p:cNvSpPr>
          <p:nvPr>
            <p:ph type="sldImg" idx="2"/>
          </p:nvPr>
        </p:nvSpPr>
        <p:spPr>
          <a:xfrm>
            <a:off x="615157" y="702310"/>
            <a:ext cx="3996267" cy="22479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4633297" y="108502"/>
            <a:ext cx="3962400" cy="216755"/>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9/01/2023</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15156" y="3043270"/>
            <a:ext cx="8281193" cy="3283879"/>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238360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4</a:t>
            </a:fld>
            <a:endParaRPr lang="nl-BE"/>
          </a:p>
        </p:txBody>
      </p:sp>
    </p:spTree>
    <p:extLst>
      <p:ext uri="{BB962C8B-B14F-4D97-AF65-F5344CB8AC3E}">
        <p14:creationId xmlns:p14="http://schemas.microsoft.com/office/powerpoint/2010/main" val="293209502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udenthowest.sharepoint.com/sites/staff/COMM/SitePages/Huisstijl.aspx"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2.0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hlinkClick r:id="rId9"/>
              </a:rPr>
              <a:t>https://studenthowest.sharepoint.com/sites/staff/COMM/SitePages/Huisstijl.aspx</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dirty="0"/>
            </a:br>
            <a:br>
              <a:rPr lang="nl-BE" noProof="0" dirty="0"/>
            </a:br>
            <a:r>
              <a:rPr lang="nl-BE" noProof="0" dirty="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8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65262"/>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en-GB" noProof="0"/>
            </a:br>
            <a:br>
              <a:rPr lang="en-GB" noProof="0"/>
            </a:br>
            <a:r>
              <a:rPr lang="en-GB"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en-GB"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Klikken om de ondertitelstijl </a:t>
            </a:r>
          </a:p>
          <a:p>
            <a:r>
              <a:rPr lang="en-GB" noProof="0"/>
              <a:t>van het model </a:t>
            </a:r>
          </a:p>
          <a:p>
            <a:r>
              <a:rPr lang="en-GB" noProof="0"/>
              <a:t>te bewerken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3290436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en-GB" noProof="0"/>
              <a:t>“Klik om quote </a:t>
            </a:r>
            <a:br>
              <a:rPr lang="en-GB" noProof="0"/>
            </a:br>
            <a:r>
              <a:rPr lang="en-GB"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 om de Naam en Voornaam in te voegen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28370891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en-GB"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Agendapunt 1</a:t>
            </a:r>
          </a:p>
          <a:p>
            <a:r>
              <a:rPr lang="en-GB" noProof="0"/>
              <a:t>Agendapunt 2</a:t>
            </a:r>
          </a:p>
          <a:p>
            <a:r>
              <a:rPr lang="en-GB" noProof="0"/>
              <a:t>Agendapunt 3</a:t>
            </a:r>
          </a:p>
          <a:p>
            <a:r>
              <a:rPr lang="en-GB" noProof="0"/>
              <a:t>Agendapunt 4</a:t>
            </a:r>
          </a:p>
          <a:p>
            <a:r>
              <a:rPr lang="en-GB" noProof="0"/>
              <a:t>Agendapunt 5</a:t>
            </a:r>
          </a:p>
          <a:p>
            <a:r>
              <a:rPr lang="en-GB" noProof="0"/>
              <a:t>Agendapunt 6</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109740920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en-GB"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Tree>
    <p:extLst>
      <p:ext uri="{BB962C8B-B14F-4D97-AF65-F5344CB8AC3E}">
        <p14:creationId xmlns:p14="http://schemas.microsoft.com/office/powerpoint/2010/main" val="172393896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1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4086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3591553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3027432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422836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9189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9/01/2023</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noProof="0" smtClean="0"/>
              <a:pPr/>
              <a:t>‹nr.›</a:t>
            </a:fld>
            <a:endParaRPr lang="nl-BE" noProof="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70939646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48905668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6349878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8170975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403536618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6776163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84586688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60589124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59138921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2809279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9/01/2023</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25874853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88801157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29839970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41453906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42902720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76699492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37571977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64188374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6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9/01/2023</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4.sv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3.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4.sv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3.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noProof="0" smtClean="0"/>
              <a:t>9/01/2023</a:t>
            </a:fld>
            <a:endParaRPr lang="nl-BE" noProof="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noProof="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noProof="0" smtClean="0"/>
              <a:t>‹nr.›</a:t>
            </a:fld>
            <a:endParaRPr lang="nl-BE" noProof="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 id="2147483764"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9/01/2023</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62"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9/01/2023</a:t>
            </a:fld>
            <a:endParaRPr lang="nl-BE" dirty="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dirty="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userDrawn="1"/>
        </p:nvSpPr>
        <p:spPr>
          <a:xfrm>
            <a:off x="13857675" y="9308422"/>
            <a:ext cx="1714500" cy="547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t>Plaats</a:t>
            </a:r>
            <a:r>
              <a:rPr lang="en-US" sz="1100" dirty="0"/>
              <a:t> logo </a:t>
            </a:r>
            <a:r>
              <a:rPr lang="en-US" sz="1100" dirty="0" err="1"/>
              <a:t>hier</a:t>
            </a:r>
            <a:r>
              <a:rPr lang="en-US" sz="1100" dirty="0"/>
              <a:t> in het </a:t>
            </a:r>
            <a:r>
              <a:rPr lang="en-US" sz="1100" dirty="0" err="1"/>
              <a:t>diamodel</a:t>
            </a:r>
            <a:endParaRPr lang="nl-BE" sz="1100" dirty="0"/>
          </a:p>
        </p:txBody>
      </p:sp>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3"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_qIa5oSgBWU" TargetMode="Externa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1gd9hgejHm0"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0"/>
            <a:ext cx="18288000" cy="1028700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a:xfrm>
            <a:off x="7958139" y="4129088"/>
            <a:ext cx="9567862" cy="1913920"/>
          </a:xfrm>
        </p:spPr>
        <p:txBody>
          <a:bodyPr>
            <a:noAutofit/>
          </a:bodyPr>
          <a:lstStyle/>
          <a:p>
            <a:br>
              <a:rPr lang="nl-BE" dirty="0"/>
            </a:br>
            <a:r>
              <a:rPr lang="nl-BE" dirty="0" err="1"/>
              <a:t>Reflect</a:t>
            </a:r>
            <a:r>
              <a:rPr lang="nl-BE" dirty="0"/>
              <a:t>, </a:t>
            </a:r>
            <a:br>
              <a:rPr lang="nl-BE" dirty="0"/>
            </a:br>
            <a:r>
              <a:rPr lang="nl-BE" dirty="0" err="1"/>
              <a:t>FeedBack</a:t>
            </a:r>
            <a:r>
              <a:rPr lang="nl-BE" dirty="0"/>
              <a:t> </a:t>
            </a:r>
            <a:r>
              <a:rPr lang="nl-BE" dirty="0" err="1"/>
              <a:t>and</a:t>
            </a:r>
            <a:r>
              <a:rPr lang="nl-BE" dirty="0"/>
              <a:t> </a:t>
            </a:r>
            <a:r>
              <a:rPr lang="nl-BE" dirty="0" err="1"/>
              <a:t>FeedForward</a:t>
            </a:r>
            <a:r>
              <a:rPr lang="nl-BE" dirty="0"/>
              <a:t> </a:t>
            </a:r>
            <a:br>
              <a:rPr lang="nl-BE" dirty="0"/>
            </a:br>
            <a:endParaRPr lang="en-US" dirty="0"/>
          </a:p>
        </p:txBody>
      </p:sp>
      <p:sp>
        <p:nvSpPr>
          <p:cNvPr id="5" name="Ondertitel 4">
            <a:extLst>
              <a:ext uri="{FF2B5EF4-FFF2-40B4-BE49-F238E27FC236}">
                <a16:creationId xmlns:a16="http://schemas.microsoft.com/office/drawing/2014/main" id="{40EA9D0F-EF38-4FA5-BC59-13543A909C53}"/>
              </a:ext>
            </a:extLst>
          </p:cNvPr>
          <p:cNvSpPr>
            <a:spLocks noGrp="1"/>
          </p:cNvSpPr>
          <p:nvPr>
            <p:ph type="subTitle" idx="1"/>
          </p:nvPr>
        </p:nvSpPr>
        <p:spPr>
          <a:xfrm>
            <a:off x="10025743" y="6708493"/>
            <a:ext cx="7500257" cy="2483643"/>
          </a:xfrm>
        </p:spPr>
        <p:txBody>
          <a:bodyPr/>
          <a:lstStyle/>
          <a:p>
            <a:endParaRPr lang="nl-BE" dirty="0"/>
          </a:p>
        </p:txBody>
      </p:sp>
    </p:spTree>
    <p:extLst>
      <p:ext uri="{BB962C8B-B14F-4D97-AF65-F5344CB8AC3E}">
        <p14:creationId xmlns:p14="http://schemas.microsoft.com/office/powerpoint/2010/main" val="4132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4E174F4-8B7A-46F1-AF23-2BCBBBDD10D8}"/>
              </a:ext>
            </a:extLst>
          </p:cNvPr>
          <p:cNvSpPr>
            <a:spLocks noGrp="1"/>
          </p:cNvSpPr>
          <p:nvPr>
            <p:ph type="body" sz="quarter" idx="17"/>
          </p:nvPr>
        </p:nvSpPr>
        <p:spPr/>
        <p:txBody>
          <a:bodyPr/>
          <a:lstStyle/>
          <a:p>
            <a:r>
              <a:rPr lang="nl-BE" sz="4400" dirty="0"/>
              <a:t>3.1 </a:t>
            </a:r>
            <a:r>
              <a:rPr lang="nl-BE" sz="4400" dirty="0" err="1"/>
              <a:t>Reflect</a:t>
            </a:r>
            <a:r>
              <a:rPr lang="nl-BE" sz="4400" dirty="0"/>
              <a:t> </a:t>
            </a:r>
          </a:p>
          <a:p>
            <a:endParaRPr lang="nl-BE" sz="2800" i="1" dirty="0"/>
          </a:p>
          <a:p>
            <a:r>
              <a:rPr lang="nl-BE" sz="4000" i="1" dirty="0" err="1"/>
              <a:t>Reflecting</a:t>
            </a:r>
            <a:r>
              <a:rPr lang="nl-BE" sz="4000" i="1" dirty="0"/>
              <a:t> </a:t>
            </a:r>
            <a:r>
              <a:rPr lang="nl-BE" sz="4000" i="1" dirty="0" err="1"/>
              <a:t>can</a:t>
            </a:r>
            <a:r>
              <a:rPr lang="nl-BE" sz="4000" i="1" dirty="0"/>
              <a:t> </a:t>
            </a:r>
            <a:r>
              <a:rPr lang="nl-BE" sz="4000" i="1" dirty="0" err="1"/>
              <a:t>be</a:t>
            </a:r>
            <a:r>
              <a:rPr lang="nl-BE" sz="4000" i="1" dirty="0"/>
              <a:t> </a:t>
            </a:r>
            <a:r>
              <a:rPr lang="nl-BE" sz="4000" i="1" dirty="0" err="1"/>
              <a:t>taught</a:t>
            </a:r>
            <a:r>
              <a:rPr lang="nl-BE" sz="4000" i="1" dirty="0"/>
              <a:t>…</a:t>
            </a:r>
            <a:br>
              <a:rPr lang="nl-BE" i="1" dirty="0"/>
            </a:br>
            <a:endParaRPr lang="nl-BE" i="1" dirty="0"/>
          </a:p>
          <a:p>
            <a:pPr lvl="1"/>
            <a:r>
              <a:rPr lang="nl-BE" sz="2400" i="1" dirty="0" err="1"/>
              <a:t>Reflection</a:t>
            </a:r>
            <a:r>
              <a:rPr lang="nl-BE" sz="2400" i="1" dirty="0"/>
              <a:t> is a </a:t>
            </a:r>
            <a:r>
              <a:rPr lang="nl-BE" sz="2400" i="1" dirty="0" err="1"/>
              <a:t>process</a:t>
            </a:r>
            <a:r>
              <a:rPr lang="nl-BE" sz="2400" i="1" dirty="0"/>
              <a:t> of awareness</a:t>
            </a:r>
          </a:p>
          <a:p>
            <a:pPr lvl="1"/>
            <a:r>
              <a:rPr lang="nl-BE" sz="2400" i="1" dirty="0" err="1"/>
              <a:t>Taking</a:t>
            </a:r>
            <a:r>
              <a:rPr lang="nl-BE" sz="2400" i="1" dirty="0"/>
              <a:t> </a:t>
            </a:r>
            <a:r>
              <a:rPr lang="nl-BE" sz="2400" i="1" dirty="0" err="1"/>
              <a:t>the</a:t>
            </a:r>
            <a:r>
              <a:rPr lang="nl-BE" sz="2400" i="1" dirty="0"/>
              <a:t> time </a:t>
            </a:r>
            <a:r>
              <a:rPr lang="nl-BE" sz="2400" i="1" dirty="0" err="1"/>
              <a:t>for</a:t>
            </a:r>
            <a:r>
              <a:rPr lang="nl-BE" sz="2400" i="1" dirty="0"/>
              <a:t> </a:t>
            </a:r>
            <a:r>
              <a:rPr lang="nl-BE" sz="2400" i="1" dirty="0" err="1"/>
              <a:t>it</a:t>
            </a:r>
            <a:r>
              <a:rPr lang="nl-BE" sz="2400" i="1" dirty="0"/>
              <a:t>, </a:t>
            </a:r>
            <a:r>
              <a:rPr lang="nl-BE" sz="2400" i="1" dirty="0" err="1"/>
              <a:t>after</a:t>
            </a:r>
            <a:r>
              <a:rPr lang="nl-BE" sz="2400" i="1" dirty="0"/>
              <a:t> </a:t>
            </a:r>
            <a:r>
              <a:rPr lang="nl-BE" sz="2400" i="1" dirty="0" err="1"/>
              <a:t>the</a:t>
            </a:r>
            <a:r>
              <a:rPr lang="nl-BE" sz="2400" i="1" dirty="0"/>
              <a:t> </a:t>
            </a:r>
            <a:r>
              <a:rPr lang="nl-BE" sz="2400" i="1" dirty="0" err="1"/>
              <a:t>experience</a:t>
            </a:r>
            <a:endParaRPr lang="nl-BE" sz="2400" i="1" dirty="0"/>
          </a:p>
          <a:p>
            <a:pPr lvl="1"/>
            <a:r>
              <a:rPr lang="nl-BE" sz="2400" i="1" dirty="0" err="1"/>
              <a:t>Reflecting</a:t>
            </a:r>
            <a:r>
              <a:rPr lang="nl-BE" sz="2400" i="1" dirty="0"/>
              <a:t> </a:t>
            </a:r>
            <a:r>
              <a:rPr lang="nl-BE" sz="2400" i="1" dirty="0" err="1"/>
              <a:t>consciously</a:t>
            </a:r>
            <a:r>
              <a:rPr lang="nl-BE" sz="2400" i="1" dirty="0"/>
              <a:t> on </a:t>
            </a:r>
            <a:r>
              <a:rPr lang="nl-BE" sz="2400" i="1" dirty="0" err="1"/>
              <a:t>your</a:t>
            </a:r>
            <a:r>
              <a:rPr lang="nl-BE" sz="2400" i="1" dirty="0"/>
              <a:t> actions is </a:t>
            </a:r>
            <a:r>
              <a:rPr lang="nl-BE" sz="2400" i="1" dirty="0" err="1"/>
              <a:t>distancing</a:t>
            </a:r>
            <a:r>
              <a:rPr lang="nl-BE" sz="2400" i="1" dirty="0"/>
              <a:t> </a:t>
            </a:r>
            <a:r>
              <a:rPr lang="nl-BE" sz="2400" i="1" dirty="0" err="1"/>
              <a:t>yourself</a:t>
            </a:r>
            <a:r>
              <a:rPr lang="nl-BE" sz="2400" i="1" dirty="0"/>
              <a:t> </a:t>
            </a:r>
            <a:r>
              <a:rPr lang="nl-BE" sz="2400" i="1" dirty="0" err="1"/>
              <a:t>from</a:t>
            </a:r>
            <a:endParaRPr lang="nl-BE" sz="2400" i="1" dirty="0"/>
          </a:p>
          <a:p>
            <a:pPr lvl="1"/>
            <a:r>
              <a:rPr lang="nl-BE" sz="2400" i="1" dirty="0" err="1"/>
              <a:t>your</a:t>
            </a:r>
            <a:r>
              <a:rPr lang="nl-BE" sz="2400" i="1" dirty="0"/>
              <a:t> </a:t>
            </a:r>
            <a:r>
              <a:rPr lang="nl-BE" sz="2400" i="1" dirty="0" err="1"/>
              <a:t>own</a:t>
            </a:r>
            <a:r>
              <a:rPr lang="nl-BE" sz="2400" i="1" dirty="0"/>
              <a:t> </a:t>
            </a:r>
            <a:r>
              <a:rPr lang="nl-BE" sz="2400" i="1" dirty="0" err="1"/>
              <a:t>role</a:t>
            </a:r>
            <a:endParaRPr lang="nl-BE" sz="2400" i="1" dirty="0"/>
          </a:p>
          <a:p>
            <a:pPr lvl="1"/>
            <a:r>
              <a:rPr lang="nl-BE" sz="2400" i="1" dirty="0" err="1"/>
              <a:t>Looking</a:t>
            </a:r>
            <a:r>
              <a:rPr lang="nl-BE" sz="2400" i="1" dirty="0"/>
              <a:t> at </a:t>
            </a:r>
            <a:r>
              <a:rPr lang="nl-BE" sz="2400" i="1" dirty="0" err="1"/>
              <a:t>your</a:t>
            </a:r>
            <a:r>
              <a:rPr lang="nl-BE" sz="2400" i="1" dirty="0"/>
              <a:t> </a:t>
            </a:r>
            <a:r>
              <a:rPr lang="nl-BE" sz="2400" i="1" dirty="0" err="1"/>
              <a:t>own</a:t>
            </a:r>
            <a:r>
              <a:rPr lang="nl-BE" sz="2400" i="1" dirty="0"/>
              <a:t> actions as </a:t>
            </a:r>
            <a:r>
              <a:rPr lang="nl-BE" sz="2400" i="1" dirty="0" err="1"/>
              <a:t>objectively</a:t>
            </a:r>
            <a:r>
              <a:rPr lang="nl-BE" sz="2400" i="1" dirty="0"/>
              <a:t> as </a:t>
            </a:r>
            <a:r>
              <a:rPr lang="nl-BE" sz="2400" i="1" dirty="0" err="1"/>
              <a:t>possible</a:t>
            </a:r>
            <a:endParaRPr lang="nl-BE" sz="2400" i="1" dirty="0"/>
          </a:p>
          <a:p>
            <a:endParaRPr lang="nl-BE" dirty="0"/>
          </a:p>
        </p:txBody>
      </p:sp>
      <p:sp>
        <p:nvSpPr>
          <p:cNvPr id="3" name="Tijdelijke aanduiding voor dianummer 2">
            <a:extLst>
              <a:ext uri="{FF2B5EF4-FFF2-40B4-BE49-F238E27FC236}">
                <a16:creationId xmlns:a16="http://schemas.microsoft.com/office/drawing/2014/main" id="{745378F1-DF26-4B91-B43A-674686E3B349}"/>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9CD4DA53-67AF-4E04-87C9-38A7CDCD029F}"/>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C6A33687-8A6D-413D-A55A-54693DBE1769}"/>
              </a:ext>
            </a:extLst>
          </p:cNvPr>
          <p:cNvSpPr>
            <a:spLocks noGrp="1"/>
          </p:cNvSpPr>
          <p:nvPr>
            <p:ph type="ftr" sz="quarter" idx="11"/>
          </p:nvPr>
        </p:nvSpPr>
        <p:spPr>
          <a:xfrm>
            <a:off x="1331914" y="9398117"/>
            <a:ext cx="6172200" cy="4562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7" name="Afbeelding 6">
            <a:extLst>
              <a:ext uri="{FF2B5EF4-FFF2-40B4-BE49-F238E27FC236}">
                <a16:creationId xmlns:a16="http://schemas.microsoft.com/office/drawing/2014/main" id="{AA44843C-9F8A-496F-9DB6-D8280641F081}"/>
              </a:ext>
            </a:extLst>
          </p:cNvPr>
          <p:cNvPicPr>
            <a:picLocks noChangeAspect="1"/>
          </p:cNvPicPr>
          <p:nvPr/>
        </p:nvPicPr>
        <p:blipFill>
          <a:blip r:embed="rId2"/>
          <a:stretch>
            <a:fillRect/>
          </a:stretch>
        </p:blipFill>
        <p:spPr>
          <a:xfrm>
            <a:off x="11272838" y="2668541"/>
            <a:ext cx="3993273" cy="3993273"/>
          </a:xfrm>
          <a:prstGeom prst="rect">
            <a:avLst/>
          </a:prstGeom>
        </p:spPr>
      </p:pic>
    </p:spTree>
    <p:extLst>
      <p:ext uri="{BB962C8B-B14F-4D97-AF65-F5344CB8AC3E}">
        <p14:creationId xmlns:p14="http://schemas.microsoft.com/office/powerpoint/2010/main" val="51688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9987C7C-48DC-4CA5-9C30-6FA3578F47FB}"/>
              </a:ext>
            </a:extLst>
          </p:cNvPr>
          <p:cNvSpPr>
            <a:spLocks noGrp="1"/>
          </p:cNvSpPr>
          <p:nvPr>
            <p:ph type="body" sz="quarter" idx="17"/>
          </p:nvPr>
        </p:nvSpPr>
        <p:spPr>
          <a:xfrm>
            <a:off x="998692" y="2243138"/>
            <a:ext cx="16988575" cy="6857999"/>
          </a:xfrm>
        </p:spPr>
        <p:txBody>
          <a:bodyPr/>
          <a:lstStyle/>
          <a:p>
            <a:pPr lvl="0"/>
            <a:r>
              <a:rPr lang="nl-BE" sz="4400" dirty="0"/>
              <a:t>3.1 </a:t>
            </a:r>
            <a:r>
              <a:rPr lang="nl-BE" sz="4400" dirty="0" err="1"/>
              <a:t>Reflect</a:t>
            </a:r>
            <a:r>
              <a:rPr lang="nl-BE" sz="4400" dirty="0"/>
              <a:t> </a:t>
            </a:r>
            <a:br>
              <a:rPr lang="nl-BE" sz="4400" dirty="0"/>
            </a:br>
            <a:endParaRPr lang="nl-BE" sz="4400" dirty="0"/>
          </a:p>
          <a:p>
            <a:pPr marL="457200" lvl="0" indent="-457200">
              <a:buFont typeface="Arial" panose="020B0604020202020204" pitchFamily="34" charset="0"/>
              <a:buChar char="•"/>
            </a:pPr>
            <a:r>
              <a:rPr lang="nl-BE" b="1" dirty="0" err="1"/>
              <a:t>Own</a:t>
            </a:r>
            <a:r>
              <a:rPr lang="nl-BE" b="1" dirty="0"/>
              <a:t> </a:t>
            </a:r>
            <a:r>
              <a:rPr lang="nl-BE" b="1" dirty="0" err="1"/>
              <a:t>experiences</a:t>
            </a:r>
            <a:r>
              <a:rPr lang="nl-BE" b="1" dirty="0"/>
              <a:t>: </a:t>
            </a:r>
            <a:r>
              <a:rPr lang="nl-BE" dirty="0" err="1"/>
              <a:t>when</a:t>
            </a:r>
            <a:r>
              <a:rPr lang="nl-BE" dirty="0"/>
              <a:t> </a:t>
            </a:r>
            <a:r>
              <a:rPr lang="nl-BE" dirty="0" err="1"/>
              <a:t>you</a:t>
            </a:r>
            <a:r>
              <a:rPr lang="nl-BE" dirty="0"/>
              <a:t> </a:t>
            </a:r>
            <a:r>
              <a:rPr lang="nl-BE" dirty="0" err="1"/>
              <a:t>reflect</a:t>
            </a:r>
            <a:r>
              <a:rPr lang="nl-BE" dirty="0"/>
              <a:t> </a:t>
            </a:r>
            <a:r>
              <a:rPr lang="nl-BE" dirty="0" err="1"/>
              <a:t>you</a:t>
            </a:r>
            <a:r>
              <a:rPr lang="nl-BE" dirty="0"/>
              <a:t> start </a:t>
            </a:r>
            <a:r>
              <a:rPr lang="nl-BE" dirty="0" err="1"/>
              <a:t>from</a:t>
            </a:r>
            <a:r>
              <a:rPr lang="nl-BE" dirty="0"/>
              <a:t> </a:t>
            </a:r>
            <a:r>
              <a:rPr lang="nl-BE" dirty="0" err="1"/>
              <a:t>your</a:t>
            </a:r>
            <a:r>
              <a:rPr lang="nl-BE" dirty="0"/>
              <a:t> </a:t>
            </a:r>
            <a:r>
              <a:rPr lang="nl-BE" dirty="0" err="1"/>
              <a:t>own</a:t>
            </a:r>
            <a:r>
              <a:rPr lang="nl-BE" dirty="0"/>
              <a:t> </a:t>
            </a:r>
            <a:r>
              <a:rPr lang="nl-BE" dirty="0" err="1"/>
              <a:t>experiences</a:t>
            </a:r>
            <a:r>
              <a:rPr lang="nl-BE" dirty="0"/>
              <a:t>, </a:t>
            </a:r>
            <a:r>
              <a:rPr lang="nl-BE" dirty="0" err="1"/>
              <a:t>find</a:t>
            </a:r>
            <a:r>
              <a:rPr lang="nl-BE" dirty="0"/>
              <a:t> out </a:t>
            </a:r>
            <a:r>
              <a:rPr lang="nl-BE" dirty="0" err="1"/>
              <a:t>what</a:t>
            </a:r>
            <a:r>
              <a:rPr lang="nl-BE" dirty="0"/>
              <a:t> </a:t>
            </a:r>
            <a:r>
              <a:rPr lang="nl-BE" dirty="0" err="1"/>
              <a:t>your</a:t>
            </a:r>
            <a:r>
              <a:rPr lang="nl-BE" dirty="0"/>
              <a:t> actions </a:t>
            </a:r>
            <a:r>
              <a:rPr lang="nl-BE" dirty="0" err="1"/>
              <a:t>triggered</a:t>
            </a:r>
            <a:r>
              <a:rPr lang="nl-BE" dirty="0"/>
              <a:t> in </a:t>
            </a:r>
            <a:r>
              <a:rPr lang="nl-BE" dirty="0" err="1"/>
              <a:t>others</a:t>
            </a:r>
            <a:endParaRPr lang="nl-BE" dirty="0"/>
          </a:p>
          <a:p>
            <a:pPr marL="457200" indent="-457200">
              <a:buFont typeface="Arial" panose="020B0604020202020204" pitchFamily="34" charset="0"/>
              <a:buChar char="•"/>
            </a:pPr>
            <a:r>
              <a:rPr lang="nl-BE" b="1" dirty="0" err="1"/>
              <a:t>Conscious</a:t>
            </a:r>
            <a:r>
              <a:rPr lang="nl-BE" b="1" dirty="0"/>
              <a:t>: </a:t>
            </a:r>
            <a:r>
              <a:rPr lang="nl-BE" dirty="0" err="1"/>
              <a:t>about</a:t>
            </a:r>
            <a:r>
              <a:rPr lang="nl-BE" dirty="0"/>
              <a:t> different </a:t>
            </a:r>
            <a:r>
              <a:rPr lang="nl-BE" dirty="0" err="1"/>
              <a:t>aspects</a:t>
            </a:r>
            <a:r>
              <a:rPr lang="nl-BE" dirty="0"/>
              <a:t> of </a:t>
            </a:r>
            <a:r>
              <a:rPr lang="nl-BE" dirty="0" err="1"/>
              <a:t>your</a:t>
            </a:r>
            <a:r>
              <a:rPr lang="nl-BE" dirty="0"/>
              <a:t> actions, thinking </a:t>
            </a:r>
            <a:r>
              <a:rPr lang="nl-BE" dirty="0" err="1"/>
              <a:t>about</a:t>
            </a:r>
            <a:r>
              <a:rPr lang="nl-BE" dirty="0"/>
              <a:t> </a:t>
            </a:r>
            <a:r>
              <a:rPr lang="nl-BE" dirty="0" err="1"/>
              <a:t>the</a:t>
            </a:r>
            <a:r>
              <a:rPr lang="nl-BE" dirty="0"/>
              <a:t> </a:t>
            </a:r>
            <a:r>
              <a:rPr lang="nl-BE" dirty="0" err="1"/>
              <a:t>why</a:t>
            </a:r>
            <a:r>
              <a:rPr lang="nl-BE" dirty="0"/>
              <a:t> </a:t>
            </a:r>
            <a:r>
              <a:rPr lang="nl-BE" dirty="0" err="1"/>
              <a:t>and</a:t>
            </a:r>
            <a:r>
              <a:rPr lang="nl-BE" dirty="0"/>
              <a:t> </a:t>
            </a:r>
            <a:r>
              <a:rPr lang="nl-BE" dirty="0" err="1"/>
              <a:t>how</a:t>
            </a:r>
            <a:r>
              <a:rPr lang="nl-BE" dirty="0"/>
              <a:t> of </a:t>
            </a:r>
            <a:r>
              <a:rPr lang="nl-BE" dirty="0" err="1"/>
              <a:t>your</a:t>
            </a:r>
            <a:r>
              <a:rPr lang="nl-BE" dirty="0"/>
              <a:t> actions</a:t>
            </a:r>
          </a:p>
          <a:p>
            <a:pPr marL="457200" lvl="0" indent="-457200">
              <a:buFont typeface="Arial" panose="020B0604020202020204" pitchFamily="34" charset="0"/>
              <a:buChar char="•"/>
            </a:pPr>
            <a:r>
              <a:rPr lang="nl-BE" b="1" dirty="0"/>
              <a:t>Input </a:t>
            </a:r>
            <a:r>
              <a:rPr lang="nl-BE" b="1" dirty="0" err="1"/>
              <a:t>from</a:t>
            </a:r>
            <a:r>
              <a:rPr lang="nl-BE" b="1" dirty="0"/>
              <a:t> </a:t>
            </a:r>
            <a:r>
              <a:rPr lang="nl-BE" b="1" dirty="0" err="1"/>
              <a:t>others</a:t>
            </a:r>
            <a:r>
              <a:rPr lang="nl-BE" b="1" dirty="0"/>
              <a:t>: </a:t>
            </a:r>
            <a:r>
              <a:rPr lang="nl-BE" dirty="0" err="1"/>
              <a:t>gaining</a:t>
            </a:r>
            <a:r>
              <a:rPr lang="nl-BE" dirty="0"/>
              <a:t> </a:t>
            </a:r>
            <a:r>
              <a:rPr lang="nl-BE" dirty="0" err="1"/>
              <a:t>insight</a:t>
            </a:r>
            <a:r>
              <a:rPr lang="nl-BE" dirty="0"/>
              <a:t> </a:t>
            </a:r>
            <a:r>
              <a:rPr lang="nl-BE" dirty="0" err="1"/>
              <a:t>into</a:t>
            </a:r>
            <a:r>
              <a:rPr lang="nl-BE" dirty="0"/>
              <a:t> these different </a:t>
            </a:r>
            <a:r>
              <a:rPr lang="nl-BE" dirty="0" err="1"/>
              <a:t>aspects</a:t>
            </a:r>
            <a:r>
              <a:rPr lang="nl-BE" dirty="0"/>
              <a:t> </a:t>
            </a:r>
            <a:r>
              <a:rPr lang="nl-BE" dirty="0" err="1"/>
              <a:t>through</a:t>
            </a:r>
            <a:r>
              <a:rPr lang="nl-BE" dirty="0"/>
              <a:t> </a:t>
            </a:r>
            <a:r>
              <a:rPr lang="nl-BE" dirty="0" err="1"/>
              <a:t>others</a:t>
            </a:r>
            <a:r>
              <a:rPr lang="nl-BE" dirty="0"/>
              <a:t>, </a:t>
            </a:r>
            <a:r>
              <a:rPr lang="nl-BE" dirty="0" err="1"/>
              <a:t>the</a:t>
            </a:r>
            <a:r>
              <a:rPr lang="nl-BE" dirty="0"/>
              <a:t> input of </a:t>
            </a:r>
            <a:r>
              <a:rPr lang="nl-BE" dirty="0" err="1"/>
              <a:t>others</a:t>
            </a:r>
            <a:r>
              <a:rPr lang="nl-BE" dirty="0"/>
              <a:t> </a:t>
            </a:r>
            <a:r>
              <a:rPr lang="nl-BE" dirty="0" err="1"/>
              <a:t>helps</a:t>
            </a:r>
            <a:r>
              <a:rPr lang="nl-BE" dirty="0"/>
              <a:t> </a:t>
            </a:r>
            <a:r>
              <a:rPr lang="nl-BE" dirty="0" err="1"/>
              <a:t>and</a:t>
            </a:r>
            <a:r>
              <a:rPr lang="nl-BE" dirty="0"/>
              <a:t> is </a:t>
            </a:r>
            <a:r>
              <a:rPr lang="nl-BE" dirty="0" err="1"/>
              <a:t>very</a:t>
            </a:r>
            <a:r>
              <a:rPr lang="nl-BE" dirty="0"/>
              <a:t> important</a:t>
            </a:r>
            <a:endParaRPr lang="nl-BE" b="1" dirty="0"/>
          </a:p>
          <a:p>
            <a:pPr marL="457200" indent="-457200">
              <a:buFont typeface="Arial" panose="020B0604020202020204" pitchFamily="34" charset="0"/>
              <a:buChar char="•"/>
            </a:pPr>
            <a:r>
              <a:rPr lang="nl-BE" b="1" dirty="0" err="1"/>
              <a:t>Bring</a:t>
            </a:r>
            <a:r>
              <a:rPr lang="nl-BE" b="1" dirty="0"/>
              <a:t> </a:t>
            </a:r>
            <a:r>
              <a:rPr lang="nl-BE" b="1" dirty="0" err="1"/>
              <a:t>about</a:t>
            </a:r>
            <a:r>
              <a:rPr lang="nl-BE" b="1" dirty="0"/>
              <a:t> change: </a:t>
            </a:r>
            <a:r>
              <a:rPr lang="nl-BE" dirty="0" err="1"/>
              <a:t>aim</a:t>
            </a:r>
            <a:r>
              <a:rPr lang="nl-BE" dirty="0"/>
              <a:t> </a:t>
            </a:r>
            <a:r>
              <a:rPr lang="nl-BE" dirty="0" err="1"/>
              <a:t>to</a:t>
            </a:r>
            <a:r>
              <a:rPr lang="nl-BE" dirty="0"/>
              <a:t> </a:t>
            </a:r>
            <a:r>
              <a:rPr lang="nl-BE" dirty="0" err="1"/>
              <a:t>evaluate</a:t>
            </a:r>
            <a:r>
              <a:rPr lang="nl-BE" dirty="0"/>
              <a:t> actions </a:t>
            </a:r>
            <a:r>
              <a:rPr lang="nl-BE" dirty="0" err="1"/>
              <a:t>and</a:t>
            </a:r>
            <a:r>
              <a:rPr lang="nl-BE" dirty="0"/>
              <a:t> </a:t>
            </a:r>
            <a:r>
              <a:rPr lang="nl-BE" dirty="0" err="1"/>
              <a:t>seek</a:t>
            </a:r>
            <a:r>
              <a:rPr lang="nl-BE" dirty="0"/>
              <a:t> </a:t>
            </a:r>
            <a:r>
              <a:rPr lang="nl-BE" dirty="0" err="1"/>
              <a:t>alternatives</a:t>
            </a:r>
            <a:r>
              <a:rPr lang="nl-BE" dirty="0"/>
              <a:t>, </a:t>
            </a:r>
            <a:r>
              <a:rPr lang="nl-BE" dirty="0" err="1"/>
              <a:t>based</a:t>
            </a:r>
            <a:r>
              <a:rPr lang="nl-BE" dirty="0"/>
              <a:t> on </a:t>
            </a:r>
            <a:r>
              <a:rPr lang="nl-BE" dirty="0" err="1"/>
              <a:t>your</a:t>
            </a:r>
            <a:r>
              <a:rPr lang="nl-BE" dirty="0"/>
              <a:t> </a:t>
            </a:r>
            <a:r>
              <a:rPr lang="nl-BE" dirty="0" err="1"/>
              <a:t>own</a:t>
            </a:r>
            <a:r>
              <a:rPr lang="nl-BE" dirty="0"/>
              <a:t> </a:t>
            </a:r>
            <a:r>
              <a:rPr lang="nl-BE" dirty="0" err="1"/>
              <a:t>experiences</a:t>
            </a:r>
            <a:r>
              <a:rPr lang="nl-BE" dirty="0"/>
              <a:t> </a:t>
            </a:r>
            <a:r>
              <a:rPr lang="nl-BE" dirty="0" err="1"/>
              <a:t>and</a:t>
            </a:r>
            <a:r>
              <a:rPr lang="nl-BE" dirty="0"/>
              <a:t> </a:t>
            </a:r>
            <a:r>
              <a:rPr lang="nl-BE" dirty="0" err="1"/>
              <a:t>knowledge</a:t>
            </a:r>
            <a:r>
              <a:rPr lang="nl-BE" dirty="0"/>
              <a:t> take a step forward</a:t>
            </a:r>
          </a:p>
          <a:p>
            <a:endParaRPr lang="nl-BE" dirty="0"/>
          </a:p>
        </p:txBody>
      </p:sp>
      <p:sp>
        <p:nvSpPr>
          <p:cNvPr id="3" name="Tijdelijke aanduiding voor dianummer 2">
            <a:extLst>
              <a:ext uri="{FF2B5EF4-FFF2-40B4-BE49-F238E27FC236}">
                <a16:creationId xmlns:a16="http://schemas.microsoft.com/office/drawing/2014/main" id="{11727357-10BD-4B12-84C7-290FD669FE01}"/>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BEB5209A-DEDD-453A-B37E-A0E68B8B5FA7}"/>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39FFDFFB-688D-4E51-B755-24A2CB920BED}"/>
              </a:ext>
            </a:extLst>
          </p:cNvPr>
          <p:cNvSpPr>
            <a:spLocks noGrp="1"/>
          </p:cNvSpPr>
          <p:nvPr>
            <p:ph type="ftr" sz="quarter" idx="11"/>
          </p:nvPr>
        </p:nvSpPr>
        <p:spPr>
          <a:xfrm>
            <a:off x="998692"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698563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135FCB-A664-4DA6-8F6A-EA5814CE30BA}"/>
              </a:ext>
            </a:extLst>
          </p:cNvPr>
          <p:cNvSpPr>
            <a:spLocks noGrp="1"/>
          </p:cNvSpPr>
          <p:nvPr>
            <p:ph type="body" sz="quarter" idx="17"/>
          </p:nvPr>
        </p:nvSpPr>
        <p:spPr>
          <a:xfrm>
            <a:off x="2871537" y="1748700"/>
            <a:ext cx="14766952" cy="6789599"/>
          </a:xfrm>
        </p:spPr>
        <p:txBody>
          <a:bodyPr/>
          <a:lstStyle/>
          <a:p>
            <a:r>
              <a:rPr lang="nl-BE" sz="3200" b="1" dirty="0" err="1"/>
              <a:t>Recognise</a:t>
            </a:r>
            <a:r>
              <a:rPr lang="nl-BE" sz="3200" dirty="0"/>
              <a:t>: </a:t>
            </a:r>
          </a:p>
          <a:p>
            <a:pPr lvl="1"/>
            <a:r>
              <a:rPr lang="nl-BE" sz="3200" dirty="0"/>
              <a:t>As a </a:t>
            </a:r>
            <a:r>
              <a:rPr lang="nl-BE" sz="3200" dirty="0" err="1"/>
              <a:t>learner</a:t>
            </a:r>
            <a:r>
              <a:rPr lang="nl-BE" sz="3200" dirty="0"/>
              <a:t> </a:t>
            </a:r>
            <a:r>
              <a:rPr lang="nl-BE" sz="3200" dirty="0" err="1"/>
              <a:t>becoming</a:t>
            </a:r>
            <a:r>
              <a:rPr lang="nl-BE" sz="3200" dirty="0"/>
              <a:t> </a:t>
            </a:r>
            <a:r>
              <a:rPr lang="nl-BE" sz="3200" dirty="0" err="1"/>
              <a:t>aware</a:t>
            </a:r>
            <a:r>
              <a:rPr lang="nl-BE" sz="3200" dirty="0"/>
              <a:t> of </a:t>
            </a:r>
            <a:r>
              <a:rPr lang="nl-BE" sz="3200" dirty="0" err="1"/>
              <a:t>what</a:t>
            </a:r>
            <a:r>
              <a:rPr lang="nl-BE" sz="3200" dirty="0"/>
              <a:t> </a:t>
            </a:r>
            <a:r>
              <a:rPr lang="nl-BE" sz="3200" dirty="0" err="1"/>
              <a:t>happens</a:t>
            </a:r>
            <a:r>
              <a:rPr lang="nl-BE" sz="3200" dirty="0"/>
              <a:t> </a:t>
            </a:r>
            <a:r>
              <a:rPr lang="nl-BE" sz="3200" dirty="0" err="1"/>
              <a:t>and</a:t>
            </a:r>
            <a:r>
              <a:rPr lang="nl-BE" sz="3200" dirty="0"/>
              <a:t> </a:t>
            </a:r>
            <a:r>
              <a:rPr lang="nl-BE" sz="3200" dirty="0" err="1"/>
              <a:t>how</a:t>
            </a:r>
            <a:r>
              <a:rPr lang="nl-BE" sz="3200" dirty="0"/>
              <a:t> </a:t>
            </a:r>
            <a:r>
              <a:rPr lang="nl-BE" sz="3200" dirty="0" err="1"/>
              <a:t>it</a:t>
            </a:r>
            <a:r>
              <a:rPr lang="nl-BE" sz="3200" dirty="0"/>
              <a:t> </a:t>
            </a:r>
            <a:r>
              <a:rPr lang="nl-BE" sz="3200" dirty="0" err="1"/>
              <a:t>happens</a:t>
            </a:r>
            <a:r>
              <a:rPr lang="nl-BE" sz="3200" dirty="0"/>
              <a:t>.</a:t>
            </a:r>
          </a:p>
          <a:p>
            <a:pPr lvl="1"/>
            <a:r>
              <a:rPr lang="nl-BE" sz="3200" dirty="0" err="1"/>
              <a:t>Recognising</a:t>
            </a:r>
            <a:r>
              <a:rPr lang="nl-BE" sz="3200" dirty="0"/>
              <a:t> </a:t>
            </a:r>
            <a:r>
              <a:rPr lang="nl-BE" sz="3200" dirty="0" err="1"/>
              <a:t>patterns</a:t>
            </a:r>
            <a:r>
              <a:rPr lang="nl-BE" sz="3200" dirty="0"/>
              <a:t>, </a:t>
            </a:r>
            <a:r>
              <a:rPr lang="nl-BE" sz="3200" dirty="0" err="1"/>
              <a:t>seeing</a:t>
            </a:r>
            <a:r>
              <a:rPr lang="nl-BE" sz="3200" dirty="0"/>
              <a:t> </a:t>
            </a:r>
            <a:r>
              <a:rPr lang="nl-BE" sz="3200" dirty="0" err="1"/>
              <a:t>through</a:t>
            </a:r>
            <a:r>
              <a:rPr lang="nl-BE" sz="3200" dirty="0"/>
              <a:t> </a:t>
            </a:r>
            <a:r>
              <a:rPr lang="nl-BE" sz="3200" dirty="0" err="1"/>
              <a:t>the</a:t>
            </a:r>
            <a:r>
              <a:rPr lang="nl-BE" sz="3200" dirty="0"/>
              <a:t> </a:t>
            </a:r>
            <a:r>
              <a:rPr lang="nl-BE" sz="3200" dirty="0" err="1"/>
              <a:t>characteristics</a:t>
            </a:r>
            <a:r>
              <a:rPr lang="nl-BE" sz="3200" dirty="0"/>
              <a:t> of </a:t>
            </a:r>
            <a:r>
              <a:rPr lang="nl-BE" sz="3200" dirty="0" err="1"/>
              <a:t>an</a:t>
            </a:r>
            <a:r>
              <a:rPr lang="nl-BE" sz="3200" dirty="0"/>
              <a:t> event.</a:t>
            </a:r>
          </a:p>
          <a:p>
            <a:pPr lvl="1"/>
            <a:r>
              <a:rPr lang="nl-BE" sz="3200" dirty="0" err="1"/>
              <a:t>Recognition</a:t>
            </a:r>
            <a:r>
              <a:rPr lang="nl-BE" sz="3200" dirty="0"/>
              <a:t> </a:t>
            </a:r>
            <a:r>
              <a:rPr lang="nl-BE" sz="3200" dirty="0" err="1"/>
              <a:t>often</a:t>
            </a:r>
            <a:r>
              <a:rPr lang="nl-BE" sz="3200" dirty="0"/>
              <a:t> </a:t>
            </a:r>
            <a:r>
              <a:rPr lang="nl-BE" sz="3200" dirty="0" err="1"/>
              <a:t>happens</a:t>
            </a:r>
            <a:r>
              <a:rPr lang="nl-BE" sz="3200" dirty="0"/>
              <a:t> out of </a:t>
            </a:r>
            <a:r>
              <a:rPr lang="nl-BE" sz="3200" dirty="0" err="1"/>
              <a:t>dissatisfaction</a:t>
            </a:r>
            <a:r>
              <a:rPr lang="nl-BE" sz="3200" dirty="0"/>
              <a:t> or </a:t>
            </a:r>
            <a:r>
              <a:rPr lang="nl-BE" sz="3200" dirty="0" err="1"/>
              <a:t>frustration</a:t>
            </a:r>
            <a:r>
              <a:rPr lang="nl-BE" sz="3200" dirty="0"/>
              <a:t>.</a:t>
            </a:r>
          </a:p>
          <a:p>
            <a:r>
              <a:rPr lang="nl-BE" sz="3200" b="1" dirty="0" err="1"/>
              <a:t>Acknowledge</a:t>
            </a:r>
            <a:r>
              <a:rPr lang="nl-BE" sz="3200" dirty="0"/>
              <a:t>: </a:t>
            </a:r>
          </a:p>
          <a:p>
            <a:pPr lvl="1"/>
            <a:r>
              <a:rPr lang="nl-BE" sz="3200" dirty="0" err="1"/>
              <a:t>Seeing</a:t>
            </a:r>
            <a:r>
              <a:rPr lang="nl-BE" sz="3200" dirty="0"/>
              <a:t> </a:t>
            </a:r>
            <a:r>
              <a:rPr lang="nl-BE" sz="3200" dirty="0" err="1"/>
              <a:t>your</a:t>
            </a:r>
            <a:r>
              <a:rPr lang="nl-BE" sz="3200" dirty="0"/>
              <a:t> </a:t>
            </a:r>
            <a:r>
              <a:rPr lang="nl-BE" sz="3200" dirty="0" err="1"/>
              <a:t>own</a:t>
            </a:r>
            <a:r>
              <a:rPr lang="nl-BE" sz="3200" dirty="0"/>
              <a:t> part </a:t>
            </a:r>
            <a:r>
              <a:rPr lang="nl-BE" sz="3200" dirty="0" err="1"/>
              <a:t>through</a:t>
            </a:r>
            <a:r>
              <a:rPr lang="nl-BE" sz="3200" dirty="0"/>
              <a:t> </a:t>
            </a:r>
            <a:r>
              <a:rPr lang="nl-BE" sz="3200" dirty="0" err="1"/>
              <a:t>which</a:t>
            </a:r>
            <a:r>
              <a:rPr lang="nl-BE" sz="3200" dirty="0"/>
              <a:t> </a:t>
            </a:r>
            <a:r>
              <a:rPr lang="nl-BE" sz="3200" dirty="0" err="1"/>
              <a:t>patterns</a:t>
            </a:r>
            <a:r>
              <a:rPr lang="nl-BE" sz="3200" dirty="0"/>
              <a:t> </a:t>
            </a:r>
            <a:r>
              <a:rPr lang="nl-BE" sz="3200" dirty="0" err="1"/>
              <a:t>come</a:t>
            </a:r>
            <a:r>
              <a:rPr lang="nl-BE" sz="3200" dirty="0"/>
              <a:t> </a:t>
            </a:r>
            <a:r>
              <a:rPr lang="nl-BE" sz="3200" dirty="0" err="1"/>
              <a:t>about</a:t>
            </a:r>
            <a:r>
              <a:rPr lang="nl-BE" sz="3200" dirty="0"/>
              <a:t>.</a:t>
            </a:r>
          </a:p>
          <a:p>
            <a:pPr lvl="1"/>
            <a:r>
              <a:rPr lang="nl-BE" sz="3200" dirty="0" err="1"/>
              <a:t>Taking</a:t>
            </a:r>
            <a:r>
              <a:rPr lang="nl-BE" sz="3200" dirty="0"/>
              <a:t> </a:t>
            </a:r>
            <a:r>
              <a:rPr lang="nl-BE" sz="3200" dirty="0" err="1"/>
              <a:t>responsibility</a:t>
            </a:r>
            <a:r>
              <a:rPr lang="nl-BE" sz="3200" dirty="0"/>
              <a:t> </a:t>
            </a:r>
            <a:r>
              <a:rPr lang="nl-BE" sz="3200" dirty="0" err="1"/>
              <a:t>for</a:t>
            </a:r>
            <a:r>
              <a:rPr lang="nl-BE" sz="3200" dirty="0"/>
              <a:t> his of her </a:t>
            </a:r>
            <a:r>
              <a:rPr lang="nl-BE" sz="3200" dirty="0" err="1"/>
              <a:t>patterns</a:t>
            </a:r>
            <a:r>
              <a:rPr lang="nl-BE" sz="3200" dirty="0"/>
              <a:t>.</a:t>
            </a:r>
          </a:p>
          <a:p>
            <a:r>
              <a:rPr lang="nl-BE" sz="3200" b="1" dirty="0" err="1"/>
              <a:t>Explore</a:t>
            </a:r>
            <a:r>
              <a:rPr lang="nl-BE" sz="3200" dirty="0"/>
              <a:t>: </a:t>
            </a:r>
          </a:p>
          <a:p>
            <a:pPr lvl="1"/>
            <a:r>
              <a:rPr lang="nl-BE" sz="3200" dirty="0" err="1"/>
              <a:t>Experimenting</a:t>
            </a:r>
            <a:r>
              <a:rPr lang="nl-BE" sz="3200" dirty="0"/>
              <a:t> </a:t>
            </a:r>
            <a:r>
              <a:rPr lang="nl-BE" sz="3200" dirty="0" err="1"/>
              <a:t>with</a:t>
            </a:r>
            <a:r>
              <a:rPr lang="nl-BE" sz="3200" dirty="0"/>
              <a:t> </a:t>
            </a:r>
            <a:r>
              <a:rPr lang="nl-BE" sz="3200" dirty="0" err="1"/>
              <a:t>other</a:t>
            </a:r>
            <a:r>
              <a:rPr lang="nl-BE" sz="3200" dirty="0"/>
              <a:t> </a:t>
            </a:r>
            <a:r>
              <a:rPr lang="nl-BE" sz="3200" dirty="0" err="1"/>
              <a:t>possibilities</a:t>
            </a:r>
            <a:r>
              <a:rPr lang="nl-BE" sz="3200" dirty="0"/>
              <a:t>.</a:t>
            </a:r>
          </a:p>
          <a:p>
            <a:pPr lvl="1"/>
            <a:r>
              <a:rPr lang="nl-BE" sz="3200" dirty="0" err="1"/>
              <a:t>Trying</a:t>
            </a:r>
            <a:r>
              <a:rPr lang="nl-BE" sz="3200" dirty="0"/>
              <a:t> out new </a:t>
            </a:r>
            <a:r>
              <a:rPr lang="nl-BE" sz="3200" dirty="0" err="1"/>
              <a:t>behavioural</a:t>
            </a:r>
            <a:r>
              <a:rPr lang="nl-BE" sz="3200" dirty="0"/>
              <a:t> options </a:t>
            </a:r>
            <a:r>
              <a:rPr lang="nl-BE" sz="3200" dirty="0" err="1"/>
              <a:t>and</a:t>
            </a:r>
            <a:r>
              <a:rPr lang="nl-BE" sz="3200" dirty="0"/>
              <a:t> </a:t>
            </a:r>
            <a:r>
              <a:rPr lang="nl-BE" sz="3200" dirty="0" err="1"/>
              <a:t>strategies</a:t>
            </a:r>
            <a:r>
              <a:rPr lang="nl-BE" sz="3200" dirty="0"/>
              <a:t>.</a:t>
            </a:r>
          </a:p>
          <a:p>
            <a:r>
              <a:rPr lang="nl-BE" sz="3200" b="1" dirty="0" err="1"/>
              <a:t>Integrate</a:t>
            </a:r>
            <a:r>
              <a:rPr lang="nl-BE" sz="3200" dirty="0"/>
              <a:t>: </a:t>
            </a:r>
          </a:p>
          <a:p>
            <a:pPr lvl="1"/>
            <a:r>
              <a:rPr lang="nl-BE" sz="3200" dirty="0" err="1"/>
              <a:t>Applying</a:t>
            </a:r>
            <a:r>
              <a:rPr lang="nl-BE" sz="3200" dirty="0"/>
              <a:t> </a:t>
            </a:r>
            <a:r>
              <a:rPr lang="nl-BE" sz="3200" dirty="0" err="1"/>
              <a:t>what</a:t>
            </a:r>
            <a:r>
              <a:rPr lang="nl-BE" sz="3200" dirty="0"/>
              <a:t> has been </a:t>
            </a:r>
            <a:r>
              <a:rPr lang="nl-BE" sz="3200" dirty="0" err="1"/>
              <a:t>learned</a:t>
            </a:r>
            <a:r>
              <a:rPr lang="nl-BE" sz="3200" dirty="0"/>
              <a:t> </a:t>
            </a:r>
            <a:r>
              <a:rPr lang="nl-BE" sz="3200" dirty="0" err="1"/>
              <a:t>now</a:t>
            </a:r>
            <a:r>
              <a:rPr lang="nl-BE" sz="3200" dirty="0"/>
              <a:t> in </a:t>
            </a:r>
            <a:r>
              <a:rPr lang="nl-BE" sz="3200" dirty="0" err="1"/>
              <a:t>other</a:t>
            </a:r>
            <a:r>
              <a:rPr lang="nl-BE" sz="3200" dirty="0"/>
              <a:t> (</a:t>
            </a:r>
            <a:r>
              <a:rPr lang="nl-BE" sz="3200" dirty="0" err="1"/>
              <a:t>day-to-day</a:t>
            </a:r>
            <a:r>
              <a:rPr lang="nl-BE" sz="3200" dirty="0"/>
              <a:t>) </a:t>
            </a:r>
            <a:r>
              <a:rPr lang="nl-BE" sz="3200" dirty="0" err="1"/>
              <a:t>situations</a:t>
            </a:r>
            <a:r>
              <a:rPr lang="nl-BE" sz="3200" dirty="0"/>
              <a:t>.</a:t>
            </a:r>
          </a:p>
          <a:p>
            <a:pPr lvl="1"/>
            <a:r>
              <a:rPr lang="nl-BE" sz="3200" dirty="0" err="1"/>
              <a:t>Profound</a:t>
            </a:r>
            <a:r>
              <a:rPr lang="nl-BE" sz="3200" dirty="0"/>
              <a:t> change or </a:t>
            </a:r>
            <a:r>
              <a:rPr lang="nl-BE" sz="3200" dirty="0" err="1"/>
              <a:t>growth</a:t>
            </a:r>
            <a:r>
              <a:rPr lang="nl-BE" sz="3200" dirty="0"/>
              <a:t> </a:t>
            </a:r>
            <a:r>
              <a:rPr lang="nl-BE" sz="3200" dirty="0" err="1"/>
              <a:t>occurs</a:t>
            </a:r>
            <a:r>
              <a:rPr lang="nl-BE" sz="3200" dirty="0"/>
              <a:t>.</a:t>
            </a:r>
          </a:p>
          <a:p>
            <a:endParaRPr lang="nl-BE" dirty="0"/>
          </a:p>
        </p:txBody>
      </p:sp>
      <p:sp>
        <p:nvSpPr>
          <p:cNvPr id="3" name="Tijdelijke aanduiding voor dianummer 2">
            <a:extLst>
              <a:ext uri="{FF2B5EF4-FFF2-40B4-BE49-F238E27FC236}">
                <a16:creationId xmlns:a16="http://schemas.microsoft.com/office/drawing/2014/main" id="{3FB39000-89E7-4808-83DE-3D5489DBD53F}"/>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4" name="Titel 3">
            <a:extLst>
              <a:ext uri="{FF2B5EF4-FFF2-40B4-BE49-F238E27FC236}">
                <a16:creationId xmlns:a16="http://schemas.microsoft.com/office/drawing/2014/main" id="{DD040989-5AB1-4603-8C03-2893C45FD995}"/>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1B20FE47-B7C2-4B13-9C90-7056FD4267E3}"/>
              </a:ext>
            </a:extLst>
          </p:cNvPr>
          <p:cNvSpPr>
            <a:spLocks noGrp="1"/>
          </p:cNvSpPr>
          <p:nvPr>
            <p:ph type="ftr" sz="quarter" idx="11"/>
          </p:nvPr>
        </p:nvSpPr>
        <p:spPr>
          <a:xfrm>
            <a:off x="1665402"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
        <p:nvSpPr>
          <p:cNvPr id="7" name="Pijl: gekromd omhoog 6">
            <a:extLst>
              <a:ext uri="{FF2B5EF4-FFF2-40B4-BE49-F238E27FC236}">
                <a16:creationId xmlns:a16="http://schemas.microsoft.com/office/drawing/2014/main" id="{3CC4E784-F32C-4B5C-8D84-0329ACE7B085}"/>
              </a:ext>
            </a:extLst>
          </p:cNvPr>
          <p:cNvSpPr/>
          <p:nvPr/>
        </p:nvSpPr>
        <p:spPr>
          <a:xfrm rot="16601781">
            <a:off x="13660357" y="4599309"/>
            <a:ext cx="5961285" cy="1308778"/>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pic>
        <p:nvPicPr>
          <p:cNvPr id="8" name="Afbeelding 7">
            <a:extLst>
              <a:ext uri="{FF2B5EF4-FFF2-40B4-BE49-F238E27FC236}">
                <a16:creationId xmlns:a16="http://schemas.microsoft.com/office/drawing/2014/main" id="{113D3B11-EFB8-46B0-9058-51AC50D017BF}"/>
              </a:ext>
            </a:extLst>
          </p:cNvPr>
          <p:cNvPicPr>
            <a:picLocks noChangeAspect="1"/>
          </p:cNvPicPr>
          <p:nvPr/>
        </p:nvPicPr>
        <p:blipFill>
          <a:blip r:embed="rId2"/>
          <a:stretch>
            <a:fillRect/>
          </a:stretch>
        </p:blipFill>
        <p:spPr>
          <a:xfrm rot="10189158">
            <a:off x="617005" y="2462574"/>
            <a:ext cx="2311232" cy="5607367"/>
          </a:xfrm>
          <a:prstGeom prst="rect">
            <a:avLst/>
          </a:prstGeom>
        </p:spPr>
      </p:pic>
    </p:spTree>
    <p:extLst>
      <p:ext uri="{BB962C8B-B14F-4D97-AF65-F5344CB8AC3E}">
        <p14:creationId xmlns:p14="http://schemas.microsoft.com/office/powerpoint/2010/main" val="212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B08D9331-D958-45F3-9EC8-4683A6BB1F15}"/>
              </a:ext>
            </a:extLst>
          </p:cNvPr>
          <p:cNvSpPr>
            <a:spLocks noGrp="1"/>
          </p:cNvSpPr>
          <p:nvPr>
            <p:ph type="body" sz="quarter" idx="17"/>
          </p:nvPr>
        </p:nvSpPr>
        <p:spPr/>
        <p:txBody>
          <a:bodyPr/>
          <a:lstStyle/>
          <a:p>
            <a:r>
              <a:rPr lang="nl-BE" sz="4400" dirty="0"/>
              <a:t>3.1 </a:t>
            </a:r>
            <a:r>
              <a:rPr lang="nl-BE" sz="4400" dirty="0" err="1"/>
              <a:t>Reflect</a:t>
            </a:r>
            <a:r>
              <a:rPr lang="nl-BE" sz="4400" dirty="0"/>
              <a:t> </a:t>
            </a:r>
          </a:p>
          <a:p>
            <a:pPr marL="571500" indent="-571500">
              <a:buFont typeface="Arial" panose="020B0604020202020204" pitchFamily="34" charset="0"/>
              <a:buChar char="•"/>
            </a:pPr>
            <a:r>
              <a:rPr lang="nl-BE" dirty="0"/>
              <a:t>As part of </a:t>
            </a:r>
            <a:r>
              <a:rPr lang="nl-BE" b="1" dirty="0" err="1"/>
              <a:t>Kolb</a:t>
            </a:r>
            <a:r>
              <a:rPr lang="nl-BE" dirty="0" err="1"/>
              <a:t>’s</a:t>
            </a:r>
            <a:r>
              <a:rPr lang="nl-BE" dirty="0"/>
              <a:t> </a:t>
            </a:r>
            <a:r>
              <a:rPr lang="nl-BE" dirty="0" err="1"/>
              <a:t>learning</a:t>
            </a:r>
            <a:r>
              <a:rPr lang="nl-BE" dirty="0"/>
              <a:t> </a:t>
            </a:r>
            <a:r>
              <a:rPr lang="nl-BE" dirty="0" err="1"/>
              <a:t>cycle</a:t>
            </a:r>
            <a:r>
              <a:rPr lang="nl-BE" dirty="0"/>
              <a:t> (4 </a:t>
            </a:r>
            <a:r>
              <a:rPr lang="nl-BE" dirty="0" err="1"/>
              <a:t>phases</a:t>
            </a:r>
            <a:r>
              <a:rPr lang="nl-BE" dirty="0"/>
              <a:t>)</a:t>
            </a:r>
          </a:p>
          <a:p>
            <a:pPr marL="571500" indent="-571500">
              <a:buFont typeface="Arial" panose="020B0604020202020204" pitchFamily="34" charset="0"/>
              <a:buChar char="•"/>
            </a:pPr>
            <a:r>
              <a:rPr lang="nl-BE" dirty="0"/>
              <a:t>In multiple training </a:t>
            </a:r>
            <a:r>
              <a:rPr lang="nl-BE" dirty="0" err="1"/>
              <a:t>also</a:t>
            </a:r>
            <a:r>
              <a:rPr lang="nl-BE" dirty="0"/>
              <a:t> </a:t>
            </a:r>
            <a:r>
              <a:rPr lang="nl-BE" dirty="0" err="1"/>
              <a:t>known</a:t>
            </a:r>
            <a:r>
              <a:rPr lang="nl-BE" dirty="0"/>
              <a:t> as Korthagen (5 </a:t>
            </a:r>
            <a:r>
              <a:rPr lang="nl-BE" dirty="0" err="1"/>
              <a:t>phases</a:t>
            </a:r>
            <a:r>
              <a:rPr lang="nl-BE" dirty="0"/>
              <a:t>)</a:t>
            </a:r>
          </a:p>
        </p:txBody>
      </p:sp>
      <p:sp>
        <p:nvSpPr>
          <p:cNvPr id="3" name="Tijdelijke aanduiding voor dianummer 2">
            <a:extLst>
              <a:ext uri="{FF2B5EF4-FFF2-40B4-BE49-F238E27FC236}">
                <a16:creationId xmlns:a16="http://schemas.microsoft.com/office/drawing/2014/main" id="{6F289280-EB7A-47F9-8E7A-13EA4FAD201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B7527A74-2D87-4307-9531-5A57D9647EEB}" type="slidenum">
              <a:rPr lang="en-US" sz="1200">
                <a:solidFill>
                  <a:srgbClr val="FFFFFF"/>
                </a:solidFill>
              </a:rPr>
              <a:pPr defTabSz="914400">
                <a:spcAft>
                  <a:spcPts val="600"/>
                </a:spcAft>
              </a:pPr>
              <a:t>13</a:t>
            </a:fld>
            <a:endParaRPr lang="en-US" sz="1200">
              <a:solidFill>
                <a:srgbClr val="FFFFFF"/>
              </a:solidFill>
            </a:endParaRPr>
          </a:p>
        </p:txBody>
      </p:sp>
      <p:sp>
        <p:nvSpPr>
          <p:cNvPr id="8" name="Titel 7">
            <a:extLst>
              <a:ext uri="{FF2B5EF4-FFF2-40B4-BE49-F238E27FC236}">
                <a16:creationId xmlns:a16="http://schemas.microsoft.com/office/drawing/2014/main" id="{80A07DA9-C638-40DD-82A7-BAEEDD443184}"/>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750E7F91-9DBD-4D54-B623-4A2B2E12258F}"/>
              </a:ext>
            </a:extLst>
          </p:cNvPr>
          <p:cNvSpPr>
            <a:spLocks noGrp="1"/>
          </p:cNvSpPr>
          <p:nvPr>
            <p:ph type="ftr" sz="quarter" idx="11"/>
          </p:nvPr>
        </p:nvSpPr>
        <p:spPr>
          <a:xfrm>
            <a:off x="1231901" y="9398117"/>
            <a:ext cx="6172200" cy="547688"/>
          </a:xfrm>
        </p:spPr>
        <p:txBody>
          <a:bodyPr vert="horz" lIns="91440" tIns="45720" rIns="91440" bIns="45720" rtlCol="0" anchor="ctr">
            <a:normAutofit/>
          </a:bodyPr>
          <a:lstStyle/>
          <a:p>
            <a:r>
              <a:rPr lang="nl-BE" dirty="0" err="1"/>
              <a:t>Reflect</a:t>
            </a:r>
            <a:r>
              <a:rPr lang="nl-BE" dirty="0"/>
              <a:t>, feedback </a:t>
            </a:r>
            <a:r>
              <a:rPr lang="nl-BE" dirty="0" err="1"/>
              <a:t>and</a:t>
            </a:r>
            <a:r>
              <a:rPr lang="nl-BE" dirty="0"/>
              <a:t> </a:t>
            </a:r>
            <a:r>
              <a:rPr lang="nl-BE" dirty="0" err="1"/>
              <a:t>feedforward</a:t>
            </a:r>
            <a:endParaRPr lang="nl-BE" dirty="0"/>
          </a:p>
          <a:p>
            <a:pPr algn="ctr" defTabSz="914400">
              <a:spcAft>
                <a:spcPts val="600"/>
              </a:spcAft>
            </a:pPr>
            <a:endParaRPr lang="en-US" sz="1200" kern="1200" dirty="0">
              <a:solidFill>
                <a:srgbClr val="FFFFFF"/>
              </a:solidFill>
              <a:latin typeface="+mn-lt"/>
              <a:ea typeface="+mn-ea"/>
              <a:cs typeface="+mn-cs"/>
            </a:endParaRPr>
          </a:p>
        </p:txBody>
      </p:sp>
      <p:pic>
        <p:nvPicPr>
          <p:cNvPr id="2" name="Afbeelding 1">
            <a:extLst>
              <a:ext uri="{FF2B5EF4-FFF2-40B4-BE49-F238E27FC236}">
                <a16:creationId xmlns:a16="http://schemas.microsoft.com/office/drawing/2014/main" id="{F8238FA2-433F-425E-AC7B-C25714717A6C}"/>
              </a:ext>
            </a:extLst>
          </p:cNvPr>
          <p:cNvPicPr>
            <a:picLocks noChangeAspect="1"/>
          </p:cNvPicPr>
          <p:nvPr/>
        </p:nvPicPr>
        <p:blipFill>
          <a:blip r:embed="rId2"/>
          <a:stretch>
            <a:fillRect/>
          </a:stretch>
        </p:blipFill>
        <p:spPr>
          <a:xfrm>
            <a:off x="10658475" y="4621237"/>
            <a:ext cx="6372225" cy="4467225"/>
          </a:xfrm>
          <a:prstGeom prst="rect">
            <a:avLst/>
          </a:prstGeom>
        </p:spPr>
      </p:pic>
      <p:pic>
        <p:nvPicPr>
          <p:cNvPr id="4" name="Afbeelding 3">
            <a:extLst>
              <a:ext uri="{FF2B5EF4-FFF2-40B4-BE49-F238E27FC236}">
                <a16:creationId xmlns:a16="http://schemas.microsoft.com/office/drawing/2014/main" id="{E34C6E27-6B41-441A-B695-952EDBA1CDBD}"/>
              </a:ext>
            </a:extLst>
          </p:cNvPr>
          <p:cNvPicPr>
            <a:picLocks noChangeAspect="1"/>
          </p:cNvPicPr>
          <p:nvPr/>
        </p:nvPicPr>
        <p:blipFill>
          <a:blip r:embed="rId3"/>
          <a:stretch>
            <a:fillRect/>
          </a:stretch>
        </p:blipFill>
        <p:spPr>
          <a:xfrm>
            <a:off x="2160589" y="4621237"/>
            <a:ext cx="4873398" cy="4379889"/>
          </a:xfrm>
          <a:prstGeom prst="rect">
            <a:avLst/>
          </a:prstGeom>
        </p:spPr>
      </p:pic>
      <p:sp>
        <p:nvSpPr>
          <p:cNvPr id="5" name="Tekstvak 4">
            <a:extLst>
              <a:ext uri="{FF2B5EF4-FFF2-40B4-BE49-F238E27FC236}">
                <a16:creationId xmlns:a16="http://schemas.microsoft.com/office/drawing/2014/main" id="{ADFCABB6-B8F4-60CA-9997-9DE99EF93972}"/>
              </a:ext>
            </a:extLst>
          </p:cNvPr>
          <p:cNvSpPr txBox="1"/>
          <p:nvPr/>
        </p:nvSpPr>
        <p:spPr>
          <a:xfrm>
            <a:off x="3352800" y="4621237"/>
            <a:ext cx="2525486" cy="461665"/>
          </a:xfrm>
          <a:prstGeom prst="rect">
            <a:avLst/>
          </a:prstGeom>
          <a:solidFill>
            <a:schemeClr val="bg1"/>
          </a:solidFill>
          <a:ln>
            <a:solidFill>
              <a:schemeClr val="bg1"/>
            </a:solidFill>
          </a:ln>
        </p:spPr>
        <p:txBody>
          <a:bodyPr wrap="square" rtlCol="0">
            <a:spAutoFit/>
          </a:bodyPr>
          <a:lstStyle/>
          <a:p>
            <a:pPr algn="ctr"/>
            <a:r>
              <a:rPr lang="nl-BE" sz="2400" b="1" dirty="0" err="1"/>
              <a:t>Kolb’s</a:t>
            </a:r>
            <a:r>
              <a:rPr lang="nl-BE" sz="2400" b="1" dirty="0"/>
              <a:t> 4 </a:t>
            </a:r>
            <a:r>
              <a:rPr lang="nl-BE" sz="2400" b="1" dirty="0" err="1"/>
              <a:t>phases</a:t>
            </a:r>
            <a:endParaRPr lang="nl-BE" sz="2400" b="1" dirty="0"/>
          </a:p>
        </p:txBody>
      </p:sp>
      <p:sp>
        <p:nvSpPr>
          <p:cNvPr id="7" name="Tekstvak 6">
            <a:extLst>
              <a:ext uri="{FF2B5EF4-FFF2-40B4-BE49-F238E27FC236}">
                <a16:creationId xmlns:a16="http://schemas.microsoft.com/office/drawing/2014/main" id="{CF05E97B-1059-1054-0B32-2AB03101A441}"/>
              </a:ext>
            </a:extLst>
          </p:cNvPr>
          <p:cNvSpPr txBox="1"/>
          <p:nvPr/>
        </p:nvSpPr>
        <p:spPr>
          <a:xfrm>
            <a:off x="3918857" y="5143500"/>
            <a:ext cx="1349829" cy="707886"/>
          </a:xfrm>
          <a:prstGeom prst="rect">
            <a:avLst/>
          </a:prstGeom>
          <a:solidFill>
            <a:schemeClr val="bg1"/>
          </a:solidFill>
          <a:ln>
            <a:solidFill>
              <a:schemeClr val="bg1"/>
            </a:solidFill>
          </a:ln>
        </p:spPr>
        <p:txBody>
          <a:bodyPr wrap="square" rtlCol="0">
            <a:spAutoFit/>
          </a:bodyPr>
          <a:lstStyle/>
          <a:p>
            <a:pPr algn="ctr"/>
            <a:r>
              <a:rPr lang="nl-BE" sz="2000" dirty="0"/>
              <a:t>Concrete</a:t>
            </a:r>
          </a:p>
          <a:p>
            <a:pPr algn="ctr"/>
            <a:r>
              <a:rPr lang="nl-BE" sz="2000" dirty="0" err="1"/>
              <a:t>experience</a:t>
            </a:r>
            <a:endParaRPr lang="nl-BE" sz="2000" dirty="0"/>
          </a:p>
        </p:txBody>
      </p:sp>
      <p:sp>
        <p:nvSpPr>
          <p:cNvPr id="10" name="Tekstvak 9">
            <a:extLst>
              <a:ext uri="{FF2B5EF4-FFF2-40B4-BE49-F238E27FC236}">
                <a16:creationId xmlns:a16="http://schemas.microsoft.com/office/drawing/2014/main" id="{F7A52125-FB28-BF5E-C2CA-54F083DB6981}"/>
              </a:ext>
            </a:extLst>
          </p:cNvPr>
          <p:cNvSpPr txBox="1"/>
          <p:nvPr/>
        </p:nvSpPr>
        <p:spPr>
          <a:xfrm>
            <a:off x="5268686" y="6604000"/>
            <a:ext cx="1582057" cy="707886"/>
          </a:xfrm>
          <a:prstGeom prst="rect">
            <a:avLst/>
          </a:prstGeom>
          <a:solidFill>
            <a:schemeClr val="bg1"/>
          </a:solidFill>
          <a:ln>
            <a:solidFill>
              <a:schemeClr val="bg1"/>
            </a:solidFill>
          </a:ln>
        </p:spPr>
        <p:txBody>
          <a:bodyPr wrap="square" rtlCol="0">
            <a:spAutoFit/>
          </a:bodyPr>
          <a:lstStyle/>
          <a:p>
            <a:pPr algn="ctr"/>
            <a:r>
              <a:rPr lang="nl-BE" sz="2000" dirty="0" err="1"/>
              <a:t>Observation</a:t>
            </a:r>
            <a:endParaRPr lang="nl-BE" sz="2000" dirty="0"/>
          </a:p>
          <a:p>
            <a:pPr algn="ctr"/>
            <a:r>
              <a:rPr lang="nl-BE" sz="2000" dirty="0"/>
              <a:t>&amp; </a:t>
            </a:r>
            <a:r>
              <a:rPr lang="nl-BE" sz="2000" dirty="0" err="1"/>
              <a:t>reflection</a:t>
            </a:r>
            <a:endParaRPr lang="nl-BE" sz="2000" dirty="0"/>
          </a:p>
        </p:txBody>
      </p:sp>
      <p:sp>
        <p:nvSpPr>
          <p:cNvPr id="11" name="Tekstvak 10">
            <a:extLst>
              <a:ext uri="{FF2B5EF4-FFF2-40B4-BE49-F238E27FC236}">
                <a16:creationId xmlns:a16="http://schemas.microsoft.com/office/drawing/2014/main" id="{62008A94-2C39-92B8-034B-BB98D831AD25}"/>
              </a:ext>
            </a:extLst>
          </p:cNvPr>
          <p:cNvSpPr txBox="1"/>
          <p:nvPr/>
        </p:nvSpPr>
        <p:spPr>
          <a:xfrm>
            <a:off x="3918857" y="8011886"/>
            <a:ext cx="1349829" cy="1015663"/>
          </a:xfrm>
          <a:prstGeom prst="rect">
            <a:avLst/>
          </a:prstGeom>
          <a:solidFill>
            <a:schemeClr val="bg1"/>
          </a:solidFill>
          <a:ln>
            <a:solidFill>
              <a:schemeClr val="bg1"/>
            </a:solidFill>
          </a:ln>
        </p:spPr>
        <p:txBody>
          <a:bodyPr wrap="square" rtlCol="0">
            <a:spAutoFit/>
          </a:bodyPr>
          <a:lstStyle/>
          <a:p>
            <a:pPr algn="ctr"/>
            <a:r>
              <a:rPr lang="nl-BE" sz="2000" dirty="0"/>
              <a:t>Abstract</a:t>
            </a:r>
          </a:p>
          <a:p>
            <a:pPr algn="ctr"/>
            <a:r>
              <a:rPr lang="nl-BE" sz="2000" dirty="0" err="1"/>
              <a:t>contem-plation</a:t>
            </a:r>
            <a:endParaRPr lang="nl-BE" sz="2000" dirty="0"/>
          </a:p>
        </p:txBody>
      </p:sp>
      <p:sp>
        <p:nvSpPr>
          <p:cNvPr id="12" name="Tekstvak 11">
            <a:extLst>
              <a:ext uri="{FF2B5EF4-FFF2-40B4-BE49-F238E27FC236}">
                <a16:creationId xmlns:a16="http://schemas.microsoft.com/office/drawing/2014/main" id="{130818E4-E920-D495-E2BC-62BFC48BC05D}"/>
              </a:ext>
            </a:extLst>
          </p:cNvPr>
          <p:cNvSpPr txBox="1"/>
          <p:nvPr/>
        </p:nvSpPr>
        <p:spPr>
          <a:xfrm>
            <a:off x="1944914" y="6604000"/>
            <a:ext cx="2090057" cy="707886"/>
          </a:xfrm>
          <a:prstGeom prst="rect">
            <a:avLst/>
          </a:prstGeom>
          <a:solidFill>
            <a:schemeClr val="bg1"/>
          </a:solidFill>
          <a:ln>
            <a:solidFill>
              <a:schemeClr val="bg1"/>
            </a:solidFill>
          </a:ln>
        </p:spPr>
        <p:txBody>
          <a:bodyPr wrap="square" rtlCol="0">
            <a:spAutoFit/>
          </a:bodyPr>
          <a:lstStyle/>
          <a:p>
            <a:pPr algn="ctr"/>
            <a:r>
              <a:rPr lang="nl-BE" sz="2000" dirty="0"/>
              <a:t>Active</a:t>
            </a:r>
          </a:p>
          <a:p>
            <a:pPr algn="ctr"/>
            <a:r>
              <a:rPr lang="nl-BE" sz="2000" dirty="0" err="1"/>
              <a:t>experimentation</a:t>
            </a:r>
            <a:endParaRPr lang="nl-BE" sz="2000" dirty="0"/>
          </a:p>
        </p:txBody>
      </p:sp>
      <p:sp>
        <p:nvSpPr>
          <p:cNvPr id="13" name="Tekstvak 12">
            <a:extLst>
              <a:ext uri="{FF2B5EF4-FFF2-40B4-BE49-F238E27FC236}">
                <a16:creationId xmlns:a16="http://schemas.microsoft.com/office/drawing/2014/main" id="{87EF4D6B-639B-6D18-1961-426130F036D8}"/>
              </a:ext>
            </a:extLst>
          </p:cNvPr>
          <p:cNvSpPr txBox="1"/>
          <p:nvPr/>
        </p:nvSpPr>
        <p:spPr>
          <a:xfrm>
            <a:off x="13048343" y="5082902"/>
            <a:ext cx="1494972" cy="646331"/>
          </a:xfrm>
          <a:prstGeom prst="rect">
            <a:avLst/>
          </a:prstGeom>
          <a:solidFill>
            <a:srgbClr val="A8C477"/>
          </a:solidFill>
          <a:ln>
            <a:solidFill>
              <a:srgbClr val="A8C477"/>
            </a:solidFill>
          </a:ln>
        </p:spPr>
        <p:txBody>
          <a:bodyPr wrap="square" rtlCol="0">
            <a:spAutoFit/>
          </a:bodyPr>
          <a:lstStyle/>
          <a:p>
            <a:pPr algn="ctr"/>
            <a:r>
              <a:rPr lang="nl-BE" dirty="0">
                <a:solidFill>
                  <a:schemeClr val="bg1"/>
                </a:solidFill>
              </a:rPr>
              <a:t>Step 1: </a:t>
            </a:r>
          </a:p>
          <a:p>
            <a:pPr algn="ctr"/>
            <a:r>
              <a:rPr lang="nl-BE" dirty="0" err="1">
                <a:solidFill>
                  <a:schemeClr val="bg1"/>
                </a:solidFill>
              </a:rPr>
              <a:t>Acting</a:t>
            </a:r>
            <a:endParaRPr lang="nl-BE" dirty="0">
              <a:solidFill>
                <a:schemeClr val="bg1"/>
              </a:solidFill>
            </a:endParaRPr>
          </a:p>
        </p:txBody>
      </p:sp>
      <p:sp>
        <p:nvSpPr>
          <p:cNvPr id="14" name="Tekstvak 13">
            <a:extLst>
              <a:ext uri="{FF2B5EF4-FFF2-40B4-BE49-F238E27FC236}">
                <a16:creationId xmlns:a16="http://schemas.microsoft.com/office/drawing/2014/main" id="{B56BD8DA-49E5-24F1-FECC-CA37D3327824}"/>
              </a:ext>
            </a:extLst>
          </p:cNvPr>
          <p:cNvSpPr txBox="1"/>
          <p:nvPr/>
        </p:nvSpPr>
        <p:spPr>
          <a:xfrm>
            <a:off x="14543315" y="6154057"/>
            <a:ext cx="1494972" cy="646331"/>
          </a:xfrm>
          <a:prstGeom prst="rect">
            <a:avLst/>
          </a:prstGeom>
          <a:solidFill>
            <a:srgbClr val="63BF80"/>
          </a:solidFill>
          <a:ln>
            <a:solidFill>
              <a:srgbClr val="63BF80"/>
            </a:solidFill>
          </a:ln>
        </p:spPr>
        <p:txBody>
          <a:bodyPr wrap="square" rtlCol="0">
            <a:spAutoFit/>
          </a:bodyPr>
          <a:lstStyle/>
          <a:p>
            <a:pPr algn="ctr"/>
            <a:r>
              <a:rPr lang="nl-BE" dirty="0">
                <a:solidFill>
                  <a:schemeClr val="bg1"/>
                </a:solidFill>
              </a:rPr>
              <a:t>Step 2:</a:t>
            </a:r>
          </a:p>
          <a:p>
            <a:pPr algn="ctr"/>
            <a:r>
              <a:rPr lang="nl-BE" dirty="0" err="1">
                <a:solidFill>
                  <a:schemeClr val="bg1"/>
                </a:solidFill>
              </a:rPr>
              <a:t>Looking</a:t>
            </a:r>
            <a:r>
              <a:rPr lang="nl-BE" dirty="0">
                <a:solidFill>
                  <a:schemeClr val="bg1"/>
                </a:solidFill>
              </a:rPr>
              <a:t> back</a:t>
            </a:r>
          </a:p>
        </p:txBody>
      </p:sp>
      <p:sp>
        <p:nvSpPr>
          <p:cNvPr id="15" name="Tekstvak 14">
            <a:extLst>
              <a:ext uri="{FF2B5EF4-FFF2-40B4-BE49-F238E27FC236}">
                <a16:creationId xmlns:a16="http://schemas.microsoft.com/office/drawing/2014/main" id="{0F23A848-7918-182A-ACED-67F647A3B17E}"/>
              </a:ext>
            </a:extLst>
          </p:cNvPr>
          <p:cNvSpPr txBox="1"/>
          <p:nvPr/>
        </p:nvSpPr>
        <p:spPr>
          <a:xfrm>
            <a:off x="13914886" y="7952526"/>
            <a:ext cx="1581836" cy="646331"/>
          </a:xfrm>
          <a:prstGeom prst="rect">
            <a:avLst/>
          </a:prstGeom>
          <a:solidFill>
            <a:srgbClr val="68BCB5"/>
          </a:solidFill>
          <a:ln>
            <a:solidFill>
              <a:srgbClr val="68BCB5"/>
            </a:solidFill>
          </a:ln>
        </p:spPr>
        <p:txBody>
          <a:bodyPr wrap="square" rtlCol="0">
            <a:spAutoFit/>
          </a:bodyPr>
          <a:lstStyle/>
          <a:p>
            <a:pPr algn="ctr"/>
            <a:r>
              <a:rPr lang="nl-BE" dirty="0">
                <a:solidFill>
                  <a:schemeClr val="bg1"/>
                </a:solidFill>
              </a:rPr>
              <a:t>Step 3:</a:t>
            </a:r>
          </a:p>
          <a:p>
            <a:pPr algn="ctr"/>
            <a:r>
              <a:rPr lang="nl-BE" dirty="0">
                <a:solidFill>
                  <a:schemeClr val="bg1"/>
                </a:solidFill>
              </a:rPr>
              <a:t>Awareness</a:t>
            </a:r>
          </a:p>
        </p:txBody>
      </p:sp>
      <p:sp>
        <p:nvSpPr>
          <p:cNvPr id="16" name="Tekstvak 15">
            <a:extLst>
              <a:ext uri="{FF2B5EF4-FFF2-40B4-BE49-F238E27FC236}">
                <a16:creationId xmlns:a16="http://schemas.microsoft.com/office/drawing/2014/main" id="{45AF7B4A-A1FC-9517-0DBD-EC8B9DF6AA62}"/>
              </a:ext>
            </a:extLst>
          </p:cNvPr>
          <p:cNvSpPr txBox="1"/>
          <p:nvPr/>
        </p:nvSpPr>
        <p:spPr>
          <a:xfrm>
            <a:off x="12086333" y="7767860"/>
            <a:ext cx="1581836" cy="877163"/>
          </a:xfrm>
          <a:prstGeom prst="rect">
            <a:avLst/>
          </a:prstGeom>
          <a:solidFill>
            <a:srgbClr val="738EB4"/>
          </a:solidFill>
          <a:ln>
            <a:solidFill>
              <a:srgbClr val="738EB4"/>
            </a:solidFill>
          </a:ln>
        </p:spPr>
        <p:txBody>
          <a:bodyPr wrap="square" rtlCol="0">
            <a:spAutoFit/>
          </a:bodyPr>
          <a:lstStyle/>
          <a:p>
            <a:pPr algn="ctr"/>
            <a:r>
              <a:rPr lang="nl-BE" sz="1700" dirty="0">
                <a:solidFill>
                  <a:schemeClr val="bg1"/>
                </a:solidFill>
              </a:rPr>
              <a:t>Step 4:</a:t>
            </a:r>
          </a:p>
          <a:p>
            <a:pPr algn="ctr"/>
            <a:r>
              <a:rPr lang="nl-BE" sz="1700" dirty="0" err="1">
                <a:solidFill>
                  <a:schemeClr val="bg1"/>
                </a:solidFill>
              </a:rPr>
              <a:t>Developing</a:t>
            </a:r>
            <a:r>
              <a:rPr lang="nl-BE" sz="1700" dirty="0">
                <a:solidFill>
                  <a:schemeClr val="bg1"/>
                </a:solidFill>
              </a:rPr>
              <a:t> </a:t>
            </a:r>
            <a:r>
              <a:rPr lang="nl-BE" sz="1700" dirty="0" err="1">
                <a:solidFill>
                  <a:schemeClr val="bg1"/>
                </a:solidFill>
              </a:rPr>
              <a:t>alternatives</a:t>
            </a:r>
            <a:endParaRPr lang="nl-BE" sz="1700" dirty="0">
              <a:solidFill>
                <a:schemeClr val="bg1"/>
              </a:solidFill>
            </a:endParaRPr>
          </a:p>
        </p:txBody>
      </p:sp>
      <p:sp>
        <p:nvSpPr>
          <p:cNvPr id="17" name="Tekstvak 16">
            <a:extLst>
              <a:ext uri="{FF2B5EF4-FFF2-40B4-BE49-F238E27FC236}">
                <a16:creationId xmlns:a16="http://schemas.microsoft.com/office/drawing/2014/main" id="{F6B46375-584B-8975-3A34-B56CB1FF1B4B}"/>
              </a:ext>
            </a:extLst>
          </p:cNvPr>
          <p:cNvSpPr txBox="1"/>
          <p:nvPr/>
        </p:nvSpPr>
        <p:spPr>
          <a:xfrm>
            <a:off x="11524343" y="6154057"/>
            <a:ext cx="1509486" cy="646331"/>
          </a:xfrm>
          <a:prstGeom prst="rect">
            <a:avLst/>
          </a:prstGeom>
          <a:solidFill>
            <a:srgbClr val="957BAE"/>
          </a:solidFill>
          <a:ln>
            <a:solidFill>
              <a:srgbClr val="957BAE"/>
            </a:solidFill>
          </a:ln>
        </p:spPr>
        <p:txBody>
          <a:bodyPr wrap="square" rtlCol="0">
            <a:spAutoFit/>
          </a:bodyPr>
          <a:lstStyle/>
          <a:p>
            <a:pPr algn="ctr"/>
            <a:r>
              <a:rPr lang="nl-BE" dirty="0">
                <a:solidFill>
                  <a:schemeClr val="bg1"/>
                </a:solidFill>
              </a:rPr>
              <a:t>Step 5: </a:t>
            </a:r>
          </a:p>
          <a:p>
            <a:pPr algn="ctr"/>
            <a:r>
              <a:rPr lang="nl-BE" dirty="0" err="1">
                <a:solidFill>
                  <a:schemeClr val="bg1"/>
                </a:solidFill>
              </a:rPr>
              <a:t>Try</a:t>
            </a:r>
            <a:r>
              <a:rPr lang="nl-BE" dirty="0">
                <a:solidFill>
                  <a:schemeClr val="bg1"/>
                </a:solidFill>
              </a:rPr>
              <a:t> </a:t>
            </a:r>
            <a:r>
              <a:rPr lang="nl-BE" dirty="0" err="1">
                <a:solidFill>
                  <a:schemeClr val="bg1"/>
                </a:solidFill>
              </a:rPr>
              <a:t>it</a:t>
            </a:r>
            <a:r>
              <a:rPr lang="nl-BE" dirty="0">
                <a:solidFill>
                  <a:schemeClr val="bg1"/>
                </a:solidFill>
              </a:rPr>
              <a:t> out</a:t>
            </a:r>
          </a:p>
        </p:txBody>
      </p:sp>
    </p:spTree>
    <p:extLst>
      <p:ext uri="{BB962C8B-B14F-4D97-AF65-F5344CB8AC3E}">
        <p14:creationId xmlns:p14="http://schemas.microsoft.com/office/powerpoint/2010/main" val="295651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B56BF09-74C0-46A6-8C21-41FEB82D0863}"/>
              </a:ext>
            </a:extLst>
          </p:cNvPr>
          <p:cNvSpPr>
            <a:spLocks noGrp="1"/>
          </p:cNvSpPr>
          <p:nvPr>
            <p:ph type="body" sz="quarter" idx="17"/>
          </p:nvPr>
        </p:nvSpPr>
        <p:spPr/>
        <p:txBody>
          <a:bodyPr/>
          <a:lstStyle/>
          <a:p>
            <a:r>
              <a:rPr lang="nl-BE" sz="4400" dirty="0"/>
              <a:t> 3.1 </a:t>
            </a:r>
            <a:r>
              <a:rPr lang="nl-BE" sz="4400" dirty="0" err="1"/>
              <a:t>Reflect</a:t>
            </a:r>
            <a:r>
              <a:rPr lang="nl-BE" sz="4400" dirty="0"/>
              <a:t> </a:t>
            </a:r>
          </a:p>
          <a:p>
            <a:pPr marL="571500" indent="-571500">
              <a:buFont typeface="Arial" panose="020B0604020202020204" pitchFamily="34" charset="0"/>
              <a:buChar char="•"/>
            </a:pPr>
            <a:r>
              <a:rPr lang="nl-BE" dirty="0"/>
              <a:t>The PDCA </a:t>
            </a:r>
            <a:r>
              <a:rPr lang="nl-BE" dirty="0" err="1"/>
              <a:t>cycle</a:t>
            </a:r>
            <a:r>
              <a:rPr lang="nl-BE" dirty="0"/>
              <a:t> is </a:t>
            </a:r>
            <a:r>
              <a:rPr lang="nl-BE" dirty="0" err="1"/>
              <a:t>also</a:t>
            </a:r>
            <a:r>
              <a:rPr lang="nl-BE" dirty="0"/>
              <a:t> </a:t>
            </a:r>
            <a:r>
              <a:rPr lang="nl-BE" dirty="0" err="1"/>
              <a:t>often</a:t>
            </a:r>
            <a:r>
              <a:rPr lang="nl-BE" dirty="0"/>
              <a:t> </a:t>
            </a:r>
            <a:r>
              <a:rPr lang="nl-BE" dirty="0" err="1"/>
              <a:t>used</a:t>
            </a:r>
            <a:r>
              <a:rPr lang="nl-BE" dirty="0"/>
              <a:t> in training courses</a:t>
            </a:r>
          </a:p>
          <a:p>
            <a:pPr marL="1257300" lvl="1" indent="-571500">
              <a:buFont typeface="Arial" panose="020B0604020202020204" pitchFamily="34" charset="0"/>
              <a:buChar char="•"/>
            </a:pPr>
            <a:r>
              <a:rPr lang="nl-BE" dirty="0"/>
              <a:t>Is a </a:t>
            </a:r>
            <a:r>
              <a:rPr lang="nl-BE" dirty="0" err="1"/>
              <a:t>good</a:t>
            </a:r>
            <a:r>
              <a:rPr lang="nl-BE" dirty="0"/>
              <a:t> ‘tool’ in </a:t>
            </a:r>
            <a:r>
              <a:rPr lang="nl-BE" b="1" dirty="0"/>
              <a:t>(</a:t>
            </a:r>
            <a:r>
              <a:rPr lang="nl-BE" b="1" dirty="0" err="1"/>
              <a:t>self</a:t>
            </a:r>
            <a:r>
              <a:rPr lang="nl-BE" b="1" dirty="0"/>
              <a:t>)</a:t>
            </a:r>
            <a:r>
              <a:rPr lang="nl-BE" b="1" dirty="0" err="1"/>
              <a:t>reflection</a:t>
            </a:r>
            <a:r>
              <a:rPr lang="nl-BE" dirty="0"/>
              <a:t>, </a:t>
            </a:r>
            <a:r>
              <a:rPr lang="nl-BE" dirty="0" err="1"/>
              <a:t>equally</a:t>
            </a:r>
            <a:r>
              <a:rPr lang="nl-BE" dirty="0"/>
              <a:t> in </a:t>
            </a:r>
            <a:r>
              <a:rPr lang="nl-BE" b="1" dirty="0"/>
              <a:t>planning</a:t>
            </a:r>
          </a:p>
          <a:p>
            <a:pPr marL="571500" indent="-571500">
              <a:buFont typeface="Arial" panose="020B0604020202020204" pitchFamily="34" charset="0"/>
              <a:buChar char="•"/>
            </a:pPr>
            <a:endParaRPr lang="nl-BE" dirty="0"/>
          </a:p>
          <a:p>
            <a:pPr marL="571500" indent="-571500">
              <a:buFont typeface="Arial" panose="020B0604020202020204" pitchFamily="34" charset="0"/>
              <a:buChar char="•"/>
            </a:pPr>
            <a:endParaRPr lang="nl-BE" dirty="0"/>
          </a:p>
          <a:p>
            <a:r>
              <a:rPr lang="nl-BE" u="sng" dirty="0" err="1"/>
              <a:t>Interlude</a:t>
            </a:r>
            <a:r>
              <a:rPr lang="nl-BE" dirty="0"/>
              <a:t>: </a:t>
            </a:r>
            <a:r>
              <a:rPr lang="nl-BE" dirty="0">
                <a:hlinkClick r:id="rId2"/>
              </a:rPr>
              <a:t>https://www.youtube.com/watch?v=_qIa5oSgBWU</a:t>
            </a:r>
            <a:r>
              <a:rPr lang="nl-BE" dirty="0"/>
              <a:t>  </a:t>
            </a:r>
            <a:r>
              <a:rPr lang="nl-BE" i="1" dirty="0"/>
              <a:t>“do </a:t>
            </a:r>
            <a:r>
              <a:rPr lang="nl-BE" i="1" dirty="0" err="1"/>
              <a:t>you</a:t>
            </a:r>
            <a:r>
              <a:rPr lang="nl-BE" i="1" dirty="0"/>
              <a:t> </a:t>
            </a:r>
            <a:r>
              <a:rPr lang="nl-BE" i="1" dirty="0" err="1"/>
              <a:t>dare</a:t>
            </a:r>
            <a:r>
              <a:rPr lang="nl-BE" i="1" dirty="0"/>
              <a:t> </a:t>
            </a:r>
            <a:r>
              <a:rPr lang="nl-BE" i="1" dirty="0" err="1"/>
              <a:t>to</a:t>
            </a:r>
            <a:r>
              <a:rPr lang="nl-BE" i="1" dirty="0"/>
              <a:t> </a:t>
            </a:r>
            <a:r>
              <a:rPr lang="nl-BE" i="1" dirty="0" err="1"/>
              <a:t>dream</a:t>
            </a:r>
            <a:r>
              <a:rPr lang="nl-BE" i="1" dirty="0"/>
              <a:t>”</a:t>
            </a:r>
          </a:p>
        </p:txBody>
      </p:sp>
      <p:sp>
        <p:nvSpPr>
          <p:cNvPr id="3" name="Tijdelijke aanduiding voor dianummer 2">
            <a:extLst>
              <a:ext uri="{FF2B5EF4-FFF2-40B4-BE49-F238E27FC236}">
                <a16:creationId xmlns:a16="http://schemas.microsoft.com/office/drawing/2014/main" id="{24E440D6-A51F-457F-A1F7-56DCE986E31F}"/>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C95A75CB-B0C2-42E0-9B6B-75491B5E29CE}"/>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390D4021-9CEA-4507-AD2D-824E615AC3C8}"/>
              </a:ext>
            </a:extLst>
          </p:cNvPr>
          <p:cNvSpPr>
            <a:spLocks noGrp="1"/>
          </p:cNvSpPr>
          <p:nvPr>
            <p:ph type="ftr" sz="quarter" idx="11"/>
          </p:nvPr>
        </p:nvSpPr>
        <p:spPr>
          <a:xfrm>
            <a:off x="1050131" y="9417959"/>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7" name="Afbeelding 6">
            <a:extLst>
              <a:ext uri="{FF2B5EF4-FFF2-40B4-BE49-F238E27FC236}">
                <a16:creationId xmlns:a16="http://schemas.microsoft.com/office/drawing/2014/main" id="{9EA46723-1838-4688-B0D7-81F3C69D0BA4}"/>
              </a:ext>
            </a:extLst>
          </p:cNvPr>
          <p:cNvPicPr>
            <a:picLocks noChangeAspect="1"/>
          </p:cNvPicPr>
          <p:nvPr/>
        </p:nvPicPr>
        <p:blipFill>
          <a:blip r:embed="rId3"/>
          <a:stretch>
            <a:fillRect/>
          </a:stretch>
        </p:blipFill>
        <p:spPr>
          <a:xfrm>
            <a:off x="15043947" y="1678292"/>
            <a:ext cx="3064669" cy="3088896"/>
          </a:xfrm>
          <a:prstGeom prst="rect">
            <a:avLst/>
          </a:prstGeom>
        </p:spPr>
      </p:pic>
      <p:pic>
        <p:nvPicPr>
          <p:cNvPr id="9" name="Afbeelding 8">
            <a:extLst>
              <a:ext uri="{FF2B5EF4-FFF2-40B4-BE49-F238E27FC236}">
                <a16:creationId xmlns:a16="http://schemas.microsoft.com/office/drawing/2014/main" id="{EA006D4E-A8F3-4497-AA44-679800481C7A}"/>
              </a:ext>
            </a:extLst>
          </p:cNvPr>
          <p:cNvPicPr>
            <a:picLocks noChangeAspect="1"/>
          </p:cNvPicPr>
          <p:nvPr/>
        </p:nvPicPr>
        <p:blipFill>
          <a:blip r:embed="rId4"/>
          <a:stretch>
            <a:fillRect/>
          </a:stretch>
        </p:blipFill>
        <p:spPr>
          <a:xfrm>
            <a:off x="12780988" y="6473093"/>
            <a:ext cx="4944785" cy="2510710"/>
          </a:xfrm>
          <a:prstGeom prst="rect">
            <a:avLst/>
          </a:prstGeom>
        </p:spPr>
      </p:pic>
    </p:spTree>
    <p:extLst>
      <p:ext uri="{BB962C8B-B14F-4D97-AF65-F5344CB8AC3E}">
        <p14:creationId xmlns:p14="http://schemas.microsoft.com/office/powerpoint/2010/main" val="317539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B8C735DF-DEA1-46BE-82B9-59B218A8D775}"/>
              </a:ext>
            </a:extLst>
          </p:cNvPr>
          <p:cNvSpPr>
            <a:spLocks noGrp="1"/>
          </p:cNvSpPr>
          <p:nvPr>
            <p:ph type="body" sz="quarter" idx="17"/>
          </p:nvPr>
        </p:nvSpPr>
        <p:spPr/>
        <p:txBody>
          <a:bodyPr/>
          <a:lstStyle/>
          <a:p>
            <a:r>
              <a:rPr lang="nl-BE" sz="4400" dirty="0"/>
              <a:t>3.2 Feedback (</a:t>
            </a:r>
            <a:r>
              <a:rPr lang="nl-BE" sz="4400" dirty="0" err="1"/>
              <a:t>and</a:t>
            </a:r>
            <a:r>
              <a:rPr lang="nl-BE" sz="4400" dirty="0"/>
              <a:t> </a:t>
            </a:r>
            <a:r>
              <a:rPr lang="nl-BE" sz="4400" dirty="0" err="1"/>
              <a:t>feedforward</a:t>
            </a:r>
            <a:r>
              <a:rPr lang="nl-BE" sz="4400" dirty="0"/>
              <a:t>)</a:t>
            </a:r>
          </a:p>
          <a:p>
            <a:pPr marL="571500" indent="-571500">
              <a:buFont typeface="Arial" panose="020B0604020202020204" pitchFamily="34" charset="0"/>
              <a:buChar char="•"/>
            </a:pPr>
            <a:r>
              <a:rPr lang="nl-BE" dirty="0" err="1"/>
              <a:t>Gives</a:t>
            </a:r>
            <a:r>
              <a:rPr lang="nl-BE" dirty="0"/>
              <a:t> me information on </a:t>
            </a:r>
            <a:r>
              <a:rPr lang="nl-BE" dirty="0" err="1"/>
              <a:t>how</a:t>
            </a:r>
            <a:r>
              <a:rPr lang="nl-BE" dirty="0"/>
              <a:t> </a:t>
            </a:r>
            <a:r>
              <a:rPr lang="nl-BE" dirty="0" err="1"/>
              <a:t>my</a:t>
            </a:r>
            <a:r>
              <a:rPr lang="nl-BE" dirty="0"/>
              <a:t> </a:t>
            </a:r>
            <a:r>
              <a:rPr lang="nl-BE" dirty="0" err="1"/>
              <a:t>message</a:t>
            </a:r>
            <a:r>
              <a:rPr lang="nl-BE" dirty="0"/>
              <a:t> is </a:t>
            </a:r>
            <a:r>
              <a:rPr lang="nl-BE" dirty="0" err="1"/>
              <a:t>received</a:t>
            </a:r>
            <a:r>
              <a:rPr lang="nl-BE" dirty="0"/>
              <a:t> </a:t>
            </a:r>
            <a:r>
              <a:rPr lang="nl-BE" dirty="0" err="1"/>
              <a:t>and</a:t>
            </a:r>
            <a:r>
              <a:rPr lang="nl-BE" dirty="0"/>
              <a:t> </a:t>
            </a:r>
            <a:r>
              <a:rPr lang="nl-BE" dirty="0" err="1"/>
              <a:t>interpreted</a:t>
            </a:r>
            <a:endParaRPr lang="nl-BE" dirty="0"/>
          </a:p>
          <a:p>
            <a:pPr marL="1257300" lvl="1" indent="-571500">
              <a:buFont typeface="Arial" panose="020B0604020202020204" pitchFamily="34" charset="0"/>
              <a:buChar char="•"/>
            </a:pPr>
            <a:r>
              <a:rPr lang="nl-BE" b="1" dirty="0"/>
              <a:t>How? </a:t>
            </a:r>
          </a:p>
          <a:p>
            <a:pPr marL="1943100" lvl="2" indent="-571500">
              <a:buFont typeface="Arial" panose="020B0604020202020204" pitchFamily="34" charset="0"/>
              <a:buChar char="•"/>
            </a:pPr>
            <a:r>
              <a:rPr lang="nl-BE" dirty="0" err="1"/>
              <a:t>Communicate</a:t>
            </a:r>
            <a:r>
              <a:rPr lang="nl-BE" dirty="0"/>
              <a:t> </a:t>
            </a:r>
            <a:r>
              <a:rPr lang="nl-BE" dirty="0" err="1"/>
              <a:t>directly</a:t>
            </a:r>
            <a:r>
              <a:rPr lang="nl-BE" dirty="0"/>
              <a:t> (</a:t>
            </a:r>
            <a:r>
              <a:rPr lang="nl-BE" dirty="0" err="1"/>
              <a:t>immediately</a:t>
            </a:r>
            <a:r>
              <a:rPr lang="nl-BE" dirty="0"/>
              <a:t>): </a:t>
            </a:r>
            <a:r>
              <a:rPr lang="nl-BE" i="1" dirty="0" err="1"/>
              <a:t>the</a:t>
            </a:r>
            <a:r>
              <a:rPr lang="nl-BE" i="1" dirty="0"/>
              <a:t> </a:t>
            </a:r>
            <a:r>
              <a:rPr lang="nl-BE" i="1" dirty="0" err="1"/>
              <a:t>other</a:t>
            </a:r>
            <a:r>
              <a:rPr lang="nl-BE" i="1" dirty="0"/>
              <a:t> has no </a:t>
            </a:r>
            <a:r>
              <a:rPr lang="nl-BE" i="1" dirty="0" err="1"/>
              <a:t>message</a:t>
            </a:r>
            <a:r>
              <a:rPr lang="nl-BE" i="1" dirty="0"/>
              <a:t> </a:t>
            </a:r>
            <a:r>
              <a:rPr lang="nl-BE" i="1" dirty="0" err="1"/>
              <a:t>if</a:t>
            </a:r>
            <a:r>
              <a:rPr lang="nl-BE" i="1" dirty="0"/>
              <a:t> </a:t>
            </a:r>
            <a:r>
              <a:rPr lang="nl-BE" i="1" dirty="0" err="1"/>
              <a:t>you</a:t>
            </a:r>
            <a:r>
              <a:rPr lang="nl-BE" i="1" dirty="0"/>
              <a:t> return </a:t>
            </a:r>
            <a:r>
              <a:rPr lang="nl-BE" i="1" dirty="0" err="1"/>
              <a:t>to</a:t>
            </a:r>
            <a:r>
              <a:rPr lang="nl-BE" i="1" dirty="0"/>
              <a:t> </a:t>
            </a:r>
            <a:r>
              <a:rPr lang="nl-BE" i="1" dirty="0" err="1"/>
              <a:t>an</a:t>
            </a:r>
            <a:r>
              <a:rPr lang="nl-BE" i="1" dirty="0"/>
              <a:t> incident </a:t>
            </a:r>
            <a:r>
              <a:rPr lang="nl-BE" i="1" dirty="0" err="1"/>
              <a:t>from</a:t>
            </a:r>
            <a:r>
              <a:rPr lang="nl-BE" i="1" dirty="0"/>
              <a:t> a week/a </a:t>
            </a:r>
            <a:r>
              <a:rPr lang="nl-BE" i="1" dirty="0" err="1"/>
              <a:t>month</a:t>
            </a:r>
            <a:r>
              <a:rPr lang="nl-BE" i="1" dirty="0"/>
              <a:t>/a … </a:t>
            </a:r>
            <a:r>
              <a:rPr lang="nl-BE" i="1" dirty="0" err="1"/>
              <a:t>ago</a:t>
            </a:r>
            <a:r>
              <a:rPr lang="nl-BE" i="1" dirty="0"/>
              <a:t>,</a:t>
            </a:r>
          </a:p>
          <a:p>
            <a:pPr marL="1943100" lvl="2" indent="-571500">
              <a:buFont typeface="Arial" panose="020B0604020202020204" pitchFamily="34" charset="0"/>
              <a:buChar char="•"/>
            </a:pPr>
            <a:r>
              <a:rPr lang="nl-BE" dirty="0"/>
              <a:t>I-</a:t>
            </a:r>
            <a:r>
              <a:rPr lang="nl-BE" dirty="0" err="1"/>
              <a:t>messages</a:t>
            </a:r>
            <a:r>
              <a:rPr lang="nl-BE" dirty="0"/>
              <a:t>: </a:t>
            </a:r>
            <a:r>
              <a:rPr lang="nl-BE" i="1" dirty="0"/>
              <a:t>do </a:t>
            </a:r>
            <a:r>
              <a:rPr lang="nl-BE" i="1" dirty="0" err="1"/>
              <a:t>not</a:t>
            </a:r>
            <a:r>
              <a:rPr lang="nl-BE" i="1" dirty="0"/>
              <a:t> </a:t>
            </a:r>
            <a:r>
              <a:rPr lang="nl-BE" i="1" dirty="0" err="1"/>
              <a:t>address</a:t>
            </a:r>
            <a:r>
              <a:rPr lang="nl-BE" i="1" dirty="0"/>
              <a:t> </a:t>
            </a:r>
            <a:r>
              <a:rPr lang="nl-BE" i="1" dirty="0" err="1"/>
              <a:t>them</a:t>
            </a:r>
            <a:r>
              <a:rPr lang="nl-BE" i="1" dirty="0"/>
              <a:t> </a:t>
            </a:r>
            <a:r>
              <a:rPr lang="nl-BE" i="1" dirty="0" err="1"/>
              <a:t>from</a:t>
            </a:r>
            <a:r>
              <a:rPr lang="nl-BE" i="1" dirty="0"/>
              <a:t> ‘men’/’we’, </a:t>
            </a:r>
            <a:r>
              <a:rPr lang="nl-BE" i="1" dirty="0" err="1"/>
              <a:t>it</a:t>
            </a:r>
            <a:r>
              <a:rPr lang="nl-BE" i="1" dirty="0"/>
              <a:t> is </a:t>
            </a:r>
            <a:r>
              <a:rPr lang="nl-BE" i="1" dirty="0" err="1"/>
              <a:t>you</a:t>
            </a:r>
            <a:r>
              <a:rPr lang="nl-BE" i="1" dirty="0"/>
              <a:t> </a:t>
            </a:r>
            <a:r>
              <a:rPr lang="nl-BE" i="1" dirty="0" err="1"/>
              <a:t>who</a:t>
            </a:r>
            <a:r>
              <a:rPr lang="nl-BE" i="1" dirty="0"/>
              <a:t> </a:t>
            </a:r>
            <a:r>
              <a:rPr lang="nl-BE" i="1" dirty="0" err="1"/>
              <a:t>gives</a:t>
            </a:r>
            <a:r>
              <a:rPr lang="nl-BE" i="1" dirty="0"/>
              <a:t> feedback </a:t>
            </a:r>
          </a:p>
          <a:p>
            <a:pPr marL="1943100" lvl="2" indent="-571500">
              <a:buFont typeface="Arial" panose="020B0604020202020204" pitchFamily="34" charset="0"/>
              <a:buChar char="•"/>
            </a:pPr>
            <a:r>
              <a:rPr lang="nl-BE" dirty="0" err="1"/>
              <a:t>Verbalising</a:t>
            </a:r>
            <a:r>
              <a:rPr lang="nl-BE" dirty="0"/>
              <a:t> </a:t>
            </a:r>
            <a:r>
              <a:rPr lang="nl-BE" dirty="0" err="1"/>
              <a:t>thoughts</a:t>
            </a:r>
            <a:r>
              <a:rPr lang="nl-BE" dirty="0"/>
              <a:t> </a:t>
            </a:r>
            <a:r>
              <a:rPr lang="nl-BE" dirty="0" err="1"/>
              <a:t>and</a:t>
            </a:r>
            <a:r>
              <a:rPr lang="nl-BE" dirty="0"/>
              <a:t> </a:t>
            </a:r>
            <a:r>
              <a:rPr lang="nl-BE" dirty="0" err="1"/>
              <a:t>feelings</a:t>
            </a:r>
            <a:r>
              <a:rPr lang="nl-BE" dirty="0"/>
              <a:t>: </a:t>
            </a:r>
            <a:r>
              <a:rPr lang="nl-BE" i="1" dirty="0" err="1"/>
              <a:t>you</a:t>
            </a:r>
            <a:r>
              <a:rPr lang="nl-BE" i="1" dirty="0"/>
              <a:t> </a:t>
            </a:r>
            <a:r>
              <a:rPr lang="nl-BE" i="1" dirty="0" err="1"/>
              <a:t>tell</a:t>
            </a:r>
            <a:r>
              <a:rPr lang="nl-BE" i="1" dirty="0"/>
              <a:t> </a:t>
            </a:r>
            <a:r>
              <a:rPr lang="nl-BE" i="1" dirty="0" err="1"/>
              <a:t>the</a:t>
            </a:r>
            <a:r>
              <a:rPr lang="nl-BE" i="1" dirty="0"/>
              <a:t> </a:t>
            </a:r>
            <a:r>
              <a:rPr lang="nl-BE" i="1" dirty="0" err="1"/>
              <a:t>other</a:t>
            </a:r>
            <a:r>
              <a:rPr lang="nl-BE" i="1" dirty="0"/>
              <a:t> person </a:t>
            </a:r>
            <a:r>
              <a:rPr lang="nl-BE" i="1" dirty="0" err="1"/>
              <a:t>what</a:t>
            </a:r>
            <a:r>
              <a:rPr lang="nl-BE" i="1" dirty="0"/>
              <a:t> </a:t>
            </a:r>
            <a:r>
              <a:rPr lang="nl-BE" i="1" dirty="0" err="1"/>
              <a:t>your</a:t>
            </a:r>
            <a:r>
              <a:rPr lang="nl-BE" i="1" dirty="0"/>
              <a:t> personal </a:t>
            </a:r>
            <a:r>
              <a:rPr lang="nl-BE" i="1" dirty="0" err="1"/>
              <a:t>thoughts</a:t>
            </a:r>
            <a:r>
              <a:rPr lang="nl-BE" i="1" dirty="0"/>
              <a:t> </a:t>
            </a:r>
            <a:r>
              <a:rPr lang="nl-BE" i="1" dirty="0" err="1"/>
              <a:t>and</a:t>
            </a:r>
            <a:r>
              <a:rPr lang="nl-BE" i="1" dirty="0"/>
              <a:t> </a:t>
            </a:r>
            <a:r>
              <a:rPr lang="nl-BE" i="1" dirty="0" err="1"/>
              <a:t>feelings</a:t>
            </a:r>
            <a:r>
              <a:rPr lang="nl-BE" i="1" dirty="0"/>
              <a:t> are </a:t>
            </a:r>
            <a:r>
              <a:rPr lang="nl-BE" i="1" dirty="0" err="1"/>
              <a:t>about</a:t>
            </a:r>
            <a:r>
              <a:rPr lang="nl-BE" i="1" dirty="0"/>
              <a:t> </a:t>
            </a:r>
            <a:r>
              <a:rPr lang="nl-BE" i="1" dirty="0" err="1"/>
              <a:t>the</a:t>
            </a:r>
            <a:r>
              <a:rPr lang="nl-BE" i="1" dirty="0"/>
              <a:t> action/</a:t>
            </a:r>
            <a:r>
              <a:rPr lang="nl-BE" i="1" dirty="0" err="1"/>
              <a:t>behaviour</a:t>
            </a:r>
            <a:r>
              <a:rPr lang="nl-BE" i="1" dirty="0"/>
              <a:t> </a:t>
            </a:r>
            <a:r>
              <a:rPr lang="nl-BE" i="1" dirty="0" err="1"/>
              <a:t>the</a:t>
            </a:r>
            <a:r>
              <a:rPr lang="nl-BE" i="1" dirty="0"/>
              <a:t> </a:t>
            </a:r>
            <a:r>
              <a:rPr lang="nl-BE" i="1" dirty="0" err="1"/>
              <a:t>other</a:t>
            </a:r>
            <a:r>
              <a:rPr lang="nl-BE" i="1" dirty="0"/>
              <a:t> person </a:t>
            </a:r>
            <a:r>
              <a:rPr lang="nl-BE" i="1" dirty="0" err="1"/>
              <a:t>suggested</a:t>
            </a:r>
            <a:endParaRPr lang="nl-BE" i="1" dirty="0"/>
          </a:p>
          <a:p>
            <a:pPr marL="1943100" lvl="2" indent="-571500">
              <a:buFont typeface="Arial" panose="020B0604020202020204" pitchFamily="34" charset="0"/>
              <a:buChar char="•"/>
            </a:pPr>
            <a:r>
              <a:rPr lang="nl-BE" dirty="0"/>
              <a:t>On </a:t>
            </a:r>
            <a:r>
              <a:rPr lang="nl-BE" dirty="0" err="1"/>
              <a:t>the</a:t>
            </a:r>
            <a:r>
              <a:rPr lang="nl-BE" dirty="0"/>
              <a:t> </a:t>
            </a:r>
            <a:r>
              <a:rPr lang="nl-BE" dirty="0" err="1"/>
              <a:t>behaviour</a:t>
            </a:r>
            <a:r>
              <a:rPr lang="nl-BE" dirty="0"/>
              <a:t> </a:t>
            </a:r>
            <a:r>
              <a:rPr lang="nl-BE" dirty="0" err="1"/>
              <a:t>not</a:t>
            </a:r>
            <a:r>
              <a:rPr lang="nl-BE" dirty="0"/>
              <a:t> on </a:t>
            </a:r>
            <a:r>
              <a:rPr lang="nl-BE" dirty="0" err="1"/>
              <a:t>the</a:t>
            </a:r>
            <a:r>
              <a:rPr lang="nl-BE" dirty="0"/>
              <a:t> person: </a:t>
            </a:r>
            <a:r>
              <a:rPr lang="nl-BE" i="1" dirty="0" err="1"/>
              <a:t>the</a:t>
            </a:r>
            <a:r>
              <a:rPr lang="nl-BE" i="1" dirty="0"/>
              <a:t> </a:t>
            </a:r>
            <a:r>
              <a:rPr lang="nl-BE" i="1" dirty="0" err="1"/>
              <a:t>other</a:t>
            </a:r>
            <a:r>
              <a:rPr lang="nl-BE" i="1" dirty="0"/>
              <a:t> is </a:t>
            </a:r>
            <a:r>
              <a:rPr lang="nl-BE" i="1" dirty="0" err="1"/>
              <a:t>not</a:t>
            </a:r>
            <a:r>
              <a:rPr lang="nl-BE" i="1" dirty="0"/>
              <a:t> </a:t>
            </a:r>
            <a:r>
              <a:rPr lang="nl-BE" i="1" dirty="0" err="1"/>
              <a:t>an</a:t>
            </a:r>
            <a:r>
              <a:rPr lang="nl-BE" i="1" dirty="0"/>
              <a:t> </a:t>
            </a:r>
            <a:r>
              <a:rPr lang="nl-BE" i="1" dirty="0" err="1"/>
              <a:t>annoying</a:t>
            </a:r>
            <a:r>
              <a:rPr lang="nl-BE" i="1" dirty="0"/>
              <a:t> person, but I </a:t>
            </a:r>
            <a:r>
              <a:rPr lang="nl-BE" i="1" dirty="0" err="1"/>
              <a:t>find</a:t>
            </a:r>
            <a:r>
              <a:rPr lang="nl-BE" i="1" dirty="0"/>
              <a:t> </a:t>
            </a:r>
            <a:r>
              <a:rPr lang="nl-BE" i="1" dirty="0" err="1"/>
              <a:t>the</a:t>
            </a:r>
            <a:r>
              <a:rPr lang="nl-BE" i="1" dirty="0"/>
              <a:t> </a:t>
            </a:r>
            <a:r>
              <a:rPr lang="nl-BE" i="1" dirty="0" err="1"/>
              <a:t>behaviour</a:t>
            </a:r>
            <a:r>
              <a:rPr lang="nl-BE" i="1" dirty="0"/>
              <a:t> </a:t>
            </a:r>
            <a:r>
              <a:rPr lang="nl-BE" i="1" dirty="0" err="1"/>
              <a:t>you</a:t>
            </a:r>
            <a:r>
              <a:rPr lang="nl-BE" i="1" dirty="0"/>
              <a:t> </a:t>
            </a:r>
            <a:r>
              <a:rPr lang="nl-BE" i="1" dirty="0" err="1"/>
              <a:t>stated</a:t>
            </a:r>
            <a:r>
              <a:rPr lang="nl-BE" i="1" dirty="0"/>
              <a:t> </a:t>
            </a:r>
            <a:r>
              <a:rPr lang="nl-BE" i="1" dirty="0" err="1"/>
              <a:t>just</a:t>
            </a:r>
            <a:r>
              <a:rPr lang="nl-BE" i="1" dirty="0"/>
              <a:t> </a:t>
            </a:r>
            <a:r>
              <a:rPr lang="nl-BE" i="1" dirty="0" err="1"/>
              <a:t>now</a:t>
            </a:r>
            <a:r>
              <a:rPr lang="nl-BE" i="1" dirty="0"/>
              <a:t> in </a:t>
            </a:r>
            <a:r>
              <a:rPr lang="nl-BE" i="1" dirty="0" err="1"/>
              <a:t>the</a:t>
            </a:r>
            <a:r>
              <a:rPr lang="nl-BE" i="1" dirty="0"/>
              <a:t> </a:t>
            </a:r>
            <a:r>
              <a:rPr lang="nl-BE" i="1" dirty="0" err="1"/>
              <a:t>preparation</a:t>
            </a:r>
            <a:r>
              <a:rPr lang="nl-BE" i="1" dirty="0"/>
              <a:t> </a:t>
            </a:r>
            <a:r>
              <a:rPr lang="nl-BE" i="1" dirty="0" err="1"/>
              <a:t>for</a:t>
            </a:r>
            <a:r>
              <a:rPr lang="nl-BE" i="1" dirty="0"/>
              <a:t> </a:t>
            </a:r>
            <a:r>
              <a:rPr lang="nl-BE" i="1" dirty="0" err="1"/>
              <a:t>the</a:t>
            </a:r>
            <a:r>
              <a:rPr lang="nl-BE" i="1" dirty="0"/>
              <a:t> </a:t>
            </a:r>
            <a:r>
              <a:rPr lang="nl-BE" i="1" dirty="0" err="1"/>
              <a:t>group</a:t>
            </a:r>
            <a:r>
              <a:rPr lang="nl-BE" i="1" dirty="0"/>
              <a:t> </a:t>
            </a:r>
            <a:r>
              <a:rPr lang="nl-BE" i="1" dirty="0" err="1"/>
              <a:t>work</a:t>
            </a:r>
            <a:r>
              <a:rPr lang="nl-BE" i="1" dirty="0"/>
              <a:t> </a:t>
            </a:r>
            <a:r>
              <a:rPr lang="nl-BE" i="1" dirty="0" err="1"/>
              <a:t>very</a:t>
            </a:r>
            <a:r>
              <a:rPr lang="nl-BE" i="1" dirty="0"/>
              <a:t> </a:t>
            </a:r>
            <a:r>
              <a:rPr lang="nl-BE" i="1" dirty="0" err="1"/>
              <a:t>annoying</a:t>
            </a:r>
            <a:r>
              <a:rPr lang="nl-BE" i="1" dirty="0"/>
              <a:t>, </a:t>
            </a:r>
            <a:r>
              <a:rPr lang="nl-BE" i="1" dirty="0" err="1"/>
              <a:t>it</a:t>
            </a:r>
            <a:r>
              <a:rPr lang="nl-BE" i="1" dirty="0"/>
              <a:t> </a:t>
            </a:r>
            <a:r>
              <a:rPr lang="nl-BE" i="1" dirty="0" err="1"/>
              <a:t>bothered</a:t>
            </a:r>
            <a:r>
              <a:rPr lang="nl-BE" i="1" dirty="0"/>
              <a:t> me </a:t>
            </a:r>
            <a:r>
              <a:rPr lang="nl-BE" i="1" dirty="0" err="1"/>
              <a:t>and</a:t>
            </a:r>
            <a:r>
              <a:rPr lang="nl-BE" i="1" dirty="0"/>
              <a:t> I </a:t>
            </a:r>
            <a:r>
              <a:rPr lang="nl-BE" i="1" dirty="0" err="1"/>
              <a:t>thought</a:t>
            </a:r>
            <a:r>
              <a:rPr lang="nl-BE" i="1" dirty="0"/>
              <a:t> of stopping </a:t>
            </a:r>
            <a:r>
              <a:rPr lang="nl-BE" i="1" dirty="0" err="1"/>
              <a:t>further</a:t>
            </a:r>
            <a:r>
              <a:rPr lang="nl-BE" i="1" dirty="0"/>
              <a:t> </a:t>
            </a:r>
            <a:r>
              <a:rPr lang="nl-BE" i="1" dirty="0" err="1"/>
              <a:t>work</a:t>
            </a:r>
            <a:r>
              <a:rPr lang="nl-BE" i="1" dirty="0"/>
              <a:t>.</a:t>
            </a:r>
          </a:p>
          <a:p>
            <a:endParaRPr lang="nl-BE" dirty="0"/>
          </a:p>
        </p:txBody>
      </p:sp>
      <p:sp>
        <p:nvSpPr>
          <p:cNvPr id="2" name="Tijdelijke aanduiding voor dianummer 1">
            <a:extLst>
              <a:ext uri="{FF2B5EF4-FFF2-40B4-BE49-F238E27FC236}">
                <a16:creationId xmlns:a16="http://schemas.microsoft.com/office/drawing/2014/main" id="{592676F9-B32E-495B-A398-18CC919099F4}"/>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6" name="Titel 5">
            <a:extLst>
              <a:ext uri="{FF2B5EF4-FFF2-40B4-BE49-F238E27FC236}">
                <a16:creationId xmlns:a16="http://schemas.microsoft.com/office/drawing/2014/main" id="{3C5DBF80-BFEB-454F-9F1D-6DE8D8EA6806}"/>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5" name="Tijdelijke aanduiding voor voettekst 4">
            <a:extLst>
              <a:ext uri="{FF2B5EF4-FFF2-40B4-BE49-F238E27FC236}">
                <a16:creationId xmlns:a16="http://schemas.microsoft.com/office/drawing/2014/main" id="{E2288D2A-4A38-4FCA-AB88-7930B724F597}"/>
              </a:ext>
            </a:extLst>
          </p:cNvPr>
          <p:cNvSpPr>
            <a:spLocks noGrp="1"/>
          </p:cNvSpPr>
          <p:nvPr>
            <p:ph type="ftr" sz="quarter" idx="11"/>
          </p:nvPr>
        </p:nvSpPr>
        <p:spPr>
          <a:xfrm>
            <a:off x="1274764"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184827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91F7308-0A4D-443F-9D10-8DA1E0A45ADF}"/>
              </a:ext>
            </a:extLst>
          </p:cNvPr>
          <p:cNvSpPr>
            <a:spLocks noGrp="1"/>
          </p:cNvSpPr>
          <p:nvPr>
            <p:ph type="body" sz="quarter" idx="17"/>
          </p:nvPr>
        </p:nvSpPr>
        <p:spPr/>
        <p:txBody>
          <a:bodyPr/>
          <a:lstStyle/>
          <a:p>
            <a:r>
              <a:rPr lang="nl-BE" sz="4400" dirty="0"/>
              <a:t>3.2 Feedback (</a:t>
            </a:r>
            <a:r>
              <a:rPr lang="nl-BE" sz="4400" dirty="0" err="1"/>
              <a:t>and</a:t>
            </a:r>
            <a:r>
              <a:rPr lang="nl-BE" sz="4400" dirty="0"/>
              <a:t> </a:t>
            </a:r>
            <a:r>
              <a:rPr lang="nl-BE" sz="4400" dirty="0" err="1"/>
              <a:t>feedforward</a:t>
            </a:r>
            <a:r>
              <a:rPr lang="nl-BE" sz="4400" dirty="0"/>
              <a:t>)</a:t>
            </a:r>
          </a:p>
          <a:p>
            <a:pPr marL="571500" indent="-571500">
              <a:buFont typeface="Arial" panose="020B0604020202020204" pitchFamily="34" charset="0"/>
              <a:buChar char="•"/>
            </a:pPr>
            <a:r>
              <a:rPr lang="nl-BE" dirty="0" err="1"/>
              <a:t>Verbal</a:t>
            </a:r>
            <a:r>
              <a:rPr lang="nl-BE" dirty="0"/>
              <a:t> FB </a:t>
            </a:r>
            <a:r>
              <a:rPr lang="nl-BE" dirty="0" err="1"/>
              <a:t>vs</a:t>
            </a:r>
            <a:r>
              <a:rPr lang="nl-BE" dirty="0"/>
              <a:t> non-</a:t>
            </a:r>
            <a:r>
              <a:rPr lang="nl-BE" dirty="0" err="1"/>
              <a:t>verbal</a:t>
            </a:r>
            <a:r>
              <a:rPr lang="nl-BE" dirty="0"/>
              <a:t> FB: </a:t>
            </a:r>
            <a:r>
              <a:rPr lang="nl-BE" i="1" dirty="0" err="1"/>
              <a:t>both</a:t>
            </a:r>
            <a:r>
              <a:rPr lang="nl-BE" i="1" dirty="0"/>
              <a:t> are </a:t>
            </a:r>
            <a:r>
              <a:rPr lang="nl-BE" i="1" dirty="0" err="1"/>
              <a:t>attuned</a:t>
            </a:r>
            <a:r>
              <a:rPr lang="nl-BE" i="1" dirty="0"/>
              <a:t> </a:t>
            </a:r>
            <a:r>
              <a:rPr lang="nl-BE" i="1" dirty="0" err="1"/>
              <a:t>to</a:t>
            </a:r>
            <a:r>
              <a:rPr lang="nl-BE" i="1" dirty="0"/>
              <a:t> </a:t>
            </a:r>
            <a:r>
              <a:rPr lang="nl-BE" i="1" dirty="0" err="1"/>
              <a:t>each</a:t>
            </a:r>
            <a:r>
              <a:rPr lang="nl-BE" i="1" dirty="0"/>
              <a:t> </a:t>
            </a:r>
            <a:r>
              <a:rPr lang="nl-BE" i="1" dirty="0" err="1"/>
              <a:t>other</a:t>
            </a:r>
            <a:r>
              <a:rPr lang="nl-BE" i="1" dirty="0"/>
              <a:t>, </a:t>
            </a:r>
            <a:r>
              <a:rPr lang="nl-BE" i="1" dirty="0" err="1"/>
              <a:t>saying</a:t>
            </a:r>
            <a:r>
              <a:rPr lang="nl-BE" i="1" dirty="0"/>
              <a:t> </a:t>
            </a:r>
            <a:r>
              <a:rPr lang="nl-BE" i="1" dirty="0" err="1"/>
              <a:t>that</a:t>
            </a:r>
            <a:r>
              <a:rPr lang="nl-BE" i="1" dirty="0"/>
              <a:t> </a:t>
            </a:r>
            <a:r>
              <a:rPr lang="nl-BE" i="1" dirty="0" err="1"/>
              <a:t>you</a:t>
            </a:r>
            <a:r>
              <a:rPr lang="nl-BE" i="1" dirty="0"/>
              <a:t> </a:t>
            </a:r>
            <a:r>
              <a:rPr lang="nl-BE" i="1" dirty="0" err="1"/>
              <a:t>think</a:t>
            </a:r>
            <a:r>
              <a:rPr lang="nl-BE" i="1" dirty="0"/>
              <a:t> </a:t>
            </a:r>
            <a:r>
              <a:rPr lang="nl-BE" i="1" dirty="0" err="1"/>
              <a:t>someone</a:t>
            </a:r>
            <a:r>
              <a:rPr lang="nl-BE" i="1" dirty="0"/>
              <a:t> </a:t>
            </a:r>
            <a:r>
              <a:rPr lang="nl-BE" i="1" dirty="0" err="1"/>
              <a:t>else’s</a:t>
            </a:r>
            <a:r>
              <a:rPr lang="nl-BE" i="1" dirty="0"/>
              <a:t> </a:t>
            </a:r>
            <a:r>
              <a:rPr lang="nl-BE" i="1" dirty="0" err="1"/>
              <a:t>work</a:t>
            </a:r>
            <a:r>
              <a:rPr lang="nl-BE" i="1" dirty="0"/>
              <a:t> is </a:t>
            </a:r>
            <a:r>
              <a:rPr lang="nl-BE" i="1" dirty="0" err="1"/>
              <a:t>particularly</a:t>
            </a:r>
            <a:r>
              <a:rPr lang="nl-BE" i="1" dirty="0"/>
              <a:t> clever </a:t>
            </a:r>
            <a:r>
              <a:rPr lang="nl-BE" i="1" dirty="0" err="1"/>
              <a:t>and</a:t>
            </a:r>
            <a:r>
              <a:rPr lang="nl-BE" i="1" dirty="0"/>
              <a:t> </a:t>
            </a:r>
            <a:r>
              <a:rPr lang="nl-BE" i="1" dirty="0" err="1"/>
              <a:t>meanwhile</a:t>
            </a:r>
            <a:r>
              <a:rPr lang="nl-BE" i="1" dirty="0"/>
              <a:t> </a:t>
            </a:r>
            <a:r>
              <a:rPr lang="nl-BE" i="1" dirty="0" err="1"/>
              <a:t>turning</a:t>
            </a:r>
            <a:r>
              <a:rPr lang="nl-BE" i="1" dirty="0"/>
              <a:t> </a:t>
            </a:r>
            <a:r>
              <a:rPr lang="nl-BE" i="1" dirty="0" err="1"/>
              <a:t>your</a:t>
            </a:r>
            <a:r>
              <a:rPr lang="nl-BE" i="1" dirty="0"/>
              <a:t> </a:t>
            </a:r>
            <a:r>
              <a:rPr lang="nl-BE" i="1" dirty="0" err="1"/>
              <a:t>eyes</a:t>
            </a:r>
            <a:r>
              <a:rPr lang="nl-BE" i="1" dirty="0"/>
              <a:t> is </a:t>
            </a:r>
            <a:r>
              <a:rPr lang="nl-BE" i="1" dirty="0" err="1"/>
              <a:t>not</a:t>
            </a:r>
            <a:r>
              <a:rPr lang="nl-BE" i="1" dirty="0"/>
              <a:t> right.</a:t>
            </a:r>
          </a:p>
          <a:p>
            <a:pPr marL="1257300" lvl="1" indent="-571500">
              <a:buFont typeface="Arial" panose="020B0604020202020204" pitchFamily="34" charset="0"/>
              <a:buChar char="•"/>
            </a:pPr>
            <a:r>
              <a:rPr lang="nl-BE" i="1" dirty="0"/>
              <a:t>For </a:t>
            </a:r>
            <a:r>
              <a:rPr lang="nl-BE" i="1" dirty="0" err="1"/>
              <a:t>your</a:t>
            </a:r>
            <a:r>
              <a:rPr lang="nl-BE" i="1" dirty="0"/>
              <a:t> information: </a:t>
            </a:r>
            <a:r>
              <a:rPr lang="nl-BE" i="1" dirty="0" err="1"/>
              <a:t>be</a:t>
            </a:r>
            <a:r>
              <a:rPr lang="nl-BE" i="1" dirty="0"/>
              <a:t> </a:t>
            </a:r>
            <a:r>
              <a:rPr lang="nl-BE" i="1" dirty="0" err="1"/>
              <a:t>careful</a:t>
            </a:r>
            <a:r>
              <a:rPr lang="nl-BE" i="1" dirty="0"/>
              <a:t> </a:t>
            </a:r>
            <a:r>
              <a:rPr lang="nl-BE" i="1" dirty="0" err="1"/>
              <a:t>with</a:t>
            </a:r>
            <a:r>
              <a:rPr lang="nl-BE" i="1" dirty="0"/>
              <a:t> non-</a:t>
            </a:r>
            <a:r>
              <a:rPr lang="nl-BE" i="1" dirty="0" err="1"/>
              <a:t>verbal</a:t>
            </a:r>
            <a:endParaRPr lang="nl-BE" i="1" dirty="0"/>
          </a:p>
          <a:p>
            <a:pPr lvl="1"/>
            <a:r>
              <a:rPr lang="nl-BE" i="1" dirty="0"/>
              <a:t>	</a:t>
            </a:r>
            <a:r>
              <a:rPr lang="nl-BE" i="1" dirty="0" err="1"/>
              <a:t>communication</a:t>
            </a:r>
            <a:r>
              <a:rPr lang="nl-BE" i="1" dirty="0"/>
              <a:t> in </a:t>
            </a:r>
            <a:r>
              <a:rPr lang="nl-BE" i="1" dirty="0" err="1"/>
              <a:t>emails</a:t>
            </a:r>
            <a:endParaRPr lang="nl-BE" i="1" dirty="0"/>
          </a:p>
          <a:p>
            <a:pPr lvl="1"/>
            <a:endParaRPr lang="nl-BE" dirty="0"/>
          </a:p>
          <a:p>
            <a:pPr marL="571500" indent="-571500">
              <a:buFont typeface="Arial" panose="020B0604020202020204" pitchFamily="34" charset="0"/>
              <a:buChar char="•"/>
            </a:pPr>
            <a:endParaRPr lang="nl-BE" dirty="0"/>
          </a:p>
          <a:p>
            <a:pPr marL="571500" indent="-571500">
              <a:buFont typeface="Arial" panose="020B0604020202020204" pitchFamily="34" charset="0"/>
              <a:buChar char="•"/>
            </a:pPr>
            <a:r>
              <a:rPr lang="nl-BE" dirty="0" err="1"/>
              <a:t>There</a:t>
            </a:r>
            <a:r>
              <a:rPr lang="nl-BE" dirty="0"/>
              <a:t> is </a:t>
            </a:r>
            <a:r>
              <a:rPr lang="nl-BE" dirty="0" err="1"/>
              <a:t>also</a:t>
            </a:r>
            <a:r>
              <a:rPr lang="nl-BE" dirty="0"/>
              <a:t> Feed-Forward: </a:t>
            </a:r>
            <a:r>
              <a:rPr lang="nl-BE" i="1" dirty="0" err="1"/>
              <a:t>this</a:t>
            </a:r>
            <a:r>
              <a:rPr lang="nl-BE" i="1" dirty="0"/>
              <a:t> means </a:t>
            </a:r>
            <a:r>
              <a:rPr lang="nl-BE" i="1" dirty="0" err="1"/>
              <a:t>that</a:t>
            </a:r>
            <a:r>
              <a:rPr lang="nl-BE" i="1" dirty="0"/>
              <a:t> </a:t>
            </a:r>
            <a:r>
              <a:rPr lang="nl-BE" i="1" dirty="0" err="1"/>
              <a:t>before</a:t>
            </a:r>
            <a:r>
              <a:rPr lang="nl-BE" i="1" dirty="0"/>
              <a:t> </a:t>
            </a:r>
            <a:r>
              <a:rPr lang="nl-BE" i="1" dirty="0" err="1"/>
              <a:t>your</a:t>
            </a:r>
            <a:r>
              <a:rPr lang="nl-BE" i="1" dirty="0"/>
              <a:t> actions are </a:t>
            </a:r>
            <a:r>
              <a:rPr lang="nl-BE" i="1" dirty="0" err="1"/>
              <a:t>explained</a:t>
            </a:r>
            <a:r>
              <a:rPr lang="nl-BE" i="1" dirty="0"/>
              <a:t> a bit </a:t>
            </a:r>
            <a:r>
              <a:rPr lang="nl-BE" i="1" dirty="0" err="1"/>
              <a:t>before</a:t>
            </a:r>
            <a:r>
              <a:rPr lang="nl-BE" i="1" dirty="0"/>
              <a:t> </a:t>
            </a:r>
            <a:r>
              <a:rPr lang="nl-BE" i="1" dirty="0" err="1"/>
              <a:t>you</a:t>
            </a:r>
            <a:r>
              <a:rPr lang="nl-BE" i="1" dirty="0"/>
              <a:t> </a:t>
            </a:r>
            <a:r>
              <a:rPr lang="nl-BE" i="1" dirty="0" err="1"/>
              <a:t>shoot</a:t>
            </a:r>
            <a:r>
              <a:rPr lang="nl-BE" i="1" dirty="0"/>
              <a:t> </a:t>
            </a:r>
            <a:r>
              <a:rPr lang="nl-BE" i="1" dirty="0" err="1"/>
              <a:t>into</a:t>
            </a:r>
            <a:r>
              <a:rPr lang="nl-BE" i="1" dirty="0"/>
              <a:t> action, </a:t>
            </a:r>
            <a:r>
              <a:rPr lang="nl-BE" i="1" dirty="0" err="1"/>
              <a:t>you</a:t>
            </a:r>
            <a:r>
              <a:rPr lang="nl-BE" i="1" dirty="0"/>
              <a:t> </a:t>
            </a:r>
            <a:r>
              <a:rPr lang="nl-BE" i="1" dirty="0" err="1"/>
              <a:t>can</a:t>
            </a:r>
            <a:r>
              <a:rPr lang="nl-BE" i="1" dirty="0"/>
              <a:t> </a:t>
            </a:r>
            <a:r>
              <a:rPr lang="nl-BE" i="1" dirty="0" err="1"/>
              <a:t>indicate</a:t>
            </a:r>
            <a:r>
              <a:rPr lang="nl-BE" i="1" dirty="0"/>
              <a:t> </a:t>
            </a:r>
            <a:r>
              <a:rPr lang="nl-BE" i="1" dirty="0" err="1"/>
              <a:t>to</a:t>
            </a:r>
            <a:r>
              <a:rPr lang="nl-BE" i="1" dirty="0"/>
              <a:t> </a:t>
            </a:r>
            <a:r>
              <a:rPr lang="nl-BE" i="1" dirty="0" err="1"/>
              <a:t>your</a:t>
            </a:r>
            <a:r>
              <a:rPr lang="nl-BE" i="1" dirty="0"/>
              <a:t> (</a:t>
            </a:r>
            <a:r>
              <a:rPr lang="nl-BE" i="1" dirty="0" err="1"/>
              <a:t>internship</a:t>
            </a:r>
            <a:r>
              <a:rPr lang="nl-BE" i="1" dirty="0"/>
              <a:t>) mentor </a:t>
            </a:r>
            <a:r>
              <a:rPr lang="nl-BE" i="1" dirty="0" err="1"/>
              <a:t>that</a:t>
            </a:r>
            <a:r>
              <a:rPr lang="nl-BE" i="1" dirty="0"/>
              <a:t> </a:t>
            </a:r>
            <a:r>
              <a:rPr lang="nl-BE" i="1" dirty="0" err="1"/>
              <a:t>you</a:t>
            </a:r>
            <a:r>
              <a:rPr lang="nl-BE" i="1" dirty="0"/>
              <a:t> </a:t>
            </a:r>
            <a:r>
              <a:rPr lang="nl-BE" i="1" dirty="0" err="1"/>
              <a:t>will</a:t>
            </a:r>
            <a:r>
              <a:rPr lang="nl-BE" i="1" dirty="0"/>
              <a:t> </a:t>
            </a:r>
            <a:r>
              <a:rPr lang="nl-BE" i="1" dirty="0" err="1"/>
              <a:t>soon</a:t>
            </a:r>
            <a:r>
              <a:rPr lang="nl-BE" i="1" dirty="0"/>
              <a:t> start </a:t>
            </a:r>
            <a:r>
              <a:rPr lang="nl-BE" i="1" dirty="0" err="1"/>
              <a:t>working</a:t>
            </a:r>
            <a:r>
              <a:rPr lang="nl-BE" i="1" dirty="0"/>
              <a:t> </a:t>
            </a:r>
            <a:r>
              <a:rPr lang="nl-BE" i="1" dirty="0" err="1"/>
              <a:t>that</a:t>
            </a:r>
            <a:r>
              <a:rPr lang="nl-BE" i="1" dirty="0"/>
              <a:t> way, </a:t>
            </a:r>
            <a:r>
              <a:rPr lang="nl-BE" i="1" dirty="0" err="1"/>
              <a:t>taking</a:t>
            </a:r>
            <a:r>
              <a:rPr lang="nl-BE" i="1" dirty="0"/>
              <a:t> </a:t>
            </a:r>
            <a:r>
              <a:rPr lang="nl-BE" i="1" dirty="0" err="1"/>
              <a:t>into</a:t>
            </a:r>
            <a:r>
              <a:rPr lang="nl-BE" i="1" dirty="0"/>
              <a:t> account </a:t>
            </a:r>
            <a:r>
              <a:rPr lang="nl-BE" i="1" dirty="0" err="1"/>
              <a:t>the</a:t>
            </a:r>
            <a:r>
              <a:rPr lang="nl-BE" i="1" dirty="0"/>
              <a:t> feedback </a:t>
            </a:r>
            <a:r>
              <a:rPr lang="nl-BE" i="1" dirty="0" err="1"/>
              <a:t>after</a:t>
            </a:r>
            <a:r>
              <a:rPr lang="nl-BE" i="1" dirty="0"/>
              <a:t> last </a:t>
            </a:r>
            <a:r>
              <a:rPr lang="nl-BE" i="1" dirty="0" err="1"/>
              <a:t>converstation</a:t>
            </a:r>
            <a:r>
              <a:rPr lang="nl-BE" i="1" dirty="0"/>
              <a:t>.</a:t>
            </a:r>
            <a:endParaRPr lang="nl-NL" i="1" dirty="0"/>
          </a:p>
          <a:p>
            <a:pPr marL="571500" indent="-571500">
              <a:buFont typeface="Arial" panose="020B0604020202020204" pitchFamily="34" charset="0"/>
              <a:buChar char="•"/>
            </a:pPr>
            <a:endParaRPr lang="nl-BE" dirty="0"/>
          </a:p>
        </p:txBody>
      </p:sp>
      <p:sp>
        <p:nvSpPr>
          <p:cNvPr id="3" name="Tijdelijke aanduiding voor dianummer 2">
            <a:extLst>
              <a:ext uri="{FF2B5EF4-FFF2-40B4-BE49-F238E27FC236}">
                <a16:creationId xmlns:a16="http://schemas.microsoft.com/office/drawing/2014/main" id="{D5F603C3-990E-47E8-ACD3-EE287934A94D}"/>
              </a:ext>
            </a:extLst>
          </p:cNvPr>
          <p:cNvSpPr>
            <a:spLocks noGrp="1"/>
          </p:cNvSpPr>
          <p:nvPr>
            <p:ph type="sldNum" sz="quarter" idx="12"/>
          </p:nvPr>
        </p:nvSpPr>
        <p:spPr/>
        <p:txBody>
          <a:bodyPr/>
          <a:lstStyle/>
          <a:p>
            <a:fld id="{B7527A74-2D87-4307-9531-5A57D9647EEB}" type="slidenum">
              <a:rPr lang="nl-BE" smtClean="0"/>
              <a:pPr/>
              <a:t>16</a:t>
            </a:fld>
            <a:endParaRPr lang="nl-BE"/>
          </a:p>
        </p:txBody>
      </p:sp>
      <p:sp>
        <p:nvSpPr>
          <p:cNvPr id="4" name="Titel 3">
            <a:extLst>
              <a:ext uri="{FF2B5EF4-FFF2-40B4-BE49-F238E27FC236}">
                <a16:creationId xmlns:a16="http://schemas.microsoft.com/office/drawing/2014/main" id="{8DD7E7C5-48ED-4202-B3C4-1CF05792A456}"/>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1C245EC5-0C34-49E5-A24E-60C8C07795FD}"/>
              </a:ext>
            </a:extLst>
          </p:cNvPr>
          <p:cNvSpPr>
            <a:spLocks noGrp="1"/>
          </p:cNvSpPr>
          <p:nvPr>
            <p:ph type="ftr" sz="quarter" idx="11"/>
          </p:nvPr>
        </p:nvSpPr>
        <p:spPr>
          <a:xfrm>
            <a:off x="1517652" y="9432246"/>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5" name="Afbeelding 4">
            <a:extLst>
              <a:ext uri="{FF2B5EF4-FFF2-40B4-BE49-F238E27FC236}">
                <a16:creationId xmlns:a16="http://schemas.microsoft.com/office/drawing/2014/main" id="{776DB329-E94B-4F01-9DF6-4902BD263E04}"/>
              </a:ext>
            </a:extLst>
          </p:cNvPr>
          <p:cNvPicPr>
            <a:picLocks noChangeAspect="1"/>
          </p:cNvPicPr>
          <p:nvPr/>
        </p:nvPicPr>
        <p:blipFill>
          <a:blip r:embed="rId2"/>
          <a:stretch>
            <a:fillRect/>
          </a:stretch>
        </p:blipFill>
        <p:spPr>
          <a:xfrm>
            <a:off x="12644437" y="4508133"/>
            <a:ext cx="4471987" cy="2340340"/>
          </a:xfrm>
          <a:prstGeom prst="rect">
            <a:avLst/>
          </a:prstGeom>
        </p:spPr>
      </p:pic>
    </p:spTree>
    <p:extLst>
      <p:ext uri="{BB962C8B-B14F-4D97-AF65-F5344CB8AC3E}">
        <p14:creationId xmlns:p14="http://schemas.microsoft.com/office/powerpoint/2010/main" val="395687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355C9D6-2FBC-4F97-ABEA-91072C1B98E0}"/>
              </a:ext>
            </a:extLst>
          </p:cNvPr>
          <p:cNvSpPr>
            <a:spLocks noGrp="1"/>
          </p:cNvSpPr>
          <p:nvPr>
            <p:ph type="body" sz="quarter" idx="17"/>
          </p:nvPr>
        </p:nvSpPr>
        <p:spPr/>
        <p:txBody>
          <a:bodyPr/>
          <a:lstStyle/>
          <a:p>
            <a:r>
              <a:rPr lang="nl-BE" sz="4400" dirty="0"/>
              <a:t>3.2 Feedback (</a:t>
            </a:r>
            <a:r>
              <a:rPr lang="nl-BE" sz="4400" dirty="0" err="1"/>
              <a:t>and</a:t>
            </a:r>
            <a:r>
              <a:rPr lang="nl-BE" sz="4400" dirty="0"/>
              <a:t> </a:t>
            </a:r>
            <a:r>
              <a:rPr lang="nl-BE" sz="4400" dirty="0" err="1"/>
              <a:t>feedforward</a:t>
            </a:r>
            <a:r>
              <a:rPr lang="nl-BE" sz="4400" dirty="0"/>
              <a:t>)</a:t>
            </a:r>
          </a:p>
          <a:p>
            <a:pPr marL="571500" indent="-571500">
              <a:buFont typeface="Arial" panose="020B0604020202020204" pitchFamily="34" charset="0"/>
              <a:buChar char="•"/>
            </a:pPr>
            <a:r>
              <a:rPr lang="nl-BE" u="sng" dirty="0" err="1"/>
              <a:t>Conditions</a:t>
            </a:r>
            <a:r>
              <a:rPr lang="nl-BE" dirty="0"/>
              <a:t>: </a:t>
            </a:r>
          </a:p>
          <a:p>
            <a:pPr marL="1257300" lvl="1" indent="-571500">
              <a:buFont typeface="Arial" panose="020B0604020202020204" pitchFamily="34" charset="0"/>
              <a:buChar char="•"/>
            </a:pPr>
            <a:r>
              <a:rPr lang="nl-BE" dirty="0"/>
              <a:t>The </a:t>
            </a:r>
            <a:r>
              <a:rPr lang="nl-BE" dirty="0" err="1"/>
              <a:t>atmosphere</a:t>
            </a:r>
            <a:r>
              <a:rPr lang="nl-BE" dirty="0"/>
              <a:t> </a:t>
            </a:r>
            <a:r>
              <a:rPr lang="nl-BE" dirty="0" err="1"/>
              <a:t>and</a:t>
            </a:r>
            <a:r>
              <a:rPr lang="nl-BE" dirty="0"/>
              <a:t> level of trust</a:t>
            </a:r>
          </a:p>
          <a:p>
            <a:pPr marL="1257300" lvl="1" indent="-571500">
              <a:buFont typeface="Arial" panose="020B0604020202020204" pitchFamily="34" charset="0"/>
              <a:buChar char="•"/>
            </a:pPr>
            <a:r>
              <a:rPr lang="nl-BE" dirty="0" err="1"/>
              <a:t>Realising</a:t>
            </a:r>
            <a:r>
              <a:rPr lang="nl-BE" dirty="0"/>
              <a:t> </a:t>
            </a:r>
            <a:r>
              <a:rPr lang="nl-BE" dirty="0" err="1"/>
              <a:t>that</a:t>
            </a:r>
            <a:r>
              <a:rPr lang="nl-BE" dirty="0"/>
              <a:t> FB is </a:t>
            </a:r>
            <a:r>
              <a:rPr lang="nl-BE" dirty="0" err="1"/>
              <a:t>an</a:t>
            </a:r>
            <a:r>
              <a:rPr lang="nl-BE" dirty="0"/>
              <a:t> important tool</a:t>
            </a:r>
          </a:p>
          <a:p>
            <a:pPr marL="1257300" lvl="1" indent="-571500">
              <a:buFont typeface="Arial" panose="020B0604020202020204" pitchFamily="34" charset="0"/>
              <a:buChar char="•"/>
            </a:pPr>
            <a:r>
              <a:rPr lang="nl-BE" dirty="0" err="1"/>
              <a:t>Willingness</a:t>
            </a:r>
            <a:r>
              <a:rPr lang="nl-BE" dirty="0"/>
              <a:t> </a:t>
            </a:r>
            <a:r>
              <a:rPr lang="nl-BE" dirty="0" err="1"/>
              <a:t>to</a:t>
            </a:r>
            <a:r>
              <a:rPr lang="nl-BE" dirty="0"/>
              <a:t> </a:t>
            </a:r>
            <a:r>
              <a:rPr lang="nl-BE" dirty="0" err="1"/>
              <a:t>learn</a:t>
            </a:r>
            <a:r>
              <a:rPr lang="nl-BE" dirty="0"/>
              <a:t> </a:t>
            </a:r>
            <a:r>
              <a:rPr lang="nl-BE" dirty="0" err="1"/>
              <a:t>from</a:t>
            </a:r>
            <a:r>
              <a:rPr lang="nl-BE" dirty="0"/>
              <a:t> </a:t>
            </a:r>
            <a:r>
              <a:rPr lang="nl-BE" dirty="0" err="1"/>
              <a:t>each</a:t>
            </a:r>
            <a:r>
              <a:rPr lang="nl-BE" dirty="0"/>
              <a:t> </a:t>
            </a:r>
            <a:r>
              <a:rPr lang="nl-BE" dirty="0" err="1"/>
              <a:t>other</a:t>
            </a:r>
            <a:endParaRPr lang="nl-BE" dirty="0"/>
          </a:p>
          <a:p>
            <a:pPr marL="1257300" lvl="1" indent="-571500">
              <a:buFont typeface="Arial" panose="020B0604020202020204" pitchFamily="34" charset="0"/>
              <a:buChar char="•"/>
            </a:pPr>
            <a:r>
              <a:rPr lang="nl-BE" dirty="0" err="1"/>
              <a:t>Positive</a:t>
            </a:r>
            <a:r>
              <a:rPr lang="nl-BE" dirty="0"/>
              <a:t> effect </a:t>
            </a:r>
            <a:r>
              <a:rPr lang="nl-BE" dirty="0" err="1"/>
              <a:t>because</a:t>
            </a:r>
            <a:r>
              <a:rPr lang="nl-BE" dirty="0"/>
              <a:t>:</a:t>
            </a:r>
          </a:p>
          <a:p>
            <a:pPr marL="1943100" lvl="2" indent="-571500">
              <a:buFont typeface="Arial" panose="020B0604020202020204" pitchFamily="34" charset="0"/>
              <a:buChar char="•"/>
            </a:pPr>
            <a:r>
              <a:rPr lang="nl-BE" dirty="0" err="1"/>
              <a:t>Recognition</a:t>
            </a:r>
            <a:r>
              <a:rPr lang="nl-BE" dirty="0"/>
              <a:t> of </a:t>
            </a:r>
            <a:r>
              <a:rPr lang="nl-BE" dirty="0" err="1"/>
              <a:t>positive</a:t>
            </a:r>
            <a:r>
              <a:rPr lang="nl-BE" dirty="0"/>
              <a:t> </a:t>
            </a:r>
            <a:r>
              <a:rPr lang="nl-BE" dirty="0" err="1"/>
              <a:t>behaviour</a:t>
            </a:r>
            <a:endParaRPr lang="nl-BE" dirty="0"/>
          </a:p>
          <a:p>
            <a:pPr marL="1943100" lvl="2" indent="-571500">
              <a:buFont typeface="Arial" panose="020B0604020202020204" pitchFamily="34" charset="0"/>
              <a:buChar char="•"/>
            </a:pPr>
            <a:r>
              <a:rPr lang="nl-BE" dirty="0"/>
              <a:t>Corrects </a:t>
            </a:r>
            <a:r>
              <a:rPr lang="nl-BE" dirty="0" err="1"/>
              <a:t>behaviour</a:t>
            </a:r>
            <a:r>
              <a:rPr lang="nl-BE" dirty="0"/>
              <a:t> </a:t>
            </a:r>
            <a:r>
              <a:rPr lang="nl-BE" dirty="0" err="1"/>
              <a:t>that</a:t>
            </a:r>
            <a:r>
              <a:rPr lang="nl-BE" dirty="0"/>
              <a:t> is </a:t>
            </a:r>
            <a:r>
              <a:rPr lang="nl-BE" dirty="0" err="1"/>
              <a:t>not</a:t>
            </a:r>
            <a:r>
              <a:rPr lang="nl-BE" dirty="0"/>
              <a:t> </a:t>
            </a:r>
            <a:r>
              <a:rPr lang="nl-BE" dirty="0" err="1"/>
              <a:t>constructive</a:t>
            </a:r>
            <a:endParaRPr lang="nl-BE" dirty="0"/>
          </a:p>
          <a:p>
            <a:pPr marL="1943100" lvl="2" indent="-571500">
              <a:buFont typeface="Arial" panose="020B0604020202020204" pitchFamily="34" charset="0"/>
              <a:buChar char="•"/>
            </a:pPr>
            <a:r>
              <a:rPr lang="nl-BE" dirty="0" err="1"/>
              <a:t>Clarifies</a:t>
            </a:r>
            <a:r>
              <a:rPr lang="nl-BE" dirty="0"/>
              <a:t> </a:t>
            </a:r>
            <a:r>
              <a:rPr lang="nl-BE" dirty="0" err="1"/>
              <a:t>relationships</a:t>
            </a:r>
            <a:endParaRPr lang="nl-BE" dirty="0"/>
          </a:p>
        </p:txBody>
      </p:sp>
      <p:sp>
        <p:nvSpPr>
          <p:cNvPr id="3" name="Tijdelijke aanduiding voor dianummer 2">
            <a:extLst>
              <a:ext uri="{FF2B5EF4-FFF2-40B4-BE49-F238E27FC236}">
                <a16:creationId xmlns:a16="http://schemas.microsoft.com/office/drawing/2014/main" id="{E283FE8E-72B1-48CC-9F28-36FBB036BC90}"/>
              </a:ext>
            </a:extLst>
          </p:cNvPr>
          <p:cNvSpPr>
            <a:spLocks noGrp="1"/>
          </p:cNvSpPr>
          <p:nvPr>
            <p:ph type="sldNum" sz="quarter" idx="12"/>
          </p:nvPr>
        </p:nvSpPr>
        <p:spPr/>
        <p:txBody>
          <a:bodyPr/>
          <a:lstStyle/>
          <a:p>
            <a:fld id="{B7527A74-2D87-4307-9531-5A57D9647EEB}" type="slidenum">
              <a:rPr lang="nl-BE" smtClean="0"/>
              <a:pPr/>
              <a:t>17</a:t>
            </a:fld>
            <a:endParaRPr lang="nl-BE"/>
          </a:p>
        </p:txBody>
      </p:sp>
      <p:sp>
        <p:nvSpPr>
          <p:cNvPr id="4" name="Titel 3">
            <a:extLst>
              <a:ext uri="{FF2B5EF4-FFF2-40B4-BE49-F238E27FC236}">
                <a16:creationId xmlns:a16="http://schemas.microsoft.com/office/drawing/2014/main" id="{D0712E0D-7A5B-4617-B9DE-3C32208D474C}"/>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EC4CFD0C-B9BA-4FD6-A6AD-9241378D2501}"/>
              </a:ext>
            </a:extLst>
          </p:cNvPr>
          <p:cNvSpPr>
            <a:spLocks noGrp="1"/>
          </p:cNvSpPr>
          <p:nvPr>
            <p:ph type="ftr" sz="quarter" idx="11"/>
          </p:nvPr>
        </p:nvSpPr>
        <p:spPr>
          <a:xfrm>
            <a:off x="998692" y="9417959"/>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4042348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ECE446D-CE8C-45F9-BC74-47FCA6A98384}"/>
              </a:ext>
            </a:extLst>
          </p:cNvPr>
          <p:cNvSpPr>
            <a:spLocks noGrp="1"/>
          </p:cNvSpPr>
          <p:nvPr>
            <p:ph type="body" sz="quarter" idx="17"/>
          </p:nvPr>
        </p:nvSpPr>
        <p:spPr>
          <a:xfrm>
            <a:off x="1057276" y="2340114"/>
            <a:ext cx="16575629" cy="6103800"/>
          </a:xfrm>
        </p:spPr>
        <p:txBody>
          <a:bodyPr/>
          <a:lstStyle/>
          <a:p>
            <a:r>
              <a:rPr lang="nl-BE" sz="4400" dirty="0"/>
              <a:t>3.2 Feedback (</a:t>
            </a:r>
            <a:r>
              <a:rPr lang="nl-BE" sz="4400" dirty="0" err="1"/>
              <a:t>and</a:t>
            </a:r>
            <a:r>
              <a:rPr lang="nl-BE" sz="4400" dirty="0"/>
              <a:t> </a:t>
            </a:r>
            <a:r>
              <a:rPr lang="nl-BE" sz="4400" dirty="0" err="1"/>
              <a:t>feedforward</a:t>
            </a:r>
            <a:r>
              <a:rPr lang="nl-BE" sz="4400" dirty="0"/>
              <a:t>)</a:t>
            </a:r>
          </a:p>
          <a:p>
            <a:pPr marL="571500" indent="-571500">
              <a:buFont typeface="Arial" panose="020B0604020202020204" pitchFamily="34" charset="0"/>
              <a:buChar char="•"/>
            </a:pPr>
            <a:r>
              <a:rPr lang="nl-BE" u="sng" dirty="0"/>
              <a:t>Rules</a:t>
            </a:r>
            <a:r>
              <a:rPr lang="nl-BE" dirty="0"/>
              <a:t>: </a:t>
            </a:r>
          </a:p>
          <a:p>
            <a:pPr marL="1257300" lvl="1" indent="-571500">
              <a:buFont typeface="Arial" panose="020B0604020202020204" pitchFamily="34" charset="0"/>
              <a:buChar char="•"/>
            </a:pPr>
            <a:r>
              <a:rPr lang="nl-BE" dirty="0" err="1"/>
              <a:t>Descriptive</a:t>
            </a:r>
            <a:r>
              <a:rPr lang="nl-BE" dirty="0"/>
              <a:t> (</a:t>
            </a:r>
            <a:r>
              <a:rPr lang="nl-BE" dirty="0" err="1"/>
              <a:t>not</a:t>
            </a:r>
            <a:r>
              <a:rPr lang="nl-BE" dirty="0"/>
              <a:t> </a:t>
            </a:r>
            <a:r>
              <a:rPr lang="nl-BE" dirty="0" err="1"/>
              <a:t>evaluative</a:t>
            </a:r>
            <a:r>
              <a:rPr lang="nl-BE" dirty="0"/>
              <a:t>, </a:t>
            </a:r>
            <a:r>
              <a:rPr lang="nl-BE" dirty="0" err="1"/>
              <a:t>jugdmental</a:t>
            </a:r>
            <a:r>
              <a:rPr lang="nl-BE" dirty="0"/>
              <a:t>, </a:t>
            </a:r>
            <a:r>
              <a:rPr lang="nl-BE" dirty="0" err="1"/>
              <a:t>interpretive</a:t>
            </a:r>
            <a:r>
              <a:rPr lang="nl-BE" dirty="0"/>
              <a:t>)</a:t>
            </a:r>
          </a:p>
          <a:p>
            <a:pPr marL="1257300" lvl="1" indent="-571500">
              <a:buFont typeface="Arial" panose="020B0604020202020204" pitchFamily="34" charset="0"/>
              <a:buChar char="•"/>
            </a:pPr>
            <a:r>
              <a:rPr lang="nl-BE" dirty="0" err="1"/>
              <a:t>Specific</a:t>
            </a:r>
            <a:endParaRPr lang="nl-BE" dirty="0"/>
          </a:p>
          <a:p>
            <a:pPr marL="1257300" lvl="1" indent="-571500">
              <a:buFont typeface="Arial" panose="020B0604020202020204" pitchFamily="34" charset="0"/>
              <a:buChar char="•"/>
            </a:pPr>
            <a:r>
              <a:rPr lang="nl-BE" dirty="0" err="1"/>
              <a:t>Taking</a:t>
            </a:r>
            <a:r>
              <a:rPr lang="nl-BE" dirty="0"/>
              <a:t> </a:t>
            </a:r>
            <a:r>
              <a:rPr lang="nl-BE" dirty="0" err="1"/>
              <a:t>into</a:t>
            </a:r>
            <a:r>
              <a:rPr lang="nl-BE" dirty="0"/>
              <a:t> account </a:t>
            </a:r>
            <a:r>
              <a:rPr lang="nl-BE" dirty="0" err="1"/>
              <a:t>needs</a:t>
            </a:r>
            <a:r>
              <a:rPr lang="nl-BE" dirty="0"/>
              <a:t> </a:t>
            </a:r>
            <a:r>
              <a:rPr lang="nl-BE" dirty="0" err="1"/>
              <a:t>and</a:t>
            </a:r>
            <a:r>
              <a:rPr lang="nl-BE" dirty="0"/>
              <a:t> </a:t>
            </a:r>
            <a:r>
              <a:rPr lang="nl-BE" dirty="0" err="1"/>
              <a:t>requirements</a:t>
            </a:r>
            <a:endParaRPr lang="nl-BE" dirty="0"/>
          </a:p>
          <a:p>
            <a:pPr marL="1257300" lvl="1" indent="-571500">
              <a:buFont typeface="Arial" panose="020B0604020202020204" pitchFamily="34" charset="0"/>
              <a:buChar char="•"/>
            </a:pPr>
            <a:r>
              <a:rPr lang="nl-BE" dirty="0" err="1"/>
              <a:t>Usable</a:t>
            </a:r>
            <a:r>
              <a:rPr lang="nl-BE" dirty="0"/>
              <a:t>, must </a:t>
            </a:r>
            <a:r>
              <a:rPr lang="nl-BE" dirty="0" err="1"/>
              <a:t>be</a:t>
            </a:r>
            <a:r>
              <a:rPr lang="nl-BE" dirty="0"/>
              <a:t> </a:t>
            </a:r>
            <a:r>
              <a:rPr lang="nl-BE" dirty="0" err="1"/>
              <a:t>desired</a:t>
            </a:r>
            <a:r>
              <a:rPr lang="nl-BE" dirty="0"/>
              <a:t>, at </a:t>
            </a:r>
            <a:r>
              <a:rPr lang="nl-BE" dirty="0" err="1"/>
              <a:t>the</a:t>
            </a:r>
            <a:r>
              <a:rPr lang="nl-BE" dirty="0"/>
              <a:t> right time, </a:t>
            </a:r>
            <a:r>
              <a:rPr lang="nl-BE" dirty="0" err="1"/>
              <a:t>clear</a:t>
            </a:r>
            <a:r>
              <a:rPr lang="nl-BE" dirty="0"/>
              <a:t> </a:t>
            </a:r>
            <a:r>
              <a:rPr lang="nl-BE" dirty="0" err="1"/>
              <a:t>and</a:t>
            </a:r>
            <a:r>
              <a:rPr lang="nl-BE" dirty="0"/>
              <a:t> </a:t>
            </a:r>
            <a:r>
              <a:rPr lang="nl-BE" dirty="0" err="1"/>
              <a:t>precise</a:t>
            </a:r>
            <a:endParaRPr lang="nl-BE" dirty="0"/>
          </a:p>
          <a:p>
            <a:pPr marL="1257300" lvl="1" indent="-571500">
              <a:buFont typeface="Arial" panose="020B0604020202020204" pitchFamily="34" charset="0"/>
              <a:buChar char="•"/>
            </a:pPr>
            <a:r>
              <a:rPr lang="nl-BE" dirty="0" err="1"/>
              <a:t>Describe</a:t>
            </a:r>
            <a:r>
              <a:rPr lang="nl-BE" dirty="0"/>
              <a:t> </a:t>
            </a:r>
            <a:r>
              <a:rPr lang="nl-BE" dirty="0" err="1"/>
              <a:t>the</a:t>
            </a:r>
            <a:r>
              <a:rPr lang="nl-BE" dirty="0"/>
              <a:t> effect of </a:t>
            </a:r>
            <a:r>
              <a:rPr lang="nl-BE" dirty="0" err="1"/>
              <a:t>your</a:t>
            </a:r>
            <a:r>
              <a:rPr lang="nl-BE" dirty="0"/>
              <a:t> statement</a:t>
            </a:r>
          </a:p>
          <a:p>
            <a:endParaRPr lang="nl-BE" dirty="0"/>
          </a:p>
        </p:txBody>
      </p:sp>
      <p:sp>
        <p:nvSpPr>
          <p:cNvPr id="3" name="Tijdelijke aanduiding voor dianummer 2">
            <a:extLst>
              <a:ext uri="{FF2B5EF4-FFF2-40B4-BE49-F238E27FC236}">
                <a16:creationId xmlns:a16="http://schemas.microsoft.com/office/drawing/2014/main" id="{B47D9D4D-FEAD-4F6C-9811-A22D78776DC6}"/>
              </a:ext>
            </a:extLst>
          </p:cNvPr>
          <p:cNvSpPr>
            <a:spLocks noGrp="1"/>
          </p:cNvSpPr>
          <p:nvPr>
            <p:ph type="sldNum" sz="quarter" idx="12"/>
          </p:nvPr>
        </p:nvSpPr>
        <p:spPr/>
        <p:txBody>
          <a:bodyPr/>
          <a:lstStyle/>
          <a:p>
            <a:fld id="{B7527A74-2D87-4307-9531-5A57D9647EEB}" type="slidenum">
              <a:rPr lang="nl-BE" smtClean="0"/>
              <a:pPr/>
              <a:t>18</a:t>
            </a:fld>
            <a:endParaRPr lang="nl-BE"/>
          </a:p>
        </p:txBody>
      </p:sp>
      <p:sp>
        <p:nvSpPr>
          <p:cNvPr id="4" name="Titel 3">
            <a:extLst>
              <a:ext uri="{FF2B5EF4-FFF2-40B4-BE49-F238E27FC236}">
                <a16:creationId xmlns:a16="http://schemas.microsoft.com/office/drawing/2014/main" id="{63D43E95-7765-46F5-9A40-3ABC88F8C795}"/>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B60E420A-A2B7-4BFC-A51A-D580E26F896B}"/>
              </a:ext>
            </a:extLst>
          </p:cNvPr>
          <p:cNvSpPr>
            <a:spLocks noGrp="1"/>
          </p:cNvSpPr>
          <p:nvPr>
            <p:ph type="ftr" sz="quarter" idx="11"/>
          </p:nvPr>
        </p:nvSpPr>
        <p:spPr>
          <a:xfrm>
            <a:off x="1431926"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215030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67BD2BA-884B-4B9A-B9F9-213652542FB9}"/>
              </a:ext>
            </a:extLst>
          </p:cNvPr>
          <p:cNvSpPr>
            <a:spLocks noGrp="1"/>
          </p:cNvSpPr>
          <p:nvPr>
            <p:ph type="body" sz="quarter" idx="17"/>
          </p:nvPr>
        </p:nvSpPr>
        <p:spPr/>
        <p:txBody>
          <a:bodyPr/>
          <a:lstStyle/>
          <a:p>
            <a:r>
              <a:rPr lang="nl-BE" sz="4400" dirty="0"/>
              <a:t>3.2 Feedback (</a:t>
            </a:r>
            <a:r>
              <a:rPr lang="nl-BE" sz="4400" dirty="0" err="1"/>
              <a:t>and</a:t>
            </a:r>
            <a:r>
              <a:rPr lang="nl-BE" sz="4400" dirty="0"/>
              <a:t> </a:t>
            </a:r>
            <a:r>
              <a:rPr lang="nl-BE" sz="4400" dirty="0" err="1"/>
              <a:t>feedforward</a:t>
            </a:r>
            <a:r>
              <a:rPr lang="nl-BE" sz="4400" dirty="0"/>
              <a:t>) </a:t>
            </a:r>
          </a:p>
          <a:p>
            <a:pPr marL="571500" indent="-571500">
              <a:buFont typeface="Arial" panose="020B0604020202020204" pitchFamily="34" charset="0"/>
              <a:buChar char="•"/>
            </a:pPr>
            <a:r>
              <a:rPr lang="nl-BE" u="sng" dirty="0"/>
              <a:t>Hazards:</a:t>
            </a:r>
            <a:endParaRPr lang="nl-BE" dirty="0"/>
          </a:p>
          <a:p>
            <a:pPr marL="1257300" lvl="1" indent="-571500">
              <a:buFont typeface="Arial" panose="020B0604020202020204" pitchFamily="34" charset="0"/>
              <a:buChar char="•"/>
            </a:pPr>
            <a:r>
              <a:rPr lang="nl-BE" dirty="0"/>
              <a:t>More or different awareness, </a:t>
            </a:r>
            <a:r>
              <a:rPr lang="nl-BE" dirty="0" err="1"/>
              <a:t>may</a:t>
            </a:r>
            <a:r>
              <a:rPr lang="nl-BE" dirty="0"/>
              <a:t> </a:t>
            </a:r>
            <a:r>
              <a:rPr lang="nl-BE" dirty="0" err="1"/>
              <a:t>be</a:t>
            </a:r>
            <a:r>
              <a:rPr lang="nl-BE" dirty="0"/>
              <a:t> </a:t>
            </a:r>
            <a:r>
              <a:rPr lang="nl-BE" dirty="0" err="1"/>
              <a:t>experienced</a:t>
            </a:r>
            <a:r>
              <a:rPr lang="nl-BE" dirty="0"/>
              <a:t> </a:t>
            </a:r>
            <a:r>
              <a:rPr lang="nl-BE" dirty="0" err="1"/>
              <a:t>painfully</a:t>
            </a:r>
            <a:endParaRPr lang="nl-BE" dirty="0"/>
          </a:p>
          <a:p>
            <a:pPr marL="1257300" lvl="1" indent="-571500">
              <a:buFont typeface="Arial" panose="020B0604020202020204" pitchFamily="34" charset="0"/>
              <a:buChar char="•"/>
            </a:pPr>
            <a:r>
              <a:rPr lang="nl-BE" dirty="0"/>
              <a:t>Feedback </a:t>
            </a:r>
            <a:r>
              <a:rPr lang="nl-BE" dirty="0" err="1"/>
              <a:t>demanding</a:t>
            </a:r>
            <a:r>
              <a:rPr lang="nl-BE" dirty="0"/>
              <a:t> change</a:t>
            </a:r>
          </a:p>
          <a:p>
            <a:pPr marL="1257300" lvl="1" indent="-571500">
              <a:buFont typeface="Arial" panose="020B0604020202020204" pitchFamily="34" charset="0"/>
              <a:buChar char="•"/>
            </a:pPr>
            <a:r>
              <a:rPr lang="nl-BE" dirty="0"/>
              <a:t>Blind spots </a:t>
            </a:r>
            <a:r>
              <a:rPr lang="nl-BE" dirty="0" err="1"/>
              <a:t>becoming</a:t>
            </a:r>
            <a:r>
              <a:rPr lang="nl-BE" dirty="0"/>
              <a:t> </a:t>
            </a:r>
            <a:r>
              <a:rPr lang="nl-BE" dirty="0" err="1"/>
              <a:t>obvious</a:t>
            </a:r>
            <a:r>
              <a:rPr lang="nl-BE" dirty="0"/>
              <a:t> </a:t>
            </a:r>
            <a:r>
              <a:rPr lang="nl-BE" dirty="0" err="1"/>
              <a:t>can</a:t>
            </a:r>
            <a:r>
              <a:rPr lang="nl-BE" dirty="0"/>
              <a:t> </a:t>
            </a:r>
            <a:r>
              <a:rPr lang="nl-BE" dirty="0" err="1"/>
              <a:t>cause</a:t>
            </a:r>
            <a:r>
              <a:rPr lang="nl-BE" dirty="0"/>
              <a:t> </a:t>
            </a:r>
            <a:r>
              <a:rPr lang="nl-BE" dirty="0" err="1"/>
              <a:t>uncertainty</a:t>
            </a:r>
            <a:r>
              <a:rPr lang="nl-BE" dirty="0"/>
              <a:t> </a:t>
            </a:r>
            <a:r>
              <a:rPr lang="nl-BE" dirty="0" err="1"/>
              <a:t>and</a:t>
            </a:r>
            <a:r>
              <a:rPr lang="nl-BE" dirty="0"/>
              <a:t> </a:t>
            </a:r>
            <a:r>
              <a:rPr lang="nl-BE" dirty="0" err="1"/>
              <a:t>upset</a:t>
            </a:r>
            <a:endParaRPr lang="nl-BE" dirty="0"/>
          </a:p>
          <a:p>
            <a:pPr marL="1257300" lvl="1" indent="-571500">
              <a:buFont typeface="Arial" panose="020B0604020202020204" pitchFamily="34" charset="0"/>
              <a:buChar char="•"/>
            </a:pPr>
            <a:r>
              <a:rPr lang="nl-BE" dirty="0" err="1"/>
              <a:t>Desirable</a:t>
            </a:r>
            <a:r>
              <a:rPr lang="nl-BE" dirty="0"/>
              <a:t> </a:t>
            </a:r>
            <a:r>
              <a:rPr lang="nl-BE" dirty="0" err="1"/>
              <a:t>to</a:t>
            </a:r>
            <a:r>
              <a:rPr lang="nl-BE" dirty="0"/>
              <a:t> </a:t>
            </a:r>
            <a:r>
              <a:rPr lang="nl-BE" dirty="0" err="1"/>
              <a:t>estimate</a:t>
            </a:r>
            <a:r>
              <a:rPr lang="nl-BE" dirty="0"/>
              <a:t> </a:t>
            </a:r>
            <a:r>
              <a:rPr lang="nl-BE" dirty="0" err="1"/>
              <a:t>consequences</a:t>
            </a:r>
            <a:r>
              <a:rPr lang="nl-BE" dirty="0"/>
              <a:t> in advance</a:t>
            </a:r>
            <a:endParaRPr lang="nl-NL" dirty="0"/>
          </a:p>
          <a:p>
            <a:endParaRPr lang="nl-BE" dirty="0"/>
          </a:p>
        </p:txBody>
      </p:sp>
      <p:sp>
        <p:nvSpPr>
          <p:cNvPr id="3" name="Tijdelijke aanduiding voor dianummer 2">
            <a:extLst>
              <a:ext uri="{FF2B5EF4-FFF2-40B4-BE49-F238E27FC236}">
                <a16:creationId xmlns:a16="http://schemas.microsoft.com/office/drawing/2014/main" id="{4819BDC0-1ECA-40F9-B295-B7A5030E8259}"/>
              </a:ext>
            </a:extLst>
          </p:cNvPr>
          <p:cNvSpPr>
            <a:spLocks noGrp="1"/>
          </p:cNvSpPr>
          <p:nvPr>
            <p:ph type="sldNum" sz="quarter" idx="12"/>
          </p:nvPr>
        </p:nvSpPr>
        <p:spPr/>
        <p:txBody>
          <a:bodyPr/>
          <a:lstStyle/>
          <a:p>
            <a:fld id="{B7527A74-2D87-4307-9531-5A57D9647EEB}" type="slidenum">
              <a:rPr lang="nl-BE" smtClean="0"/>
              <a:pPr/>
              <a:t>19</a:t>
            </a:fld>
            <a:endParaRPr lang="nl-BE"/>
          </a:p>
        </p:txBody>
      </p:sp>
      <p:sp>
        <p:nvSpPr>
          <p:cNvPr id="4" name="Titel 3">
            <a:extLst>
              <a:ext uri="{FF2B5EF4-FFF2-40B4-BE49-F238E27FC236}">
                <a16:creationId xmlns:a16="http://schemas.microsoft.com/office/drawing/2014/main" id="{68C051E1-12EC-4446-8EAF-EA8AFEF65D70}"/>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3249065C-C7C3-4E43-8702-32380BB3AED4}"/>
              </a:ext>
            </a:extLst>
          </p:cNvPr>
          <p:cNvSpPr>
            <a:spLocks noGrp="1"/>
          </p:cNvSpPr>
          <p:nvPr>
            <p:ph type="ftr" sz="quarter" idx="11"/>
          </p:nvPr>
        </p:nvSpPr>
        <p:spPr>
          <a:xfrm>
            <a:off x="1446214" y="9417959"/>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7" name="Afbeelding 6">
            <a:extLst>
              <a:ext uri="{FF2B5EF4-FFF2-40B4-BE49-F238E27FC236}">
                <a16:creationId xmlns:a16="http://schemas.microsoft.com/office/drawing/2014/main" id="{3CE1B563-2C52-4846-B763-F5F9EBEF373A}"/>
              </a:ext>
            </a:extLst>
          </p:cNvPr>
          <p:cNvPicPr>
            <a:picLocks noChangeAspect="1"/>
          </p:cNvPicPr>
          <p:nvPr/>
        </p:nvPicPr>
        <p:blipFill>
          <a:blip r:embed="rId2"/>
          <a:stretch>
            <a:fillRect/>
          </a:stretch>
        </p:blipFill>
        <p:spPr>
          <a:xfrm>
            <a:off x="13901851" y="2367754"/>
            <a:ext cx="3723909" cy="2118992"/>
          </a:xfrm>
          <a:prstGeom prst="rect">
            <a:avLst/>
          </a:prstGeom>
        </p:spPr>
      </p:pic>
    </p:spTree>
    <p:extLst>
      <p:ext uri="{BB962C8B-B14F-4D97-AF65-F5344CB8AC3E}">
        <p14:creationId xmlns:p14="http://schemas.microsoft.com/office/powerpoint/2010/main" val="261043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5F0B3324-36F6-4D76-87AD-2F00149198C9}"/>
              </a:ext>
            </a:extLst>
          </p:cNvPr>
          <p:cNvSpPr>
            <a:spLocks noGrp="1"/>
          </p:cNvSpPr>
          <p:nvPr>
            <p:ph type="body" sz="quarter" idx="17"/>
          </p:nvPr>
        </p:nvSpPr>
        <p:spPr/>
        <p:txBody>
          <a:bodyPr/>
          <a:lstStyle/>
          <a:p>
            <a:endParaRPr lang="nl-BE" dirty="0"/>
          </a:p>
        </p:txBody>
      </p:sp>
      <p:sp>
        <p:nvSpPr>
          <p:cNvPr id="2" name="Tijdelijke aanduiding voor dianummer 1">
            <a:extLst>
              <a:ext uri="{FF2B5EF4-FFF2-40B4-BE49-F238E27FC236}">
                <a16:creationId xmlns:a16="http://schemas.microsoft.com/office/drawing/2014/main" id="{ECEF1B71-EA18-43EB-9A36-87EEAC745A15}"/>
              </a:ext>
            </a:extLst>
          </p:cNvPr>
          <p:cNvSpPr>
            <a:spLocks noGrp="1"/>
          </p:cNvSpPr>
          <p:nvPr>
            <p:ph type="sldNum" sz="quarter" idx="12"/>
          </p:nvPr>
        </p:nvSpPr>
        <p:spPr/>
        <p:txBody>
          <a:bodyPr/>
          <a:lstStyle/>
          <a:p>
            <a:fld id="{B7527A74-2D87-4307-9531-5A57D9647EEB}" type="slidenum">
              <a:rPr lang="nl-BE" smtClean="0"/>
              <a:pPr/>
              <a:t>2</a:t>
            </a:fld>
            <a:endParaRPr lang="nl-BE"/>
          </a:p>
        </p:txBody>
      </p:sp>
      <p:sp>
        <p:nvSpPr>
          <p:cNvPr id="3" name="Titel 2">
            <a:extLst>
              <a:ext uri="{FF2B5EF4-FFF2-40B4-BE49-F238E27FC236}">
                <a16:creationId xmlns:a16="http://schemas.microsoft.com/office/drawing/2014/main" id="{4BE5FEC1-AD8C-4949-BA4F-D4EC12CBECCB}"/>
              </a:ext>
            </a:extLst>
          </p:cNvPr>
          <p:cNvSpPr>
            <a:spLocks noGrp="1"/>
          </p:cNvSpPr>
          <p:nvPr>
            <p:ph type="title"/>
          </p:nvPr>
        </p:nvSpPr>
        <p:spPr/>
        <p:txBody>
          <a:bodyPr/>
          <a:lstStyle/>
          <a:p>
            <a:r>
              <a:rPr lang="nl-BE" dirty="0" err="1"/>
              <a:t>Visualisation</a:t>
            </a:r>
            <a:r>
              <a:rPr lang="nl-BE" dirty="0"/>
              <a:t> </a:t>
            </a:r>
            <a:r>
              <a:rPr lang="nl-BE" dirty="0" err="1"/>
              <a:t>Lemo</a:t>
            </a:r>
            <a:r>
              <a:rPr lang="nl-BE" dirty="0"/>
              <a:t> test</a:t>
            </a:r>
          </a:p>
        </p:txBody>
      </p:sp>
      <p:sp>
        <p:nvSpPr>
          <p:cNvPr id="5" name="Tijdelijke aanduiding voor voettekst 4">
            <a:extLst>
              <a:ext uri="{FF2B5EF4-FFF2-40B4-BE49-F238E27FC236}">
                <a16:creationId xmlns:a16="http://schemas.microsoft.com/office/drawing/2014/main" id="{2B5042C2-2399-4926-B9D7-26062ABE0997}"/>
              </a:ext>
            </a:extLst>
          </p:cNvPr>
          <p:cNvSpPr>
            <a:spLocks noGrp="1"/>
          </p:cNvSpPr>
          <p:nvPr>
            <p:ph type="ftr" sz="quarter" idx="11"/>
          </p:nvPr>
        </p:nvSpPr>
        <p:spPr>
          <a:xfrm>
            <a:off x="1050131" y="9293364"/>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p:txBody>
      </p:sp>
      <p:pic>
        <p:nvPicPr>
          <p:cNvPr id="8" name="Picture 2">
            <a:extLst>
              <a:ext uri="{FF2B5EF4-FFF2-40B4-BE49-F238E27FC236}">
                <a16:creationId xmlns:a16="http://schemas.microsoft.com/office/drawing/2014/main" id="{53D2FEAA-01B5-45B0-8924-E13AA5593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082" y="1721224"/>
            <a:ext cx="9768023" cy="757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4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07F6DEE-F4F3-4A7C-B34A-9728C0A2A14D}"/>
              </a:ext>
            </a:extLst>
          </p:cNvPr>
          <p:cNvSpPr>
            <a:spLocks noGrp="1"/>
          </p:cNvSpPr>
          <p:nvPr>
            <p:ph type="body" sz="quarter" idx="17"/>
          </p:nvPr>
        </p:nvSpPr>
        <p:spPr/>
        <p:txBody>
          <a:bodyPr/>
          <a:lstStyle/>
          <a:p>
            <a:r>
              <a:rPr lang="nl-BE" sz="3600" dirty="0"/>
              <a:t>3.2 Feedback (</a:t>
            </a:r>
            <a:r>
              <a:rPr lang="nl-BE" dirty="0" err="1"/>
              <a:t>and</a:t>
            </a:r>
            <a:r>
              <a:rPr lang="nl-BE" sz="3600" dirty="0"/>
              <a:t> </a:t>
            </a:r>
            <a:r>
              <a:rPr lang="nl-BE" sz="3600" dirty="0" err="1"/>
              <a:t>feedforward</a:t>
            </a:r>
            <a:r>
              <a:rPr lang="nl-BE" sz="3600" dirty="0"/>
              <a:t>)</a:t>
            </a:r>
          </a:p>
          <a:p>
            <a:pPr marL="571500" indent="-571500">
              <a:buFont typeface="Arial" panose="020B0604020202020204" pitchFamily="34" charset="0"/>
              <a:buChar char="•"/>
            </a:pPr>
            <a:r>
              <a:rPr lang="nl-BE" u="sng" dirty="0"/>
              <a:t>Application:</a:t>
            </a:r>
            <a:endParaRPr lang="nl-BE" dirty="0"/>
          </a:p>
          <a:p>
            <a:pPr marL="1257300" lvl="1" indent="-571500">
              <a:buFont typeface="Arial" panose="020B0604020202020204" pitchFamily="34" charset="0"/>
              <a:buChar char="•"/>
            </a:pPr>
            <a:r>
              <a:rPr lang="nl-BE" dirty="0" err="1"/>
              <a:t>During</a:t>
            </a:r>
            <a:r>
              <a:rPr lang="nl-BE" dirty="0"/>
              <a:t> </a:t>
            </a:r>
            <a:r>
              <a:rPr lang="nl-BE" dirty="0" err="1"/>
              <a:t>assignments</a:t>
            </a:r>
            <a:r>
              <a:rPr lang="nl-BE" dirty="0"/>
              <a:t> at modules: feedback on </a:t>
            </a:r>
            <a:r>
              <a:rPr lang="nl-BE" dirty="0" err="1"/>
              <a:t>assignment</a:t>
            </a:r>
            <a:r>
              <a:rPr lang="nl-BE" dirty="0"/>
              <a:t>, </a:t>
            </a:r>
            <a:r>
              <a:rPr lang="nl-BE" dirty="0" err="1"/>
              <a:t>possibly</a:t>
            </a:r>
            <a:r>
              <a:rPr lang="nl-BE" dirty="0"/>
              <a:t> </a:t>
            </a:r>
            <a:r>
              <a:rPr lang="nl-BE" dirty="0" err="1"/>
              <a:t>evaluation</a:t>
            </a:r>
            <a:r>
              <a:rPr lang="nl-BE" dirty="0"/>
              <a:t> criteria</a:t>
            </a:r>
          </a:p>
          <a:p>
            <a:pPr marL="1257300" lvl="1" indent="-571500">
              <a:buFont typeface="Arial" panose="020B0604020202020204" pitchFamily="34" charset="0"/>
              <a:buChar char="•"/>
            </a:pPr>
            <a:r>
              <a:rPr lang="nl-BE" dirty="0" err="1"/>
              <a:t>During</a:t>
            </a:r>
            <a:r>
              <a:rPr lang="nl-BE" dirty="0"/>
              <a:t> </a:t>
            </a:r>
            <a:r>
              <a:rPr lang="nl-BE" dirty="0" err="1"/>
              <a:t>monitorate</a:t>
            </a:r>
            <a:r>
              <a:rPr lang="nl-BE" dirty="0"/>
              <a:t>: </a:t>
            </a:r>
            <a:r>
              <a:rPr lang="nl-BE" dirty="0" err="1"/>
              <a:t>to</a:t>
            </a:r>
            <a:r>
              <a:rPr lang="nl-BE" dirty="0"/>
              <a:t> </a:t>
            </a:r>
            <a:r>
              <a:rPr lang="nl-BE" dirty="0" err="1"/>
              <a:t>the</a:t>
            </a:r>
            <a:r>
              <a:rPr lang="nl-BE" dirty="0"/>
              <a:t> </a:t>
            </a:r>
            <a:r>
              <a:rPr lang="nl-BE" dirty="0" err="1"/>
              <a:t>lecturer</a:t>
            </a:r>
            <a:r>
              <a:rPr lang="nl-BE" dirty="0"/>
              <a:t>, </a:t>
            </a:r>
            <a:r>
              <a:rPr lang="nl-BE" dirty="0" err="1"/>
              <a:t>substantive</a:t>
            </a:r>
            <a:r>
              <a:rPr lang="nl-BE" dirty="0"/>
              <a:t> </a:t>
            </a:r>
            <a:r>
              <a:rPr lang="nl-BE" dirty="0" err="1"/>
              <a:t>questions</a:t>
            </a:r>
            <a:r>
              <a:rPr lang="nl-BE" dirty="0"/>
              <a:t>, </a:t>
            </a:r>
            <a:r>
              <a:rPr lang="nl-BE" dirty="0" err="1"/>
              <a:t>ambiguities</a:t>
            </a:r>
            <a:r>
              <a:rPr lang="nl-BE" dirty="0"/>
              <a:t> </a:t>
            </a:r>
            <a:r>
              <a:rPr lang="nl-BE" dirty="0" err="1"/>
              <a:t>concerning</a:t>
            </a:r>
            <a:r>
              <a:rPr lang="nl-BE" dirty="0"/>
              <a:t> a module</a:t>
            </a:r>
          </a:p>
          <a:p>
            <a:pPr marL="1257300" lvl="1" indent="-571500">
              <a:buFont typeface="Arial" panose="020B0604020202020204" pitchFamily="34" charset="0"/>
              <a:buChar char="•"/>
            </a:pPr>
            <a:r>
              <a:rPr lang="nl-BE" dirty="0" err="1"/>
              <a:t>During</a:t>
            </a:r>
            <a:r>
              <a:rPr lang="nl-BE" dirty="0"/>
              <a:t> </a:t>
            </a:r>
            <a:r>
              <a:rPr lang="nl-BE" dirty="0" err="1"/>
              <a:t>mentoring</a:t>
            </a:r>
            <a:r>
              <a:rPr lang="nl-BE" dirty="0"/>
              <a:t>: </a:t>
            </a:r>
            <a:r>
              <a:rPr lang="nl-BE" dirty="0" err="1"/>
              <a:t>ask</a:t>
            </a:r>
            <a:r>
              <a:rPr lang="nl-BE" dirty="0"/>
              <a:t> </a:t>
            </a:r>
            <a:r>
              <a:rPr lang="nl-BE" dirty="0" err="1"/>
              <a:t>for</a:t>
            </a:r>
            <a:r>
              <a:rPr lang="nl-BE" dirty="0"/>
              <a:t> </a:t>
            </a:r>
            <a:r>
              <a:rPr lang="nl-BE" dirty="0" err="1"/>
              <a:t>and</a:t>
            </a:r>
            <a:r>
              <a:rPr lang="nl-BE" dirty="0"/>
              <a:t> </a:t>
            </a:r>
            <a:r>
              <a:rPr lang="nl-BE" dirty="0" err="1"/>
              <a:t>receive</a:t>
            </a:r>
            <a:r>
              <a:rPr lang="nl-BE" dirty="0"/>
              <a:t> feedback in </a:t>
            </a:r>
            <a:r>
              <a:rPr lang="nl-BE" dirty="0" err="1"/>
              <a:t>an</a:t>
            </a:r>
            <a:r>
              <a:rPr lang="nl-BE" dirty="0"/>
              <a:t> open </a:t>
            </a:r>
            <a:r>
              <a:rPr lang="nl-BE" dirty="0" err="1"/>
              <a:t>conversation</a:t>
            </a:r>
            <a:r>
              <a:rPr lang="nl-BE" dirty="0"/>
              <a:t> </a:t>
            </a:r>
            <a:r>
              <a:rPr lang="nl-BE" dirty="0" err="1"/>
              <a:t>about</a:t>
            </a:r>
            <a:r>
              <a:rPr lang="nl-BE" dirty="0"/>
              <a:t> </a:t>
            </a:r>
            <a:r>
              <a:rPr lang="nl-BE" dirty="0" err="1"/>
              <a:t>preconditions</a:t>
            </a:r>
            <a:r>
              <a:rPr lang="nl-BE" dirty="0"/>
              <a:t> (</a:t>
            </a:r>
            <a:r>
              <a:rPr lang="nl-BE" dirty="0" err="1"/>
              <a:t>so</a:t>
            </a:r>
            <a:r>
              <a:rPr lang="nl-BE" dirty="0"/>
              <a:t> </a:t>
            </a:r>
            <a:r>
              <a:rPr lang="nl-BE" dirty="0" err="1"/>
              <a:t>not</a:t>
            </a:r>
            <a:r>
              <a:rPr lang="nl-BE" dirty="0"/>
              <a:t> </a:t>
            </a:r>
            <a:r>
              <a:rPr lang="nl-BE" dirty="0" err="1"/>
              <a:t>linked</a:t>
            </a:r>
            <a:r>
              <a:rPr lang="nl-BE" dirty="0"/>
              <a:t> </a:t>
            </a:r>
            <a:r>
              <a:rPr lang="nl-BE" dirty="0" err="1"/>
              <a:t>to</a:t>
            </a:r>
            <a:r>
              <a:rPr lang="nl-BE" dirty="0"/>
              <a:t> a module), e.g. </a:t>
            </a:r>
            <a:r>
              <a:rPr lang="nl-BE" dirty="0" err="1"/>
              <a:t>about</a:t>
            </a:r>
            <a:r>
              <a:rPr lang="nl-BE" dirty="0"/>
              <a:t> </a:t>
            </a:r>
            <a:r>
              <a:rPr lang="nl-BE" dirty="0" err="1"/>
              <a:t>learning</a:t>
            </a:r>
            <a:r>
              <a:rPr lang="nl-BE" dirty="0"/>
              <a:t> skills (</a:t>
            </a:r>
            <a:r>
              <a:rPr lang="nl-BE" dirty="0" err="1"/>
              <a:t>see</a:t>
            </a:r>
            <a:r>
              <a:rPr lang="nl-BE" dirty="0"/>
              <a:t> </a:t>
            </a:r>
            <a:r>
              <a:rPr lang="nl-BE" dirty="0" err="1"/>
              <a:t>Lemotest</a:t>
            </a:r>
            <a:r>
              <a:rPr lang="nl-BE" dirty="0"/>
              <a:t>)</a:t>
            </a:r>
          </a:p>
          <a:p>
            <a:pPr marL="1257300" lvl="1" indent="-571500">
              <a:buFont typeface="Arial" panose="020B0604020202020204" pitchFamily="34" charset="0"/>
              <a:buChar char="•"/>
            </a:pPr>
            <a:r>
              <a:rPr lang="nl-BE" dirty="0" err="1"/>
              <a:t>After</a:t>
            </a:r>
            <a:r>
              <a:rPr lang="nl-BE" dirty="0"/>
              <a:t> </a:t>
            </a:r>
            <a:r>
              <a:rPr lang="nl-BE" dirty="0" err="1"/>
              <a:t>the</a:t>
            </a:r>
            <a:r>
              <a:rPr lang="nl-BE" dirty="0"/>
              <a:t> </a:t>
            </a:r>
            <a:r>
              <a:rPr lang="nl-BE" dirty="0" err="1"/>
              <a:t>exams</a:t>
            </a:r>
            <a:r>
              <a:rPr lang="nl-BE" dirty="0"/>
              <a:t>: </a:t>
            </a:r>
            <a:r>
              <a:rPr lang="nl-BE" dirty="0" err="1"/>
              <a:t>during</a:t>
            </a:r>
            <a:r>
              <a:rPr lang="nl-BE" dirty="0"/>
              <a:t> </a:t>
            </a:r>
            <a:r>
              <a:rPr lang="nl-BE" dirty="0" err="1"/>
              <a:t>the</a:t>
            </a:r>
            <a:r>
              <a:rPr lang="nl-BE" dirty="0"/>
              <a:t> </a:t>
            </a:r>
            <a:r>
              <a:rPr lang="nl-BE" dirty="0" err="1"/>
              <a:t>organised</a:t>
            </a:r>
            <a:r>
              <a:rPr lang="nl-BE" dirty="0"/>
              <a:t> feedback moment, </a:t>
            </a:r>
            <a:r>
              <a:rPr lang="nl-BE" dirty="0" err="1"/>
              <a:t>which</a:t>
            </a:r>
            <a:r>
              <a:rPr lang="nl-BE" dirty="0"/>
              <a:t> at </a:t>
            </a:r>
            <a:r>
              <a:rPr lang="nl-BE" dirty="0" err="1"/>
              <a:t>that</a:t>
            </a:r>
            <a:r>
              <a:rPr lang="nl-BE" dirty="0"/>
              <a:t> time is more </a:t>
            </a:r>
            <a:r>
              <a:rPr lang="nl-BE" dirty="0" err="1"/>
              <a:t>than</a:t>
            </a:r>
            <a:r>
              <a:rPr lang="nl-BE" dirty="0"/>
              <a:t> </a:t>
            </a:r>
            <a:r>
              <a:rPr lang="nl-BE" dirty="0" err="1"/>
              <a:t>just</a:t>
            </a:r>
            <a:r>
              <a:rPr lang="nl-BE" dirty="0"/>
              <a:t> </a:t>
            </a:r>
            <a:r>
              <a:rPr lang="nl-BE" dirty="0" err="1"/>
              <a:t>looking</a:t>
            </a:r>
            <a:r>
              <a:rPr lang="nl-BE" dirty="0"/>
              <a:t> at </a:t>
            </a:r>
            <a:r>
              <a:rPr lang="nl-BE" dirty="0" err="1"/>
              <a:t>the</a:t>
            </a:r>
            <a:r>
              <a:rPr lang="nl-BE" dirty="0"/>
              <a:t> </a:t>
            </a:r>
            <a:r>
              <a:rPr lang="nl-BE" dirty="0" err="1"/>
              <a:t>exam</a:t>
            </a:r>
            <a:r>
              <a:rPr lang="nl-BE" dirty="0"/>
              <a:t>.</a:t>
            </a:r>
          </a:p>
        </p:txBody>
      </p:sp>
      <p:sp>
        <p:nvSpPr>
          <p:cNvPr id="3" name="Tijdelijke aanduiding voor dianummer 2">
            <a:extLst>
              <a:ext uri="{FF2B5EF4-FFF2-40B4-BE49-F238E27FC236}">
                <a16:creationId xmlns:a16="http://schemas.microsoft.com/office/drawing/2014/main" id="{A3F6C13C-3D46-441F-A841-38D804EDE22A}"/>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4" name="Titel 3">
            <a:extLst>
              <a:ext uri="{FF2B5EF4-FFF2-40B4-BE49-F238E27FC236}">
                <a16:creationId xmlns:a16="http://schemas.microsoft.com/office/drawing/2014/main" id="{8F36DF68-0178-475E-A3B4-6F1B00F9A668}"/>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718CF74C-9599-4FC5-808E-1AE00FBEA7D8}"/>
              </a:ext>
            </a:extLst>
          </p:cNvPr>
          <p:cNvSpPr>
            <a:spLocks noGrp="1"/>
          </p:cNvSpPr>
          <p:nvPr>
            <p:ph type="ftr" sz="quarter" idx="11"/>
          </p:nvPr>
        </p:nvSpPr>
        <p:spPr>
          <a:xfrm>
            <a:off x="998692"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3804295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4158034-9D99-49F0-817E-7E934EAFEB29}"/>
              </a:ext>
            </a:extLst>
          </p:cNvPr>
          <p:cNvSpPr>
            <a:spLocks noGrp="1"/>
          </p:cNvSpPr>
          <p:nvPr>
            <p:ph type="body" sz="quarter" idx="17"/>
          </p:nvPr>
        </p:nvSpPr>
        <p:spPr/>
        <p:txBody>
          <a:bodyPr/>
          <a:lstStyle/>
          <a:p>
            <a:r>
              <a:rPr lang="nl-BE" sz="3600" dirty="0"/>
              <a:t>3.2 Feedback (</a:t>
            </a:r>
            <a:r>
              <a:rPr lang="nl-BE" dirty="0" err="1"/>
              <a:t>and</a:t>
            </a:r>
            <a:r>
              <a:rPr lang="nl-BE" sz="3600" dirty="0"/>
              <a:t> </a:t>
            </a:r>
            <a:r>
              <a:rPr lang="nl-BE" sz="3600" dirty="0" err="1"/>
              <a:t>feedforward</a:t>
            </a:r>
            <a:r>
              <a:rPr lang="nl-BE" sz="3600" dirty="0"/>
              <a:t>)</a:t>
            </a:r>
          </a:p>
          <a:p>
            <a:pPr marL="571500" indent="-571500">
              <a:buFont typeface="Arial" panose="020B0604020202020204" pitchFamily="34" charset="0"/>
              <a:buChar char="•"/>
            </a:pPr>
            <a:r>
              <a:rPr lang="nl-BE" u="sng" dirty="0"/>
              <a:t>Application:</a:t>
            </a:r>
            <a:endParaRPr lang="nl-BE" dirty="0"/>
          </a:p>
          <a:p>
            <a:pPr marL="1257300" lvl="1" indent="-571500">
              <a:buFont typeface="Arial" panose="020B0604020202020204" pitchFamily="34" charset="0"/>
              <a:buChar char="•"/>
            </a:pPr>
            <a:r>
              <a:rPr lang="nl-BE" sz="3200" dirty="0" err="1"/>
              <a:t>Note</a:t>
            </a:r>
            <a:r>
              <a:rPr lang="nl-BE" sz="3200" dirty="0"/>
              <a:t> </a:t>
            </a:r>
            <a:r>
              <a:rPr lang="nl-BE" sz="3200" dirty="0" err="1"/>
              <a:t>the</a:t>
            </a:r>
            <a:r>
              <a:rPr lang="nl-BE" sz="3200" dirty="0"/>
              <a:t> feedback </a:t>
            </a:r>
            <a:r>
              <a:rPr lang="nl-BE" sz="3200" dirty="0" err="1"/>
              <a:t>you</a:t>
            </a:r>
            <a:r>
              <a:rPr lang="nl-BE" sz="3200" dirty="0"/>
              <a:t> </a:t>
            </a:r>
            <a:r>
              <a:rPr lang="nl-BE" sz="3200" dirty="0" err="1"/>
              <a:t>receive</a:t>
            </a:r>
            <a:endParaRPr lang="nl-BE" sz="3200" dirty="0"/>
          </a:p>
          <a:p>
            <a:pPr marL="1257300" lvl="1" indent="-571500">
              <a:buFont typeface="Arial" panose="020B0604020202020204" pitchFamily="34" charset="0"/>
              <a:buChar char="•"/>
            </a:pPr>
            <a:r>
              <a:rPr lang="nl-BE" sz="3200" dirty="0"/>
              <a:t>Show </a:t>
            </a:r>
            <a:r>
              <a:rPr lang="nl-BE" sz="3200" dirty="0" err="1"/>
              <a:t>the</a:t>
            </a:r>
            <a:r>
              <a:rPr lang="nl-BE" sz="3200" dirty="0"/>
              <a:t> </a:t>
            </a:r>
            <a:r>
              <a:rPr lang="nl-BE" sz="3200" dirty="0" err="1"/>
              <a:t>other</a:t>
            </a:r>
            <a:r>
              <a:rPr lang="nl-BE" sz="3200" dirty="0"/>
              <a:t> </a:t>
            </a:r>
            <a:r>
              <a:rPr lang="nl-BE" sz="3200" dirty="0" err="1"/>
              <a:t>that</a:t>
            </a:r>
            <a:r>
              <a:rPr lang="nl-BE" sz="3200" dirty="0"/>
              <a:t> </a:t>
            </a:r>
            <a:r>
              <a:rPr lang="nl-BE" sz="3200" dirty="0" err="1"/>
              <a:t>you</a:t>
            </a:r>
            <a:r>
              <a:rPr lang="nl-BE" sz="3200" dirty="0"/>
              <a:t> take </a:t>
            </a:r>
            <a:r>
              <a:rPr lang="nl-BE" sz="3200" dirty="0" err="1"/>
              <a:t>the</a:t>
            </a:r>
            <a:r>
              <a:rPr lang="nl-BE" sz="3200" dirty="0"/>
              <a:t> feedback </a:t>
            </a:r>
            <a:r>
              <a:rPr lang="nl-BE" sz="3200" dirty="0" err="1"/>
              <a:t>into</a:t>
            </a:r>
            <a:r>
              <a:rPr lang="nl-BE" sz="3200" dirty="0"/>
              <a:t> account </a:t>
            </a:r>
            <a:r>
              <a:rPr lang="nl-BE" sz="3200" dirty="0" err="1"/>
              <a:t>by</a:t>
            </a:r>
            <a:r>
              <a:rPr lang="nl-BE" sz="3200" dirty="0"/>
              <a:t> </a:t>
            </a:r>
            <a:r>
              <a:rPr lang="nl-BE" sz="3200" dirty="0" err="1"/>
              <a:t>giving</a:t>
            </a:r>
            <a:r>
              <a:rPr lang="nl-BE" sz="3200" dirty="0"/>
              <a:t> </a:t>
            </a:r>
            <a:r>
              <a:rPr lang="nl-BE" sz="3200" dirty="0" err="1"/>
              <a:t>feedforward</a:t>
            </a:r>
            <a:endParaRPr lang="nl-BE" sz="3200" dirty="0"/>
          </a:p>
          <a:p>
            <a:pPr marL="1257300" lvl="1" indent="-571500">
              <a:buFont typeface="Arial" panose="020B0604020202020204" pitchFamily="34" charset="0"/>
              <a:buChar char="•"/>
            </a:pPr>
            <a:r>
              <a:rPr lang="nl-BE" sz="3200" dirty="0" err="1"/>
              <a:t>Ask</a:t>
            </a:r>
            <a:r>
              <a:rPr lang="nl-BE" sz="3200" dirty="0"/>
              <a:t> </a:t>
            </a:r>
            <a:r>
              <a:rPr lang="nl-BE" sz="3200" dirty="0" err="1"/>
              <a:t>further</a:t>
            </a:r>
            <a:r>
              <a:rPr lang="nl-BE" sz="3200" dirty="0"/>
              <a:t> </a:t>
            </a:r>
            <a:r>
              <a:rPr lang="nl-BE" sz="3200" dirty="0" err="1"/>
              <a:t>when</a:t>
            </a:r>
            <a:r>
              <a:rPr lang="nl-BE" sz="3200" dirty="0"/>
              <a:t> feedback is </a:t>
            </a:r>
            <a:r>
              <a:rPr lang="nl-BE" sz="3200" dirty="0" err="1"/>
              <a:t>not</a:t>
            </a:r>
            <a:r>
              <a:rPr lang="nl-BE" sz="3200" dirty="0"/>
              <a:t> </a:t>
            </a:r>
            <a:r>
              <a:rPr lang="nl-BE" sz="3200" dirty="0" err="1"/>
              <a:t>clear</a:t>
            </a:r>
            <a:endParaRPr lang="nl-BE" sz="3200" dirty="0"/>
          </a:p>
          <a:p>
            <a:pPr marL="1257300" lvl="1" indent="-571500">
              <a:buFont typeface="Arial" panose="020B0604020202020204" pitchFamily="34" charset="0"/>
              <a:buChar char="•"/>
            </a:pPr>
            <a:r>
              <a:rPr lang="nl-BE" sz="3200" dirty="0" err="1"/>
              <a:t>If</a:t>
            </a:r>
            <a:r>
              <a:rPr lang="nl-BE" sz="3200" dirty="0"/>
              <a:t> </a:t>
            </a:r>
            <a:r>
              <a:rPr lang="nl-BE" sz="3200" dirty="0" err="1"/>
              <a:t>the</a:t>
            </a:r>
            <a:r>
              <a:rPr lang="nl-BE" sz="3200" dirty="0"/>
              <a:t> feedback is </a:t>
            </a:r>
            <a:r>
              <a:rPr lang="nl-BE" sz="3200" dirty="0" err="1"/>
              <a:t>properly</a:t>
            </a:r>
            <a:r>
              <a:rPr lang="nl-BE" sz="3200" dirty="0"/>
              <a:t> </a:t>
            </a:r>
            <a:r>
              <a:rPr lang="nl-BE" sz="3200" dirty="0" err="1"/>
              <a:t>given</a:t>
            </a:r>
            <a:r>
              <a:rPr lang="nl-BE" sz="3200" dirty="0"/>
              <a:t>, </a:t>
            </a:r>
            <a:r>
              <a:rPr lang="nl-BE" sz="3200" dirty="0" err="1"/>
              <a:t>it</a:t>
            </a:r>
            <a:r>
              <a:rPr lang="nl-BE" sz="3200" dirty="0"/>
              <a:t> is </a:t>
            </a:r>
            <a:r>
              <a:rPr lang="nl-BE" sz="3200" dirty="0" err="1"/>
              <a:t>about</a:t>
            </a:r>
            <a:r>
              <a:rPr lang="nl-BE" sz="3200" dirty="0"/>
              <a:t> </a:t>
            </a:r>
            <a:r>
              <a:rPr lang="nl-BE" sz="3200" dirty="0" err="1"/>
              <a:t>your</a:t>
            </a:r>
            <a:r>
              <a:rPr lang="nl-BE" sz="3200" dirty="0"/>
              <a:t> </a:t>
            </a:r>
            <a:r>
              <a:rPr lang="nl-BE" sz="3200" dirty="0" err="1"/>
              <a:t>behaviour</a:t>
            </a:r>
            <a:r>
              <a:rPr lang="nl-BE" sz="3200" dirty="0"/>
              <a:t>/actions, NOT </a:t>
            </a:r>
            <a:r>
              <a:rPr lang="nl-BE" sz="3200" dirty="0" err="1"/>
              <a:t>about</a:t>
            </a:r>
            <a:r>
              <a:rPr lang="nl-BE" sz="3200" dirty="0"/>
              <a:t> </a:t>
            </a:r>
            <a:r>
              <a:rPr lang="nl-BE" sz="3200" dirty="0" err="1"/>
              <a:t>who</a:t>
            </a:r>
            <a:r>
              <a:rPr lang="nl-BE" sz="3200" dirty="0"/>
              <a:t> </a:t>
            </a:r>
            <a:r>
              <a:rPr lang="nl-BE" sz="3200" dirty="0" err="1"/>
              <a:t>you</a:t>
            </a:r>
            <a:r>
              <a:rPr lang="nl-BE" sz="3200" dirty="0"/>
              <a:t> are as a person</a:t>
            </a:r>
          </a:p>
          <a:p>
            <a:pPr marL="1257300" lvl="1" indent="-571500">
              <a:buFont typeface="Arial" panose="020B0604020202020204" pitchFamily="34" charset="0"/>
              <a:buChar char="•"/>
            </a:pPr>
            <a:r>
              <a:rPr lang="nl-BE" sz="3200" dirty="0"/>
              <a:t>Be </a:t>
            </a:r>
            <a:r>
              <a:rPr lang="nl-BE" sz="3200" dirty="0" err="1"/>
              <a:t>careful</a:t>
            </a:r>
            <a:r>
              <a:rPr lang="nl-BE" sz="3200" dirty="0"/>
              <a:t> </a:t>
            </a:r>
            <a:r>
              <a:rPr lang="nl-BE" sz="3200" dirty="0" err="1"/>
              <a:t>with</a:t>
            </a:r>
            <a:r>
              <a:rPr lang="nl-BE" sz="3200" dirty="0"/>
              <a:t> </a:t>
            </a:r>
            <a:r>
              <a:rPr lang="nl-BE" sz="3200" dirty="0" err="1"/>
              <a:t>the</a:t>
            </a:r>
            <a:r>
              <a:rPr lang="nl-BE" sz="3200" dirty="0"/>
              <a:t> word BUT:</a:t>
            </a:r>
          </a:p>
          <a:p>
            <a:pPr marL="1943100" lvl="2" indent="-571500">
              <a:buFont typeface="Arial" panose="020B0604020202020204" pitchFamily="34" charset="0"/>
              <a:buChar char="•"/>
            </a:pPr>
            <a:r>
              <a:rPr lang="nl-BE" sz="2800" dirty="0" err="1"/>
              <a:t>If</a:t>
            </a:r>
            <a:r>
              <a:rPr lang="nl-BE" sz="2800" dirty="0"/>
              <a:t> a </a:t>
            </a:r>
            <a:r>
              <a:rPr lang="nl-BE" sz="2800" dirty="0" err="1"/>
              <a:t>positive</a:t>
            </a:r>
            <a:r>
              <a:rPr lang="nl-BE" sz="2800" dirty="0"/>
              <a:t> </a:t>
            </a:r>
            <a:r>
              <a:rPr lang="nl-BE" sz="2800" dirty="0" err="1"/>
              <a:t>message</a:t>
            </a:r>
            <a:r>
              <a:rPr lang="nl-BE" sz="2800" dirty="0"/>
              <a:t> is </a:t>
            </a:r>
            <a:r>
              <a:rPr lang="nl-BE" sz="2800" dirty="0" err="1"/>
              <a:t>given</a:t>
            </a:r>
            <a:r>
              <a:rPr lang="nl-BE" sz="2800" dirty="0"/>
              <a:t> first, </a:t>
            </a:r>
            <a:r>
              <a:rPr lang="nl-BE" sz="2800" dirty="0" err="1"/>
              <a:t>followed</a:t>
            </a:r>
            <a:r>
              <a:rPr lang="nl-BE" sz="2800" dirty="0"/>
              <a:t> </a:t>
            </a:r>
            <a:r>
              <a:rPr lang="nl-BE" sz="2800" dirty="0" err="1"/>
              <a:t>by</a:t>
            </a:r>
            <a:r>
              <a:rPr lang="nl-BE" sz="2800" dirty="0"/>
              <a:t> BUT, </a:t>
            </a:r>
            <a:r>
              <a:rPr lang="nl-BE" sz="2800" dirty="0" err="1"/>
              <a:t>there</a:t>
            </a:r>
            <a:r>
              <a:rPr lang="nl-BE" sz="2800" dirty="0"/>
              <a:t> is a chance </a:t>
            </a:r>
            <a:r>
              <a:rPr lang="nl-BE" sz="2800" dirty="0" err="1"/>
              <a:t>you</a:t>
            </a:r>
            <a:r>
              <a:rPr lang="nl-BE" sz="2800" dirty="0"/>
              <a:t> </a:t>
            </a:r>
            <a:r>
              <a:rPr lang="nl-BE" sz="2800" dirty="0" err="1"/>
              <a:t>will</a:t>
            </a:r>
            <a:r>
              <a:rPr lang="nl-BE" sz="2800" dirty="0"/>
              <a:t> </a:t>
            </a:r>
            <a:r>
              <a:rPr lang="nl-BE" sz="2800" dirty="0" err="1"/>
              <a:t>forget</a:t>
            </a:r>
            <a:r>
              <a:rPr lang="nl-BE" sz="2800" dirty="0"/>
              <a:t> </a:t>
            </a:r>
            <a:r>
              <a:rPr lang="nl-BE" sz="2800" dirty="0" err="1"/>
              <a:t>the</a:t>
            </a:r>
            <a:r>
              <a:rPr lang="nl-BE" sz="2800" dirty="0"/>
              <a:t> </a:t>
            </a:r>
            <a:r>
              <a:rPr lang="nl-BE" sz="2800" dirty="0" err="1"/>
              <a:t>positive</a:t>
            </a:r>
            <a:r>
              <a:rPr lang="nl-BE" sz="2800" dirty="0"/>
              <a:t> </a:t>
            </a:r>
            <a:r>
              <a:rPr lang="nl-BE" sz="2800" dirty="0" err="1"/>
              <a:t>message</a:t>
            </a:r>
            <a:endParaRPr lang="nl-BE" sz="2800" dirty="0"/>
          </a:p>
          <a:p>
            <a:pPr marL="1943100" lvl="2" indent="-571500">
              <a:buFont typeface="Arial" panose="020B0604020202020204" pitchFamily="34" charset="0"/>
              <a:buChar char="•"/>
            </a:pPr>
            <a:r>
              <a:rPr lang="nl-BE" sz="2800" dirty="0" err="1"/>
              <a:t>If</a:t>
            </a:r>
            <a:r>
              <a:rPr lang="nl-BE" sz="2800" dirty="0"/>
              <a:t> </a:t>
            </a:r>
            <a:r>
              <a:rPr lang="nl-BE" sz="2800" dirty="0" err="1"/>
              <a:t>you</a:t>
            </a:r>
            <a:r>
              <a:rPr lang="nl-BE" sz="2800" dirty="0"/>
              <a:t> want </a:t>
            </a:r>
            <a:r>
              <a:rPr lang="nl-BE" sz="2800" dirty="0" err="1"/>
              <a:t>to</a:t>
            </a:r>
            <a:r>
              <a:rPr lang="nl-BE" sz="2800" dirty="0"/>
              <a:t> </a:t>
            </a:r>
            <a:r>
              <a:rPr lang="nl-BE" sz="2800" dirty="0" err="1"/>
              <a:t>explain</a:t>
            </a:r>
            <a:r>
              <a:rPr lang="nl-BE" sz="2800" dirty="0"/>
              <a:t> </a:t>
            </a:r>
            <a:r>
              <a:rPr lang="nl-BE" sz="2800" dirty="0" err="1"/>
              <a:t>your</a:t>
            </a:r>
            <a:r>
              <a:rPr lang="nl-BE" sz="2800" dirty="0"/>
              <a:t> </a:t>
            </a:r>
            <a:r>
              <a:rPr lang="nl-BE" sz="2800" dirty="0" err="1"/>
              <a:t>behaviour</a:t>
            </a:r>
            <a:r>
              <a:rPr lang="nl-BE" sz="2800" dirty="0"/>
              <a:t> </a:t>
            </a:r>
            <a:r>
              <a:rPr lang="nl-BE" sz="2800" dirty="0" err="1"/>
              <a:t>and</a:t>
            </a:r>
            <a:r>
              <a:rPr lang="nl-BE" sz="2800" dirty="0"/>
              <a:t> </a:t>
            </a:r>
            <a:r>
              <a:rPr lang="nl-BE" sz="2800" dirty="0" err="1"/>
              <a:t>you</a:t>
            </a:r>
            <a:r>
              <a:rPr lang="nl-BE" sz="2800" dirty="0"/>
              <a:t> </a:t>
            </a:r>
            <a:r>
              <a:rPr lang="nl-BE" sz="2800" dirty="0" err="1"/>
              <a:t>use</a:t>
            </a:r>
            <a:r>
              <a:rPr lang="nl-BE" sz="2800" dirty="0"/>
              <a:t> BUT, </a:t>
            </a:r>
            <a:r>
              <a:rPr lang="nl-BE" sz="2800" dirty="0" err="1"/>
              <a:t>this</a:t>
            </a:r>
            <a:r>
              <a:rPr lang="nl-BE" sz="2800" dirty="0"/>
              <a:t> is </a:t>
            </a:r>
            <a:r>
              <a:rPr lang="nl-BE" sz="2800" dirty="0" err="1"/>
              <a:t>often</a:t>
            </a:r>
            <a:r>
              <a:rPr lang="nl-BE" sz="2800" dirty="0"/>
              <a:t> </a:t>
            </a:r>
            <a:r>
              <a:rPr lang="nl-BE" sz="2800" dirty="0" err="1"/>
              <a:t>interpreted</a:t>
            </a:r>
            <a:r>
              <a:rPr lang="nl-BE" sz="2800" dirty="0"/>
              <a:t> as </a:t>
            </a:r>
            <a:r>
              <a:rPr lang="nl-BE" sz="2800" dirty="0" err="1"/>
              <a:t>defensive</a:t>
            </a:r>
            <a:endParaRPr lang="nl-BE" sz="2800" dirty="0"/>
          </a:p>
          <a:p>
            <a:endParaRPr lang="nl-BE" dirty="0"/>
          </a:p>
        </p:txBody>
      </p:sp>
      <p:sp>
        <p:nvSpPr>
          <p:cNvPr id="3" name="Tijdelijke aanduiding voor dianummer 2">
            <a:extLst>
              <a:ext uri="{FF2B5EF4-FFF2-40B4-BE49-F238E27FC236}">
                <a16:creationId xmlns:a16="http://schemas.microsoft.com/office/drawing/2014/main" id="{B71014CC-D193-483B-8C39-867FE71E4D79}"/>
              </a:ext>
            </a:extLst>
          </p:cNvPr>
          <p:cNvSpPr>
            <a:spLocks noGrp="1"/>
          </p:cNvSpPr>
          <p:nvPr>
            <p:ph type="sldNum" sz="quarter" idx="12"/>
          </p:nvPr>
        </p:nvSpPr>
        <p:spPr/>
        <p:txBody>
          <a:bodyPr/>
          <a:lstStyle/>
          <a:p>
            <a:fld id="{B7527A74-2D87-4307-9531-5A57D9647EEB}" type="slidenum">
              <a:rPr lang="nl-BE" smtClean="0"/>
              <a:pPr/>
              <a:t>21</a:t>
            </a:fld>
            <a:endParaRPr lang="nl-BE"/>
          </a:p>
        </p:txBody>
      </p:sp>
      <p:sp>
        <p:nvSpPr>
          <p:cNvPr id="4" name="Titel 3">
            <a:extLst>
              <a:ext uri="{FF2B5EF4-FFF2-40B4-BE49-F238E27FC236}">
                <a16:creationId xmlns:a16="http://schemas.microsoft.com/office/drawing/2014/main" id="{9AEDCBB4-0407-4D0A-B22A-82C7D7EB7131}"/>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F3D35C89-B95A-462F-A3BC-E34E4A7171BD}"/>
              </a:ext>
            </a:extLst>
          </p:cNvPr>
          <p:cNvSpPr>
            <a:spLocks noGrp="1"/>
          </p:cNvSpPr>
          <p:nvPr>
            <p:ph type="ftr" sz="quarter" idx="11"/>
          </p:nvPr>
        </p:nvSpPr>
        <p:spPr>
          <a:xfrm>
            <a:off x="1260477" y="9432246"/>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43559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08F1C20-F9BC-4B38-9D65-BE133B73CA9A}"/>
              </a:ext>
            </a:extLst>
          </p:cNvPr>
          <p:cNvSpPr>
            <a:spLocks noGrp="1"/>
          </p:cNvSpPr>
          <p:nvPr>
            <p:ph type="body" sz="quarter" idx="17"/>
          </p:nvPr>
        </p:nvSpPr>
        <p:spPr/>
        <p:txBody>
          <a:bodyPr/>
          <a:lstStyle/>
          <a:p>
            <a:r>
              <a:rPr lang="nl-BE" dirty="0" err="1"/>
              <a:t>Working</a:t>
            </a:r>
            <a:r>
              <a:rPr lang="nl-BE" dirty="0"/>
              <a:t> </a:t>
            </a:r>
            <a:r>
              <a:rPr lang="nl-BE" dirty="0" err="1"/>
              <a:t>with</a:t>
            </a:r>
            <a:r>
              <a:rPr lang="nl-BE" dirty="0"/>
              <a:t> </a:t>
            </a:r>
            <a:r>
              <a:rPr lang="nl-BE" dirty="0" err="1"/>
              <a:t>metaphor</a:t>
            </a:r>
            <a:r>
              <a:rPr lang="nl-BE" dirty="0"/>
              <a:t>: </a:t>
            </a:r>
            <a:r>
              <a:rPr lang="nl-BE" dirty="0" err="1"/>
              <a:t>using</a:t>
            </a:r>
            <a:r>
              <a:rPr lang="nl-BE" dirty="0"/>
              <a:t> </a:t>
            </a:r>
            <a:r>
              <a:rPr lang="nl-BE" dirty="0" err="1"/>
              <a:t>imagery</a:t>
            </a:r>
            <a:endParaRPr lang="nl-BE" dirty="0"/>
          </a:p>
          <a:p>
            <a:pPr marL="571500" indent="-571500">
              <a:buFont typeface="Arial" panose="020B0604020202020204" pitchFamily="34" charset="0"/>
              <a:buChar char="•"/>
            </a:pPr>
            <a:r>
              <a:rPr lang="nl-BE" dirty="0" err="1"/>
              <a:t>You</a:t>
            </a:r>
            <a:r>
              <a:rPr lang="nl-BE" dirty="0"/>
              <a:t> </a:t>
            </a:r>
            <a:r>
              <a:rPr lang="nl-BE" dirty="0" err="1"/>
              <a:t>describe</a:t>
            </a:r>
            <a:r>
              <a:rPr lang="nl-BE" dirty="0"/>
              <a:t>, </a:t>
            </a:r>
            <a:r>
              <a:rPr lang="nl-BE" dirty="0" err="1"/>
              <a:t>discuss</a:t>
            </a:r>
            <a:r>
              <a:rPr lang="nl-BE" dirty="0"/>
              <a:t> </a:t>
            </a:r>
            <a:r>
              <a:rPr lang="nl-BE" dirty="0" err="1"/>
              <a:t>from</a:t>
            </a:r>
            <a:r>
              <a:rPr lang="nl-BE" dirty="0"/>
              <a:t> </a:t>
            </a:r>
            <a:r>
              <a:rPr lang="nl-BE" dirty="0" err="1"/>
              <a:t>an</a:t>
            </a:r>
            <a:r>
              <a:rPr lang="nl-BE" dirty="0"/>
              <a:t> </a:t>
            </a:r>
            <a:r>
              <a:rPr lang="nl-BE" dirty="0" err="1"/>
              <a:t>animal</a:t>
            </a:r>
            <a:r>
              <a:rPr lang="nl-BE" dirty="0"/>
              <a:t>/person/object </a:t>
            </a:r>
            <a:r>
              <a:rPr lang="nl-BE" dirty="0" err="1"/>
              <a:t>the</a:t>
            </a:r>
            <a:r>
              <a:rPr lang="nl-BE" dirty="0"/>
              <a:t> </a:t>
            </a:r>
            <a:r>
              <a:rPr lang="nl-BE" dirty="0" err="1"/>
              <a:t>positive</a:t>
            </a:r>
            <a:r>
              <a:rPr lang="nl-BE" dirty="0"/>
              <a:t> </a:t>
            </a:r>
            <a:r>
              <a:rPr lang="nl-BE" dirty="0" err="1"/>
              <a:t>and</a:t>
            </a:r>
            <a:r>
              <a:rPr lang="nl-BE" dirty="0"/>
              <a:t> </a:t>
            </a:r>
            <a:r>
              <a:rPr lang="nl-BE" dirty="0" err="1"/>
              <a:t>lesser</a:t>
            </a:r>
            <a:r>
              <a:rPr lang="nl-BE" dirty="0"/>
              <a:t> </a:t>
            </a:r>
            <a:r>
              <a:rPr lang="nl-BE" dirty="0" err="1"/>
              <a:t>qualities</a:t>
            </a:r>
            <a:r>
              <a:rPr lang="nl-BE" dirty="0"/>
              <a:t> of </a:t>
            </a:r>
            <a:r>
              <a:rPr lang="nl-BE" dirty="0" err="1"/>
              <a:t>this</a:t>
            </a:r>
            <a:r>
              <a:rPr lang="nl-BE" dirty="0"/>
              <a:t> </a:t>
            </a:r>
            <a:r>
              <a:rPr lang="nl-BE" dirty="0" err="1"/>
              <a:t>animal</a:t>
            </a:r>
            <a:r>
              <a:rPr lang="nl-BE" dirty="0"/>
              <a:t>/person/object </a:t>
            </a:r>
            <a:r>
              <a:rPr lang="nl-BE" dirty="0" err="1"/>
              <a:t>and</a:t>
            </a:r>
            <a:r>
              <a:rPr lang="nl-BE" dirty="0"/>
              <a:t> link these </a:t>
            </a:r>
            <a:r>
              <a:rPr lang="nl-BE" dirty="0" err="1"/>
              <a:t>to</a:t>
            </a:r>
            <a:r>
              <a:rPr lang="nl-BE" dirty="0"/>
              <a:t> </a:t>
            </a:r>
            <a:r>
              <a:rPr lang="nl-BE" dirty="0" err="1"/>
              <a:t>youself</a:t>
            </a:r>
            <a:r>
              <a:rPr lang="nl-BE" dirty="0"/>
              <a:t>…</a:t>
            </a:r>
          </a:p>
          <a:p>
            <a:pPr marL="1257300" lvl="1" indent="-571500">
              <a:buFont typeface="Arial" panose="020B0604020202020204" pitchFamily="34" charset="0"/>
              <a:buChar char="•"/>
            </a:pPr>
            <a:r>
              <a:rPr lang="nl-BE" dirty="0" err="1"/>
              <a:t>I’m</a:t>
            </a:r>
            <a:r>
              <a:rPr lang="nl-BE" dirty="0"/>
              <a:t> like </a:t>
            </a:r>
            <a:r>
              <a:rPr lang="nl-BE" u="sng" dirty="0"/>
              <a:t>a </a:t>
            </a:r>
            <a:r>
              <a:rPr lang="nl-BE" u="sng" dirty="0" err="1"/>
              <a:t>bear</a:t>
            </a:r>
            <a:r>
              <a:rPr lang="nl-BE" dirty="0"/>
              <a:t>: I </a:t>
            </a:r>
            <a:r>
              <a:rPr lang="nl-BE" dirty="0" err="1"/>
              <a:t>am</a:t>
            </a:r>
            <a:r>
              <a:rPr lang="nl-BE" dirty="0"/>
              <a:t> </a:t>
            </a:r>
            <a:r>
              <a:rPr lang="nl-BE" dirty="0" err="1"/>
              <a:t>very</a:t>
            </a:r>
            <a:r>
              <a:rPr lang="nl-BE" dirty="0"/>
              <a:t> strong, </a:t>
            </a:r>
            <a:r>
              <a:rPr lang="nl-BE" dirty="0" err="1"/>
              <a:t>to</a:t>
            </a:r>
            <a:r>
              <a:rPr lang="nl-BE" dirty="0"/>
              <a:t> </a:t>
            </a:r>
            <a:r>
              <a:rPr lang="nl-BE" dirty="0" err="1"/>
              <a:t>hug</a:t>
            </a:r>
            <a:r>
              <a:rPr lang="nl-BE" dirty="0"/>
              <a:t>, but </a:t>
            </a:r>
            <a:r>
              <a:rPr lang="nl-BE" dirty="0" err="1"/>
              <a:t>people</a:t>
            </a:r>
            <a:r>
              <a:rPr lang="nl-BE" dirty="0"/>
              <a:t> are </a:t>
            </a:r>
            <a:r>
              <a:rPr lang="nl-BE" dirty="0" err="1"/>
              <a:t>also</a:t>
            </a:r>
            <a:r>
              <a:rPr lang="nl-BE" dirty="0"/>
              <a:t> </a:t>
            </a:r>
            <a:r>
              <a:rPr lang="nl-BE" dirty="0" err="1"/>
              <a:t>afraid</a:t>
            </a:r>
            <a:r>
              <a:rPr lang="nl-BE" dirty="0"/>
              <a:t> of me, …</a:t>
            </a:r>
          </a:p>
          <a:p>
            <a:pPr marL="1257300" lvl="1" indent="-571500">
              <a:buFont typeface="Arial" panose="020B0604020202020204" pitchFamily="34" charset="0"/>
              <a:buChar char="•"/>
            </a:pPr>
            <a:r>
              <a:rPr lang="nl-BE" dirty="0" err="1"/>
              <a:t>I’m</a:t>
            </a:r>
            <a:r>
              <a:rPr lang="nl-BE" dirty="0"/>
              <a:t> like a rock…</a:t>
            </a:r>
          </a:p>
          <a:p>
            <a:pPr marL="1257300" lvl="1" indent="-571500">
              <a:buFont typeface="Arial" panose="020B0604020202020204" pitchFamily="34" charset="0"/>
              <a:buChar char="•"/>
            </a:pPr>
            <a:r>
              <a:rPr lang="nl-BE" dirty="0" err="1"/>
              <a:t>I’m</a:t>
            </a:r>
            <a:r>
              <a:rPr lang="nl-BE" dirty="0"/>
              <a:t> like superman… </a:t>
            </a:r>
          </a:p>
          <a:p>
            <a:pPr marL="1257300" lvl="1" indent="-571500">
              <a:buFont typeface="Arial" panose="020B0604020202020204" pitchFamily="34" charset="0"/>
              <a:buChar char="•"/>
            </a:pPr>
            <a:endParaRPr lang="nl-BE" dirty="0"/>
          </a:p>
          <a:p>
            <a:pPr marL="571500" indent="-571500">
              <a:buFont typeface="Arial" panose="020B0604020202020204" pitchFamily="34" charset="0"/>
              <a:buChar char="•"/>
            </a:pPr>
            <a:r>
              <a:rPr lang="nl-BE" dirty="0" err="1"/>
              <a:t>And</a:t>
            </a:r>
            <a:r>
              <a:rPr lang="nl-BE" dirty="0"/>
              <a:t> </a:t>
            </a:r>
            <a:r>
              <a:rPr lang="nl-BE" dirty="0" err="1"/>
              <a:t>this</a:t>
            </a:r>
            <a:r>
              <a:rPr lang="nl-BE" dirty="0"/>
              <a:t> as part of </a:t>
            </a:r>
            <a:r>
              <a:rPr lang="nl-BE" dirty="0" err="1"/>
              <a:t>self-reflection</a:t>
            </a:r>
            <a:r>
              <a:rPr lang="nl-BE" dirty="0"/>
              <a:t>…</a:t>
            </a:r>
          </a:p>
          <a:p>
            <a:pPr marL="571500" indent="-571500">
              <a:buFont typeface="Arial" panose="020B0604020202020204" pitchFamily="34" charset="0"/>
              <a:buChar char="•"/>
            </a:pPr>
            <a:endParaRPr lang="nl-BE" dirty="0"/>
          </a:p>
        </p:txBody>
      </p:sp>
      <p:sp>
        <p:nvSpPr>
          <p:cNvPr id="3" name="Tijdelijke aanduiding voor dianummer 2">
            <a:extLst>
              <a:ext uri="{FF2B5EF4-FFF2-40B4-BE49-F238E27FC236}">
                <a16:creationId xmlns:a16="http://schemas.microsoft.com/office/drawing/2014/main" id="{573B73EA-C470-4AF7-A8F6-30CB422F133D}"/>
              </a:ext>
            </a:extLst>
          </p:cNvPr>
          <p:cNvSpPr>
            <a:spLocks noGrp="1"/>
          </p:cNvSpPr>
          <p:nvPr>
            <p:ph type="sldNum" sz="quarter" idx="12"/>
          </p:nvPr>
        </p:nvSpPr>
        <p:spPr/>
        <p:txBody>
          <a:bodyPr/>
          <a:lstStyle/>
          <a:p>
            <a:fld id="{B7527A74-2D87-4307-9531-5A57D9647EEB}" type="slidenum">
              <a:rPr lang="nl-BE" smtClean="0"/>
              <a:pPr/>
              <a:t>22</a:t>
            </a:fld>
            <a:endParaRPr lang="nl-BE"/>
          </a:p>
        </p:txBody>
      </p:sp>
      <p:sp>
        <p:nvSpPr>
          <p:cNvPr id="4" name="Titel 3">
            <a:extLst>
              <a:ext uri="{FF2B5EF4-FFF2-40B4-BE49-F238E27FC236}">
                <a16:creationId xmlns:a16="http://schemas.microsoft.com/office/drawing/2014/main" id="{22253238-1B8D-44B5-977A-7307198EA04E}"/>
              </a:ext>
            </a:extLst>
          </p:cNvPr>
          <p:cNvSpPr>
            <a:spLocks noGrp="1"/>
          </p:cNvSpPr>
          <p:nvPr>
            <p:ph type="title"/>
          </p:nvPr>
        </p:nvSpPr>
        <p:spPr/>
        <p:txBody>
          <a:bodyPr/>
          <a:lstStyle/>
          <a:p>
            <a:r>
              <a:rPr lang="nl-BE" dirty="0"/>
              <a:t>4. </a:t>
            </a:r>
            <a:r>
              <a:rPr lang="nl-BE" dirty="0" err="1"/>
              <a:t>Conclusion</a:t>
            </a:r>
            <a:endParaRPr lang="nl-BE" dirty="0"/>
          </a:p>
        </p:txBody>
      </p:sp>
      <p:sp>
        <p:nvSpPr>
          <p:cNvPr id="6" name="Tijdelijke aanduiding voor voettekst 5">
            <a:extLst>
              <a:ext uri="{FF2B5EF4-FFF2-40B4-BE49-F238E27FC236}">
                <a16:creationId xmlns:a16="http://schemas.microsoft.com/office/drawing/2014/main" id="{58A77E4F-A39D-4D5C-8375-F4DACE6BA676}"/>
              </a:ext>
            </a:extLst>
          </p:cNvPr>
          <p:cNvSpPr>
            <a:spLocks noGrp="1"/>
          </p:cNvSpPr>
          <p:nvPr>
            <p:ph type="ftr" sz="quarter" idx="11"/>
          </p:nvPr>
        </p:nvSpPr>
        <p:spPr>
          <a:xfrm>
            <a:off x="1260476"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a:p>
          <a:p>
            <a:endParaRPr lang="nl-BE" dirty="0"/>
          </a:p>
        </p:txBody>
      </p:sp>
    </p:spTree>
    <p:extLst>
      <p:ext uri="{BB962C8B-B14F-4D97-AF65-F5344CB8AC3E}">
        <p14:creationId xmlns:p14="http://schemas.microsoft.com/office/powerpoint/2010/main" val="140866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1349771-8653-4F82-AA9E-38F3D2B585BB}"/>
              </a:ext>
            </a:extLst>
          </p:cNvPr>
          <p:cNvSpPr>
            <a:spLocks noGrp="1"/>
          </p:cNvSpPr>
          <p:nvPr>
            <p:ph type="body" sz="quarter" idx="17"/>
          </p:nvPr>
        </p:nvSpPr>
        <p:spPr>
          <a:xfrm>
            <a:off x="1050131" y="2354400"/>
            <a:ext cx="16575629" cy="6446699"/>
          </a:xfrm>
        </p:spPr>
        <p:txBody>
          <a:bodyPr/>
          <a:lstStyle/>
          <a:p>
            <a:pPr marL="742950" indent="-742950">
              <a:buFont typeface="+mj-lt"/>
              <a:buAutoNum type="arabicPeriod"/>
            </a:pPr>
            <a:r>
              <a:rPr lang="nl-BE" dirty="0" err="1"/>
              <a:t>Howest’s</a:t>
            </a:r>
            <a:r>
              <a:rPr lang="nl-BE" dirty="0"/>
              <a:t> </a:t>
            </a:r>
            <a:r>
              <a:rPr lang="nl-BE" dirty="0" err="1"/>
              <a:t>vision</a:t>
            </a:r>
            <a:r>
              <a:rPr lang="nl-BE" dirty="0"/>
              <a:t> </a:t>
            </a:r>
            <a:r>
              <a:rPr lang="nl-BE" dirty="0" err="1"/>
              <a:t>around</a:t>
            </a:r>
            <a:r>
              <a:rPr lang="nl-BE" dirty="0"/>
              <a:t> student support</a:t>
            </a:r>
          </a:p>
          <a:p>
            <a:pPr lvl="1"/>
            <a:r>
              <a:rPr lang="nl-BE" dirty="0"/>
              <a:t>1.1 </a:t>
            </a:r>
            <a:r>
              <a:rPr lang="nl-BE" dirty="0" err="1"/>
              <a:t>Lifelong</a:t>
            </a:r>
            <a:r>
              <a:rPr lang="nl-BE" dirty="0"/>
              <a:t> </a:t>
            </a:r>
            <a:r>
              <a:rPr lang="nl-BE" dirty="0" err="1"/>
              <a:t>learning</a:t>
            </a:r>
            <a:r>
              <a:rPr lang="nl-BE" dirty="0"/>
              <a:t> curriculum</a:t>
            </a:r>
          </a:p>
          <a:p>
            <a:pPr lvl="1"/>
            <a:r>
              <a:rPr lang="nl-BE" dirty="0"/>
              <a:t>1.2 Student </a:t>
            </a:r>
            <a:r>
              <a:rPr lang="nl-BE" dirty="0" err="1"/>
              <a:t>counselling</a:t>
            </a:r>
            <a:r>
              <a:rPr lang="nl-BE" dirty="0"/>
              <a:t> </a:t>
            </a:r>
          </a:p>
          <a:p>
            <a:pPr marL="742950" indent="-742950">
              <a:buFont typeface="+mj-lt"/>
              <a:buAutoNum type="arabicPeriod"/>
            </a:pPr>
            <a:r>
              <a:rPr lang="nl-BE" dirty="0"/>
              <a:t>The link </a:t>
            </a:r>
            <a:r>
              <a:rPr lang="nl-BE" dirty="0" err="1"/>
              <a:t>to</a:t>
            </a:r>
            <a:r>
              <a:rPr lang="nl-BE" dirty="0"/>
              <a:t> </a:t>
            </a:r>
            <a:r>
              <a:rPr lang="nl-BE" dirty="0" err="1"/>
              <a:t>the</a:t>
            </a:r>
            <a:r>
              <a:rPr lang="nl-BE" dirty="0"/>
              <a:t> </a:t>
            </a:r>
            <a:r>
              <a:rPr lang="nl-BE" dirty="0" err="1"/>
              <a:t>Lemotest</a:t>
            </a:r>
            <a:endParaRPr lang="nl-BE" dirty="0"/>
          </a:p>
          <a:p>
            <a:pPr lvl="1"/>
            <a:r>
              <a:rPr lang="nl-BE" dirty="0"/>
              <a:t>2.1 My </a:t>
            </a:r>
            <a:r>
              <a:rPr lang="nl-BE" dirty="0" err="1"/>
              <a:t>results</a:t>
            </a:r>
            <a:endParaRPr lang="nl-BE" dirty="0"/>
          </a:p>
          <a:p>
            <a:pPr lvl="1"/>
            <a:r>
              <a:rPr lang="nl-BE" dirty="0"/>
              <a:t>2.2 Setting up (SMART) goals</a:t>
            </a:r>
          </a:p>
          <a:p>
            <a:pPr marL="742950" indent="-742950">
              <a:buFont typeface="+mj-lt"/>
              <a:buAutoNum type="arabicPeriod"/>
            </a:pPr>
            <a:r>
              <a:rPr lang="nl-BE" dirty="0"/>
              <a:t>The </a:t>
            </a:r>
            <a:r>
              <a:rPr lang="nl-BE" dirty="0" err="1"/>
              <a:t>concepts</a:t>
            </a:r>
            <a:r>
              <a:rPr lang="nl-BE" dirty="0"/>
              <a:t> of </a:t>
            </a:r>
            <a:r>
              <a:rPr lang="nl-BE" dirty="0" err="1"/>
              <a:t>reflection</a:t>
            </a:r>
            <a:r>
              <a:rPr lang="nl-BE" dirty="0"/>
              <a:t>, feedback </a:t>
            </a:r>
            <a:r>
              <a:rPr lang="nl-BE" dirty="0" err="1"/>
              <a:t>and</a:t>
            </a:r>
            <a:r>
              <a:rPr lang="nl-BE" dirty="0"/>
              <a:t> </a:t>
            </a:r>
            <a:r>
              <a:rPr lang="nl-BE" dirty="0" err="1"/>
              <a:t>feedforward</a:t>
            </a:r>
            <a:endParaRPr lang="nl-BE" dirty="0"/>
          </a:p>
          <a:p>
            <a:pPr lvl="1"/>
            <a:r>
              <a:rPr lang="nl-BE" dirty="0"/>
              <a:t>3.1 </a:t>
            </a:r>
            <a:r>
              <a:rPr lang="nl-BE" dirty="0" err="1"/>
              <a:t>Reflect</a:t>
            </a:r>
            <a:r>
              <a:rPr lang="nl-BE" dirty="0"/>
              <a:t> </a:t>
            </a:r>
          </a:p>
          <a:p>
            <a:pPr lvl="1"/>
            <a:r>
              <a:rPr lang="nl-BE" dirty="0"/>
              <a:t>3.2 Feedback </a:t>
            </a:r>
            <a:r>
              <a:rPr lang="nl-BE" dirty="0" err="1"/>
              <a:t>and</a:t>
            </a:r>
            <a:r>
              <a:rPr lang="nl-BE" dirty="0"/>
              <a:t> </a:t>
            </a:r>
            <a:r>
              <a:rPr lang="nl-BE" dirty="0" err="1"/>
              <a:t>feedforward</a:t>
            </a:r>
            <a:r>
              <a:rPr lang="nl-BE" dirty="0"/>
              <a:t>  </a:t>
            </a:r>
          </a:p>
          <a:p>
            <a:r>
              <a:rPr lang="nl-BE" dirty="0"/>
              <a:t>4.    </a:t>
            </a:r>
            <a:r>
              <a:rPr lang="nl-BE" dirty="0" err="1"/>
              <a:t>Conclusion</a:t>
            </a:r>
            <a:r>
              <a:rPr lang="nl-BE" dirty="0"/>
              <a:t> </a:t>
            </a:r>
          </a:p>
          <a:p>
            <a:endParaRPr lang="nl-BE" dirty="0"/>
          </a:p>
          <a:p>
            <a:pPr marL="742950" indent="-742950">
              <a:buFont typeface="+mj-lt"/>
              <a:buAutoNum type="arabicPeriod"/>
            </a:pPr>
            <a:endParaRPr lang="nl-BE" dirty="0"/>
          </a:p>
        </p:txBody>
      </p:sp>
      <p:sp>
        <p:nvSpPr>
          <p:cNvPr id="3" name="Tijdelijke aanduiding voor dianummer 2">
            <a:extLst>
              <a:ext uri="{FF2B5EF4-FFF2-40B4-BE49-F238E27FC236}">
                <a16:creationId xmlns:a16="http://schemas.microsoft.com/office/drawing/2014/main" id="{5CFD54DF-DB4A-4724-B8C7-8C51798331A5}"/>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4" name="Titel 3">
            <a:extLst>
              <a:ext uri="{FF2B5EF4-FFF2-40B4-BE49-F238E27FC236}">
                <a16:creationId xmlns:a16="http://schemas.microsoft.com/office/drawing/2014/main" id="{64580B03-FA5F-4C97-9585-3CAEB3187936}"/>
              </a:ext>
            </a:extLst>
          </p:cNvPr>
          <p:cNvSpPr>
            <a:spLocks noGrp="1"/>
          </p:cNvSpPr>
          <p:nvPr>
            <p:ph type="title"/>
          </p:nvPr>
        </p:nvSpPr>
        <p:spPr/>
        <p:txBody>
          <a:bodyPr/>
          <a:lstStyle/>
          <a:p>
            <a:r>
              <a:rPr lang="nl-BE" dirty="0" err="1"/>
              <a:t>What</a:t>
            </a:r>
            <a:r>
              <a:rPr lang="nl-BE" dirty="0"/>
              <a:t> </a:t>
            </a:r>
            <a:r>
              <a:rPr lang="nl-BE" dirty="0" err="1"/>
              <a:t>to</a:t>
            </a:r>
            <a:r>
              <a:rPr lang="nl-BE" dirty="0"/>
              <a:t> </a:t>
            </a:r>
            <a:r>
              <a:rPr lang="nl-BE" dirty="0" err="1"/>
              <a:t>expect</a:t>
            </a:r>
            <a:endParaRPr lang="nl-BE" dirty="0"/>
          </a:p>
        </p:txBody>
      </p:sp>
      <p:sp>
        <p:nvSpPr>
          <p:cNvPr id="6" name="Tijdelijke aanduiding voor voettekst 5">
            <a:extLst>
              <a:ext uri="{FF2B5EF4-FFF2-40B4-BE49-F238E27FC236}">
                <a16:creationId xmlns:a16="http://schemas.microsoft.com/office/drawing/2014/main" id="{4E6D61B4-9AAD-4DC0-AF2B-F10934BCF56E}"/>
              </a:ext>
            </a:extLst>
          </p:cNvPr>
          <p:cNvSpPr>
            <a:spLocks noGrp="1"/>
          </p:cNvSpPr>
          <p:nvPr>
            <p:ph type="ftr" sz="quarter" idx="11"/>
          </p:nvPr>
        </p:nvSpPr>
        <p:spPr>
          <a:xfrm>
            <a:off x="1050131"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spTree>
    <p:extLst>
      <p:ext uri="{BB962C8B-B14F-4D97-AF65-F5344CB8AC3E}">
        <p14:creationId xmlns:p14="http://schemas.microsoft.com/office/powerpoint/2010/main" val="310883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998692" y="821924"/>
            <a:ext cx="16575629" cy="630355"/>
          </a:xfrm>
        </p:spPr>
        <p:txBody>
          <a:bodyPr/>
          <a:lstStyle/>
          <a:p>
            <a:r>
              <a:rPr lang="en-US" dirty="0"/>
              <a:t>1. Vision </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998692" y="2274202"/>
            <a:ext cx="16790637" cy="8012797"/>
          </a:xfrm>
        </p:spPr>
        <p:txBody>
          <a:bodyPr>
            <a:normAutofit/>
          </a:bodyPr>
          <a:lstStyle/>
          <a:p>
            <a:pPr marL="0" indent="0">
              <a:buNone/>
            </a:pPr>
            <a:r>
              <a:rPr lang="nl-BE" sz="4400" dirty="0"/>
              <a:t>1.1 </a:t>
            </a:r>
            <a:r>
              <a:rPr lang="nl-BE" sz="4400" dirty="0" err="1"/>
              <a:t>Lifelong</a:t>
            </a:r>
            <a:r>
              <a:rPr lang="nl-BE" sz="4400" dirty="0"/>
              <a:t> </a:t>
            </a:r>
            <a:r>
              <a:rPr lang="nl-BE" sz="4400" dirty="0" err="1"/>
              <a:t>learning</a:t>
            </a:r>
            <a:r>
              <a:rPr lang="nl-BE" sz="4400" dirty="0"/>
              <a:t> curriculum</a:t>
            </a:r>
            <a:br>
              <a:rPr lang="nl-BE" sz="4000" dirty="0"/>
            </a:br>
            <a:r>
              <a:rPr lang="nl-BE" sz="4000" dirty="0"/>
              <a:t>                               </a:t>
            </a:r>
          </a:p>
          <a:p>
            <a:pPr lvl="1"/>
            <a:r>
              <a:rPr lang="nl-BE" sz="3200" b="1" dirty="0"/>
              <a:t>Professional development </a:t>
            </a:r>
            <a:r>
              <a:rPr lang="nl-BE" sz="3200" b="1" dirty="0" err="1"/>
              <a:t>and</a:t>
            </a:r>
            <a:r>
              <a:rPr lang="nl-BE" sz="3200" b="1" dirty="0"/>
              <a:t> </a:t>
            </a:r>
            <a:r>
              <a:rPr lang="nl-BE" sz="3200" b="1" dirty="0" err="1"/>
              <a:t>career</a:t>
            </a:r>
            <a:r>
              <a:rPr lang="nl-BE" sz="3200" b="1" dirty="0"/>
              <a:t> development: </a:t>
            </a:r>
          </a:p>
          <a:p>
            <a:pPr lvl="1"/>
            <a:r>
              <a:rPr lang="nl-BE" sz="3200" dirty="0" err="1"/>
              <a:t>focused</a:t>
            </a:r>
            <a:r>
              <a:rPr lang="nl-BE" sz="3200" dirty="0"/>
              <a:t> on </a:t>
            </a:r>
            <a:r>
              <a:rPr lang="nl-BE" sz="3200" dirty="0" err="1"/>
              <a:t>the</a:t>
            </a:r>
            <a:r>
              <a:rPr lang="nl-BE" sz="3200" dirty="0"/>
              <a:t> content of </a:t>
            </a:r>
            <a:r>
              <a:rPr lang="nl-BE" sz="3200" dirty="0" err="1"/>
              <a:t>the</a:t>
            </a:r>
            <a:r>
              <a:rPr lang="nl-BE" sz="3200" dirty="0"/>
              <a:t> </a:t>
            </a:r>
            <a:r>
              <a:rPr lang="nl-BE" sz="3200" dirty="0" err="1"/>
              <a:t>study</a:t>
            </a:r>
            <a:r>
              <a:rPr lang="nl-BE" sz="3200" dirty="0"/>
              <a:t>, </a:t>
            </a:r>
            <a:r>
              <a:rPr lang="nl-BE" sz="3200" dirty="0" err="1"/>
              <a:t>the</a:t>
            </a:r>
            <a:r>
              <a:rPr lang="nl-BE" sz="3200" dirty="0"/>
              <a:t> curriculum.</a:t>
            </a:r>
          </a:p>
          <a:p>
            <a:pPr lvl="1"/>
            <a:r>
              <a:rPr lang="nl-BE" sz="3200" b="1" dirty="0" err="1"/>
              <a:t>Study</a:t>
            </a:r>
            <a:r>
              <a:rPr lang="nl-BE" sz="3200" b="1" dirty="0"/>
              <a:t> </a:t>
            </a:r>
            <a:r>
              <a:rPr lang="nl-BE" sz="3200" b="1" dirty="0" err="1"/>
              <a:t>progress</a:t>
            </a:r>
            <a:r>
              <a:rPr lang="nl-BE" sz="3200" b="1" dirty="0"/>
              <a:t>: </a:t>
            </a:r>
            <a:br>
              <a:rPr lang="nl-BE" sz="3200" b="1" dirty="0"/>
            </a:br>
            <a:r>
              <a:rPr lang="nl-BE" sz="3200" dirty="0" err="1"/>
              <a:t>the</a:t>
            </a:r>
            <a:r>
              <a:rPr lang="nl-BE" sz="3200" dirty="0"/>
              <a:t> </a:t>
            </a:r>
            <a:r>
              <a:rPr lang="nl-BE" sz="3200" dirty="0" err="1"/>
              <a:t>preconditions</a:t>
            </a:r>
            <a:r>
              <a:rPr lang="nl-BE" sz="3200" dirty="0"/>
              <a:t>/</a:t>
            </a:r>
            <a:r>
              <a:rPr lang="nl-BE" sz="3200" dirty="0" err="1"/>
              <a:t>process</a:t>
            </a:r>
            <a:r>
              <a:rPr lang="nl-BE" sz="3200" dirty="0"/>
              <a:t> </a:t>
            </a:r>
            <a:r>
              <a:rPr lang="nl-BE" sz="3200" dirty="0" err="1"/>
              <a:t>to</a:t>
            </a:r>
            <a:r>
              <a:rPr lang="nl-BE" sz="3200" dirty="0"/>
              <a:t> make training </a:t>
            </a:r>
            <a:r>
              <a:rPr lang="nl-BE" sz="3200" dirty="0" err="1"/>
              <a:t>successful</a:t>
            </a:r>
            <a:endParaRPr lang="nl-BE" sz="4000" dirty="0"/>
          </a:p>
          <a:p>
            <a:pPr lvl="1"/>
            <a:r>
              <a:rPr lang="nl-BE" sz="3200" b="1" dirty="0"/>
              <a:t>Every course </a:t>
            </a:r>
            <a:r>
              <a:rPr lang="nl-BE" sz="3200" dirty="0"/>
              <a:t>attaches </a:t>
            </a:r>
            <a:r>
              <a:rPr lang="nl-BE" sz="3200" dirty="0" err="1"/>
              <a:t>importance</a:t>
            </a:r>
            <a:r>
              <a:rPr lang="nl-BE" sz="3200" dirty="0"/>
              <a:t> </a:t>
            </a:r>
            <a:r>
              <a:rPr lang="nl-BE" sz="3200" dirty="0" err="1"/>
              <a:t>to</a:t>
            </a:r>
            <a:r>
              <a:rPr lang="nl-BE" sz="3200" dirty="0"/>
              <a:t> </a:t>
            </a:r>
            <a:r>
              <a:rPr lang="nl-BE" sz="3200" dirty="0" err="1"/>
              <a:t>Lifelong</a:t>
            </a:r>
            <a:r>
              <a:rPr lang="nl-BE" sz="3200" dirty="0"/>
              <a:t> Learning, </a:t>
            </a:r>
            <a:r>
              <a:rPr lang="nl-BE" sz="3200" dirty="0" err="1"/>
              <a:t>the</a:t>
            </a:r>
            <a:r>
              <a:rPr lang="nl-BE" sz="3200" dirty="0"/>
              <a:t> </a:t>
            </a:r>
            <a:r>
              <a:rPr lang="nl-BE" sz="3200" dirty="0" err="1"/>
              <a:t>description</a:t>
            </a:r>
            <a:r>
              <a:rPr lang="nl-BE" sz="3200" dirty="0"/>
              <a:t> is </a:t>
            </a:r>
            <a:r>
              <a:rPr lang="nl-BE" sz="3200" dirty="0" err="1"/>
              <a:t>sometimes</a:t>
            </a:r>
            <a:r>
              <a:rPr lang="nl-BE" sz="3200" dirty="0"/>
              <a:t> a bit different:</a:t>
            </a:r>
          </a:p>
          <a:p>
            <a:pPr lvl="2"/>
            <a:r>
              <a:rPr lang="nl-BE" sz="3200" dirty="0"/>
              <a:t>Portfolio </a:t>
            </a:r>
          </a:p>
          <a:p>
            <a:pPr lvl="2"/>
            <a:r>
              <a:rPr lang="nl-BE" sz="3200" dirty="0"/>
              <a:t>Learning line Professional Identity</a:t>
            </a:r>
          </a:p>
          <a:p>
            <a:pPr lvl="2"/>
            <a:r>
              <a:rPr lang="nl-BE" sz="2800" dirty="0"/>
              <a:t>…  </a:t>
            </a:r>
          </a:p>
          <a:p>
            <a:pPr lvl="1"/>
            <a:r>
              <a:rPr lang="nl-BE" sz="3200" dirty="0" err="1"/>
              <a:t>And</a:t>
            </a:r>
            <a:r>
              <a:rPr lang="nl-BE" sz="3200" dirty="0"/>
              <a:t> is </a:t>
            </a:r>
            <a:r>
              <a:rPr lang="nl-BE" sz="3200" dirty="0" err="1"/>
              <a:t>mostly</a:t>
            </a:r>
            <a:r>
              <a:rPr lang="nl-BE" sz="3200" dirty="0"/>
              <a:t> </a:t>
            </a:r>
            <a:r>
              <a:rPr lang="nl-BE" sz="3200" b="1" dirty="0"/>
              <a:t>module-</a:t>
            </a:r>
            <a:r>
              <a:rPr lang="nl-BE" sz="3200" b="1" dirty="0" err="1"/>
              <a:t>transcending</a:t>
            </a:r>
            <a:endParaRPr lang="nl-BE" sz="2800" dirty="0"/>
          </a:p>
          <a:p>
            <a:pPr marL="685800" lvl="1" indent="0">
              <a:buNone/>
            </a:pPr>
            <a:endParaRPr lang="nl-BE" sz="1800" dirty="0"/>
          </a:p>
        </p:txBody>
      </p:sp>
      <p:pic>
        <p:nvPicPr>
          <p:cNvPr id="1026" name="Picture 2">
            <a:extLst>
              <a:ext uri="{FF2B5EF4-FFF2-40B4-BE49-F238E27FC236}">
                <a16:creationId xmlns:a16="http://schemas.microsoft.com/office/drawing/2014/main" id="{D8ED43E6-06F4-4C78-A146-E1613B09C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9633" y="0"/>
            <a:ext cx="4178367" cy="393985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920D957-27D7-4D36-996D-899A1A6A810D}"/>
              </a:ext>
            </a:extLst>
          </p:cNvPr>
          <p:cNvSpPr txBox="1"/>
          <p:nvPr/>
        </p:nvSpPr>
        <p:spPr>
          <a:xfrm>
            <a:off x="1443038" y="9465076"/>
            <a:ext cx="9172574" cy="369332"/>
          </a:xfrm>
          <a:prstGeom prst="rect">
            <a:avLst/>
          </a:prstGeom>
          <a:noFill/>
        </p:spPr>
        <p:txBody>
          <a:bodyPr wrap="square">
            <a:spAutoFit/>
          </a:bodyPr>
          <a:lstStyle/>
          <a:p>
            <a:r>
              <a:rPr lang="nl-BE" dirty="0" err="1">
                <a:solidFill>
                  <a:schemeClr val="bg1"/>
                </a:solidFill>
              </a:rPr>
              <a:t>Reflect</a:t>
            </a:r>
            <a:r>
              <a:rPr lang="nl-BE" dirty="0">
                <a:solidFill>
                  <a:schemeClr val="bg1"/>
                </a:solidFill>
              </a:rPr>
              <a:t>, feedback </a:t>
            </a:r>
            <a:r>
              <a:rPr lang="nl-BE" dirty="0" err="1">
                <a:solidFill>
                  <a:schemeClr val="bg1"/>
                </a:solidFill>
              </a:rPr>
              <a:t>and</a:t>
            </a:r>
            <a:r>
              <a:rPr lang="nl-BE" dirty="0">
                <a:solidFill>
                  <a:schemeClr val="bg1"/>
                </a:solidFill>
              </a:rPr>
              <a:t> </a:t>
            </a:r>
            <a:r>
              <a:rPr lang="nl-BE" dirty="0" err="1">
                <a:solidFill>
                  <a:schemeClr val="bg1"/>
                </a:solidFill>
              </a:rPr>
              <a:t>feedforward</a:t>
            </a:r>
            <a:endParaRPr lang="nl-BE" dirty="0">
              <a:solidFill>
                <a:schemeClr val="bg1"/>
              </a:solidFill>
            </a:endParaRPr>
          </a:p>
        </p:txBody>
      </p:sp>
    </p:spTree>
    <p:extLst>
      <p:ext uri="{BB962C8B-B14F-4D97-AF65-F5344CB8AC3E}">
        <p14:creationId xmlns:p14="http://schemas.microsoft.com/office/powerpoint/2010/main" val="380861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778771AB-D7A2-47BB-AB3D-9CE92F963F31}"/>
              </a:ext>
            </a:extLst>
          </p:cNvPr>
          <p:cNvSpPr>
            <a:spLocks noGrp="1"/>
          </p:cNvSpPr>
          <p:nvPr>
            <p:ph type="body" sz="quarter" idx="17"/>
          </p:nvPr>
        </p:nvSpPr>
        <p:spPr>
          <a:xfrm>
            <a:off x="1057275" y="2238286"/>
            <a:ext cx="15501938" cy="6905714"/>
          </a:xfrm>
        </p:spPr>
        <p:txBody>
          <a:bodyPr/>
          <a:lstStyle/>
          <a:p>
            <a:r>
              <a:rPr lang="nl-BE" sz="4400" dirty="0"/>
              <a:t>1.2 Student </a:t>
            </a:r>
            <a:r>
              <a:rPr lang="nl-BE" sz="4400" dirty="0" err="1"/>
              <a:t>counselling</a:t>
            </a:r>
            <a:r>
              <a:rPr lang="nl-BE" dirty="0"/>
              <a:t>: </a:t>
            </a:r>
            <a:br>
              <a:rPr lang="nl-BE" dirty="0"/>
            </a:br>
            <a:endParaRPr lang="nl-BE" dirty="0"/>
          </a:p>
          <a:p>
            <a:pPr marL="1257300" lvl="1" indent="-571500">
              <a:buFont typeface="Arial" panose="020B0604020202020204" pitchFamily="34" charset="0"/>
              <a:buChar char="•"/>
            </a:pPr>
            <a:r>
              <a:rPr lang="nl-BE" dirty="0" err="1"/>
              <a:t>Developing</a:t>
            </a:r>
            <a:r>
              <a:rPr lang="nl-BE" dirty="0"/>
              <a:t> </a:t>
            </a:r>
            <a:r>
              <a:rPr lang="nl-BE" dirty="0" err="1"/>
              <a:t>students</a:t>
            </a:r>
            <a:r>
              <a:rPr lang="nl-BE" dirty="0"/>
              <a:t> </a:t>
            </a:r>
            <a:r>
              <a:rPr lang="nl-BE" dirty="0" err="1"/>
              <a:t>into</a:t>
            </a:r>
            <a:r>
              <a:rPr lang="nl-BE" dirty="0"/>
              <a:t> professionals in professional </a:t>
            </a:r>
            <a:r>
              <a:rPr lang="nl-BE" dirty="0" err="1"/>
              <a:t>practice</a:t>
            </a:r>
            <a:r>
              <a:rPr lang="nl-BE" dirty="0"/>
              <a:t> </a:t>
            </a:r>
            <a:r>
              <a:rPr lang="nl-BE" dirty="0" err="1"/>
              <a:t>who</a:t>
            </a:r>
            <a:r>
              <a:rPr lang="nl-BE" dirty="0"/>
              <a:t> </a:t>
            </a:r>
            <a:r>
              <a:rPr lang="nl-BE" dirty="0" err="1"/>
              <a:t>know</a:t>
            </a:r>
            <a:r>
              <a:rPr lang="nl-BE" dirty="0"/>
              <a:t> </a:t>
            </a:r>
            <a:r>
              <a:rPr lang="nl-BE" dirty="0" err="1"/>
              <a:t>what</a:t>
            </a:r>
            <a:r>
              <a:rPr lang="nl-BE" dirty="0"/>
              <a:t> </a:t>
            </a:r>
            <a:r>
              <a:rPr lang="nl-BE" dirty="0" err="1"/>
              <a:t>they</a:t>
            </a:r>
            <a:r>
              <a:rPr lang="nl-BE" dirty="0"/>
              <a:t> want </a:t>
            </a:r>
            <a:r>
              <a:rPr lang="nl-BE" dirty="0" err="1"/>
              <a:t>and</a:t>
            </a:r>
            <a:r>
              <a:rPr lang="nl-BE" dirty="0"/>
              <a:t> </a:t>
            </a:r>
            <a:r>
              <a:rPr lang="nl-BE" dirty="0" err="1"/>
              <a:t>what</a:t>
            </a:r>
            <a:r>
              <a:rPr lang="nl-BE" dirty="0"/>
              <a:t> </a:t>
            </a:r>
            <a:r>
              <a:rPr lang="nl-BE" dirty="0" err="1"/>
              <a:t>they</a:t>
            </a:r>
            <a:r>
              <a:rPr lang="nl-BE" dirty="0"/>
              <a:t> are </a:t>
            </a:r>
            <a:r>
              <a:rPr lang="nl-BE" dirty="0" err="1"/>
              <a:t>good</a:t>
            </a:r>
            <a:r>
              <a:rPr lang="nl-BE" dirty="0"/>
              <a:t> at</a:t>
            </a:r>
          </a:p>
          <a:p>
            <a:pPr marL="1257300" lvl="1" indent="-571500">
              <a:buFont typeface="Arial" panose="020B0604020202020204" pitchFamily="34" charset="0"/>
              <a:buChar char="•"/>
            </a:pPr>
            <a:r>
              <a:rPr lang="nl-BE" dirty="0"/>
              <a:t>The </a:t>
            </a:r>
            <a:r>
              <a:rPr lang="nl-BE" dirty="0" err="1"/>
              <a:t>reflections</a:t>
            </a:r>
            <a:r>
              <a:rPr lang="nl-BE" dirty="0"/>
              <a:t> on </a:t>
            </a:r>
            <a:r>
              <a:rPr lang="nl-BE" dirty="0" err="1"/>
              <a:t>experiences</a:t>
            </a:r>
            <a:r>
              <a:rPr lang="nl-BE" dirty="0"/>
              <a:t> </a:t>
            </a:r>
            <a:r>
              <a:rPr lang="nl-BE" dirty="0" err="1"/>
              <a:t>and</a:t>
            </a:r>
            <a:r>
              <a:rPr lang="nl-BE" dirty="0"/>
              <a:t> </a:t>
            </a:r>
            <a:r>
              <a:rPr lang="nl-BE" dirty="0" err="1"/>
              <a:t>the</a:t>
            </a:r>
            <a:r>
              <a:rPr lang="nl-BE" dirty="0"/>
              <a:t> </a:t>
            </a:r>
            <a:r>
              <a:rPr lang="nl-BE" dirty="0" err="1"/>
              <a:t>connection</a:t>
            </a:r>
            <a:r>
              <a:rPr lang="nl-BE" dirty="0"/>
              <a:t> </a:t>
            </a:r>
            <a:r>
              <a:rPr lang="nl-BE" dirty="0" err="1"/>
              <a:t>to</a:t>
            </a:r>
            <a:r>
              <a:rPr lang="nl-BE" dirty="0"/>
              <a:t> personal goals</a:t>
            </a:r>
          </a:p>
          <a:p>
            <a:pPr marL="1257300" lvl="1" indent="-571500">
              <a:buFont typeface="Arial" panose="020B0604020202020204" pitchFamily="34" charset="0"/>
              <a:buChar char="•"/>
            </a:pPr>
            <a:r>
              <a:rPr lang="nl-BE" dirty="0"/>
              <a:t>Awareness </a:t>
            </a:r>
            <a:r>
              <a:rPr lang="nl-BE" dirty="0" err="1"/>
              <a:t>process</a:t>
            </a:r>
            <a:r>
              <a:rPr lang="nl-BE" dirty="0"/>
              <a:t> </a:t>
            </a:r>
            <a:r>
              <a:rPr lang="nl-BE" dirty="0" err="1"/>
              <a:t>into</a:t>
            </a:r>
            <a:r>
              <a:rPr lang="nl-BE" dirty="0"/>
              <a:t> </a:t>
            </a:r>
            <a:r>
              <a:rPr lang="nl-BE" dirty="0" err="1"/>
              <a:t>the</a:t>
            </a:r>
            <a:r>
              <a:rPr lang="nl-BE" dirty="0"/>
              <a:t> professional </a:t>
            </a:r>
            <a:r>
              <a:rPr lang="nl-BE" dirty="0" err="1"/>
              <a:t>they</a:t>
            </a:r>
            <a:r>
              <a:rPr lang="nl-BE" dirty="0"/>
              <a:t> want </a:t>
            </a:r>
            <a:r>
              <a:rPr lang="nl-BE" dirty="0" err="1"/>
              <a:t>to</a:t>
            </a:r>
            <a:r>
              <a:rPr lang="nl-BE" dirty="0"/>
              <a:t> </a:t>
            </a:r>
            <a:r>
              <a:rPr lang="nl-BE" dirty="0" err="1"/>
              <a:t>become</a:t>
            </a:r>
            <a:endParaRPr lang="nl-BE" dirty="0"/>
          </a:p>
          <a:p>
            <a:pPr marL="1257300" lvl="1" indent="-571500">
              <a:buFont typeface="Arial" panose="020B0604020202020204" pitchFamily="34" charset="0"/>
              <a:buChar char="•"/>
            </a:pPr>
            <a:r>
              <a:rPr lang="nl-BE" dirty="0"/>
              <a:t>The student is </a:t>
            </a:r>
            <a:r>
              <a:rPr lang="nl-BE" dirty="0" err="1"/>
              <a:t>supervised</a:t>
            </a:r>
            <a:r>
              <a:rPr lang="nl-BE" dirty="0"/>
              <a:t>:</a:t>
            </a:r>
          </a:p>
          <a:p>
            <a:pPr marL="1943100" lvl="2" indent="-571500">
              <a:buFont typeface="Arial" panose="020B0604020202020204" pitchFamily="34" charset="0"/>
              <a:buChar char="•"/>
            </a:pPr>
            <a:r>
              <a:rPr lang="nl-BE" dirty="0"/>
              <a:t>In making </a:t>
            </a:r>
            <a:r>
              <a:rPr lang="nl-BE" dirty="0" err="1"/>
              <a:t>choices</a:t>
            </a:r>
            <a:r>
              <a:rPr lang="nl-BE" dirty="0"/>
              <a:t> </a:t>
            </a:r>
            <a:r>
              <a:rPr lang="nl-BE" dirty="0" err="1"/>
              <a:t>and</a:t>
            </a:r>
            <a:r>
              <a:rPr lang="nl-BE" dirty="0"/>
              <a:t> </a:t>
            </a:r>
            <a:r>
              <a:rPr lang="nl-BE" dirty="0" err="1"/>
              <a:t>developing</a:t>
            </a:r>
            <a:r>
              <a:rPr lang="nl-BE" dirty="0"/>
              <a:t> </a:t>
            </a:r>
            <a:r>
              <a:rPr lang="nl-BE" dirty="0" err="1"/>
              <a:t>competences</a:t>
            </a:r>
            <a:r>
              <a:rPr lang="nl-BE" dirty="0"/>
              <a:t>:</a:t>
            </a:r>
          </a:p>
          <a:p>
            <a:pPr marL="2628900" lvl="3" indent="-571500">
              <a:buFont typeface="Arial" panose="020B0604020202020204" pitchFamily="34" charset="0"/>
              <a:buChar char="•"/>
            </a:pPr>
            <a:r>
              <a:rPr lang="nl-BE" dirty="0" err="1"/>
              <a:t>Reflecting</a:t>
            </a:r>
            <a:r>
              <a:rPr lang="nl-BE" dirty="0"/>
              <a:t> on </a:t>
            </a:r>
            <a:r>
              <a:rPr lang="nl-BE" dirty="0" err="1"/>
              <a:t>own</a:t>
            </a:r>
            <a:r>
              <a:rPr lang="nl-BE" dirty="0"/>
              <a:t> </a:t>
            </a:r>
            <a:r>
              <a:rPr lang="nl-BE" dirty="0" err="1"/>
              <a:t>talents</a:t>
            </a:r>
            <a:r>
              <a:rPr lang="nl-BE" dirty="0"/>
              <a:t>, </a:t>
            </a:r>
            <a:r>
              <a:rPr lang="nl-BE" dirty="0" err="1"/>
              <a:t>motives</a:t>
            </a:r>
            <a:r>
              <a:rPr lang="nl-BE" dirty="0"/>
              <a:t>, </a:t>
            </a:r>
            <a:r>
              <a:rPr lang="nl-BE" dirty="0" err="1"/>
              <a:t>qualities</a:t>
            </a:r>
            <a:r>
              <a:rPr lang="nl-BE" dirty="0"/>
              <a:t> </a:t>
            </a:r>
            <a:r>
              <a:rPr lang="nl-BE" dirty="0" err="1"/>
              <a:t>and</a:t>
            </a:r>
            <a:r>
              <a:rPr lang="nl-BE" dirty="0"/>
              <a:t> </a:t>
            </a:r>
            <a:r>
              <a:rPr lang="nl-BE" dirty="0" err="1"/>
              <a:t>ambitions</a:t>
            </a:r>
            <a:r>
              <a:rPr lang="nl-BE" dirty="0"/>
              <a:t>, </a:t>
            </a:r>
            <a:r>
              <a:rPr lang="nl-BE" dirty="0" err="1"/>
              <a:t>career</a:t>
            </a:r>
            <a:r>
              <a:rPr lang="nl-BE" dirty="0"/>
              <a:t> </a:t>
            </a:r>
            <a:r>
              <a:rPr lang="nl-BE" dirty="0" err="1"/>
              <a:t>exploration</a:t>
            </a:r>
            <a:r>
              <a:rPr lang="nl-BE" dirty="0"/>
              <a:t>, </a:t>
            </a:r>
            <a:r>
              <a:rPr lang="nl-BE" dirty="0" err="1"/>
              <a:t>career</a:t>
            </a:r>
            <a:r>
              <a:rPr lang="nl-BE" dirty="0"/>
              <a:t> steering </a:t>
            </a:r>
            <a:r>
              <a:rPr lang="nl-BE" dirty="0" err="1"/>
              <a:t>and</a:t>
            </a:r>
            <a:r>
              <a:rPr lang="nl-BE" dirty="0"/>
              <a:t> </a:t>
            </a:r>
            <a:r>
              <a:rPr lang="nl-BE" dirty="0" err="1"/>
              <a:t>networking</a:t>
            </a:r>
            <a:endParaRPr lang="nl-BE" dirty="0"/>
          </a:p>
          <a:p>
            <a:pPr marL="1943100" lvl="2" indent="-571500">
              <a:buFont typeface="Arial" panose="020B0604020202020204" pitchFamily="34" charset="0"/>
              <a:buChar char="•"/>
            </a:pPr>
            <a:r>
              <a:rPr lang="nl-BE" dirty="0"/>
              <a:t>On </a:t>
            </a:r>
            <a:r>
              <a:rPr lang="nl-BE" dirty="0" err="1"/>
              <a:t>own</a:t>
            </a:r>
            <a:r>
              <a:rPr lang="nl-BE" dirty="0"/>
              <a:t> acties, feedback on </a:t>
            </a:r>
            <a:r>
              <a:rPr lang="nl-BE" dirty="0" err="1"/>
              <a:t>tasks</a:t>
            </a:r>
            <a:r>
              <a:rPr lang="nl-BE" dirty="0"/>
              <a:t>, </a:t>
            </a:r>
            <a:r>
              <a:rPr lang="nl-BE" dirty="0" err="1"/>
              <a:t>questions</a:t>
            </a:r>
            <a:r>
              <a:rPr lang="nl-BE" dirty="0"/>
              <a:t> </a:t>
            </a:r>
            <a:r>
              <a:rPr lang="nl-BE" dirty="0" err="1"/>
              <a:t>around</a:t>
            </a:r>
            <a:r>
              <a:rPr lang="nl-BE" dirty="0"/>
              <a:t> </a:t>
            </a:r>
            <a:r>
              <a:rPr lang="nl-BE" dirty="0" err="1"/>
              <a:t>norms</a:t>
            </a:r>
            <a:r>
              <a:rPr lang="nl-BE" dirty="0"/>
              <a:t> </a:t>
            </a:r>
            <a:r>
              <a:rPr lang="nl-BE" dirty="0" err="1"/>
              <a:t>and</a:t>
            </a:r>
            <a:r>
              <a:rPr lang="nl-BE" dirty="0"/>
              <a:t> </a:t>
            </a:r>
            <a:r>
              <a:rPr lang="nl-BE" dirty="0" err="1"/>
              <a:t>values</a:t>
            </a:r>
            <a:endParaRPr lang="nl-BE" dirty="0"/>
          </a:p>
        </p:txBody>
      </p:sp>
      <p:sp>
        <p:nvSpPr>
          <p:cNvPr id="2" name="Tijdelijke aanduiding voor dianummer 1">
            <a:extLst>
              <a:ext uri="{FF2B5EF4-FFF2-40B4-BE49-F238E27FC236}">
                <a16:creationId xmlns:a16="http://schemas.microsoft.com/office/drawing/2014/main" id="{3300F800-323F-44A9-B8B1-E5886523865A}"/>
              </a:ext>
            </a:extLst>
          </p:cNvPr>
          <p:cNvSpPr>
            <a:spLocks noGrp="1"/>
          </p:cNvSpPr>
          <p:nvPr>
            <p:ph type="sldNum" sz="quarter" idx="12"/>
          </p:nvPr>
        </p:nvSpPr>
        <p:spPr/>
        <p:txBody>
          <a:bodyPr/>
          <a:lstStyle/>
          <a:p>
            <a:fld id="{B7527A74-2D87-4307-9531-5A57D9647EEB}" type="slidenum">
              <a:rPr lang="nl-BE" smtClean="0"/>
              <a:pPr/>
              <a:t>5</a:t>
            </a:fld>
            <a:endParaRPr lang="nl-BE"/>
          </a:p>
        </p:txBody>
      </p:sp>
      <p:sp>
        <p:nvSpPr>
          <p:cNvPr id="6" name="Titel 5">
            <a:extLst>
              <a:ext uri="{FF2B5EF4-FFF2-40B4-BE49-F238E27FC236}">
                <a16:creationId xmlns:a16="http://schemas.microsoft.com/office/drawing/2014/main" id="{A595FB83-06F1-4609-B950-6439D31422CF}"/>
              </a:ext>
            </a:extLst>
          </p:cNvPr>
          <p:cNvSpPr>
            <a:spLocks noGrp="1"/>
          </p:cNvSpPr>
          <p:nvPr>
            <p:ph type="title"/>
          </p:nvPr>
        </p:nvSpPr>
        <p:spPr/>
        <p:txBody>
          <a:bodyPr/>
          <a:lstStyle/>
          <a:p>
            <a:r>
              <a:rPr lang="nl-BE" dirty="0"/>
              <a:t>1. </a:t>
            </a:r>
            <a:r>
              <a:rPr lang="nl-BE" dirty="0" err="1"/>
              <a:t>Vision</a:t>
            </a:r>
            <a:r>
              <a:rPr lang="nl-BE" dirty="0"/>
              <a:t> </a:t>
            </a:r>
          </a:p>
        </p:txBody>
      </p:sp>
      <p:sp>
        <p:nvSpPr>
          <p:cNvPr id="5" name="Tijdelijke aanduiding voor voettekst 4">
            <a:extLst>
              <a:ext uri="{FF2B5EF4-FFF2-40B4-BE49-F238E27FC236}">
                <a16:creationId xmlns:a16="http://schemas.microsoft.com/office/drawing/2014/main" id="{F9C072A5-701F-4FBD-9F58-DB4642F77C53}"/>
              </a:ext>
            </a:extLst>
          </p:cNvPr>
          <p:cNvSpPr>
            <a:spLocks noGrp="1"/>
          </p:cNvSpPr>
          <p:nvPr>
            <p:ph type="ftr" sz="quarter" idx="11"/>
          </p:nvPr>
        </p:nvSpPr>
        <p:spPr>
          <a:xfrm>
            <a:off x="2274890" y="9460821"/>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2052" name="Picture 4">
            <a:extLst>
              <a:ext uri="{FF2B5EF4-FFF2-40B4-BE49-F238E27FC236}">
                <a16:creationId xmlns:a16="http://schemas.microsoft.com/office/drawing/2014/main" id="{913C949E-4D35-48A0-B0C2-8E786A2C5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5425" y="1"/>
            <a:ext cx="3782575" cy="341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4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57F9F8F-8AA2-40DB-BD0F-AE6EEE76E794}"/>
              </a:ext>
            </a:extLst>
          </p:cNvPr>
          <p:cNvSpPr>
            <a:spLocks noGrp="1"/>
          </p:cNvSpPr>
          <p:nvPr>
            <p:ph type="body" sz="quarter" idx="17"/>
          </p:nvPr>
        </p:nvSpPr>
        <p:spPr>
          <a:xfrm>
            <a:off x="1050131" y="2354400"/>
            <a:ext cx="16575629" cy="6632437"/>
          </a:xfrm>
        </p:spPr>
        <p:txBody>
          <a:bodyPr/>
          <a:lstStyle/>
          <a:p>
            <a:r>
              <a:rPr lang="nl-BE" sz="4400" dirty="0"/>
              <a:t>2.1 My </a:t>
            </a:r>
            <a:r>
              <a:rPr lang="nl-BE" sz="4400" dirty="0" err="1"/>
              <a:t>results</a:t>
            </a:r>
            <a:endParaRPr lang="nl-BE" sz="4400" dirty="0"/>
          </a:p>
          <a:p>
            <a:r>
              <a:rPr lang="nl-BE" dirty="0" err="1"/>
              <a:t>After</a:t>
            </a:r>
            <a:r>
              <a:rPr lang="nl-BE" dirty="0"/>
              <a:t> </a:t>
            </a:r>
            <a:r>
              <a:rPr lang="nl-BE" dirty="0" err="1"/>
              <a:t>completing</a:t>
            </a:r>
            <a:r>
              <a:rPr lang="nl-BE" dirty="0"/>
              <a:t> </a:t>
            </a:r>
            <a:r>
              <a:rPr lang="nl-BE" dirty="0" err="1"/>
              <a:t>the</a:t>
            </a:r>
            <a:r>
              <a:rPr lang="nl-BE" dirty="0"/>
              <a:t> </a:t>
            </a:r>
            <a:r>
              <a:rPr lang="nl-BE" dirty="0" err="1"/>
              <a:t>Lemotest</a:t>
            </a:r>
            <a:r>
              <a:rPr lang="nl-BE" dirty="0"/>
              <a:t>: </a:t>
            </a:r>
            <a:r>
              <a:rPr lang="nl-BE" dirty="0" err="1"/>
              <a:t>your</a:t>
            </a:r>
            <a:r>
              <a:rPr lang="nl-BE" dirty="0"/>
              <a:t> </a:t>
            </a:r>
            <a:r>
              <a:rPr lang="nl-BE" b="1" dirty="0" err="1"/>
              <a:t>individual</a:t>
            </a:r>
            <a:r>
              <a:rPr lang="nl-BE" b="1" dirty="0"/>
              <a:t> ‘feedback’ report</a:t>
            </a:r>
          </a:p>
          <a:p>
            <a:r>
              <a:rPr lang="nl-BE" b="1" dirty="0" err="1"/>
              <a:t>What</a:t>
            </a:r>
            <a:r>
              <a:rPr lang="nl-BE" dirty="0"/>
              <a:t> do </a:t>
            </a:r>
            <a:r>
              <a:rPr lang="nl-BE" dirty="0" err="1"/>
              <a:t>you</a:t>
            </a:r>
            <a:r>
              <a:rPr lang="nl-BE" dirty="0"/>
              <a:t> do </a:t>
            </a:r>
            <a:r>
              <a:rPr lang="nl-BE" dirty="0" err="1"/>
              <a:t>with</a:t>
            </a:r>
            <a:r>
              <a:rPr lang="nl-BE" dirty="0"/>
              <a:t> </a:t>
            </a:r>
            <a:r>
              <a:rPr lang="nl-BE" dirty="0" err="1"/>
              <a:t>this</a:t>
            </a:r>
            <a:r>
              <a:rPr lang="nl-BE" dirty="0"/>
              <a:t>? How do </a:t>
            </a:r>
            <a:r>
              <a:rPr lang="nl-BE" dirty="0" err="1"/>
              <a:t>you</a:t>
            </a:r>
            <a:r>
              <a:rPr lang="nl-BE" dirty="0"/>
              <a:t> </a:t>
            </a:r>
            <a:r>
              <a:rPr lang="nl-BE" b="1" dirty="0" err="1"/>
              <a:t>interpret</a:t>
            </a:r>
            <a:r>
              <a:rPr lang="nl-BE" dirty="0"/>
              <a:t> </a:t>
            </a:r>
            <a:r>
              <a:rPr lang="nl-BE" dirty="0" err="1"/>
              <a:t>my</a:t>
            </a:r>
            <a:r>
              <a:rPr lang="nl-BE" dirty="0"/>
              <a:t> </a:t>
            </a:r>
            <a:r>
              <a:rPr lang="nl-BE" dirty="0" err="1"/>
              <a:t>results</a:t>
            </a:r>
            <a:r>
              <a:rPr lang="nl-BE" dirty="0"/>
              <a:t>?</a:t>
            </a:r>
          </a:p>
          <a:p>
            <a:pPr marL="571500" indent="-571500">
              <a:buFont typeface="Arial" panose="020B0604020202020204" pitchFamily="34" charset="0"/>
              <a:buChar char="•"/>
            </a:pPr>
            <a:r>
              <a:rPr lang="nl-BE" u="sng" dirty="0" err="1"/>
              <a:t>Firstly</a:t>
            </a:r>
            <a:r>
              <a:rPr lang="nl-BE" dirty="0"/>
              <a:t>: </a:t>
            </a:r>
          </a:p>
          <a:p>
            <a:pPr marL="1257300" lvl="1" indent="-571500">
              <a:buFont typeface="Arial" panose="020B0604020202020204" pitchFamily="34" charset="0"/>
              <a:buChar char="•"/>
            </a:pPr>
            <a:r>
              <a:rPr lang="nl-BE" dirty="0"/>
              <a:t>I </a:t>
            </a:r>
            <a:r>
              <a:rPr lang="nl-BE" dirty="0" err="1"/>
              <a:t>completed</a:t>
            </a:r>
            <a:r>
              <a:rPr lang="nl-BE" dirty="0"/>
              <a:t> </a:t>
            </a:r>
            <a:r>
              <a:rPr lang="nl-BE" dirty="0" err="1"/>
              <a:t>this</a:t>
            </a:r>
            <a:r>
              <a:rPr lang="nl-BE" dirty="0"/>
              <a:t> test at </a:t>
            </a:r>
            <a:r>
              <a:rPr lang="nl-BE" dirty="0" err="1"/>
              <a:t>my</a:t>
            </a:r>
            <a:r>
              <a:rPr lang="nl-BE" dirty="0"/>
              <a:t> </a:t>
            </a:r>
            <a:r>
              <a:rPr lang="nl-BE" dirty="0" err="1"/>
              <a:t>own</a:t>
            </a:r>
            <a:r>
              <a:rPr lang="nl-BE" dirty="0"/>
              <a:t> </a:t>
            </a:r>
            <a:r>
              <a:rPr lang="nl-BE" dirty="0" err="1"/>
              <a:t>discretion</a:t>
            </a:r>
            <a:r>
              <a:rPr lang="nl-BE" dirty="0"/>
              <a:t>, </a:t>
            </a:r>
            <a:r>
              <a:rPr lang="nl-BE" dirty="0" err="1"/>
              <a:t>the</a:t>
            </a:r>
            <a:r>
              <a:rPr lang="nl-BE" dirty="0"/>
              <a:t> </a:t>
            </a:r>
            <a:r>
              <a:rPr lang="nl-BE" dirty="0" err="1"/>
              <a:t>results</a:t>
            </a:r>
            <a:r>
              <a:rPr lang="nl-BE" dirty="0"/>
              <a:t> are ‘</a:t>
            </a:r>
            <a:r>
              <a:rPr lang="nl-BE" dirty="0" err="1"/>
              <a:t>reliable</a:t>
            </a:r>
            <a:r>
              <a:rPr lang="nl-BE" dirty="0"/>
              <a:t>’ </a:t>
            </a:r>
            <a:r>
              <a:rPr lang="nl-BE" dirty="0" err="1"/>
              <a:t>and</a:t>
            </a:r>
            <a:r>
              <a:rPr lang="nl-BE" dirty="0"/>
              <a:t> </a:t>
            </a:r>
            <a:r>
              <a:rPr lang="nl-BE" dirty="0" err="1"/>
              <a:t>directional</a:t>
            </a:r>
            <a:r>
              <a:rPr lang="nl-BE" dirty="0"/>
              <a:t>?</a:t>
            </a:r>
          </a:p>
          <a:p>
            <a:pPr marL="571500" indent="-571500">
              <a:buFont typeface="Arial" panose="020B0604020202020204" pitchFamily="34" charset="0"/>
              <a:buChar char="•"/>
            </a:pPr>
            <a:r>
              <a:rPr lang="nl-BE" u="sng" dirty="0" err="1"/>
              <a:t>Secondly</a:t>
            </a:r>
            <a:r>
              <a:rPr lang="nl-BE" dirty="0"/>
              <a:t>: </a:t>
            </a:r>
          </a:p>
          <a:p>
            <a:pPr marL="1257300" lvl="1" indent="-571500">
              <a:buFont typeface="Arial" panose="020B0604020202020204" pitchFamily="34" charset="0"/>
              <a:buChar char="•"/>
            </a:pPr>
            <a:r>
              <a:rPr lang="nl-BE" dirty="0"/>
              <a:t>I </a:t>
            </a:r>
            <a:r>
              <a:rPr lang="nl-BE" dirty="0" err="1"/>
              <a:t>agree</a:t>
            </a:r>
            <a:r>
              <a:rPr lang="nl-BE" dirty="0"/>
              <a:t> </a:t>
            </a:r>
            <a:r>
              <a:rPr lang="nl-BE" dirty="0" err="1"/>
              <a:t>with</a:t>
            </a:r>
            <a:r>
              <a:rPr lang="nl-BE" dirty="0"/>
              <a:t> </a:t>
            </a:r>
            <a:r>
              <a:rPr lang="nl-BE" dirty="0" err="1"/>
              <a:t>my</a:t>
            </a:r>
            <a:r>
              <a:rPr lang="nl-BE" dirty="0"/>
              <a:t> 3 </a:t>
            </a:r>
            <a:r>
              <a:rPr lang="nl-BE" dirty="0" err="1"/>
              <a:t>strenghts</a:t>
            </a:r>
            <a:r>
              <a:rPr lang="nl-BE" dirty="0"/>
              <a:t>, but I </a:t>
            </a:r>
            <a:r>
              <a:rPr lang="nl-BE" dirty="0" err="1"/>
              <a:t>also</a:t>
            </a:r>
            <a:r>
              <a:rPr lang="nl-BE" dirty="0"/>
              <a:t> take a look at </a:t>
            </a:r>
            <a:r>
              <a:rPr lang="nl-BE" dirty="0" err="1"/>
              <a:t>the</a:t>
            </a:r>
            <a:r>
              <a:rPr lang="nl-BE" dirty="0"/>
              <a:t> </a:t>
            </a:r>
            <a:r>
              <a:rPr lang="nl-BE" dirty="0" err="1"/>
              <a:t>colours</a:t>
            </a:r>
            <a:r>
              <a:rPr lang="nl-BE" dirty="0"/>
              <a:t> of </a:t>
            </a:r>
            <a:r>
              <a:rPr lang="nl-BE" dirty="0" err="1"/>
              <a:t>my</a:t>
            </a:r>
            <a:r>
              <a:rPr lang="nl-BE" dirty="0"/>
              <a:t> 3 </a:t>
            </a:r>
            <a:r>
              <a:rPr lang="nl-BE" dirty="0" err="1"/>
              <a:t>strenghts</a:t>
            </a:r>
            <a:r>
              <a:rPr lang="nl-BE" dirty="0"/>
              <a:t>, </a:t>
            </a:r>
            <a:r>
              <a:rPr lang="nl-BE" dirty="0" err="1"/>
              <a:t>because</a:t>
            </a:r>
            <a:r>
              <a:rPr lang="nl-BE" dirty="0"/>
              <a:t> </a:t>
            </a:r>
            <a:r>
              <a:rPr lang="nl-BE" dirty="0" err="1"/>
              <a:t>the</a:t>
            </a:r>
            <a:r>
              <a:rPr lang="nl-BE" dirty="0"/>
              <a:t> test </a:t>
            </a:r>
            <a:r>
              <a:rPr lang="nl-BE" dirty="0" err="1"/>
              <a:t>automatically</a:t>
            </a:r>
            <a:r>
              <a:rPr lang="nl-BE" dirty="0"/>
              <a:t> takes </a:t>
            </a:r>
            <a:r>
              <a:rPr lang="nl-BE" dirty="0" err="1"/>
              <a:t>the</a:t>
            </a:r>
            <a:r>
              <a:rPr lang="nl-BE" dirty="0"/>
              <a:t> 3 best </a:t>
            </a:r>
            <a:r>
              <a:rPr lang="nl-BE" dirty="0" err="1"/>
              <a:t>results</a:t>
            </a:r>
            <a:r>
              <a:rPr lang="nl-BE" dirty="0"/>
              <a:t>.</a:t>
            </a:r>
          </a:p>
          <a:p>
            <a:pPr marL="1943100" lvl="2" indent="-571500">
              <a:buFont typeface="Arial" panose="020B0604020202020204" pitchFamily="34" charset="0"/>
              <a:buChar char="•"/>
            </a:pPr>
            <a:r>
              <a:rPr lang="nl-BE" dirty="0" err="1"/>
              <a:t>Can</a:t>
            </a:r>
            <a:r>
              <a:rPr lang="nl-BE" dirty="0"/>
              <a:t> I </a:t>
            </a:r>
            <a:r>
              <a:rPr lang="nl-BE" dirty="0" err="1"/>
              <a:t>further</a:t>
            </a:r>
            <a:r>
              <a:rPr lang="nl-BE" dirty="0"/>
              <a:t> </a:t>
            </a:r>
            <a:r>
              <a:rPr lang="nl-BE" dirty="0" err="1"/>
              <a:t>deepen</a:t>
            </a:r>
            <a:r>
              <a:rPr lang="nl-BE" dirty="0"/>
              <a:t> </a:t>
            </a:r>
            <a:r>
              <a:rPr lang="nl-BE" dirty="0" err="1"/>
              <a:t>my</a:t>
            </a:r>
            <a:r>
              <a:rPr lang="nl-BE" dirty="0"/>
              <a:t> </a:t>
            </a:r>
            <a:r>
              <a:rPr lang="nl-BE" dirty="0" err="1"/>
              <a:t>strenghts</a:t>
            </a:r>
            <a:r>
              <a:rPr lang="nl-BE" dirty="0"/>
              <a:t>? </a:t>
            </a:r>
            <a:r>
              <a:rPr lang="nl-BE" dirty="0" err="1"/>
              <a:t>And</a:t>
            </a:r>
            <a:r>
              <a:rPr lang="nl-BE" dirty="0"/>
              <a:t> </a:t>
            </a:r>
            <a:r>
              <a:rPr lang="nl-BE" dirty="0" err="1"/>
              <a:t>how</a:t>
            </a:r>
            <a:r>
              <a:rPr lang="nl-BE" dirty="0"/>
              <a:t> do I do </a:t>
            </a:r>
            <a:r>
              <a:rPr lang="nl-BE" dirty="0" err="1"/>
              <a:t>that</a:t>
            </a:r>
            <a:r>
              <a:rPr lang="nl-BE" dirty="0"/>
              <a:t>? Do I best look at </a:t>
            </a:r>
            <a:r>
              <a:rPr lang="nl-BE" dirty="0" err="1"/>
              <a:t>all</a:t>
            </a:r>
            <a:r>
              <a:rPr lang="nl-BE" dirty="0"/>
              <a:t> </a:t>
            </a:r>
            <a:r>
              <a:rPr lang="nl-BE" dirty="0" err="1"/>
              <a:t>the</a:t>
            </a:r>
            <a:r>
              <a:rPr lang="nl-BE" dirty="0"/>
              <a:t> tips…</a:t>
            </a:r>
          </a:p>
        </p:txBody>
      </p:sp>
      <p:sp>
        <p:nvSpPr>
          <p:cNvPr id="3" name="Tijdelijke aanduiding voor dianummer 2">
            <a:extLst>
              <a:ext uri="{FF2B5EF4-FFF2-40B4-BE49-F238E27FC236}">
                <a16:creationId xmlns:a16="http://schemas.microsoft.com/office/drawing/2014/main" id="{C881F09F-BC21-4215-A9A6-93B3027778AC}"/>
              </a:ext>
            </a:extLst>
          </p:cNvPr>
          <p:cNvSpPr>
            <a:spLocks noGrp="1"/>
          </p:cNvSpPr>
          <p:nvPr>
            <p:ph type="sldNum" sz="quarter" idx="12"/>
          </p:nvPr>
        </p:nvSpPr>
        <p:spPr/>
        <p:txBody>
          <a:bodyPr/>
          <a:lstStyle/>
          <a:p>
            <a:fld id="{B7527A74-2D87-4307-9531-5A57D9647EEB}" type="slidenum">
              <a:rPr lang="nl-BE" smtClean="0"/>
              <a:pPr/>
              <a:t>6</a:t>
            </a:fld>
            <a:endParaRPr lang="nl-BE"/>
          </a:p>
        </p:txBody>
      </p:sp>
      <p:sp>
        <p:nvSpPr>
          <p:cNvPr id="4" name="Titel 3">
            <a:extLst>
              <a:ext uri="{FF2B5EF4-FFF2-40B4-BE49-F238E27FC236}">
                <a16:creationId xmlns:a16="http://schemas.microsoft.com/office/drawing/2014/main" id="{51BDD668-748C-42C6-9CE5-63E0EF06BBCB}"/>
              </a:ext>
            </a:extLst>
          </p:cNvPr>
          <p:cNvSpPr>
            <a:spLocks noGrp="1"/>
          </p:cNvSpPr>
          <p:nvPr>
            <p:ph type="title"/>
          </p:nvPr>
        </p:nvSpPr>
        <p:spPr/>
        <p:txBody>
          <a:bodyPr/>
          <a:lstStyle/>
          <a:p>
            <a:r>
              <a:rPr lang="nl-BE" dirty="0"/>
              <a:t>2. The link </a:t>
            </a:r>
            <a:r>
              <a:rPr lang="nl-BE" dirty="0" err="1"/>
              <a:t>to</a:t>
            </a:r>
            <a:r>
              <a:rPr lang="nl-BE" dirty="0"/>
              <a:t> </a:t>
            </a:r>
            <a:r>
              <a:rPr lang="nl-BE" dirty="0" err="1"/>
              <a:t>the</a:t>
            </a:r>
            <a:r>
              <a:rPr lang="nl-BE" dirty="0"/>
              <a:t> </a:t>
            </a:r>
            <a:r>
              <a:rPr lang="nl-BE" dirty="0" err="1"/>
              <a:t>Lemotest</a:t>
            </a:r>
            <a:endParaRPr lang="nl-BE" dirty="0"/>
          </a:p>
        </p:txBody>
      </p:sp>
      <p:sp>
        <p:nvSpPr>
          <p:cNvPr id="6" name="Tijdelijke aanduiding voor voettekst 5">
            <a:extLst>
              <a:ext uri="{FF2B5EF4-FFF2-40B4-BE49-F238E27FC236}">
                <a16:creationId xmlns:a16="http://schemas.microsoft.com/office/drawing/2014/main" id="{F1D77458-898E-44D1-B1F4-67DF163AFC19}"/>
              </a:ext>
            </a:extLst>
          </p:cNvPr>
          <p:cNvSpPr>
            <a:spLocks noGrp="1"/>
          </p:cNvSpPr>
          <p:nvPr>
            <p:ph type="ftr" sz="quarter" idx="11"/>
          </p:nvPr>
        </p:nvSpPr>
        <p:spPr>
          <a:xfrm>
            <a:off x="2274890" y="9475109"/>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7" name="Afbeelding 6">
            <a:extLst>
              <a:ext uri="{FF2B5EF4-FFF2-40B4-BE49-F238E27FC236}">
                <a16:creationId xmlns:a16="http://schemas.microsoft.com/office/drawing/2014/main" id="{60151FEF-8F9A-4F19-BF96-DBB6BE129B6D}"/>
              </a:ext>
            </a:extLst>
          </p:cNvPr>
          <p:cNvPicPr>
            <a:picLocks noChangeAspect="1"/>
          </p:cNvPicPr>
          <p:nvPr/>
        </p:nvPicPr>
        <p:blipFill>
          <a:blip r:embed="rId2"/>
          <a:stretch>
            <a:fillRect/>
          </a:stretch>
        </p:blipFill>
        <p:spPr>
          <a:xfrm>
            <a:off x="15094744" y="2157412"/>
            <a:ext cx="2143125" cy="2143125"/>
          </a:xfrm>
          <a:prstGeom prst="rect">
            <a:avLst/>
          </a:prstGeom>
        </p:spPr>
      </p:pic>
    </p:spTree>
    <p:extLst>
      <p:ext uri="{BB962C8B-B14F-4D97-AF65-F5344CB8AC3E}">
        <p14:creationId xmlns:p14="http://schemas.microsoft.com/office/powerpoint/2010/main" val="287090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C814EC4-46F8-457C-86FA-7D20FFB9650C}"/>
              </a:ext>
            </a:extLst>
          </p:cNvPr>
          <p:cNvSpPr>
            <a:spLocks noGrp="1"/>
          </p:cNvSpPr>
          <p:nvPr>
            <p:ph type="body" sz="quarter" idx="17"/>
          </p:nvPr>
        </p:nvSpPr>
        <p:spPr/>
        <p:txBody>
          <a:bodyPr/>
          <a:lstStyle/>
          <a:p>
            <a:pPr marL="571500" indent="-571500">
              <a:buFont typeface="Arial" panose="020B0604020202020204" pitchFamily="34" charset="0"/>
              <a:buChar char="•"/>
            </a:pPr>
            <a:r>
              <a:rPr lang="nl-BE" u="sng" dirty="0" err="1"/>
              <a:t>Thirdly</a:t>
            </a:r>
            <a:r>
              <a:rPr lang="nl-BE" dirty="0"/>
              <a:t>: </a:t>
            </a:r>
          </a:p>
          <a:p>
            <a:pPr marL="1257300" lvl="1" indent="-571500">
              <a:buFont typeface="Arial" panose="020B0604020202020204" pitchFamily="34" charset="0"/>
              <a:buChar char="•"/>
            </a:pPr>
            <a:r>
              <a:rPr lang="nl-BE" dirty="0"/>
              <a:t>I </a:t>
            </a:r>
            <a:r>
              <a:rPr lang="nl-BE" dirty="0" err="1"/>
              <a:t>agree</a:t>
            </a:r>
            <a:r>
              <a:rPr lang="nl-BE" dirty="0"/>
              <a:t> </a:t>
            </a:r>
            <a:r>
              <a:rPr lang="nl-BE" dirty="0" err="1"/>
              <a:t>with</a:t>
            </a:r>
            <a:r>
              <a:rPr lang="nl-BE" dirty="0"/>
              <a:t> </a:t>
            </a:r>
            <a:r>
              <a:rPr lang="nl-BE" dirty="0" err="1"/>
              <a:t>my</a:t>
            </a:r>
            <a:r>
              <a:rPr lang="nl-BE" dirty="0"/>
              <a:t> 3 </a:t>
            </a:r>
            <a:r>
              <a:rPr lang="nl-BE" dirty="0" err="1"/>
              <a:t>working</a:t>
            </a:r>
            <a:r>
              <a:rPr lang="nl-BE" dirty="0"/>
              <a:t> points, but even here I look at </a:t>
            </a:r>
            <a:r>
              <a:rPr lang="nl-BE" dirty="0" err="1"/>
              <a:t>the</a:t>
            </a:r>
            <a:r>
              <a:rPr lang="nl-BE" dirty="0"/>
              <a:t> </a:t>
            </a:r>
            <a:r>
              <a:rPr lang="nl-BE" dirty="0" err="1"/>
              <a:t>colours</a:t>
            </a:r>
            <a:r>
              <a:rPr lang="nl-BE" dirty="0"/>
              <a:t> </a:t>
            </a:r>
            <a:r>
              <a:rPr lang="nl-BE" dirty="0" err="1"/>
              <a:t>for</a:t>
            </a:r>
            <a:r>
              <a:rPr lang="nl-BE" dirty="0"/>
              <a:t> a moment </a:t>
            </a:r>
            <a:r>
              <a:rPr lang="nl-BE" dirty="0" err="1"/>
              <a:t>there</a:t>
            </a:r>
            <a:endParaRPr lang="nl-BE" dirty="0"/>
          </a:p>
          <a:p>
            <a:pPr marL="1943100" lvl="2" indent="-571500">
              <a:buFont typeface="Arial" panose="020B0604020202020204" pitchFamily="34" charset="0"/>
              <a:buChar char="•"/>
            </a:pPr>
            <a:r>
              <a:rPr lang="nl-BE" dirty="0"/>
              <a:t>Do I </a:t>
            </a:r>
            <a:r>
              <a:rPr lang="nl-BE" dirty="0" err="1"/>
              <a:t>know</a:t>
            </a:r>
            <a:r>
              <a:rPr lang="nl-BE" dirty="0"/>
              <a:t> </a:t>
            </a:r>
            <a:r>
              <a:rPr lang="nl-BE" dirty="0" err="1"/>
              <a:t>how</a:t>
            </a:r>
            <a:r>
              <a:rPr lang="nl-BE" dirty="0"/>
              <a:t> </a:t>
            </a:r>
            <a:r>
              <a:rPr lang="nl-BE" dirty="0" err="1"/>
              <a:t>to</a:t>
            </a:r>
            <a:r>
              <a:rPr lang="nl-BE" dirty="0"/>
              <a:t> </a:t>
            </a:r>
            <a:r>
              <a:rPr lang="nl-BE" dirty="0" err="1"/>
              <a:t>work</a:t>
            </a:r>
            <a:r>
              <a:rPr lang="nl-BE" dirty="0"/>
              <a:t> on </a:t>
            </a:r>
            <a:r>
              <a:rPr lang="nl-BE" dirty="0" err="1"/>
              <a:t>this</a:t>
            </a:r>
            <a:r>
              <a:rPr lang="nl-BE" dirty="0"/>
              <a:t>? Do I best </a:t>
            </a:r>
            <a:r>
              <a:rPr lang="nl-BE" dirty="0" err="1"/>
              <a:t>read</a:t>
            </a:r>
            <a:r>
              <a:rPr lang="nl-BE" dirty="0"/>
              <a:t> </a:t>
            </a:r>
            <a:r>
              <a:rPr lang="nl-BE" dirty="0" err="1"/>
              <a:t>all</a:t>
            </a:r>
            <a:r>
              <a:rPr lang="nl-BE" dirty="0"/>
              <a:t> </a:t>
            </a:r>
            <a:r>
              <a:rPr lang="nl-BE" dirty="0" err="1"/>
              <a:t>the</a:t>
            </a:r>
            <a:r>
              <a:rPr lang="nl-BE" dirty="0"/>
              <a:t> tips? Do I make </a:t>
            </a:r>
            <a:r>
              <a:rPr lang="nl-BE" dirty="0" err="1"/>
              <a:t>an</a:t>
            </a:r>
            <a:r>
              <a:rPr lang="nl-BE" dirty="0"/>
              <a:t> </a:t>
            </a:r>
          </a:p>
          <a:p>
            <a:pPr lvl="2"/>
            <a:r>
              <a:rPr lang="nl-BE" dirty="0" err="1"/>
              <a:t>appointment</a:t>
            </a:r>
            <a:r>
              <a:rPr lang="nl-BE" dirty="0"/>
              <a:t> </a:t>
            </a:r>
            <a:r>
              <a:rPr lang="nl-BE" dirty="0" err="1"/>
              <a:t>with</a:t>
            </a:r>
            <a:r>
              <a:rPr lang="nl-BE" dirty="0"/>
              <a:t> </a:t>
            </a:r>
            <a:r>
              <a:rPr lang="nl-BE" dirty="0" err="1"/>
              <a:t>the</a:t>
            </a:r>
            <a:r>
              <a:rPr lang="nl-BE" dirty="0"/>
              <a:t> </a:t>
            </a:r>
            <a:r>
              <a:rPr lang="nl-BE" dirty="0" err="1"/>
              <a:t>study</a:t>
            </a:r>
            <a:r>
              <a:rPr lang="nl-BE" dirty="0"/>
              <a:t> coach</a:t>
            </a:r>
          </a:p>
          <a:p>
            <a:pPr marL="1943100" lvl="2" indent="-571500">
              <a:buFont typeface="Arial" panose="020B0604020202020204" pitchFamily="34" charset="0"/>
              <a:buChar char="•"/>
            </a:pPr>
            <a:endParaRPr lang="nl-BE" dirty="0"/>
          </a:p>
          <a:p>
            <a:pPr marL="571500" indent="-571500">
              <a:buFont typeface="Arial" panose="020B0604020202020204" pitchFamily="34" charset="0"/>
              <a:buChar char="•"/>
            </a:pPr>
            <a:r>
              <a:rPr lang="nl-BE" dirty="0"/>
              <a:t>Just </a:t>
            </a:r>
            <a:r>
              <a:rPr lang="nl-BE" dirty="0" err="1"/>
              <a:t>checking</a:t>
            </a:r>
            <a:r>
              <a:rPr lang="nl-BE" dirty="0"/>
              <a:t> </a:t>
            </a:r>
            <a:r>
              <a:rPr lang="nl-BE" dirty="0" err="1"/>
              <a:t>all</a:t>
            </a:r>
            <a:r>
              <a:rPr lang="nl-BE" dirty="0"/>
              <a:t> </a:t>
            </a:r>
            <a:r>
              <a:rPr lang="nl-BE" dirty="0" err="1"/>
              <a:t>the</a:t>
            </a:r>
            <a:r>
              <a:rPr lang="nl-BE" dirty="0"/>
              <a:t> </a:t>
            </a:r>
            <a:r>
              <a:rPr lang="nl-BE" dirty="0" err="1"/>
              <a:t>other</a:t>
            </a:r>
            <a:r>
              <a:rPr lang="nl-BE" dirty="0"/>
              <a:t> </a:t>
            </a:r>
            <a:r>
              <a:rPr lang="nl-BE" dirty="0" err="1"/>
              <a:t>learning</a:t>
            </a:r>
            <a:r>
              <a:rPr lang="nl-BE" dirty="0"/>
              <a:t> skills</a:t>
            </a:r>
          </a:p>
          <a:p>
            <a:endParaRPr lang="nl-BE" dirty="0"/>
          </a:p>
        </p:txBody>
      </p:sp>
      <p:sp>
        <p:nvSpPr>
          <p:cNvPr id="3" name="Tijdelijke aanduiding voor dianummer 2">
            <a:extLst>
              <a:ext uri="{FF2B5EF4-FFF2-40B4-BE49-F238E27FC236}">
                <a16:creationId xmlns:a16="http://schemas.microsoft.com/office/drawing/2014/main" id="{F877C9C0-793D-49E4-9CDC-3751C23D9225}"/>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53F524E4-D434-4FD5-A807-7C8D8D8EA29C}"/>
              </a:ext>
            </a:extLst>
          </p:cNvPr>
          <p:cNvSpPr>
            <a:spLocks noGrp="1"/>
          </p:cNvSpPr>
          <p:nvPr>
            <p:ph type="title"/>
          </p:nvPr>
        </p:nvSpPr>
        <p:spPr/>
        <p:txBody>
          <a:bodyPr/>
          <a:lstStyle/>
          <a:p>
            <a:r>
              <a:rPr lang="nl-BE" dirty="0"/>
              <a:t>2. The link </a:t>
            </a:r>
            <a:r>
              <a:rPr lang="nl-BE" dirty="0" err="1"/>
              <a:t>to</a:t>
            </a:r>
            <a:r>
              <a:rPr lang="nl-BE" dirty="0"/>
              <a:t> </a:t>
            </a:r>
            <a:r>
              <a:rPr lang="nl-BE" dirty="0" err="1"/>
              <a:t>the</a:t>
            </a:r>
            <a:r>
              <a:rPr lang="nl-BE" dirty="0"/>
              <a:t> </a:t>
            </a:r>
            <a:r>
              <a:rPr lang="nl-BE" dirty="0" err="1"/>
              <a:t>Lemotest</a:t>
            </a:r>
            <a:endParaRPr lang="nl-BE" dirty="0"/>
          </a:p>
        </p:txBody>
      </p:sp>
      <p:sp>
        <p:nvSpPr>
          <p:cNvPr id="6" name="Tijdelijke aanduiding voor voettekst 5">
            <a:extLst>
              <a:ext uri="{FF2B5EF4-FFF2-40B4-BE49-F238E27FC236}">
                <a16:creationId xmlns:a16="http://schemas.microsoft.com/office/drawing/2014/main" id="{8C9D703B-2B2F-4C74-B86F-68325D6A4415}"/>
              </a:ext>
            </a:extLst>
          </p:cNvPr>
          <p:cNvSpPr>
            <a:spLocks noGrp="1"/>
          </p:cNvSpPr>
          <p:nvPr>
            <p:ph type="ftr" sz="quarter" idx="11"/>
          </p:nvPr>
        </p:nvSpPr>
        <p:spPr>
          <a:xfrm>
            <a:off x="1403352"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5" name="Afbeelding 4">
            <a:extLst>
              <a:ext uri="{FF2B5EF4-FFF2-40B4-BE49-F238E27FC236}">
                <a16:creationId xmlns:a16="http://schemas.microsoft.com/office/drawing/2014/main" id="{03693D85-461E-47BA-9439-BB46584E565B}"/>
              </a:ext>
            </a:extLst>
          </p:cNvPr>
          <p:cNvPicPr>
            <a:picLocks noChangeAspect="1"/>
          </p:cNvPicPr>
          <p:nvPr/>
        </p:nvPicPr>
        <p:blipFill>
          <a:blip r:embed="rId2"/>
          <a:stretch>
            <a:fillRect/>
          </a:stretch>
        </p:blipFill>
        <p:spPr>
          <a:xfrm>
            <a:off x="15487429" y="4334738"/>
            <a:ext cx="2143125" cy="2143125"/>
          </a:xfrm>
          <a:prstGeom prst="rect">
            <a:avLst/>
          </a:prstGeom>
        </p:spPr>
      </p:pic>
      <p:pic>
        <p:nvPicPr>
          <p:cNvPr id="7" name="Afbeelding 6">
            <a:extLst>
              <a:ext uri="{FF2B5EF4-FFF2-40B4-BE49-F238E27FC236}">
                <a16:creationId xmlns:a16="http://schemas.microsoft.com/office/drawing/2014/main" id="{26D7A318-2D08-4EA7-81EB-5F7338E4B02E}"/>
              </a:ext>
            </a:extLst>
          </p:cNvPr>
          <p:cNvPicPr>
            <a:picLocks noChangeAspect="1"/>
          </p:cNvPicPr>
          <p:nvPr/>
        </p:nvPicPr>
        <p:blipFill>
          <a:blip r:embed="rId3"/>
          <a:stretch>
            <a:fillRect/>
          </a:stretch>
        </p:blipFill>
        <p:spPr>
          <a:xfrm>
            <a:off x="13328656" y="5789474"/>
            <a:ext cx="2143125" cy="2143125"/>
          </a:xfrm>
          <a:prstGeom prst="rect">
            <a:avLst/>
          </a:prstGeom>
        </p:spPr>
      </p:pic>
      <p:pic>
        <p:nvPicPr>
          <p:cNvPr id="8" name="Afbeelding 7">
            <a:extLst>
              <a:ext uri="{FF2B5EF4-FFF2-40B4-BE49-F238E27FC236}">
                <a16:creationId xmlns:a16="http://schemas.microsoft.com/office/drawing/2014/main" id="{4D0F5AC1-EAED-4A22-88D8-1378E7FF28B1}"/>
              </a:ext>
            </a:extLst>
          </p:cNvPr>
          <p:cNvPicPr>
            <a:picLocks noChangeAspect="1"/>
          </p:cNvPicPr>
          <p:nvPr/>
        </p:nvPicPr>
        <p:blipFill>
          <a:blip r:embed="rId4"/>
          <a:stretch>
            <a:fillRect/>
          </a:stretch>
        </p:blipFill>
        <p:spPr>
          <a:xfrm>
            <a:off x="11199798" y="7150239"/>
            <a:ext cx="2143125" cy="2143125"/>
          </a:xfrm>
          <a:prstGeom prst="rect">
            <a:avLst/>
          </a:prstGeom>
        </p:spPr>
      </p:pic>
    </p:spTree>
    <p:extLst>
      <p:ext uri="{BB962C8B-B14F-4D97-AF65-F5344CB8AC3E}">
        <p14:creationId xmlns:p14="http://schemas.microsoft.com/office/powerpoint/2010/main" val="429292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2CD9D48-9093-48F4-93DF-6D62BCDD0DA3}"/>
              </a:ext>
            </a:extLst>
          </p:cNvPr>
          <p:cNvSpPr>
            <a:spLocks noGrp="1"/>
          </p:cNvSpPr>
          <p:nvPr>
            <p:ph type="body" sz="quarter" idx="17"/>
          </p:nvPr>
        </p:nvSpPr>
        <p:spPr>
          <a:xfrm>
            <a:off x="1050131" y="1914525"/>
            <a:ext cx="16575629" cy="6543676"/>
          </a:xfrm>
        </p:spPr>
        <p:txBody>
          <a:bodyPr/>
          <a:lstStyle/>
          <a:p>
            <a:r>
              <a:rPr lang="nl-BE" dirty="0"/>
              <a:t>2.1 Setting up (SMART) goals</a:t>
            </a:r>
          </a:p>
          <a:p>
            <a:r>
              <a:rPr lang="nl-BE" dirty="0" err="1"/>
              <a:t>After</a:t>
            </a:r>
            <a:r>
              <a:rPr lang="nl-BE" dirty="0"/>
              <a:t> </a:t>
            </a:r>
            <a:r>
              <a:rPr lang="nl-BE" dirty="0" err="1"/>
              <a:t>further</a:t>
            </a:r>
            <a:r>
              <a:rPr lang="nl-BE" dirty="0"/>
              <a:t> ‘analysis’ of </a:t>
            </a:r>
            <a:r>
              <a:rPr lang="nl-BE" dirty="0" err="1"/>
              <a:t>my</a:t>
            </a:r>
            <a:r>
              <a:rPr lang="nl-BE" dirty="0"/>
              <a:t> </a:t>
            </a:r>
            <a:r>
              <a:rPr lang="nl-BE" dirty="0" err="1"/>
              <a:t>Lemo</a:t>
            </a:r>
            <a:r>
              <a:rPr lang="nl-BE" dirty="0"/>
              <a:t> report, time </a:t>
            </a:r>
            <a:r>
              <a:rPr lang="nl-BE" dirty="0" err="1"/>
              <a:t>to</a:t>
            </a:r>
            <a:r>
              <a:rPr lang="nl-BE" dirty="0"/>
              <a:t> set correct goals:</a:t>
            </a:r>
          </a:p>
          <a:p>
            <a:endParaRPr lang="nl-BE" dirty="0"/>
          </a:p>
          <a:p>
            <a:pPr marL="571500" indent="-571500">
              <a:buFont typeface="Arial" panose="020B0604020202020204" pitchFamily="34" charset="0"/>
              <a:buChar char="•"/>
            </a:pPr>
            <a:r>
              <a:rPr lang="nl-BE" b="0" i="0" u="none" strike="noStrike" dirty="0" err="1">
                <a:solidFill>
                  <a:srgbClr val="000000"/>
                </a:solidFill>
                <a:effectLst/>
                <a:latin typeface="Calibri" panose="020F0502020204030204" pitchFamily="34" charset="0"/>
              </a:rPr>
              <a:t>Specifically</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571500" indent="-571500" algn="l" rtl="0" fontAlgn="base">
              <a:buFont typeface="Arial" panose="020B0604020202020204" pitchFamily="34" charset="0"/>
              <a:buChar char="•"/>
            </a:pPr>
            <a:r>
              <a:rPr lang="nl-BE" b="0" i="0" u="none" strike="noStrike" dirty="0" err="1">
                <a:solidFill>
                  <a:srgbClr val="000000"/>
                </a:solidFill>
                <a:effectLst/>
                <a:latin typeface="Calibri" panose="020F0502020204030204" pitchFamily="34" charset="0"/>
              </a:rPr>
              <a:t>Measurable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571500" indent="-571500" algn="l" rtl="0" fontAlgn="base">
              <a:buFont typeface="Arial" panose="020B0604020202020204" pitchFamily="34" charset="0"/>
              <a:buChar char="•"/>
            </a:pPr>
            <a:r>
              <a:rPr lang="nl-BE" b="0" i="0" u="none" strike="noStrike" dirty="0" err="1">
                <a:solidFill>
                  <a:srgbClr val="000000"/>
                </a:solidFill>
                <a:effectLst/>
                <a:latin typeface="Calibri" panose="020F0502020204030204" pitchFamily="34" charset="0"/>
              </a:rPr>
              <a:t>Acceptable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571500" indent="-571500" algn="l" rtl="0" fontAlgn="base">
              <a:buFont typeface="Arial" panose="020B0604020202020204" pitchFamily="34" charset="0"/>
              <a:buChar char="•"/>
            </a:pPr>
            <a:r>
              <a:rPr lang="nl-BE" b="0" i="0" u="none" strike="noStrike" dirty="0" err="1">
                <a:solidFill>
                  <a:srgbClr val="000000"/>
                </a:solidFill>
                <a:effectLst/>
                <a:latin typeface="Calibri" panose="020F0502020204030204" pitchFamily="34" charset="0"/>
              </a:rPr>
              <a:t>Realistic</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571500" indent="-571500" algn="l" rtl="0" fontAlgn="base">
              <a:buFont typeface="Arial" panose="020B0604020202020204" pitchFamily="34" charset="0"/>
              <a:buChar char="•"/>
            </a:pPr>
            <a:r>
              <a:rPr lang="nl-BE" b="0" i="0" u="none" strike="noStrike" dirty="0">
                <a:solidFill>
                  <a:srgbClr val="000000"/>
                </a:solidFill>
                <a:effectLst/>
                <a:latin typeface="Calibri" panose="020F0502020204030204" pitchFamily="34" charset="0"/>
              </a:rPr>
              <a:t>Time-</a:t>
            </a:r>
            <a:r>
              <a:rPr lang="nl-BE" b="0" i="0" u="none" strike="noStrike" dirty="0" err="1">
                <a:solidFill>
                  <a:srgbClr val="000000"/>
                </a:solidFill>
                <a:effectLst/>
                <a:latin typeface="Calibri" panose="020F0502020204030204" pitchFamily="34" charset="0"/>
              </a:rPr>
              <a:t>bound</a:t>
            </a:r>
            <a:endParaRPr lang="nl-BE" b="0" i="0" u="none" strike="noStrike" dirty="0">
              <a:solidFill>
                <a:srgbClr val="000000"/>
              </a:solidFill>
              <a:effectLst/>
              <a:latin typeface="Calibri" panose="020F0502020204030204" pitchFamily="34" charset="0"/>
            </a:endParaRPr>
          </a:p>
          <a:p>
            <a:pPr marL="571500" indent="-571500" algn="l" rtl="0" fontAlgn="base">
              <a:buFont typeface="Arial" panose="020B0604020202020204" pitchFamily="34" charset="0"/>
              <a:buChar char="•"/>
            </a:pPr>
            <a:endParaRPr lang="nl-BE" dirty="0">
              <a:solidFill>
                <a:srgbClr val="000000"/>
              </a:solidFill>
              <a:latin typeface="Calibri" panose="020F0502020204030204" pitchFamily="34" charset="0"/>
            </a:endParaRPr>
          </a:p>
          <a:p>
            <a:pPr algn="l" rtl="0" fontAlgn="base">
              <a:buFont typeface="Arial" panose="020B0604020202020204" pitchFamily="34" charset="0"/>
              <a:buChar char="•"/>
            </a:pPr>
            <a:r>
              <a:rPr lang="nl-BE" b="0" i="0" u="sng" strike="noStrike" dirty="0">
                <a:solidFill>
                  <a:srgbClr val="44C8F5"/>
                </a:solidFill>
                <a:effectLst/>
                <a:latin typeface="Calibri" panose="020F0502020204030204" pitchFamily="34" charset="0"/>
                <a:hlinkClick r:id="rId2"/>
              </a:rPr>
              <a:t>https://www.youtube.com/watch?v=1gd9hgejHm0</a:t>
            </a:r>
            <a:endParaRPr lang="nl-BE" b="0" i="0" dirty="0">
              <a:solidFill>
                <a:srgbClr val="000000"/>
              </a:solidFill>
              <a:effectLst/>
              <a:latin typeface="Arial" panose="020B0604020202020204" pitchFamily="34" charset="0"/>
            </a:endParaRPr>
          </a:p>
          <a:p>
            <a:endParaRPr lang="nl-BE" dirty="0"/>
          </a:p>
          <a:p>
            <a:pPr marL="571500" indent="-571500">
              <a:buFont typeface="Arial" panose="020B0604020202020204" pitchFamily="34" charset="0"/>
              <a:buChar char="•"/>
            </a:pPr>
            <a:endParaRPr lang="nl-BE" dirty="0"/>
          </a:p>
        </p:txBody>
      </p:sp>
      <p:sp>
        <p:nvSpPr>
          <p:cNvPr id="3" name="Tijdelijke aanduiding voor dianummer 2">
            <a:extLst>
              <a:ext uri="{FF2B5EF4-FFF2-40B4-BE49-F238E27FC236}">
                <a16:creationId xmlns:a16="http://schemas.microsoft.com/office/drawing/2014/main" id="{F446D933-CC3B-4360-B6A2-1EB8D00B6FAE}"/>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52244707-5529-4E1F-A9E9-14E055F88E29}"/>
              </a:ext>
            </a:extLst>
          </p:cNvPr>
          <p:cNvSpPr>
            <a:spLocks noGrp="1"/>
          </p:cNvSpPr>
          <p:nvPr>
            <p:ph type="title"/>
          </p:nvPr>
        </p:nvSpPr>
        <p:spPr/>
        <p:txBody>
          <a:bodyPr/>
          <a:lstStyle/>
          <a:p>
            <a:r>
              <a:rPr lang="nl-BE" dirty="0"/>
              <a:t>2. The link </a:t>
            </a:r>
            <a:r>
              <a:rPr lang="nl-BE" dirty="0" err="1"/>
              <a:t>to</a:t>
            </a:r>
            <a:r>
              <a:rPr lang="nl-BE" dirty="0"/>
              <a:t> </a:t>
            </a:r>
            <a:r>
              <a:rPr lang="nl-BE" dirty="0" err="1"/>
              <a:t>the</a:t>
            </a:r>
            <a:r>
              <a:rPr lang="nl-BE" dirty="0"/>
              <a:t> </a:t>
            </a:r>
            <a:r>
              <a:rPr lang="nl-BE" dirty="0" err="1"/>
              <a:t>Lemotest</a:t>
            </a:r>
            <a:endParaRPr lang="nl-BE" dirty="0"/>
          </a:p>
        </p:txBody>
      </p:sp>
      <p:sp>
        <p:nvSpPr>
          <p:cNvPr id="6" name="Tijdelijke aanduiding voor voettekst 5">
            <a:extLst>
              <a:ext uri="{FF2B5EF4-FFF2-40B4-BE49-F238E27FC236}">
                <a16:creationId xmlns:a16="http://schemas.microsoft.com/office/drawing/2014/main" id="{93725C71-9AC5-4689-B560-7DC66ACF107F}"/>
              </a:ext>
            </a:extLst>
          </p:cNvPr>
          <p:cNvSpPr>
            <a:spLocks noGrp="1"/>
          </p:cNvSpPr>
          <p:nvPr>
            <p:ph type="ftr" sz="quarter" idx="11"/>
          </p:nvPr>
        </p:nvSpPr>
        <p:spPr>
          <a:xfrm>
            <a:off x="1203327" y="9437921"/>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8" name="Afbeelding 7">
            <a:extLst>
              <a:ext uri="{FF2B5EF4-FFF2-40B4-BE49-F238E27FC236}">
                <a16:creationId xmlns:a16="http://schemas.microsoft.com/office/drawing/2014/main" id="{792507DE-5CA6-4251-80DA-F82BE8B3EBD2}"/>
              </a:ext>
            </a:extLst>
          </p:cNvPr>
          <p:cNvPicPr>
            <a:picLocks noChangeAspect="1"/>
          </p:cNvPicPr>
          <p:nvPr/>
        </p:nvPicPr>
        <p:blipFill>
          <a:blip r:embed="rId3"/>
          <a:stretch>
            <a:fillRect/>
          </a:stretch>
        </p:blipFill>
        <p:spPr>
          <a:xfrm>
            <a:off x="5600478" y="4035382"/>
            <a:ext cx="9944101" cy="3467618"/>
          </a:xfrm>
          <a:prstGeom prst="rect">
            <a:avLst/>
          </a:prstGeom>
        </p:spPr>
      </p:pic>
      <p:sp>
        <p:nvSpPr>
          <p:cNvPr id="5" name="Tekstvak 4">
            <a:extLst>
              <a:ext uri="{FF2B5EF4-FFF2-40B4-BE49-F238E27FC236}">
                <a16:creationId xmlns:a16="http://schemas.microsoft.com/office/drawing/2014/main" id="{D2F5F208-B7AB-28C2-9E4A-138868AF4230}"/>
              </a:ext>
            </a:extLst>
          </p:cNvPr>
          <p:cNvSpPr txBox="1"/>
          <p:nvPr/>
        </p:nvSpPr>
        <p:spPr>
          <a:xfrm>
            <a:off x="7866743" y="4252686"/>
            <a:ext cx="1524000" cy="377371"/>
          </a:xfrm>
          <a:prstGeom prst="rect">
            <a:avLst/>
          </a:prstGeom>
          <a:solidFill>
            <a:srgbClr val="C8DBFE"/>
          </a:solidFill>
          <a:ln>
            <a:solidFill>
              <a:srgbClr val="C8DBFE"/>
            </a:solidFill>
          </a:ln>
        </p:spPr>
        <p:txBody>
          <a:bodyPr wrap="square" rtlCol="0">
            <a:spAutoFit/>
          </a:bodyPr>
          <a:lstStyle/>
          <a:p>
            <a:r>
              <a:rPr lang="nl-BE" b="1" dirty="0" err="1"/>
              <a:t>Specifically</a:t>
            </a:r>
            <a:endParaRPr lang="nl-BE" b="1" dirty="0"/>
          </a:p>
        </p:txBody>
      </p:sp>
      <p:sp>
        <p:nvSpPr>
          <p:cNvPr id="7" name="Tekstvak 6">
            <a:extLst>
              <a:ext uri="{FF2B5EF4-FFF2-40B4-BE49-F238E27FC236}">
                <a16:creationId xmlns:a16="http://schemas.microsoft.com/office/drawing/2014/main" id="{53FD6BA6-95C2-C85A-E293-01118762B385}"/>
              </a:ext>
            </a:extLst>
          </p:cNvPr>
          <p:cNvSpPr txBox="1"/>
          <p:nvPr/>
        </p:nvSpPr>
        <p:spPr>
          <a:xfrm>
            <a:off x="7866743" y="4905829"/>
            <a:ext cx="1407886" cy="369332"/>
          </a:xfrm>
          <a:prstGeom prst="rect">
            <a:avLst/>
          </a:prstGeom>
          <a:solidFill>
            <a:srgbClr val="C8DBFE"/>
          </a:solidFill>
          <a:ln>
            <a:solidFill>
              <a:srgbClr val="C8DBFE"/>
            </a:solidFill>
          </a:ln>
        </p:spPr>
        <p:txBody>
          <a:bodyPr wrap="square" rtlCol="0">
            <a:spAutoFit/>
          </a:bodyPr>
          <a:lstStyle/>
          <a:p>
            <a:r>
              <a:rPr lang="nl-BE" b="1" dirty="0" err="1"/>
              <a:t>Measurable</a:t>
            </a:r>
            <a:endParaRPr lang="nl-BE" b="1" dirty="0"/>
          </a:p>
        </p:txBody>
      </p:sp>
      <p:sp>
        <p:nvSpPr>
          <p:cNvPr id="9" name="Tekstvak 8">
            <a:extLst>
              <a:ext uri="{FF2B5EF4-FFF2-40B4-BE49-F238E27FC236}">
                <a16:creationId xmlns:a16="http://schemas.microsoft.com/office/drawing/2014/main" id="{05091039-81D4-E021-9790-6D7F5E2B8722}"/>
              </a:ext>
            </a:extLst>
          </p:cNvPr>
          <p:cNvSpPr txBox="1"/>
          <p:nvPr/>
        </p:nvSpPr>
        <p:spPr>
          <a:xfrm>
            <a:off x="7866743" y="5573486"/>
            <a:ext cx="1524000" cy="377371"/>
          </a:xfrm>
          <a:prstGeom prst="rect">
            <a:avLst/>
          </a:prstGeom>
          <a:solidFill>
            <a:srgbClr val="C8DBFE"/>
          </a:solidFill>
          <a:ln>
            <a:solidFill>
              <a:srgbClr val="C8DBFE"/>
            </a:solidFill>
          </a:ln>
        </p:spPr>
        <p:txBody>
          <a:bodyPr wrap="square" rtlCol="0">
            <a:spAutoFit/>
          </a:bodyPr>
          <a:lstStyle/>
          <a:p>
            <a:r>
              <a:rPr lang="nl-BE" b="1" dirty="0" err="1"/>
              <a:t>Acceptable</a:t>
            </a:r>
            <a:endParaRPr lang="nl-BE" b="1" dirty="0"/>
          </a:p>
        </p:txBody>
      </p:sp>
      <p:sp>
        <p:nvSpPr>
          <p:cNvPr id="10" name="Tekstvak 9">
            <a:extLst>
              <a:ext uri="{FF2B5EF4-FFF2-40B4-BE49-F238E27FC236}">
                <a16:creationId xmlns:a16="http://schemas.microsoft.com/office/drawing/2014/main" id="{23E1AA7D-D6D1-2276-FBBE-A94333A619A5}"/>
              </a:ext>
            </a:extLst>
          </p:cNvPr>
          <p:cNvSpPr txBox="1"/>
          <p:nvPr/>
        </p:nvSpPr>
        <p:spPr>
          <a:xfrm>
            <a:off x="7866743" y="6212114"/>
            <a:ext cx="1407886" cy="377371"/>
          </a:xfrm>
          <a:prstGeom prst="rect">
            <a:avLst/>
          </a:prstGeom>
          <a:solidFill>
            <a:srgbClr val="C8DBFE"/>
          </a:solidFill>
          <a:ln>
            <a:solidFill>
              <a:srgbClr val="C8DBFE"/>
            </a:solidFill>
          </a:ln>
        </p:spPr>
        <p:txBody>
          <a:bodyPr wrap="square" rtlCol="0">
            <a:spAutoFit/>
          </a:bodyPr>
          <a:lstStyle/>
          <a:p>
            <a:r>
              <a:rPr lang="nl-BE" b="1" dirty="0" err="1"/>
              <a:t>Realistic</a:t>
            </a:r>
            <a:endParaRPr lang="nl-BE" b="1" dirty="0"/>
          </a:p>
        </p:txBody>
      </p:sp>
      <p:sp>
        <p:nvSpPr>
          <p:cNvPr id="11" name="Tekstvak 10">
            <a:extLst>
              <a:ext uri="{FF2B5EF4-FFF2-40B4-BE49-F238E27FC236}">
                <a16:creationId xmlns:a16="http://schemas.microsoft.com/office/drawing/2014/main" id="{CD68123E-2B42-1DFE-04CD-6310D9C963DA}"/>
              </a:ext>
            </a:extLst>
          </p:cNvPr>
          <p:cNvSpPr txBox="1"/>
          <p:nvPr/>
        </p:nvSpPr>
        <p:spPr>
          <a:xfrm>
            <a:off x="7866743" y="6865257"/>
            <a:ext cx="1669143" cy="377371"/>
          </a:xfrm>
          <a:prstGeom prst="rect">
            <a:avLst/>
          </a:prstGeom>
          <a:solidFill>
            <a:srgbClr val="C8DBFE"/>
          </a:solidFill>
          <a:ln>
            <a:solidFill>
              <a:srgbClr val="C8DBFE"/>
            </a:solidFill>
          </a:ln>
        </p:spPr>
        <p:txBody>
          <a:bodyPr wrap="square" rtlCol="0">
            <a:spAutoFit/>
          </a:bodyPr>
          <a:lstStyle/>
          <a:p>
            <a:r>
              <a:rPr lang="nl-BE" b="1" dirty="0"/>
              <a:t>Time-</a:t>
            </a:r>
            <a:r>
              <a:rPr lang="nl-BE" b="1" dirty="0" err="1"/>
              <a:t>bound</a:t>
            </a:r>
            <a:endParaRPr lang="nl-BE" b="1" dirty="0"/>
          </a:p>
        </p:txBody>
      </p:sp>
      <p:sp>
        <p:nvSpPr>
          <p:cNvPr id="12" name="Tekstvak 11">
            <a:extLst>
              <a:ext uri="{FF2B5EF4-FFF2-40B4-BE49-F238E27FC236}">
                <a16:creationId xmlns:a16="http://schemas.microsoft.com/office/drawing/2014/main" id="{A71DCD03-BB5F-F176-5CD5-FC4B33E6C9DF}"/>
              </a:ext>
            </a:extLst>
          </p:cNvPr>
          <p:cNvSpPr txBox="1"/>
          <p:nvPr/>
        </p:nvSpPr>
        <p:spPr>
          <a:xfrm>
            <a:off x="9913257" y="4252686"/>
            <a:ext cx="1277257" cy="377371"/>
          </a:xfrm>
          <a:prstGeom prst="rect">
            <a:avLst/>
          </a:prstGeom>
          <a:solidFill>
            <a:srgbClr val="C8DBFE"/>
          </a:solidFill>
          <a:ln>
            <a:solidFill>
              <a:srgbClr val="C8DBFE"/>
            </a:solidFill>
          </a:ln>
        </p:spPr>
        <p:txBody>
          <a:bodyPr wrap="square" rtlCol="0">
            <a:spAutoFit/>
          </a:bodyPr>
          <a:lstStyle/>
          <a:p>
            <a:r>
              <a:rPr lang="nl-BE" b="1" dirty="0"/>
              <a:t>WHAT?</a:t>
            </a:r>
          </a:p>
        </p:txBody>
      </p:sp>
      <p:sp>
        <p:nvSpPr>
          <p:cNvPr id="13" name="Tekstvak 12">
            <a:extLst>
              <a:ext uri="{FF2B5EF4-FFF2-40B4-BE49-F238E27FC236}">
                <a16:creationId xmlns:a16="http://schemas.microsoft.com/office/drawing/2014/main" id="{7AFBE8FD-027B-D300-7EC0-C6E8A8E26E67}"/>
              </a:ext>
            </a:extLst>
          </p:cNvPr>
          <p:cNvSpPr txBox="1"/>
          <p:nvPr/>
        </p:nvSpPr>
        <p:spPr>
          <a:xfrm>
            <a:off x="9913257" y="4905829"/>
            <a:ext cx="1407886" cy="377371"/>
          </a:xfrm>
          <a:prstGeom prst="rect">
            <a:avLst/>
          </a:prstGeom>
          <a:solidFill>
            <a:srgbClr val="C8DBFE"/>
          </a:solidFill>
          <a:ln>
            <a:solidFill>
              <a:srgbClr val="C8DBFE"/>
            </a:solidFill>
          </a:ln>
        </p:spPr>
        <p:txBody>
          <a:bodyPr wrap="square" rtlCol="0">
            <a:spAutoFit/>
          </a:bodyPr>
          <a:lstStyle/>
          <a:p>
            <a:r>
              <a:rPr lang="nl-BE" b="1" dirty="0"/>
              <a:t>TO WHICH?</a:t>
            </a:r>
          </a:p>
        </p:txBody>
      </p:sp>
      <p:sp>
        <p:nvSpPr>
          <p:cNvPr id="14" name="Tekstvak 13">
            <a:extLst>
              <a:ext uri="{FF2B5EF4-FFF2-40B4-BE49-F238E27FC236}">
                <a16:creationId xmlns:a16="http://schemas.microsoft.com/office/drawing/2014/main" id="{1751CC24-D21A-9CBE-6C68-6D68D458A372}"/>
              </a:ext>
            </a:extLst>
          </p:cNvPr>
          <p:cNvSpPr txBox="1"/>
          <p:nvPr/>
        </p:nvSpPr>
        <p:spPr>
          <a:xfrm>
            <a:off x="9913257" y="5573486"/>
            <a:ext cx="1175657" cy="377371"/>
          </a:xfrm>
          <a:prstGeom prst="rect">
            <a:avLst/>
          </a:prstGeom>
          <a:solidFill>
            <a:srgbClr val="C8DBFE"/>
          </a:solidFill>
          <a:ln>
            <a:solidFill>
              <a:srgbClr val="C8DBFE"/>
            </a:solidFill>
          </a:ln>
        </p:spPr>
        <p:txBody>
          <a:bodyPr wrap="square" rtlCol="0">
            <a:spAutoFit/>
          </a:bodyPr>
          <a:lstStyle/>
          <a:p>
            <a:r>
              <a:rPr lang="nl-BE" b="1" dirty="0"/>
              <a:t>WHY?</a:t>
            </a:r>
          </a:p>
        </p:txBody>
      </p:sp>
      <p:sp>
        <p:nvSpPr>
          <p:cNvPr id="15" name="Tekstvak 14">
            <a:extLst>
              <a:ext uri="{FF2B5EF4-FFF2-40B4-BE49-F238E27FC236}">
                <a16:creationId xmlns:a16="http://schemas.microsoft.com/office/drawing/2014/main" id="{97B5C243-1E09-84B5-C280-5AAC1B373BD0}"/>
              </a:ext>
            </a:extLst>
          </p:cNvPr>
          <p:cNvSpPr txBox="1"/>
          <p:nvPr/>
        </p:nvSpPr>
        <p:spPr>
          <a:xfrm>
            <a:off x="9913257" y="6212114"/>
            <a:ext cx="1175657" cy="377371"/>
          </a:xfrm>
          <a:prstGeom prst="rect">
            <a:avLst/>
          </a:prstGeom>
          <a:solidFill>
            <a:srgbClr val="C8DBFE"/>
          </a:solidFill>
          <a:ln>
            <a:solidFill>
              <a:srgbClr val="C8DBFE"/>
            </a:solidFill>
          </a:ln>
        </p:spPr>
        <p:txBody>
          <a:bodyPr wrap="square" rtlCol="0">
            <a:spAutoFit/>
          </a:bodyPr>
          <a:lstStyle/>
          <a:p>
            <a:r>
              <a:rPr lang="nl-BE" b="1" dirty="0"/>
              <a:t>WHICH?</a:t>
            </a:r>
          </a:p>
        </p:txBody>
      </p:sp>
      <p:sp>
        <p:nvSpPr>
          <p:cNvPr id="16" name="Tekstvak 15">
            <a:extLst>
              <a:ext uri="{FF2B5EF4-FFF2-40B4-BE49-F238E27FC236}">
                <a16:creationId xmlns:a16="http://schemas.microsoft.com/office/drawing/2014/main" id="{697707CA-8589-A8EA-6218-0664A56128B6}"/>
              </a:ext>
            </a:extLst>
          </p:cNvPr>
          <p:cNvSpPr txBox="1"/>
          <p:nvPr/>
        </p:nvSpPr>
        <p:spPr>
          <a:xfrm>
            <a:off x="9913257" y="6865257"/>
            <a:ext cx="1175657" cy="377371"/>
          </a:xfrm>
          <a:prstGeom prst="rect">
            <a:avLst/>
          </a:prstGeom>
          <a:solidFill>
            <a:srgbClr val="C8DBFE"/>
          </a:solidFill>
          <a:ln>
            <a:solidFill>
              <a:srgbClr val="C8DBFE"/>
            </a:solidFill>
          </a:ln>
        </p:spPr>
        <p:txBody>
          <a:bodyPr wrap="square" rtlCol="0">
            <a:spAutoFit/>
          </a:bodyPr>
          <a:lstStyle/>
          <a:p>
            <a:r>
              <a:rPr lang="nl-BE" b="1" dirty="0"/>
              <a:t>WHEN?</a:t>
            </a:r>
          </a:p>
        </p:txBody>
      </p:sp>
      <p:sp>
        <p:nvSpPr>
          <p:cNvPr id="17" name="Tekstvak 16">
            <a:extLst>
              <a:ext uri="{FF2B5EF4-FFF2-40B4-BE49-F238E27FC236}">
                <a16:creationId xmlns:a16="http://schemas.microsoft.com/office/drawing/2014/main" id="{DFE9E195-8B0C-F9B9-87F3-E2CE0D29FE5C}"/>
              </a:ext>
            </a:extLst>
          </p:cNvPr>
          <p:cNvSpPr txBox="1"/>
          <p:nvPr/>
        </p:nvSpPr>
        <p:spPr>
          <a:xfrm>
            <a:off x="11887200" y="4252686"/>
            <a:ext cx="3439886" cy="338554"/>
          </a:xfrm>
          <a:prstGeom prst="rect">
            <a:avLst/>
          </a:prstGeom>
          <a:solidFill>
            <a:srgbClr val="C8DBFE"/>
          </a:solidFill>
          <a:ln>
            <a:solidFill>
              <a:srgbClr val="C8DBFE"/>
            </a:solidFill>
          </a:ln>
        </p:spPr>
        <p:txBody>
          <a:bodyPr wrap="square" rtlCol="0">
            <a:spAutoFit/>
          </a:bodyPr>
          <a:lstStyle/>
          <a:p>
            <a:r>
              <a:rPr lang="nl-BE" sz="1600" b="1" dirty="0"/>
              <a:t>I </a:t>
            </a:r>
            <a:r>
              <a:rPr lang="nl-BE" sz="1600" b="1" dirty="0" err="1"/>
              <a:t>know</a:t>
            </a:r>
            <a:r>
              <a:rPr lang="nl-BE" sz="1600" b="1" dirty="0"/>
              <a:t> </a:t>
            </a:r>
            <a:r>
              <a:rPr lang="nl-BE" sz="1600" b="1" dirty="0" err="1"/>
              <a:t>exactly</a:t>
            </a:r>
            <a:r>
              <a:rPr lang="nl-BE" sz="1600" b="1" dirty="0"/>
              <a:t> </a:t>
            </a:r>
            <a:r>
              <a:rPr lang="nl-BE" sz="1600" b="1" dirty="0" err="1"/>
              <a:t>what</a:t>
            </a:r>
            <a:r>
              <a:rPr lang="nl-BE" sz="1600" b="1" dirty="0"/>
              <a:t> I want </a:t>
            </a:r>
            <a:r>
              <a:rPr lang="nl-BE" sz="1600" b="1" dirty="0" err="1"/>
              <a:t>to</a:t>
            </a:r>
            <a:r>
              <a:rPr lang="nl-BE" sz="1600" b="1" dirty="0"/>
              <a:t> </a:t>
            </a:r>
            <a:r>
              <a:rPr lang="nl-BE" sz="1600" b="1" dirty="0" err="1"/>
              <a:t>achieve</a:t>
            </a:r>
            <a:r>
              <a:rPr lang="nl-BE" sz="1600" b="1" dirty="0"/>
              <a:t>.</a:t>
            </a:r>
          </a:p>
        </p:txBody>
      </p:sp>
      <p:sp>
        <p:nvSpPr>
          <p:cNvPr id="18" name="Tekstvak 17">
            <a:extLst>
              <a:ext uri="{FF2B5EF4-FFF2-40B4-BE49-F238E27FC236}">
                <a16:creationId xmlns:a16="http://schemas.microsoft.com/office/drawing/2014/main" id="{4217D5DC-F987-7F10-DC6B-F57E7BEEC41A}"/>
              </a:ext>
            </a:extLst>
          </p:cNvPr>
          <p:cNvSpPr txBox="1"/>
          <p:nvPr/>
        </p:nvSpPr>
        <p:spPr>
          <a:xfrm>
            <a:off x="11887200" y="4840467"/>
            <a:ext cx="3439886" cy="584775"/>
          </a:xfrm>
          <a:prstGeom prst="rect">
            <a:avLst/>
          </a:prstGeom>
          <a:solidFill>
            <a:srgbClr val="C8DBFE"/>
          </a:solidFill>
          <a:ln>
            <a:solidFill>
              <a:srgbClr val="C8DBFE"/>
            </a:solidFill>
          </a:ln>
        </p:spPr>
        <p:txBody>
          <a:bodyPr wrap="square" rtlCol="0">
            <a:spAutoFit/>
          </a:bodyPr>
          <a:lstStyle/>
          <a:p>
            <a:r>
              <a:rPr lang="nl-BE" sz="1600" b="1" dirty="0"/>
              <a:t>I </a:t>
            </a:r>
            <a:r>
              <a:rPr lang="nl-BE" sz="1600" b="1" dirty="0" err="1"/>
              <a:t>know</a:t>
            </a:r>
            <a:r>
              <a:rPr lang="nl-BE" sz="1600" b="1" dirty="0"/>
              <a:t> </a:t>
            </a:r>
            <a:r>
              <a:rPr lang="nl-BE" sz="1600" b="1" dirty="0" err="1"/>
              <a:t>exactly</a:t>
            </a:r>
            <a:r>
              <a:rPr lang="nl-BE" sz="1600" b="1" dirty="0"/>
              <a:t> </a:t>
            </a:r>
            <a:r>
              <a:rPr lang="nl-BE" sz="1600" b="1" dirty="0" err="1"/>
              <a:t>by</a:t>
            </a:r>
            <a:r>
              <a:rPr lang="nl-BE" sz="1600" b="1" dirty="0"/>
              <a:t> </a:t>
            </a:r>
            <a:r>
              <a:rPr lang="nl-BE" sz="1600" b="1" dirty="0" err="1"/>
              <a:t>which</a:t>
            </a:r>
            <a:r>
              <a:rPr lang="nl-BE" sz="1600" b="1" dirty="0"/>
              <a:t> I </a:t>
            </a:r>
            <a:r>
              <a:rPr lang="nl-BE" sz="1600" b="1" dirty="0" err="1"/>
              <a:t>can</a:t>
            </a:r>
            <a:r>
              <a:rPr lang="nl-BE" sz="1600" b="1" dirty="0"/>
              <a:t> </a:t>
            </a:r>
            <a:r>
              <a:rPr lang="nl-BE" sz="1600" b="1" dirty="0" err="1"/>
              <a:t>tell</a:t>
            </a:r>
            <a:r>
              <a:rPr lang="nl-BE" sz="1600" b="1" dirty="0"/>
              <a:t> </a:t>
            </a:r>
            <a:r>
              <a:rPr lang="nl-BE" sz="1600" b="1" dirty="0" err="1"/>
              <a:t>if</a:t>
            </a:r>
            <a:r>
              <a:rPr lang="nl-BE" sz="1600" b="1" dirty="0"/>
              <a:t> </a:t>
            </a:r>
            <a:r>
              <a:rPr lang="nl-BE" sz="1600" b="1" dirty="0" err="1"/>
              <a:t>the</a:t>
            </a:r>
            <a:r>
              <a:rPr lang="nl-BE" sz="1600" b="1" dirty="0"/>
              <a:t> </a:t>
            </a:r>
            <a:r>
              <a:rPr lang="nl-BE" sz="1600" b="1" dirty="0" err="1"/>
              <a:t>result</a:t>
            </a:r>
            <a:r>
              <a:rPr lang="nl-BE" sz="1600" b="1" dirty="0"/>
              <a:t> has been </a:t>
            </a:r>
            <a:r>
              <a:rPr lang="nl-BE" sz="1600" b="1" dirty="0" err="1"/>
              <a:t>achieved</a:t>
            </a:r>
            <a:r>
              <a:rPr lang="nl-BE" sz="1600" b="1" dirty="0"/>
              <a:t>.</a:t>
            </a:r>
          </a:p>
        </p:txBody>
      </p:sp>
      <p:sp>
        <p:nvSpPr>
          <p:cNvPr id="19" name="Tekstvak 18">
            <a:extLst>
              <a:ext uri="{FF2B5EF4-FFF2-40B4-BE49-F238E27FC236}">
                <a16:creationId xmlns:a16="http://schemas.microsoft.com/office/drawing/2014/main" id="{6CEEFD74-2DB9-E640-E256-08E2E3D33DB2}"/>
              </a:ext>
            </a:extLst>
          </p:cNvPr>
          <p:cNvSpPr txBox="1"/>
          <p:nvPr/>
        </p:nvSpPr>
        <p:spPr>
          <a:xfrm>
            <a:off x="11887200" y="5476803"/>
            <a:ext cx="3439886" cy="584775"/>
          </a:xfrm>
          <a:prstGeom prst="rect">
            <a:avLst/>
          </a:prstGeom>
          <a:solidFill>
            <a:srgbClr val="C8DBFE"/>
          </a:solidFill>
          <a:ln>
            <a:solidFill>
              <a:srgbClr val="C8DBFE"/>
            </a:solidFill>
          </a:ln>
        </p:spPr>
        <p:txBody>
          <a:bodyPr wrap="square" rtlCol="0">
            <a:spAutoFit/>
          </a:bodyPr>
          <a:lstStyle/>
          <a:p>
            <a:r>
              <a:rPr lang="nl-BE" sz="1600" b="1" dirty="0"/>
              <a:t>I </a:t>
            </a:r>
            <a:r>
              <a:rPr lang="nl-BE" sz="1600" b="1" dirty="0" err="1"/>
              <a:t>know</a:t>
            </a:r>
            <a:r>
              <a:rPr lang="nl-BE" sz="1600" b="1" dirty="0"/>
              <a:t> </a:t>
            </a:r>
            <a:r>
              <a:rPr lang="nl-BE" sz="1600" b="1" dirty="0" err="1"/>
              <a:t>why</a:t>
            </a:r>
            <a:r>
              <a:rPr lang="nl-BE" sz="1600" b="1" dirty="0"/>
              <a:t> I want </a:t>
            </a:r>
            <a:r>
              <a:rPr lang="nl-BE" sz="1600" b="1" dirty="0" err="1"/>
              <a:t>to</a:t>
            </a:r>
            <a:r>
              <a:rPr lang="nl-BE" sz="1600" b="1" dirty="0"/>
              <a:t> </a:t>
            </a:r>
            <a:r>
              <a:rPr lang="nl-BE" sz="1600" b="1" dirty="0" err="1"/>
              <a:t>achieve</a:t>
            </a:r>
            <a:r>
              <a:rPr lang="nl-BE" sz="1600" b="1" dirty="0"/>
              <a:t> </a:t>
            </a:r>
            <a:r>
              <a:rPr lang="nl-BE" sz="1600" b="1" dirty="0" err="1"/>
              <a:t>this</a:t>
            </a:r>
            <a:r>
              <a:rPr lang="nl-BE" sz="1600" b="1" dirty="0"/>
              <a:t> </a:t>
            </a:r>
            <a:r>
              <a:rPr lang="nl-BE" sz="1600" b="1" dirty="0" err="1"/>
              <a:t>objective</a:t>
            </a:r>
            <a:r>
              <a:rPr lang="nl-BE" sz="1600" b="1" dirty="0"/>
              <a:t>.</a:t>
            </a:r>
          </a:p>
        </p:txBody>
      </p:sp>
      <p:sp>
        <p:nvSpPr>
          <p:cNvPr id="20" name="Tekstvak 19">
            <a:extLst>
              <a:ext uri="{FF2B5EF4-FFF2-40B4-BE49-F238E27FC236}">
                <a16:creationId xmlns:a16="http://schemas.microsoft.com/office/drawing/2014/main" id="{2D70E711-8FF0-ACC0-D403-F00AFE6CE855}"/>
              </a:ext>
            </a:extLst>
          </p:cNvPr>
          <p:cNvSpPr txBox="1"/>
          <p:nvPr/>
        </p:nvSpPr>
        <p:spPr>
          <a:xfrm>
            <a:off x="11887200" y="6127322"/>
            <a:ext cx="3439886" cy="584775"/>
          </a:xfrm>
          <a:prstGeom prst="rect">
            <a:avLst/>
          </a:prstGeom>
          <a:solidFill>
            <a:srgbClr val="C8DBFE"/>
          </a:solidFill>
          <a:ln>
            <a:solidFill>
              <a:srgbClr val="C8DBFE"/>
            </a:solidFill>
          </a:ln>
        </p:spPr>
        <p:txBody>
          <a:bodyPr wrap="square" rtlCol="0">
            <a:spAutoFit/>
          </a:bodyPr>
          <a:lstStyle/>
          <a:p>
            <a:r>
              <a:rPr lang="nl-BE" sz="1600" b="1" dirty="0"/>
              <a:t>I </a:t>
            </a:r>
            <a:r>
              <a:rPr lang="nl-BE" sz="1600" b="1" dirty="0" err="1"/>
              <a:t>know</a:t>
            </a:r>
            <a:r>
              <a:rPr lang="nl-BE" sz="1600" b="1" dirty="0"/>
              <a:t> </a:t>
            </a:r>
            <a:r>
              <a:rPr lang="nl-BE" sz="1600" b="1" dirty="0" err="1"/>
              <a:t>what</a:t>
            </a:r>
            <a:r>
              <a:rPr lang="nl-BE" sz="1600" b="1" dirty="0"/>
              <a:t> </a:t>
            </a:r>
            <a:r>
              <a:rPr lang="nl-BE" sz="1600" b="1" dirty="0" err="1"/>
              <a:t>feasible</a:t>
            </a:r>
            <a:r>
              <a:rPr lang="nl-BE" sz="1600" b="1" dirty="0"/>
              <a:t> actions I take </a:t>
            </a:r>
            <a:r>
              <a:rPr lang="nl-BE" sz="1600" b="1" dirty="0" err="1"/>
              <a:t>to</a:t>
            </a:r>
            <a:r>
              <a:rPr lang="nl-BE" sz="1600" b="1" dirty="0"/>
              <a:t> </a:t>
            </a:r>
            <a:r>
              <a:rPr lang="nl-BE" sz="1600" b="1" dirty="0" err="1"/>
              <a:t>achieve</a:t>
            </a:r>
            <a:r>
              <a:rPr lang="nl-BE" sz="1600" b="1" dirty="0"/>
              <a:t> </a:t>
            </a:r>
            <a:r>
              <a:rPr lang="nl-BE" sz="1600" b="1" dirty="0" err="1"/>
              <a:t>my</a:t>
            </a:r>
            <a:r>
              <a:rPr lang="nl-BE" sz="1600" b="1" dirty="0"/>
              <a:t> goal.</a:t>
            </a:r>
          </a:p>
        </p:txBody>
      </p:sp>
      <p:sp>
        <p:nvSpPr>
          <p:cNvPr id="21" name="Tekstvak 20">
            <a:extLst>
              <a:ext uri="{FF2B5EF4-FFF2-40B4-BE49-F238E27FC236}">
                <a16:creationId xmlns:a16="http://schemas.microsoft.com/office/drawing/2014/main" id="{7C67C968-0326-2F28-6FBC-A233C6DCD361}"/>
              </a:ext>
            </a:extLst>
          </p:cNvPr>
          <p:cNvSpPr txBox="1"/>
          <p:nvPr/>
        </p:nvSpPr>
        <p:spPr>
          <a:xfrm>
            <a:off x="11887200" y="6799607"/>
            <a:ext cx="3439886" cy="615553"/>
          </a:xfrm>
          <a:prstGeom prst="rect">
            <a:avLst/>
          </a:prstGeom>
          <a:solidFill>
            <a:srgbClr val="C8DBFE"/>
          </a:solidFill>
          <a:ln>
            <a:solidFill>
              <a:srgbClr val="C8DBFE"/>
            </a:solidFill>
          </a:ln>
        </p:spPr>
        <p:txBody>
          <a:bodyPr wrap="square" rtlCol="0">
            <a:spAutoFit/>
          </a:bodyPr>
          <a:lstStyle/>
          <a:p>
            <a:r>
              <a:rPr lang="nl-BE" sz="1600" b="1" dirty="0"/>
              <a:t>I </a:t>
            </a:r>
            <a:r>
              <a:rPr lang="nl-BE" sz="1600" b="1" dirty="0" err="1"/>
              <a:t>know</a:t>
            </a:r>
            <a:r>
              <a:rPr lang="nl-BE" sz="1600" b="1" dirty="0"/>
              <a:t> </a:t>
            </a:r>
            <a:r>
              <a:rPr lang="nl-BE" sz="1600" b="1" dirty="0" err="1"/>
              <a:t>clearly</a:t>
            </a:r>
            <a:r>
              <a:rPr lang="nl-BE" sz="1600" b="1" dirty="0"/>
              <a:t> </a:t>
            </a:r>
            <a:r>
              <a:rPr lang="nl-BE" sz="1600" b="1" dirty="0" err="1"/>
              <a:t>when</a:t>
            </a:r>
            <a:r>
              <a:rPr lang="nl-BE" sz="1600" b="1" dirty="0"/>
              <a:t> I start </a:t>
            </a:r>
            <a:r>
              <a:rPr lang="nl-BE" sz="1600" b="1" dirty="0" err="1"/>
              <a:t>and</a:t>
            </a:r>
            <a:r>
              <a:rPr lang="nl-BE" sz="1600" b="1" dirty="0"/>
              <a:t> </a:t>
            </a:r>
            <a:r>
              <a:rPr lang="nl-BE" sz="1600" b="1" dirty="0" err="1"/>
              <a:t>when</a:t>
            </a:r>
            <a:r>
              <a:rPr lang="nl-BE" sz="1600" b="1" dirty="0"/>
              <a:t> </a:t>
            </a:r>
            <a:r>
              <a:rPr lang="nl-BE" sz="1600" b="1" dirty="0" err="1"/>
              <a:t>my</a:t>
            </a:r>
            <a:r>
              <a:rPr lang="nl-BE" sz="1600" b="1" dirty="0"/>
              <a:t> goal </a:t>
            </a:r>
            <a:r>
              <a:rPr lang="nl-BE" sz="1600" b="1" dirty="0" err="1"/>
              <a:t>should</a:t>
            </a:r>
            <a:r>
              <a:rPr lang="nl-BE" sz="1600" b="1" dirty="0"/>
              <a:t> </a:t>
            </a:r>
            <a:r>
              <a:rPr lang="nl-BE" sz="1600" b="1" dirty="0" err="1"/>
              <a:t>be</a:t>
            </a:r>
            <a:r>
              <a:rPr lang="nl-BE" sz="1600" b="1" dirty="0"/>
              <a:t> </a:t>
            </a:r>
            <a:r>
              <a:rPr lang="nl-BE" sz="1600" b="1" dirty="0" err="1"/>
              <a:t>achieved</a:t>
            </a:r>
            <a:r>
              <a:rPr lang="nl-BE" dirty="0"/>
              <a:t>.</a:t>
            </a:r>
          </a:p>
        </p:txBody>
      </p:sp>
    </p:spTree>
    <p:extLst>
      <p:ext uri="{BB962C8B-B14F-4D97-AF65-F5344CB8AC3E}">
        <p14:creationId xmlns:p14="http://schemas.microsoft.com/office/powerpoint/2010/main" val="322497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DE4575F-43FB-4C83-BB6C-A539F7DE92CB}"/>
              </a:ext>
            </a:extLst>
          </p:cNvPr>
          <p:cNvSpPr>
            <a:spLocks noGrp="1"/>
          </p:cNvSpPr>
          <p:nvPr>
            <p:ph type="body" sz="quarter" idx="17"/>
          </p:nvPr>
        </p:nvSpPr>
        <p:spPr/>
        <p:txBody>
          <a:bodyPr/>
          <a:lstStyle/>
          <a:p>
            <a:r>
              <a:rPr lang="nl-BE" sz="4400" dirty="0"/>
              <a:t>3.1 </a:t>
            </a:r>
            <a:r>
              <a:rPr lang="nl-BE" sz="4400" dirty="0" err="1"/>
              <a:t>Reflect</a:t>
            </a:r>
            <a:r>
              <a:rPr lang="nl-BE" sz="4400" dirty="0"/>
              <a:t> </a:t>
            </a:r>
          </a:p>
          <a:p>
            <a:r>
              <a:rPr lang="nl-BE" sz="3200" dirty="0" err="1"/>
              <a:t>To</a:t>
            </a:r>
            <a:r>
              <a:rPr lang="nl-BE" sz="3200" dirty="0"/>
              <a:t> </a:t>
            </a:r>
            <a:r>
              <a:rPr lang="nl-BE" sz="3200" dirty="0" err="1"/>
              <a:t>reflect</a:t>
            </a:r>
            <a:r>
              <a:rPr lang="nl-BE" sz="3200" dirty="0"/>
              <a:t> is </a:t>
            </a:r>
            <a:r>
              <a:rPr lang="nl-BE" sz="3200" b="1" dirty="0" err="1"/>
              <a:t>to</a:t>
            </a:r>
            <a:r>
              <a:rPr lang="nl-BE" sz="3200" b="1" dirty="0"/>
              <a:t> </a:t>
            </a:r>
            <a:r>
              <a:rPr lang="nl-BE" sz="3200" b="1" dirty="0" err="1"/>
              <a:t>think</a:t>
            </a:r>
            <a:r>
              <a:rPr lang="nl-BE" sz="3200" b="1" dirty="0"/>
              <a:t> </a:t>
            </a:r>
            <a:r>
              <a:rPr lang="nl-BE" sz="3200" dirty="0"/>
              <a:t>on a </a:t>
            </a:r>
            <a:r>
              <a:rPr lang="nl-BE" sz="3200" dirty="0" err="1"/>
              <a:t>given</a:t>
            </a:r>
            <a:r>
              <a:rPr lang="nl-BE" sz="3200" dirty="0"/>
              <a:t> </a:t>
            </a:r>
            <a:r>
              <a:rPr lang="nl-BE" sz="3200" dirty="0" err="1"/>
              <a:t>fact</a:t>
            </a:r>
            <a:r>
              <a:rPr lang="nl-BE" sz="3200" dirty="0"/>
              <a:t> (</a:t>
            </a:r>
            <a:r>
              <a:rPr lang="nl-BE" sz="3200" b="1" dirty="0"/>
              <a:t>action, </a:t>
            </a:r>
            <a:r>
              <a:rPr lang="nl-BE" sz="3200" b="1" dirty="0" err="1"/>
              <a:t>thought</a:t>
            </a:r>
            <a:r>
              <a:rPr lang="nl-BE" sz="3200" b="1" dirty="0"/>
              <a:t>, feeling</a:t>
            </a:r>
            <a:r>
              <a:rPr lang="nl-BE" sz="3200" dirty="0"/>
              <a:t>) </a:t>
            </a:r>
            <a:r>
              <a:rPr lang="nl-BE" sz="3200" dirty="0" err="1"/>
              <a:t>with</a:t>
            </a:r>
            <a:r>
              <a:rPr lang="nl-BE" sz="3200" dirty="0"/>
              <a:t> a view </a:t>
            </a:r>
            <a:r>
              <a:rPr lang="nl-BE" sz="3200" dirty="0" err="1"/>
              <a:t>to</a:t>
            </a:r>
            <a:r>
              <a:rPr lang="nl-BE" sz="3200" dirty="0"/>
              <a:t> </a:t>
            </a:r>
            <a:r>
              <a:rPr lang="nl-BE" sz="3200" dirty="0" err="1"/>
              <a:t>learning</a:t>
            </a:r>
            <a:r>
              <a:rPr lang="nl-BE" sz="3200" dirty="0"/>
              <a:t> </a:t>
            </a:r>
            <a:r>
              <a:rPr lang="nl-BE" sz="3200" dirty="0" err="1"/>
              <a:t>something</a:t>
            </a:r>
            <a:r>
              <a:rPr lang="nl-BE" sz="3200" dirty="0"/>
              <a:t> </a:t>
            </a:r>
            <a:r>
              <a:rPr lang="nl-BE" sz="3200" dirty="0" err="1"/>
              <a:t>from</a:t>
            </a:r>
            <a:r>
              <a:rPr lang="nl-BE" sz="3200" dirty="0"/>
              <a:t> </a:t>
            </a:r>
            <a:r>
              <a:rPr lang="nl-BE" sz="3200" dirty="0" err="1"/>
              <a:t>it</a:t>
            </a:r>
            <a:r>
              <a:rPr lang="nl-BE" sz="3200" dirty="0"/>
              <a:t> </a:t>
            </a:r>
            <a:r>
              <a:rPr lang="nl-BE" sz="3200" dirty="0" err="1"/>
              <a:t>for</a:t>
            </a:r>
            <a:r>
              <a:rPr lang="nl-BE" sz="3200" dirty="0"/>
              <a:t> </a:t>
            </a:r>
            <a:r>
              <a:rPr lang="nl-BE" sz="3200" dirty="0" err="1"/>
              <a:t>improvement</a:t>
            </a:r>
            <a:r>
              <a:rPr lang="nl-BE" sz="3200" dirty="0"/>
              <a:t> in </a:t>
            </a:r>
            <a:r>
              <a:rPr lang="nl-BE" sz="3200" dirty="0" err="1"/>
              <a:t>the</a:t>
            </a:r>
            <a:r>
              <a:rPr lang="nl-BE" sz="3200" dirty="0"/>
              <a:t> </a:t>
            </a:r>
            <a:r>
              <a:rPr lang="nl-BE" sz="3200" dirty="0" err="1"/>
              <a:t>near</a:t>
            </a:r>
            <a:r>
              <a:rPr lang="nl-BE" sz="3200" dirty="0"/>
              <a:t> </a:t>
            </a:r>
            <a:r>
              <a:rPr lang="nl-BE" sz="3200" dirty="0" err="1"/>
              <a:t>and</a:t>
            </a:r>
            <a:r>
              <a:rPr lang="nl-BE" sz="3200" dirty="0"/>
              <a:t> </a:t>
            </a:r>
            <a:r>
              <a:rPr lang="nl-BE" sz="3200" dirty="0" err="1"/>
              <a:t>distant</a:t>
            </a:r>
            <a:r>
              <a:rPr lang="nl-BE" sz="3200" dirty="0"/>
              <a:t> </a:t>
            </a:r>
            <a:r>
              <a:rPr lang="nl-BE" sz="3200" dirty="0" err="1"/>
              <a:t>future</a:t>
            </a:r>
            <a:endParaRPr lang="nl-BE" sz="3200" dirty="0"/>
          </a:p>
          <a:p>
            <a:pPr lvl="1"/>
            <a:r>
              <a:rPr lang="nl-BE" sz="3200" i="1" dirty="0"/>
              <a:t>How </a:t>
            </a:r>
            <a:r>
              <a:rPr lang="nl-BE" sz="3200" b="1" i="1" dirty="0" err="1"/>
              <a:t>else</a:t>
            </a:r>
            <a:r>
              <a:rPr lang="nl-BE" sz="3200" i="1" dirty="0"/>
              <a:t> </a:t>
            </a:r>
            <a:r>
              <a:rPr lang="nl-BE" sz="3200" i="1" dirty="0" err="1"/>
              <a:t>would</a:t>
            </a:r>
            <a:r>
              <a:rPr lang="nl-BE" sz="3200" i="1" dirty="0"/>
              <a:t> I do </a:t>
            </a:r>
            <a:r>
              <a:rPr lang="nl-BE" sz="3200" i="1" dirty="0" err="1"/>
              <a:t>it</a:t>
            </a:r>
            <a:r>
              <a:rPr lang="nl-BE" sz="3200" i="1" dirty="0"/>
              <a:t>?</a:t>
            </a:r>
          </a:p>
          <a:p>
            <a:r>
              <a:rPr lang="nl-BE" sz="3200" dirty="0" err="1"/>
              <a:t>Reflection</a:t>
            </a:r>
            <a:r>
              <a:rPr lang="nl-BE" sz="3200" dirty="0"/>
              <a:t> is </a:t>
            </a:r>
            <a:r>
              <a:rPr lang="nl-BE" sz="3200" b="1" dirty="0" err="1"/>
              <a:t>conscious</a:t>
            </a:r>
            <a:r>
              <a:rPr lang="nl-BE" sz="3200" dirty="0"/>
              <a:t> thinking.</a:t>
            </a:r>
            <a:endParaRPr lang="nl-BE" sz="3200" b="1" dirty="0"/>
          </a:p>
          <a:p>
            <a:pPr lvl="1"/>
            <a:r>
              <a:rPr lang="nl-BE" sz="3200" i="1" dirty="0" err="1"/>
              <a:t>When</a:t>
            </a:r>
            <a:r>
              <a:rPr lang="nl-BE" sz="3200" i="1" dirty="0"/>
              <a:t> </a:t>
            </a:r>
            <a:r>
              <a:rPr lang="nl-BE" sz="3200" i="1" dirty="0" err="1"/>
              <a:t>you</a:t>
            </a:r>
            <a:r>
              <a:rPr lang="nl-BE" sz="3200" i="1" dirty="0"/>
              <a:t> </a:t>
            </a:r>
            <a:r>
              <a:rPr lang="nl-BE" sz="3200" i="1" dirty="0" err="1"/>
              <a:t>reflect</a:t>
            </a:r>
            <a:r>
              <a:rPr lang="nl-BE" sz="3200" i="1" dirty="0"/>
              <a:t>, </a:t>
            </a:r>
            <a:r>
              <a:rPr lang="nl-BE" sz="3200" i="1" dirty="0" err="1"/>
              <a:t>you</a:t>
            </a:r>
            <a:r>
              <a:rPr lang="nl-BE" sz="3200" i="1" dirty="0"/>
              <a:t> </a:t>
            </a:r>
            <a:r>
              <a:rPr lang="nl-BE" sz="3200" i="1" dirty="0" err="1"/>
              <a:t>consciously</a:t>
            </a:r>
            <a:r>
              <a:rPr lang="nl-BE" sz="3200" i="1" dirty="0"/>
              <a:t> </a:t>
            </a:r>
            <a:r>
              <a:rPr lang="nl-BE" sz="3200" i="1" dirty="0" err="1"/>
              <a:t>think</a:t>
            </a:r>
            <a:r>
              <a:rPr lang="nl-BE" sz="3200" i="1" dirty="0"/>
              <a:t> </a:t>
            </a:r>
            <a:r>
              <a:rPr lang="nl-BE" sz="3200" i="1" dirty="0" err="1"/>
              <a:t>about</a:t>
            </a:r>
            <a:r>
              <a:rPr lang="nl-BE" sz="3200" i="1" dirty="0"/>
              <a:t> </a:t>
            </a:r>
            <a:r>
              <a:rPr lang="nl-BE" sz="3200" i="1" dirty="0" err="1"/>
              <a:t>something</a:t>
            </a:r>
            <a:r>
              <a:rPr lang="nl-BE" sz="3200" i="1" dirty="0"/>
              <a:t>, </a:t>
            </a:r>
            <a:r>
              <a:rPr lang="nl-BE" sz="3200" i="1" dirty="0" err="1"/>
              <a:t>pay</a:t>
            </a:r>
            <a:r>
              <a:rPr lang="nl-BE" sz="3200" i="1" dirty="0"/>
              <a:t> extra attention </a:t>
            </a:r>
            <a:r>
              <a:rPr lang="nl-BE" sz="3200" i="1" dirty="0" err="1"/>
              <a:t>to</a:t>
            </a:r>
            <a:r>
              <a:rPr lang="nl-BE" sz="3200" i="1" dirty="0"/>
              <a:t> it. </a:t>
            </a:r>
            <a:r>
              <a:rPr lang="nl-BE" sz="3200" i="1" dirty="0" err="1"/>
              <a:t>You</a:t>
            </a:r>
            <a:r>
              <a:rPr lang="nl-BE" sz="3200" i="1" dirty="0"/>
              <a:t> </a:t>
            </a:r>
            <a:r>
              <a:rPr lang="nl-BE" sz="3200" i="1" dirty="0" err="1"/>
              <a:t>reflect</a:t>
            </a:r>
            <a:r>
              <a:rPr lang="nl-BE" sz="3200" i="1" dirty="0"/>
              <a:t> on </a:t>
            </a:r>
            <a:r>
              <a:rPr lang="nl-BE" sz="3200" i="1" dirty="0" err="1"/>
              <a:t>an</a:t>
            </a:r>
            <a:r>
              <a:rPr lang="nl-BE" sz="3200" i="1" dirty="0"/>
              <a:t> </a:t>
            </a:r>
            <a:r>
              <a:rPr lang="nl-BE" sz="3200" i="1" dirty="0" err="1"/>
              <a:t>experience</a:t>
            </a:r>
            <a:r>
              <a:rPr lang="nl-BE" sz="3200" i="1" dirty="0"/>
              <a:t> or </a:t>
            </a:r>
            <a:r>
              <a:rPr lang="nl-BE" sz="3200" i="1" dirty="0" err="1"/>
              <a:t>your</a:t>
            </a:r>
            <a:r>
              <a:rPr lang="nl-BE" sz="3200" i="1" dirty="0"/>
              <a:t> actions </a:t>
            </a:r>
            <a:r>
              <a:rPr lang="nl-BE" sz="3200" i="1" dirty="0" err="1"/>
              <a:t>and</a:t>
            </a:r>
            <a:r>
              <a:rPr lang="nl-BE" sz="3200" i="1" dirty="0"/>
              <a:t> </a:t>
            </a:r>
            <a:r>
              <a:rPr lang="nl-BE" sz="3200" i="1" dirty="0" err="1"/>
              <a:t>ask</a:t>
            </a:r>
            <a:r>
              <a:rPr lang="nl-BE" sz="3200" i="1" dirty="0"/>
              <a:t> </a:t>
            </a:r>
            <a:r>
              <a:rPr lang="nl-BE" sz="3200" i="1" dirty="0" err="1"/>
              <a:t>yourself</a:t>
            </a:r>
            <a:r>
              <a:rPr lang="nl-BE" sz="3200" i="1" dirty="0"/>
              <a:t> </a:t>
            </a:r>
            <a:r>
              <a:rPr lang="nl-BE" sz="3200" i="1" dirty="0" err="1"/>
              <a:t>why</a:t>
            </a:r>
            <a:r>
              <a:rPr lang="nl-BE" sz="3200" i="1" dirty="0"/>
              <a:t> </a:t>
            </a:r>
            <a:r>
              <a:rPr lang="nl-BE" sz="3200" i="1" dirty="0" err="1"/>
              <a:t>you</a:t>
            </a:r>
            <a:r>
              <a:rPr lang="nl-BE" sz="3200" i="1" dirty="0"/>
              <a:t> are </a:t>
            </a:r>
            <a:r>
              <a:rPr lang="nl-BE" sz="3200" i="1" dirty="0" err="1"/>
              <a:t>doing</a:t>
            </a:r>
            <a:r>
              <a:rPr lang="nl-BE" sz="3200" i="1" dirty="0"/>
              <a:t> </a:t>
            </a:r>
            <a:r>
              <a:rPr lang="nl-BE" sz="3200" i="1" dirty="0" err="1"/>
              <a:t>it</a:t>
            </a:r>
            <a:r>
              <a:rPr lang="nl-BE" sz="3200" i="1" dirty="0"/>
              <a:t> </a:t>
            </a:r>
            <a:r>
              <a:rPr lang="nl-BE" sz="3200" i="1" dirty="0" err="1"/>
              <a:t>this</a:t>
            </a:r>
            <a:r>
              <a:rPr lang="nl-BE" sz="3200" i="1" dirty="0"/>
              <a:t> way.</a:t>
            </a:r>
          </a:p>
          <a:p>
            <a:endParaRPr lang="nl-BE" dirty="0"/>
          </a:p>
          <a:p>
            <a:r>
              <a:rPr lang="nl-BE" dirty="0" err="1"/>
              <a:t>Reflection</a:t>
            </a:r>
            <a:r>
              <a:rPr lang="nl-BE" dirty="0"/>
              <a:t> on a </a:t>
            </a:r>
            <a:r>
              <a:rPr lang="nl-BE" dirty="0" err="1"/>
              <a:t>previous</a:t>
            </a:r>
            <a:r>
              <a:rPr lang="nl-BE" dirty="0"/>
              <a:t> planning, </a:t>
            </a:r>
            <a:r>
              <a:rPr lang="nl-BE" dirty="0" err="1"/>
              <a:t>previously</a:t>
            </a:r>
            <a:r>
              <a:rPr lang="nl-BE" dirty="0"/>
              <a:t> </a:t>
            </a:r>
            <a:r>
              <a:rPr lang="nl-BE" dirty="0" err="1"/>
              <a:t>attended</a:t>
            </a:r>
            <a:r>
              <a:rPr lang="nl-BE" dirty="0"/>
              <a:t> workshops, </a:t>
            </a:r>
          </a:p>
          <a:p>
            <a:r>
              <a:rPr lang="nl-BE" dirty="0" err="1"/>
              <a:t>assignment</a:t>
            </a:r>
            <a:r>
              <a:rPr lang="nl-BE" dirty="0"/>
              <a:t> I </a:t>
            </a:r>
            <a:r>
              <a:rPr lang="nl-BE" dirty="0" err="1"/>
              <a:t>got</a:t>
            </a:r>
            <a:r>
              <a:rPr lang="nl-BE" dirty="0"/>
              <a:t> back</a:t>
            </a:r>
          </a:p>
        </p:txBody>
      </p:sp>
      <p:sp>
        <p:nvSpPr>
          <p:cNvPr id="3" name="Tijdelijke aanduiding voor dianummer 2">
            <a:extLst>
              <a:ext uri="{FF2B5EF4-FFF2-40B4-BE49-F238E27FC236}">
                <a16:creationId xmlns:a16="http://schemas.microsoft.com/office/drawing/2014/main" id="{38BB5D66-5B44-476A-BB1E-669891C345CF}"/>
              </a:ext>
            </a:extLst>
          </p:cNvPr>
          <p:cNvSpPr>
            <a:spLocks noGrp="1"/>
          </p:cNvSpPr>
          <p:nvPr>
            <p:ph type="sldNum" sz="quarter" idx="12"/>
          </p:nvPr>
        </p:nvSpPr>
        <p:spPr/>
        <p:txBody>
          <a:bodyPr/>
          <a:lstStyle/>
          <a:p>
            <a:fld id="{B7527A74-2D87-4307-9531-5A57D9647EEB}" type="slidenum">
              <a:rPr lang="nl-BE" smtClean="0"/>
              <a:pPr/>
              <a:t>9</a:t>
            </a:fld>
            <a:endParaRPr lang="nl-BE"/>
          </a:p>
        </p:txBody>
      </p:sp>
      <p:sp>
        <p:nvSpPr>
          <p:cNvPr id="4" name="Titel 3">
            <a:extLst>
              <a:ext uri="{FF2B5EF4-FFF2-40B4-BE49-F238E27FC236}">
                <a16:creationId xmlns:a16="http://schemas.microsoft.com/office/drawing/2014/main" id="{A4E0B9E4-46F0-486A-96B7-4B005B7A9FD0}"/>
              </a:ext>
            </a:extLst>
          </p:cNvPr>
          <p:cNvSpPr>
            <a:spLocks noGrp="1"/>
          </p:cNvSpPr>
          <p:nvPr>
            <p:ph type="title"/>
          </p:nvPr>
        </p:nvSpPr>
        <p:spPr/>
        <p:txBody>
          <a:bodyPr/>
          <a:lstStyle/>
          <a:p>
            <a:r>
              <a:rPr lang="nl-BE" dirty="0"/>
              <a:t>3. The </a:t>
            </a:r>
            <a:r>
              <a:rPr lang="nl-BE" dirty="0" err="1"/>
              <a:t>concepts</a:t>
            </a:r>
            <a:r>
              <a:rPr lang="nl-BE" dirty="0"/>
              <a:t>: </a:t>
            </a:r>
            <a:r>
              <a:rPr lang="nl-BE" dirty="0" err="1"/>
              <a:t>reflect</a:t>
            </a:r>
            <a:r>
              <a:rPr lang="nl-BE" dirty="0"/>
              <a:t>, feedback </a:t>
            </a:r>
            <a:r>
              <a:rPr lang="nl-BE" dirty="0" err="1"/>
              <a:t>and</a:t>
            </a:r>
            <a:r>
              <a:rPr lang="nl-BE" dirty="0"/>
              <a:t> </a:t>
            </a:r>
            <a:r>
              <a:rPr lang="nl-BE" dirty="0" err="1"/>
              <a:t>feedforward</a:t>
            </a:r>
            <a:endParaRPr lang="nl-BE" dirty="0"/>
          </a:p>
        </p:txBody>
      </p:sp>
      <p:sp>
        <p:nvSpPr>
          <p:cNvPr id="6" name="Tijdelijke aanduiding voor voettekst 5">
            <a:extLst>
              <a:ext uri="{FF2B5EF4-FFF2-40B4-BE49-F238E27FC236}">
                <a16:creationId xmlns:a16="http://schemas.microsoft.com/office/drawing/2014/main" id="{1AD83930-731D-484A-B3C9-379F1D85E478}"/>
              </a:ext>
            </a:extLst>
          </p:cNvPr>
          <p:cNvSpPr>
            <a:spLocks noGrp="1"/>
          </p:cNvSpPr>
          <p:nvPr>
            <p:ph type="ftr" sz="quarter" idx="11"/>
          </p:nvPr>
        </p:nvSpPr>
        <p:spPr>
          <a:xfrm>
            <a:off x="1217835" y="9398117"/>
            <a:ext cx="6172200" cy="547688"/>
          </a:xfrm>
        </p:spPr>
        <p:txBody>
          <a:bodyPr/>
          <a:lstStyle/>
          <a:p>
            <a:r>
              <a:rPr lang="nl-BE" dirty="0" err="1"/>
              <a:t>Reflect</a:t>
            </a:r>
            <a:r>
              <a:rPr lang="nl-BE" dirty="0"/>
              <a:t>, feedback </a:t>
            </a:r>
            <a:r>
              <a:rPr lang="nl-BE" dirty="0" err="1"/>
              <a:t>and</a:t>
            </a:r>
            <a:r>
              <a:rPr lang="nl-BE" dirty="0"/>
              <a:t> </a:t>
            </a:r>
            <a:r>
              <a:rPr lang="nl-BE" dirty="0" err="1"/>
              <a:t>feedforward</a:t>
            </a:r>
            <a:endParaRPr lang="nl-BE" dirty="0"/>
          </a:p>
          <a:p>
            <a:endParaRPr lang="nl-BE" dirty="0"/>
          </a:p>
        </p:txBody>
      </p:sp>
      <p:pic>
        <p:nvPicPr>
          <p:cNvPr id="7" name="Afbeelding 6">
            <a:extLst>
              <a:ext uri="{FF2B5EF4-FFF2-40B4-BE49-F238E27FC236}">
                <a16:creationId xmlns:a16="http://schemas.microsoft.com/office/drawing/2014/main" id="{DB6CB193-7B35-4BA3-A805-9C6084010135}"/>
              </a:ext>
            </a:extLst>
          </p:cNvPr>
          <p:cNvPicPr>
            <a:picLocks noChangeAspect="1"/>
          </p:cNvPicPr>
          <p:nvPr/>
        </p:nvPicPr>
        <p:blipFill>
          <a:blip r:embed="rId2"/>
          <a:stretch>
            <a:fillRect/>
          </a:stretch>
        </p:blipFill>
        <p:spPr>
          <a:xfrm>
            <a:off x="15673387" y="7673178"/>
            <a:ext cx="2613821" cy="2613821"/>
          </a:xfrm>
          <a:prstGeom prst="rect">
            <a:avLst/>
          </a:prstGeom>
        </p:spPr>
      </p:pic>
    </p:spTree>
    <p:extLst>
      <p:ext uri="{BB962C8B-B14F-4D97-AF65-F5344CB8AC3E}">
        <p14:creationId xmlns:p14="http://schemas.microsoft.com/office/powerpoint/2010/main" val="637190758"/>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Props1.xml><?xml version="1.0" encoding="utf-8"?>
<ds:datastoreItem xmlns:ds="http://schemas.openxmlformats.org/officeDocument/2006/customXml" ds:itemID="{C8129832-686C-4AB0-A6D9-4058AD430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c6e03-f3f4-401e-9892-fc963598a535"/>
    <ds:schemaRef ds:uri="ae0db234-3dfa-4dab-a83b-32962002a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805CF-5123-4B02-8348-B20123482E1D}">
  <ds:schemaRefs>
    <ds:schemaRef ds:uri="http://schemas.microsoft.com/sharepoint/v3/contenttype/forms"/>
  </ds:schemaRefs>
</ds:datastoreItem>
</file>

<file path=customXml/itemProps3.xml><?xml version="1.0" encoding="utf-8"?>
<ds:datastoreItem xmlns:ds="http://schemas.openxmlformats.org/officeDocument/2006/customXml" ds:itemID="{C89D7BF5-FA67-45FF-A287-CE11E2521B25}">
  <ds:schemaRefs>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ae0db234-3dfa-4dab-a83b-32962002aa0d"/>
    <ds:schemaRef ds:uri="http://purl.org/dc/elements/1.1/"/>
    <ds:schemaRef ds:uri="http://schemas.openxmlformats.org/package/2006/metadata/core-properties"/>
    <ds:schemaRef ds:uri="24ec6e03-f3f4-401e-9892-fc963598a53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1185</TotalTime>
  <Words>1819</Words>
  <Application>Microsoft Office PowerPoint</Application>
  <PresentationFormat>Aangepast</PresentationFormat>
  <Paragraphs>251</Paragraphs>
  <Slides>22</Slides>
  <Notes>2</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22</vt:i4>
      </vt:variant>
    </vt:vector>
  </HeadingPairs>
  <TitlesOfParts>
    <vt:vector size="29" baseType="lpstr">
      <vt:lpstr>Arial</vt:lpstr>
      <vt:lpstr>Arial Rounded MT Bold</vt:lpstr>
      <vt:lpstr>Calibri</vt:lpstr>
      <vt:lpstr>Calibri Light</vt:lpstr>
      <vt:lpstr>Howest NL</vt:lpstr>
      <vt:lpstr>Howest EN</vt:lpstr>
      <vt:lpstr>Howest NL met tweede logo</vt:lpstr>
      <vt:lpstr> Reflect,  FeedBack and FeedForward  </vt:lpstr>
      <vt:lpstr>Visualisation Lemo test</vt:lpstr>
      <vt:lpstr>What to expect</vt:lpstr>
      <vt:lpstr>1. Vision </vt:lpstr>
      <vt:lpstr>1. Vision </vt:lpstr>
      <vt:lpstr>2. The link to the Lemotest</vt:lpstr>
      <vt:lpstr>2. The link to the Lemotest</vt:lpstr>
      <vt:lpstr>2. The link to the Lemotest</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3. The concepts: reflect, feedback and feedforward</vt:lpstr>
      <vt:lpstr>4.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dc:creator>Dejonghe Frank</dc:creator>
  <cp:lastModifiedBy>Margot Janssens</cp:lastModifiedBy>
  <cp:revision>36</cp:revision>
  <dcterms:created xsi:type="dcterms:W3CDTF">2020-09-15T08:03:04Z</dcterms:created>
  <dcterms:modified xsi:type="dcterms:W3CDTF">2023-01-09T13:12:49Z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MediaServiceImageTags">
    <vt:lpwstr/>
  </property>
</Properties>
</file>