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96" r:id="rId5"/>
  </p:sldMasterIdLst>
  <p:notesMasterIdLst>
    <p:notesMasterId r:id="rId27"/>
  </p:notesMasterIdLst>
  <p:handoutMasterIdLst>
    <p:handoutMasterId r:id="rId28"/>
  </p:handoutMasterIdLst>
  <p:sldIdLst>
    <p:sldId id="257" r:id="rId6"/>
    <p:sldId id="378" r:id="rId7"/>
    <p:sldId id="878" r:id="rId8"/>
    <p:sldId id="879" r:id="rId9"/>
    <p:sldId id="880" r:id="rId10"/>
    <p:sldId id="819" r:id="rId11"/>
    <p:sldId id="868" r:id="rId12"/>
    <p:sldId id="870" r:id="rId13"/>
    <p:sldId id="874" r:id="rId14"/>
    <p:sldId id="813" r:id="rId15"/>
    <p:sldId id="839" r:id="rId16"/>
    <p:sldId id="840" r:id="rId17"/>
    <p:sldId id="883" r:id="rId18"/>
    <p:sldId id="884" r:id="rId19"/>
    <p:sldId id="885" r:id="rId20"/>
    <p:sldId id="881" r:id="rId21"/>
    <p:sldId id="882" r:id="rId22"/>
    <p:sldId id="853" r:id="rId23"/>
    <p:sldId id="873" r:id="rId24"/>
    <p:sldId id="877" r:id="rId25"/>
    <p:sldId id="627" r:id="rId26"/>
  </p:sldIdLst>
  <p:sldSz cx="18288000" cy="10287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2D45061B-C21A-49B5-8435-4C9A1BA4FC7B}">
          <p14:sldIdLst>
            <p14:sldId id="257"/>
            <p14:sldId id="378"/>
            <p14:sldId id="878"/>
            <p14:sldId id="879"/>
            <p14:sldId id="880"/>
          </p14:sldIdLst>
        </p14:section>
        <p14:section name="Idee structuur" id="{F9B539F8-4EA4-4FE8-BF20-9B5A035DDF12}">
          <p14:sldIdLst>
            <p14:sldId id="819"/>
            <p14:sldId id="868"/>
            <p14:sldId id="870"/>
            <p14:sldId id="874"/>
          </p14:sldIdLst>
        </p14:section>
        <p14:section name="Idee inhoud" id="{27EB1461-5917-4A81-96C4-8DB0351BA0D8}">
          <p14:sldIdLst>
            <p14:sldId id="813"/>
          </p14:sldIdLst>
        </p14:section>
        <p14:section name="Inhoud in detail verwerken" id="{5EB6CE7B-BB3B-47C0-92E1-8D142078689E}">
          <p14:sldIdLst>
            <p14:sldId id="839"/>
          </p14:sldIdLst>
        </p14:section>
        <p14:section name="Visualisatie verwerkte inhoud" id="{93140AA5-B8AF-4CB3-9C22-0B2BAC2C6CAE}">
          <p14:sldIdLst>
            <p14:sldId id="840"/>
            <p14:sldId id="883"/>
            <p14:sldId id="884"/>
            <p14:sldId id="885"/>
          </p14:sldIdLst>
        </p14:section>
        <p14:section name="Oefening" id="{FC2D349A-9EEF-4254-83F2-A207CCF3F3C9}">
          <p14:sldIdLst>
            <p14:sldId id="881"/>
            <p14:sldId id="882"/>
          </p14:sldIdLst>
        </p14:section>
        <p14:section name="Samengevat" id="{2297D9B5-C125-4E3B-9AE3-E2BF1A27F65A}">
          <p14:sldIdLst>
            <p14:sldId id="853"/>
            <p14:sldId id="873"/>
            <p14:sldId id="877"/>
          </p14:sldIdLst>
        </p14:section>
        <p14:section name="Want to learn more?" id="{AA11485F-8C44-4CF7-BE78-4974E54765D1}">
          <p14:sldIdLst>
            <p14:sldId id="627"/>
          </p14:sldIdLst>
        </p14:section>
      </p14:sectionLst>
    </p:ext>
    <p:ext uri="{EFAFB233-063F-42B5-8137-9DF3F51BA10A}">
      <p15:sldGuideLst xmlns:p15="http://schemas.microsoft.com/office/powerpoint/2012/main">
        <p15:guide id="1" orient="horz" pos="3966" userDrawn="1">
          <p15:clr>
            <a:srgbClr val="A4A3A4"/>
          </p15:clr>
        </p15:guide>
        <p15:guide id="2" pos="57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deursen Hanne" initials="VH" lastIdx="17" clrIdx="0">
    <p:extLst>
      <p:ext uri="{19B8F6BF-5375-455C-9EA6-DF929625EA0E}">
        <p15:presenceInfo xmlns:p15="http://schemas.microsoft.com/office/powerpoint/2012/main" userId="S-1-5-21-1073944968-1166168110-134157935-31748" providerId="AD"/>
      </p:ext>
    </p:extLst>
  </p:cmAuthor>
  <p:cmAuthor id="2" name="Dupon Ann" initials="DA" lastIdx="15" clrIdx="1">
    <p:extLst>
      <p:ext uri="{19B8F6BF-5375-455C-9EA6-DF929625EA0E}">
        <p15:presenceInfo xmlns:p15="http://schemas.microsoft.com/office/powerpoint/2012/main" userId="S::Ann.Dupon@howest.be::226af8a6-1087-403b-8fcc-eb328bb4cd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E7EE"/>
    <a:srgbClr val="F8CBDB"/>
    <a:srgbClr val="50D093"/>
    <a:srgbClr val="2C9BF1"/>
    <a:srgbClr val="94D378"/>
    <a:srgbClr val="8095FF"/>
    <a:srgbClr val="FFA557"/>
    <a:srgbClr val="C6C6C6"/>
    <a:srgbClr val="EC008C"/>
    <a:srgbClr val="71D4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C05958-1109-48F1-AE52-6BA8FE26555F}" v="1" dt="2023-01-17T08:22:07.855"/>
    <p1510:client id="{4553B8E9-3EC6-47D1-B92B-B7DD48810B3E}" v="131" dt="2023-01-17T12:37:02.033"/>
    <p1510:client id="{A579B43F-0587-45C1-8B47-A2708814DB6C}" v="2253" dt="2023-01-17T10:39:28.49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Stijl, licht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Stijl, gemiddeld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802" y="91"/>
      </p:cViewPr>
      <p:guideLst>
        <p:guide orient="horz" pos="3966"/>
        <p:guide pos="57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49550E8D-2687-4B55-AC6F-1FBD87CF06BB}"/>
              </a:ext>
            </a:extLst>
          </p:cNvPr>
          <p:cNvSpPr>
            <a:spLocks noGrp="1"/>
          </p:cNvSpPr>
          <p:nvPr>
            <p:ph type="hdr" sz="quarter"/>
          </p:nvPr>
        </p:nvSpPr>
        <p:spPr>
          <a:xfrm>
            <a:off x="1119260" y="157053"/>
            <a:ext cx="4118144" cy="313743"/>
          </a:xfrm>
          <a:prstGeom prst="rect">
            <a:avLst/>
          </a:prstGeom>
        </p:spPr>
        <p:txBody>
          <a:bodyPr vert="horz" lIns="95558" tIns="47779" rIns="95558" bIns="47779" rtlCol="0"/>
          <a:lstStyle>
            <a:lvl1pPr algn="l">
              <a:defRPr sz="1300"/>
            </a:lvl1pPr>
          </a:lstStyle>
          <a:p>
            <a:endParaRPr lang="nl-BE"/>
          </a:p>
        </p:txBody>
      </p:sp>
      <p:sp>
        <p:nvSpPr>
          <p:cNvPr id="3" name="Tijdelijke aanduiding voor datum 2">
            <a:extLst>
              <a:ext uri="{FF2B5EF4-FFF2-40B4-BE49-F238E27FC236}">
                <a16:creationId xmlns:a16="http://schemas.microsoft.com/office/drawing/2014/main" id="{62C4A80C-7EC9-478E-BFC2-BEAEB6355605}"/>
              </a:ext>
            </a:extLst>
          </p:cNvPr>
          <p:cNvSpPr>
            <a:spLocks noGrp="1"/>
          </p:cNvSpPr>
          <p:nvPr>
            <p:ph type="dt" sz="quarter" idx="1"/>
          </p:nvPr>
        </p:nvSpPr>
        <p:spPr>
          <a:xfrm>
            <a:off x="3444407" y="157053"/>
            <a:ext cx="2945659" cy="313743"/>
          </a:xfrm>
          <a:prstGeom prst="rect">
            <a:avLst/>
          </a:prstGeom>
        </p:spPr>
        <p:txBody>
          <a:bodyPr vert="horz" lIns="95558" tIns="47779" rIns="95558" bIns="47779" rtlCol="0"/>
          <a:lstStyle>
            <a:lvl1pPr algn="r">
              <a:defRPr sz="1300"/>
            </a:lvl1pPr>
          </a:lstStyle>
          <a:p>
            <a:fld id="{B851D6B0-C309-4360-AADA-E0100A701C51}" type="datetimeFigureOut">
              <a:rPr lang="nl-BE" smtClean="0"/>
              <a:t>20/01/2023</a:t>
            </a:fld>
            <a:endParaRPr lang="nl-BE"/>
          </a:p>
        </p:txBody>
      </p:sp>
      <p:sp>
        <p:nvSpPr>
          <p:cNvPr id="4" name="Tijdelijke aanduiding voor voettekst 3">
            <a:extLst>
              <a:ext uri="{FF2B5EF4-FFF2-40B4-BE49-F238E27FC236}">
                <a16:creationId xmlns:a16="http://schemas.microsoft.com/office/drawing/2014/main" id="{EEAA731C-3B25-44FC-ABC1-2A77BCFD587A}"/>
              </a:ext>
            </a:extLst>
          </p:cNvPr>
          <p:cNvSpPr>
            <a:spLocks noGrp="1"/>
          </p:cNvSpPr>
          <p:nvPr>
            <p:ph type="ftr" sz="quarter" idx="2"/>
          </p:nvPr>
        </p:nvSpPr>
        <p:spPr>
          <a:xfrm>
            <a:off x="388835" y="9001594"/>
            <a:ext cx="5236356" cy="313743"/>
          </a:xfrm>
          <a:prstGeom prst="rect">
            <a:avLst/>
          </a:prstGeom>
        </p:spPr>
        <p:txBody>
          <a:bodyPr vert="horz" lIns="95558" tIns="47779" rIns="95558" bIns="47779" rtlCol="0" anchor="b"/>
          <a:lstStyle>
            <a:lvl1pPr algn="l">
              <a:defRPr sz="1300"/>
            </a:lvl1pPr>
          </a:lstStyle>
          <a:p>
            <a:endParaRPr lang="nl-BE"/>
          </a:p>
        </p:txBody>
      </p:sp>
      <p:sp>
        <p:nvSpPr>
          <p:cNvPr id="5" name="Tijdelijke aanduiding voor dianummer 4">
            <a:extLst>
              <a:ext uri="{FF2B5EF4-FFF2-40B4-BE49-F238E27FC236}">
                <a16:creationId xmlns:a16="http://schemas.microsoft.com/office/drawing/2014/main" id="{509BC4C9-5927-4A4C-9D62-F4FCB8CB3205}"/>
              </a:ext>
            </a:extLst>
          </p:cNvPr>
          <p:cNvSpPr>
            <a:spLocks noGrp="1"/>
          </p:cNvSpPr>
          <p:nvPr>
            <p:ph type="sldNum" sz="quarter" idx="3"/>
          </p:nvPr>
        </p:nvSpPr>
        <p:spPr>
          <a:xfrm>
            <a:off x="5984029" y="9028242"/>
            <a:ext cx="406037" cy="287096"/>
          </a:xfrm>
          <a:prstGeom prst="rect">
            <a:avLst/>
          </a:prstGeom>
        </p:spPr>
        <p:txBody>
          <a:bodyPr vert="horz" lIns="95558" tIns="47779" rIns="95558" bIns="47779" rtlCol="0" anchor="b"/>
          <a:lstStyle>
            <a:lvl1pPr algn="r">
              <a:defRPr sz="1300"/>
            </a:lvl1pPr>
          </a:lstStyle>
          <a:p>
            <a:fld id="{08C79EED-929D-483E-9007-D3F59A4C8C3F}" type="slidenum">
              <a:rPr lang="nl-BE" smtClean="0"/>
              <a:t>‹nr.›</a:t>
            </a:fld>
            <a:endParaRPr lang="nl-BE"/>
          </a:p>
        </p:txBody>
      </p:sp>
      <p:pic>
        <p:nvPicPr>
          <p:cNvPr id="7" name="Afbeelding 6">
            <a:extLst>
              <a:ext uri="{FF2B5EF4-FFF2-40B4-BE49-F238E27FC236}">
                <a16:creationId xmlns:a16="http://schemas.microsoft.com/office/drawing/2014/main" id="{41A637C1-C271-414F-B837-89650030A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460" y="-17766"/>
            <a:ext cx="760483" cy="758864"/>
          </a:xfrm>
          <a:prstGeom prst="rect">
            <a:avLst/>
          </a:prstGeom>
        </p:spPr>
      </p:pic>
      <p:cxnSp>
        <p:nvCxnSpPr>
          <p:cNvPr id="8" name="Rechte verbindingslijn 7">
            <a:extLst>
              <a:ext uri="{FF2B5EF4-FFF2-40B4-BE49-F238E27FC236}">
                <a16:creationId xmlns:a16="http://schemas.microsoft.com/office/drawing/2014/main" id="{2EAA0E41-0FD2-4F96-9F26-A36EB18A8771}"/>
              </a:ext>
            </a:extLst>
          </p:cNvPr>
          <p:cNvCxnSpPr>
            <a:cxnSpLocks/>
          </p:cNvCxnSpPr>
          <p:nvPr/>
        </p:nvCxnSpPr>
        <p:spPr>
          <a:xfrm>
            <a:off x="457310" y="691956"/>
            <a:ext cx="5863584"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021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2945659" cy="498056"/>
          </a:xfrm>
          <a:prstGeom prst="rect">
            <a:avLst/>
          </a:prstGeom>
        </p:spPr>
        <p:txBody>
          <a:bodyPr vert="horz" lIns="95558" tIns="47779" rIns="95558" bIns="47779" rtlCol="0"/>
          <a:lstStyle>
            <a:lvl1pPr algn="l">
              <a:defRPr sz="1300"/>
            </a:lvl1pPr>
          </a:lstStyle>
          <a:p>
            <a:endParaRPr lang="nl-BE"/>
          </a:p>
        </p:txBody>
      </p:sp>
      <p:sp>
        <p:nvSpPr>
          <p:cNvPr id="3" name="Tijdelijke aanduiding voor datum 2"/>
          <p:cNvSpPr>
            <a:spLocks noGrp="1"/>
          </p:cNvSpPr>
          <p:nvPr>
            <p:ph type="dt" idx="1"/>
          </p:nvPr>
        </p:nvSpPr>
        <p:spPr>
          <a:xfrm>
            <a:off x="3850444" y="1"/>
            <a:ext cx="2945659" cy="498056"/>
          </a:xfrm>
          <a:prstGeom prst="rect">
            <a:avLst/>
          </a:prstGeom>
        </p:spPr>
        <p:txBody>
          <a:bodyPr vert="horz" lIns="95558" tIns="47779" rIns="95558" bIns="47779" rtlCol="0"/>
          <a:lstStyle>
            <a:lvl1pPr algn="r">
              <a:defRPr sz="1300"/>
            </a:lvl1pPr>
          </a:lstStyle>
          <a:p>
            <a:fld id="{01C07673-66AC-46B1-89BD-061114F0C338}" type="datetimeFigureOut">
              <a:rPr lang="nl-BE" smtClean="0"/>
              <a:t>20/01/2023</a:t>
            </a:fld>
            <a:endParaRPr lang="nl-BE"/>
          </a:p>
        </p:txBody>
      </p:sp>
      <p:sp>
        <p:nvSpPr>
          <p:cNvPr id="4" name="Tijdelijke aanduiding voor dia-afbeelding 3"/>
          <p:cNvSpPr>
            <a:spLocks noGrp="1" noRot="1" noChangeAspect="1"/>
          </p:cNvSpPr>
          <p:nvPr>
            <p:ph type="sldImg" idx="2"/>
          </p:nvPr>
        </p:nvSpPr>
        <p:spPr>
          <a:xfrm>
            <a:off x="-949325" y="1016000"/>
            <a:ext cx="5783263" cy="3254375"/>
          </a:xfrm>
          <a:prstGeom prst="rect">
            <a:avLst/>
          </a:prstGeom>
          <a:noFill/>
          <a:ln w="12700">
            <a:solidFill>
              <a:prstClr val="black"/>
            </a:solidFill>
          </a:ln>
        </p:spPr>
        <p:txBody>
          <a:bodyPr vert="horz" lIns="95558" tIns="47779" rIns="95558" bIns="47779" rtlCol="0" anchor="ctr"/>
          <a:lstStyle/>
          <a:p>
            <a:endParaRPr lang="nl-BE"/>
          </a:p>
        </p:txBody>
      </p:sp>
      <p:sp>
        <p:nvSpPr>
          <p:cNvPr id="6" name="Tijdelijke aanduiding voor voettekst 5"/>
          <p:cNvSpPr>
            <a:spLocks noGrp="1"/>
          </p:cNvSpPr>
          <p:nvPr>
            <p:ph type="ftr" sz="quarter" idx="4"/>
          </p:nvPr>
        </p:nvSpPr>
        <p:spPr>
          <a:xfrm>
            <a:off x="1" y="9428584"/>
            <a:ext cx="2945659" cy="498055"/>
          </a:xfrm>
          <a:prstGeom prst="rect">
            <a:avLst/>
          </a:prstGeom>
        </p:spPr>
        <p:txBody>
          <a:bodyPr vert="horz" lIns="95558" tIns="47779" rIns="95558" bIns="47779" rtlCol="0" anchor="b"/>
          <a:lstStyle>
            <a:lvl1pPr algn="l">
              <a:defRPr sz="1300"/>
            </a:lvl1pPr>
          </a:lstStyle>
          <a:p>
            <a:endParaRPr lang="nl-BE"/>
          </a:p>
        </p:txBody>
      </p:sp>
      <p:sp>
        <p:nvSpPr>
          <p:cNvPr id="7" name="Tijdelijke aanduiding voor dianummer 6"/>
          <p:cNvSpPr>
            <a:spLocks noGrp="1"/>
          </p:cNvSpPr>
          <p:nvPr>
            <p:ph type="sldNum" sz="quarter" idx="5"/>
          </p:nvPr>
        </p:nvSpPr>
        <p:spPr>
          <a:xfrm>
            <a:off x="3850444" y="9428584"/>
            <a:ext cx="2945659" cy="498055"/>
          </a:xfrm>
          <a:prstGeom prst="rect">
            <a:avLst/>
          </a:prstGeom>
        </p:spPr>
        <p:txBody>
          <a:bodyPr vert="horz" lIns="95558" tIns="47779" rIns="95558" bIns="47779" rtlCol="0" anchor="b"/>
          <a:lstStyle>
            <a:lvl1pPr algn="r">
              <a:defRPr sz="1300"/>
            </a:lvl1pPr>
          </a:lstStyle>
          <a:p>
            <a:fld id="{6C23E295-A1A5-4488-BC09-D942F81F4A15}" type="slidenum">
              <a:rPr lang="nl-BE" smtClean="0"/>
              <a:t>‹nr.›</a:t>
            </a:fld>
            <a:endParaRPr lang="nl-BE"/>
          </a:p>
        </p:txBody>
      </p:sp>
      <p:sp>
        <p:nvSpPr>
          <p:cNvPr id="8" name="Tijdelijke aanduiding voor datum 2">
            <a:extLst>
              <a:ext uri="{FF2B5EF4-FFF2-40B4-BE49-F238E27FC236}">
                <a16:creationId xmlns:a16="http://schemas.microsoft.com/office/drawing/2014/main" id="{944846E0-E852-40C1-B969-83476F3B76F7}"/>
              </a:ext>
            </a:extLst>
          </p:cNvPr>
          <p:cNvSpPr txBox="1">
            <a:spLocks/>
          </p:cNvSpPr>
          <p:nvPr/>
        </p:nvSpPr>
        <p:spPr>
          <a:xfrm>
            <a:off x="3444407" y="157053"/>
            <a:ext cx="2945659" cy="313743"/>
          </a:xfrm>
          <a:prstGeom prst="rect">
            <a:avLst/>
          </a:prstGeom>
        </p:spPr>
        <p:txBody>
          <a:bodyPr vert="horz" lIns="95558" tIns="47779" rIns="95558" bIns="47779" rtlCol="0"/>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851D6B0-C309-4360-AADA-E0100A701C51}" type="datetimeFigureOut">
              <a:rPr lang="nl-BE" smtClean="0"/>
              <a:pPr/>
              <a:t>20/01/2023</a:t>
            </a:fld>
            <a:endParaRPr lang="nl-BE"/>
          </a:p>
        </p:txBody>
      </p:sp>
      <p:pic>
        <p:nvPicPr>
          <p:cNvPr id="10" name="Afbeelding 9">
            <a:extLst>
              <a:ext uri="{FF2B5EF4-FFF2-40B4-BE49-F238E27FC236}">
                <a16:creationId xmlns:a16="http://schemas.microsoft.com/office/drawing/2014/main" id="{CABF7A55-6C0F-4E87-AFC0-BB240FFF9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460" y="-17766"/>
            <a:ext cx="760483" cy="758864"/>
          </a:xfrm>
          <a:prstGeom prst="rect">
            <a:avLst/>
          </a:prstGeom>
        </p:spPr>
      </p:pic>
      <p:cxnSp>
        <p:nvCxnSpPr>
          <p:cNvPr id="11" name="Rechte verbindingslijn 10">
            <a:extLst>
              <a:ext uri="{FF2B5EF4-FFF2-40B4-BE49-F238E27FC236}">
                <a16:creationId xmlns:a16="http://schemas.microsoft.com/office/drawing/2014/main" id="{0778B21D-7FB4-4703-A374-CC34AE860216}"/>
              </a:ext>
            </a:extLst>
          </p:cNvPr>
          <p:cNvCxnSpPr>
            <a:cxnSpLocks/>
          </p:cNvCxnSpPr>
          <p:nvPr/>
        </p:nvCxnSpPr>
        <p:spPr>
          <a:xfrm>
            <a:off x="457310" y="691956"/>
            <a:ext cx="5863584"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ijdelijke aanduiding voor notities 4">
            <a:extLst>
              <a:ext uri="{FF2B5EF4-FFF2-40B4-BE49-F238E27FC236}">
                <a16:creationId xmlns:a16="http://schemas.microsoft.com/office/drawing/2014/main" id="{CC94D0D5-1E80-4534-99C4-6E80E3027CAD}"/>
              </a:ext>
            </a:extLst>
          </p:cNvPr>
          <p:cNvSpPr>
            <a:spLocks noGrp="1"/>
          </p:cNvSpPr>
          <p:nvPr>
            <p:ph type="body" sz="quarter" idx="3"/>
          </p:nvPr>
        </p:nvSpPr>
        <p:spPr>
          <a:xfrm>
            <a:off x="457309" y="4404994"/>
            <a:ext cx="6156262" cy="4753263"/>
          </a:xfrm>
          <a:prstGeom prst="rect">
            <a:avLst/>
          </a:prstGeom>
        </p:spPr>
        <p:txBody>
          <a:bodyPr vert="horz" lIns="95558" tIns="47779" rIns="95558" bIns="47779"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42333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49325" y="1016000"/>
            <a:ext cx="5783263" cy="3254375"/>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a:t>
            </a:fld>
            <a:endParaRPr lang="nl-BE"/>
          </a:p>
        </p:txBody>
      </p:sp>
    </p:spTree>
    <p:extLst>
      <p:ext uri="{BB962C8B-B14F-4D97-AF65-F5344CB8AC3E}">
        <p14:creationId xmlns:p14="http://schemas.microsoft.com/office/powerpoint/2010/main" val="3728939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57238" y="1006475"/>
            <a:ext cx="5732463" cy="32258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14</a:t>
            </a:fld>
            <a:endParaRPr lang="nl-BE"/>
          </a:p>
        </p:txBody>
      </p:sp>
    </p:spTree>
    <p:extLst>
      <p:ext uri="{BB962C8B-B14F-4D97-AF65-F5344CB8AC3E}">
        <p14:creationId xmlns:p14="http://schemas.microsoft.com/office/powerpoint/2010/main" val="3241697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57238" y="1006475"/>
            <a:ext cx="5732463" cy="32258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15</a:t>
            </a:fld>
            <a:endParaRPr lang="nl-BE"/>
          </a:p>
        </p:txBody>
      </p:sp>
    </p:spTree>
    <p:extLst>
      <p:ext uri="{BB962C8B-B14F-4D97-AF65-F5344CB8AC3E}">
        <p14:creationId xmlns:p14="http://schemas.microsoft.com/office/powerpoint/2010/main" val="3275770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https://www.youtube.com/watch?v=aD1GqO2vwpI&amp;t=1s</a:t>
            </a:r>
          </a:p>
          <a:p>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18</a:t>
            </a:fld>
            <a:endParaRPr lang="nl-BE"/>
          </a:p>
        </p:txBody>
      </p:sp>
    </p:spTree>
    <p:extLst>
      <p:ext uri="{BB962C8B-B14F-4D97-AF65-F5344CB8AC3E}">
        <p14:creationId xmlns:p14="http://schemas.microsoft.com/office/powerpoint/2010/main" val="2568270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55663" y="695325"/>
            <a:ext cx="3963987" cy="222885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19</a:t>
            </a:fld>
            <a:endParaRPr lang="nl-BE"/>
          </a:p>
        </p:txBody>
      </p:sp>
    </p:spTree>
    <p:extLst>
      <p:ext uri="{BB962C8B-B14F-4D97-AF65-F5344CB8AC3E}">
        <p14:creationId xmlns:p14="http://schemas.microsoft.com/office/powerpoint/2010/main" val="2510578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20</a:t>
            </a:fld>
            <a:endParaRPr lang="nl-BE"/>
          </a:p>
        </p:txBody>
      </p:sp>
    </p:spTree>
    <p:extLst>
      <p:ext uri="{BB962C8B-B14F-4D97-AF65-F5344CB8AC3E}">
        <p14:creationId xmlns:p14="http://schemas.microsoft.com/office/powerpoint/2010/main" val="2748827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1016000"/>
            <a:ext cx="5783263" cy="3254375"/>
          </a:xfrm>
        </p:spPr>
      </p:sp>
      <p:sp>
        <p:nvSpPr>
          <p:cNvPr id="3" name="Notes Placeholder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846926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20713" y="1108075"/>
            <a:ext cx="5319712" cy="2994025"/>
          </a:xfrm>
        </p:spPr>
      </p:sp>
      <p:sp>
        <p:nvSpPr>
          <p:cNvPr id="3" name="Tijdelijke aanduiding voor notities 2"/>
          <p:cNvSpPr>
            <a:spLocks noGrp="1"/>
          </p:cNvSpPr>
          <p:nvPr>
            <p:ph type="body" idx="1"/>
          </p:nvPr>
        </p:nvSpPr>
        <p:spPr/>
        <p:txBody>
          <a:bodyPr/>
          <a:lstStyle/>
          <a:p>
            <a:pPr marL="165364" indent="-165364">
              <a:buFontTx/>
              <a:buChar char="-"/>
            </a:pPr>
            <a:r>
              <a:rPr lang="nl-BE" sz="1000"/>
              <a:t>Uitleg </a:t>
            </a:r>
            <a:r>
              <a:rPr lang="nl-BE" sz="1000" err="1"/>
              <a:t>lemo</a:t>
            </a:r>
            <a:r>
              <a:rPr lang="nl-BE" sz="1000"/>
              <a:t> test: afgenomen </a:t>
            </a:r>
            <a:r>
              <a:rPr lang="nl-BE" sz="1000">
                <a:sym typeface="Wingdings" panose="05000000000000000000" pitchFamily="2" charset="2"/>
              </a:rPr>
              <a:t> mailtje </a:t>
            </a:r>
            <a:r>
              <a:rPr lang="nl-BE" sz="1000" err="1">
                <a:sym typeface="Wingdings" panose="05000000000000000000" pitchFamily="2" charset="2"/>
              </a:rPr>
              <a:t>goleweb</a:t>
            </a:r>
            <a:r>
              <a:rPr lang="nl-BE" sz="1000">
                <a:sym typeface="Wingdings" panose="05000000000000000000" pitchFamily="2" charset="2"/>
              </a:rPr>
              <a:t>.  rapport geeft inzicht op je vaardigheden rond leerstof verwerken, sturing en hoe het met je motivatie gesteld is. </a:t>
            </a:r>
          </a:p>
          <a:p>
            <a:r>
              <a:rPr lang="nl-BE" sz="1000">
                <a:sym typeface="Wingdings" panose="05000000000000000000" pitchFamily="2" charset="2"/>
              </a:rPr>
              <a:t>     </a:t>
            </a:r>
            <a:r>
              <a:rPr lang="nl-BE"/>
              <a:t>Deze factoren zijn van belang om te slagen voor je richting. Mocht je niet zo’n test afgelegd hebben en heb je toch interesse, stuur een mailtje naar uw talentcoach ( zie website) </a:t>
            </a:r>
            <a:endParaRPr lang="nl-BE" sz="1000">
              <a:sym typeface="Wingdings" panose="05000000000000000000" pitchFamily="2" charset="2"/>
            </a:endParaRPr>
          </a:p>
          <a:p>
            <a:pPr marL="165364" indent="-165364">
              <a:buFontTx/>
              <a:buChar char="-"/>
            </a:pPr>
            <a:r>
              <a:rPr lang="nl-BE" sz="1000">
                <a:sym typeface="Wingdings" panose="05000000000000000000" pitchFamily="2" charset="2"/>
              </a:rPr>
              <a:t>Scoor je minder of is er nog groeimarge bij … dan speelt deze workshop hier op in </a:t>
            </a:r>
          </a:p>
          <a:p>
            <a:pPr marL="165364" indent="-165364">
              <a:buFontTx/>
              <a:buChar char="-"/>
            </a:pPr>
            <a:r>
              <a:rPr lang="nl-BE" sz="1000">
                <a:sym typeface="Wingdings" panose="05000000000000000000" pitchFamily="2" charset="2"/>
              </a:rPr>
              <a:t>Link andere workshops </a:t>
            </a:r>
          </a:p>
          <a:p>
            <a:pPr marL="165364" indent="-165364">
              <a:buFontTx/>
              <a:buChar char="-"/>
            </a:pPr>
            <a:r>
              <a:rPr lang="nl-BE" sz="1000">
                <a:sym typeface="Wingdings" panose="05000000000000000000" pitchFamily="2" charset="2"/>
              </a:rPr>
              <a:t>Link motivatie </a:t>
            </a:r>
          </a:p>
          <a:p>
            <a:pPr marL="165364" indent="-165364">
              <a:buFontTx/>
              <a:buChar char="-"/>
            </a:pPr>
            <a:r>
              <a:rPr lang="nl-BE" sz="1000">
                <a:sym typeface="Wingdings" panose="05000000000000000000" pitchFamily="2" charset="2"/>
              </a:rPr>
              <a:t>Indien test niet afgelegd? Stuur gerust mailtje naar de studiecoach gelinkt aan jouw opleiding (zie website)</a:t>
            </a:r>
            <a:endParaRPr lang="nl-BE" sz="1000"/>
          </a:p>
        </p:txBody>
      </p:sp>
      <p:sp>
        <p:nvSpPr>
          <p:cNvPr id="4" name="Tijdelijke aanduiding voor dianummer 3"/>
          <p:cNvSpPr>
            <a:spLocks noGrp="1"/>
          </p:cNvSpPr>
          <p:nvPr>
            <p:ph type="sldNum" sz="quarter" idx="10"/>
          </p:nvPr>
        </p:nvSpPr>
        <p:spPr/>
        <p:txBody>
          <a:bodyPr/>
          <a:lstStyle/>
          <a:p>
            <a:fld id="{0FBB8BF1-BD7F-418D-B981-D67EA1036A3A}" type="slidenum">
              <a:rPr lang="en-GB" smtClean="0"/>
              <a:t>2</a:t>
            </a:fld>
            <a:endParaRPr lang="en-GB"/>
          </a:p>
        </p:txBody>
      </p:sp>
    </p:spTree>
    <p:extLst>
      <p:ext uri="{BB962C8B-B14F-4D97-AF65-F5344CB8AC3E}">
        <p14:creationId xmlns:p14="http://schemas.microsoft.com/office/powerpoint/2010/main" val="11179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57238" y="1006475"/>
            <a:ext cx="5732463" cy="32258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6</a:t>
            </a:fld>
            <a:endParaRPr lang="nl-BE"/>
          </a:p>
        </p:txBody>
      </p:sp>
    </p:spTree>
    <p:extLst>
      <p:ext uri="{BB962C8B-B14F-4D97-AF65-F5344CB8AC3E}">
        <p14:creationId xmlns:p14="http://schemas.microsoft.com/office/powerpoint/2010/main" val="2086614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57238" y="1006475"/>
            <a:ext cx="5732463" cy="3225800"/>
          </a:xfrm>
        </p:spPr>
      </p:sp>
      <p:sp>
        <p:nvSpPr>
          <p:cNvPr id="3" name="Tijdelijke aanduiding voor notities 2"/>
          <p:cNvSpPr>
            <a:spLocks noGrp="1"/>
          </p:cNvSpPr>
          <p:nvPr>
            <p:ph type="body" idx="1"/>
          </p:nvPr>
        </p:nvSpPr>
        <p:spPr/>
        <p:txBody>
          <a:bodyPr/>
          <a:lstStyle/>
          <a:p>
            <a:pPr defTabSz="881939">
              <a:defRPr/>
            </a:pPr>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7</a:t>
            </a:fld>
            <a:endParaRPr lang="nl-BE"/>
          </a:p>
        </p:txBody>
      </p:sp>
    </p:spTree>
    <p:extLst>
      <p:ext uri="{BB962C8B-B14F-4D97-AF65-F5344CB8AC3E}">
        <p14:creationId xmlns:p14="http://schemas.microsoft.com/office/powerpoint/2010/main" val="1136074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57238" y="1006475"/>
            <a:ext cx="5732463" cy="3225800"/>
          </a:xfrm>
        </p:spPr>
      </p:sp>
      <p:sp>
        <p:nvSpPr>
          <p:cNvPr id="3" name="Tijdelijke aanduiding voor notities 2"/>
          <p:cNvSpPr>
            <a:spLocks noGrp="1"/>
          </p:cNvSpPr>
          <p:nvPr>
            <p:ph type="body" idx="1"/>
          </p:nvPr>
        </p:nvSpPr>
        <p:spPr/>
        <p:txBody>
          <a:bodyPr/>
          <a:lstStyle/>
          <a:p>
            <a:pPr defTabSz="881939">
              <a:defRPr/>
            </a:pPr>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8</a:t>
            </a:fld>
            <a:endParaRPr lang="nl-BE"/>
          </a:p>
        </p:txBody>
      </p:sp>
    </p:spTree>
    <p:extLst>
      <p:ext uri="{BB962C8B-B14F-4D97-AF65-F5344CB8AC3E}">
        <p14:creationId xmlns:p14="http://schemas.microsoft.com/office/powerpoint/2010/main" val="4242264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57238" y="1006475"/>
            <a:ext cx="5732463" cy="3225800"/>
          </a:xfrm>
        </p:spPr>
      </p:sp>
      <p:sp>
        <p:nvSpPr>
          <p:cNvPr id="3" name="Tijdelijke aanduiding voor notities 2"/>
          <p:cNvSpPr>
            <a:spLocks noGrp="1"/>
          </p:cNvSpPr>
          <p:nvPr>
            <p:ph type="body" idx="1"/>
          </p:nvPr>
        </p:nvSpPr>
        <p:spPr/>
        <p:txBody>
          <a:bodyPr/>
          <a:lstStyle/>
          <a:p>
            <a:r>
              <a:rPr lang="nl-BE" dirty="0"/>
              <a:t>Je leest eerst de volledige alinea en je stelt je de vraag ‘waarover gaat dit?’ +  voorkennis activeren </a:t>
            </a:r>
            <a:r>
              <a:rPr lang="nl-BE" dirty="0">
                <a:sym typeface="Wingdings" panose="05000000000000000000" pitchFamily="2" charset="2"/>
              </a:rPr>
              <a:t> ga duidelijk na dat: wat je leest, ook begrijpt! Ga niet verder zonder dat je weet waarover het exact gaat (link met leesbegrip) </a:t>
            </a:r>
          </a:p>
          <a:p>
            <a:endParaRPr lang="nl-BE" dirty="0">
              <a:sym typeface="Wingdings" panose="05000000000000000000" pitchFamily="2" charset="2"/>
            </a:endParaRPr>
          </a:p>
          <a:p>
            <a:r>
              <a:rPr lang="nl-BE" dirty="0">
                <a:sym typeface="Wingdings" panose="05000000000000000000" pitchFamily="2" charset="2"/>
              </a:rPr>
              <a:t>Nog niks aanduiden, wel kernwoord per alinea noteren</a:t>
            </a:r>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10</a:t>
            </a:fld>
            <a:endParaRPr lang="nl-BE"/>
          </a:p>
        </p:txBody>
      </p:sp>
    </p:spTree>
    <p:extLst>
      <p:ext uri="{BB962C8B-B14F-4D97-AF65-F5344CB8AC3E}">
        <p14:creationId xmlns:p14="http://schemas.microsoft.com/office/powerpoint/2010/main" val="1304707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57238" y="1006475"/>
            <a:ext cx="5732463" cy="3225800"/>
          </a:xfrm>
        </p:spPr>
      </p:sp>
      <p:sp>
        <p:nvSpPr>
          <p:cNvPr id="3" name="Tijdelijke aanduiding voor notities 2"/>
          <p:cNvSpPr>
            <a:spLocks noGrp="1"/>
          </p:cNvSpPr>
          <p:nvPr>
            <p:ph type="body" idx="1"/>
          </p:nvPr>
        </p:nvSpPr>
        <p:spPr/>
        <p:txBody>
          <a:bodyPr/>
          <a:lstStyle/>
          <a:p>
            <a:r>
              <a:rPr lang="nl-BE"/>
              <a:t>Wat nodig om hoofdgedachte uit te kunnen leggen?</a:t>
            </a:r>
            <a:r>
              <a:rPr lang="nl-BE" dirty="0"/>
              <a:t> </a:t>
            </a:r>
            <a:r>
              <a:rPr lang="nl-BE"/>
              <a:t>Pas </a:t>
            </a:r>
            <a:r>
              <a:rPr lang="nl-BE" err="1"/>
              <a:t>daarnà</a:t>
            </a:r>
            <a:r>
              <a:rPr lang="nl-BE"/>
              <a:t> duidt je in de tekst aan, eventueel noteer je rechts een voorbeeld om het te verduidelijken.</a:t>
            </a:r>
          </a:p>
          <a:p>
            <a:pPr defTabSz="955580">
              <a:defRPr/>
            </a:pPr>
            <a:r>
              <a:rPr lang="nl-BE">
                <a:solidFill>
                  <a:srgbClr val="000000"/>
                </a:solidFill>
                <a:latin typeface="Calibri" panose="020F0502020204030204"/>
                <a:sym typeface="Wingdings" panose="05000000000000000000" pitchFamily="2" charset="2"/>
              </a:rPr>
              <a:t>Voordeel: je wordt sterker in verbanden leggen </a:t>
            </a:r>
          </a:p>
          <a:p>
            <a:pPr defTabSz="955580">
              <a:defRPr/>
            </a:pPr>
            <a:endParaRPr lang="nl-BE">
              <a:solidFill>
                <a:srgbClr val="000000"/>
              </a:solidFill>
              <a:latin typeface="Calibri" panose="020F0502020204030204"/>
              <a:sym typeface="Wingdings" panose="05000000000000000000" pitchFamily="2" charset="2"/>
            </a:endParaRPr>
          </a:p>
          <a:p>
            <a:pPr marL="1433371" indent="-477790">
              <a:buFont typeface="Arial" panose="020B0604020202020204" pitchFamily="34" charset="0"/>
              <a:buChar char="•"/>
              <a:defRPr/>
            </a:pPr>
            <a:r>
              <a:rPr lang="nl-BE" noProof="0">
                <a:latin typeface="Calibri" panose="020F0502020204030204"/>
                <a:sym typeface="Wingdings" panose="05000000000000000000" pitchFamily="2" charset="2"/>
              </a:rPr>
              <a:t>Noteer synoniemen zodat je alle woordenschat begrijpt </a:t>
            </a:r>
            <a:endParaRPr lang="nl-BE">
              <a:latin typeface="Calibri" panose="020F0502020204030204"/>
              <a:sym typeface="Wingdings" panose="05000000000000000000" pitchFamily="2" charset="2"/>
            </a:endParaRPr>
          </a:p>
          <a:p>
            <a:pPr marL="1433371" indent="-477790">
              <a:buFont typeface="Arial" panose="020B0604020202020204" pitchFamily="34" charset="0"/>
              <a:buChar char="•"/>
              <a:defRPr/>
            </a:pPr>
            <a:r>
              <a:rPr lang="nl-BE">
                <a:latin typeface="Calibri" panose="020F0502020204030204"/>
                <a:sym typeface="Wingdings" panose="05000000000000000000" pitchFamily="2" charset="2"/>
              </a:rPr>
              <a:t>Wie, wat ,waar, wanneer, waarom en hoe (hoofdgedachte per alinea) </a:t>
            </a:r>
          </a:p>
          <a:p>
            <a:pPr marL="1433371" indent="-477790">
              <a:buFont typeface="Arial" panose="020B0604020202020204" pitchFamily="34" charset="0"/>
              <a:buChar char="•"/>
              <a:defRPr/>
            </a:pPr>
            <a:r>
              <a:rPr lang="nl-BE">
                <a:latin typeface="Calibri" panose="020F0502020204030204"/>
                <a:sym typeface="Wingdings" panose="05000000000000000000" pitchFamily="2" charset="2"/>
              </a:rPr>
              <a:t>Probeer een visuele beeldvorming te maken: kan ik bv. linken, hoe ziet dit er uit in de praktijk…</a:t>
            </a:r>
          </a:p>
          <a:p>
            <a:pPr marL="1433371" indent="-477790">
              <a:buFont typeface="Arial" panose="020B0604020202020204" pitchFamily="34" charset="0"/>
              <a:buChar char="•"/>
              <a:defRPr/>
            </a:pPr>
            <a:r>
              <a:rPr lang="nl-BE">
                <a:latin typeface="Calibri" panose="020F0502020204030204"/>
                <a:sym typeface="Wingdings" panose="05000000000000000000" pitchFamily="2" charset="2"/>
              </a:rPr>
              <a:t>Herken signaalwoorden  lijstje maken en linken aan teksten dat je aan het lezen bent. </a:t>
            </a:r>
          </a:p>
          <a:p>
            <a:pPr defTabSz="955580">
              <a:defRPr/>
            </a:pPr>
            <a:endParaRPr lang="nl-BE">
              <a:solidFill>
                <a:srgbClr val="000000"/>
              </a:solidFill>
              <a:latin typeface="Calibri" panose="020F0502020204030204"/>
              <a:sym typeface="Wingdings" panose="05000000000000000000" pitchFamily="2" charset="2"/>
            </a:endParaRPr>
          </a:p>
          <a:p>
            <a:pPr defTabSz="955580">
              <a:defRPr/>
            </a:pPr>
            <a:endParaRPr lang="nl-BE">
              <a:solidFill>
                <a:srgbClr val="000000"/>
              </a:solidFill>
              <a:latin typeface="Calibri" panose="020F0502020204030204"/>
              <a:sym typeface="Wingdings" panose="05000000000000000000" pitchFamily="2" charset="2"/>
            </a:endParaRPr>
          </a:p>
          <a:p>
            <a:pPr marL="1257300" lvl="1" indent="-571500">
              <a:buFont typeface="Arial" panose="020B0604020202020204" pitchFamily="34" charset="0"/>
              <a:buChar char="•"/>
            </a:pPr>
            <a:r>
              <a:rPr lang="nl-BE"/>
              <a:t>Verwerk info gestructureerd in de hoofdbron door: </a:t>
            </a:r>
          </a:p>
          <a:p>
            <a:pPr marL="1943100" lvl="2" indent="-571500">
              <a:buFont typeface="Wingdings" panose="05000000000000000000" pitchFamily="2" charset="2"/>
              <a:buChar char="Ø"/>
            </a:pPr>
            <a:r>
              <a:rPr lang="nl-BE" sz="3200"/>
              <a:t>Aandacht te hebben voor </a:t>
            </a:r>
            <a:r>
              <a:rPr lang="nl-BE" sz="3200" b="1"/>
              <a:t>titels</a:t>
            </a:r>
            <a:r>
              <a:rPr lang="nl-BE" sz="3200"/>
              <a:t> (kapstok voor leerstof) </a:t>
            </a:r>
          </a:p>
          <a:p>
            <a:pPr marL="1943100" lvl="2" indent="-571500">
              <a:buFont typeface="Wingdings" panose="05000000000000000000" pitchFamily="2" charset="2"/>
              <a:buChar char="Ø"/>
            </a:pPr>
            <a:r>
              <a:rPr lang="nl-BE" sz="3200"/>
              <a:t>Gebruik </a:t>
            </a:r>
            <a:r>
              <a:rPr lang="nl-BE" sz="3200" b="1"/>
              <a:t>vaste kleurencodes </a:t>
            </a:r>
            <a:r>
              <a:rPr lang="nl-BE" sz="3200"/>
              <a:t>voor bepaalde items bv. type titels, te kennen begrippen </a:t>
            </a:r>
          </a:p>
          <a:p>
            <a:pPr marL="1943100" lvl="2" indent="-571500">
              <a:buFont typeface="Wingdings" panose="05000000000000000000" pitchFamily="2" charset="2"/>
              <a:buChar char="Ø"/>
            </a:pPr>
            <a:r>
              <a:rPr lang="nl-BE" sz="3200"/>
              <a:t>Onderlijn de hoofdzaak en omcirkel eventuele woorden die je nodig hebt om de hoofdzaak uit te leggen</a:t>
            </a:r>
          </a:p>
          <a:p>
            <a:pPr marL="1943100" lvl="2" indent="-571500">
              <a:buFont typeface="Wingdings" panose="05000000000000000000" pitchFamily="2" charset="2"/>
              <a:buChar char="Ø"/>
            </a:pPr>
            <a:r>
              <a:rPr lang="nl-BE" sz="3200"/>
              <a:t>Noteer in de </a:t>
            </a:r>
            <a:r>
              <a:rPr lang="nl-BE" sz="3200" b="1"/>
              <a:t>kantlijn</a:t>
            </a:r>
            <a:r>
              <a:rPr lang="nl-BE" sz="3200"/>
              <a:t> het </a:t>
            </a:r>
            <a:r>
              <a:rPr lang="nl-BE" sz="3200" b="1"/>
              <a:t>onderwerp</a:t>
            </a:r>
            <a:r>
              <a:rPr lang="nl-BE" sz="3200"/>
              <a:t> van de alinea (helpt om hoofd- en bijzaken te onderscheiden) </a:t>
            </a:r>
          </a:p>
          <a:p>
            <a:pPr marL="1943100" lvl="2" indent="-571500">
              <a:buFont typeface="Wingdings" panose="05000000000000000000" pitchFamily="2" charset="2"/>
              <a:buChar char="Ø"/>
            </a:pPr>
            <a:r>
              <a:rPr lang="nl-BE" sz="3200"/>
              <a:t>Gebruik </a:t>
            </a:r>
            <a:r>
              <a:rPr lang="nl-BE" sz="3200" b="1"/>
              <a:t>nummers</a:t>
            </a:r>
            <a:r>
              <a:rPr lang="nl-BE" sz="3200"/>
              <a:t> bij opsommingen of kenmerken die een item omschrijven </a:t>
            </a:r>
          </a:p>
          <a:p>
            <a:pPr marL="1943100" lvl="2" indent="-571500">
              <a:buFont typeface="Wingdings" panose="05000000000000000000" pitchFamily="2" charset="2"/>
              <a:buChar char="Ø"/>
            </a:pPr>
            <a:r>
              <a:rPr lang="nl-BE" sz="3200"/>
              <a:t>Gebruik </a:t>
            </a:r>
            <a:r>
              <a:rPr lang="nl-BE" sz="3200" b="1"/>
              <a:t>pijlen</a:t>
            </a:r>
            <a:r>
              <a:rPr lang="nl-BE" sz="3200"/>
              <a:t> om verbanden te maken </a:t>
            </a:r>
          </a:p>
          <a:p>
            <a:pPr marL="1943100" lvl="2" indent="-571500">
              <a:buFont typeface="Wingdings" panose="05000000000000000000" pitchFamily="2" charset="2"/>
              <a:buChar char="Ø"/>
            </a:pPr>
            <a:r>
              <a:rPr lang="nl-BE" sz="3200"/>
              <a:t>Ga op zoek naar </a:t>
            </a:r>
            <a:r>
              <a:rPr lang="nl-BE" sz="3200" b="1"/>
              <a:t>voorbeelden</a:t>
            </a:r>
            <a:r>
              <a:rPr lang="nl-BE" sz="3200"/>
              <a:t> en noteer in de rechterkantlijn</a:t>
            </a:r>
          </a:p>
          <a:p>
            <a:pPr defTabSz="955580">
              <a:defRPr/>
            </a:pPr>
            <a:endParaRPr lang="nl-BE">
              <a:solidFill>
                <a:srgbClr val="000000"/>
              </a:solidFill>
              <a:latin typeface="Calibri" panose="020F0502020204030204"/>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a:t>Te veel info om in hoofdbron te verwerken? Maak een </a:t>
            </a:r>
            <a:r>
              <a:rPr lang="nl-BE" b="1"/>
              <a:t>schema</a:t>
            </a:r>
            <a:r>
              <a:rPr lang="nl-BE"/>
              <a:t> en verwijs hiernaar </a:t>
            </a:r>
          </a:p>
          <a:p>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11</a:t>
            </a:fld>
            <a:endParaRPr lang="nl-BE"/>
          </a:p>
        </p:txBody>
      </p:sp>
    </p:spTree>
    <p:extLst>
      <p:ext uri="{BB962C8B-B14F-4D97-AF65-F5344CB8AC3E}">
        <p14:creationId xmlns:p14="http://schemas.microsoft.com/office/powerpoint/2010/main" val="3348979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57238" y="1006475"/>
            <a:ext cx="5732463" cy="3225800"/>
          </a:xfrm>
        </p:spPr>
      </p:sp>
      <p:sp>
        <p:nvSpPr>
          <p:cNvPr id="3" name="Tijdelijke aanduiding voor notities 2"/>
          <p:cNvSpPr>
            <a:spLocks noGrp="1"/>
          </p:cNvSpPr>
          <p:nvPr>
            <p:ph type="body" idx="1"/>
          </p:nvPr>
        </p:nvSpPr>
        <p:spPr/>
        <p:txBody>
          <a:bodyPr/>
          <a:lstStyle/>
          <a:p>
            <a:r>
              <a:rPr lang="nl-BE"/>
              <a:t>Anders verlies je eerst in details. Bekijk eerst de items die opgesomd zijn </a:t>
            </a:r>
          </a:p>
          <a:p>
            <a:pPr defTabSz="955580">
              <a:defRPr/>
            </a:pPr>
            <a:r>
              <a:rPr lang="nl-BE">
                <a:solidFill>
                  <a:srgbClr val="000000"/>
                </a:solidFill>
                <a:latin typeface="Calibri" panose="020F0502020204030204"/>
                <a:sym typeface="Wingdings" panose="05000000000000000000" pitchFamily="2" charset="2"/>
              </a:rPr>
              <a:t>Voordeel: je bent sterker in verbanden leggen </a:t>
            </a:r>
          </a:p>
          <a:p>
            <a:pPr defTabSz="955580">
              <a:defRPr/>
            </a:pPr>
            <a:r>
              <a:rPr lang="nl-BE">
                <a:solidFill>
                  <a:srgbClr val="000000"/>
                </a:solidFill>
                <a:latin typeface="Calibri" panose="020F0502020204030204"/>
                <a:sym typeface="Wingdings" panose="05000000000000000000" pitchFamily="2" charset="2"/>
              </a:rPr>
              <a:t>Zorg steeds voor helikoptervisie , weten waarover het gaat </a:t>
            </a:r>
          </a:p>
          <a:p>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12</a:t>
            </a:fld>
            <a:endParaRPr lang="nl-BE"/>
          </a:p>
        </p:txBody>
      </p:sp>
    </p:spTree>
    <p:extLst>
      <p:ext uri="{BB962C8B-B14F-4D97-AF65-F5344CB8AC3E}">
        <p14:creationId xmlns:p14="http://schemas.microsoft.com/office/powerpoint/2010/main" val="3234187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57238" y="1006475"/>
            <a:ext cx="5732463" cy="32258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13</a:t>
            </a:fld>
            <a:endParaRPr lang="nl-BE"/>
          </a:p>
        </p:txBody>
      </p:sp>
    </p:spTree>
    <p:extLst>
      <p:ext uri="{BB962C8B-B14F-4D97-AF65-F5344CB8AC3E}">
        <p14:creationId xmlns:p14="http://schemas.microsoft.com/office/powerpoint/2010/main" val="392636090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jpeg"/><Relationship Id="rId11" Type="http://schemas.openxmlformats.org/officeDocument/2006/relationships/image" Target="../media/image7.jpeg"/><Relationship Id="rId5" Type="http://schemas.openxmlformats.org/officeDocument/2006/relationships/hyperlink" Target="https://www.flickr.com/photos/howestbe/albums" TargetMode="External"/><Relationship Id="rId10" Type="http://schemas.openxmlformats.org/officeDocument/2006/relationships/hyperlink" Target="https://start.howest.be/StrategieCommunicatie/Communicatie" TargetMode="External"/><Relationship Id="rId4" Type="http://schemas.openxmlformats.org/officeDocument/2006/relationships/image" Target="../media/image3.png"/><Relationship Id="rId9" Type="http://schemas.openxmlformats.org/officeDocument/2006/relationships/hyperlink" Target="mailto:regis.le.roy@howest.be"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hyperlink" Target="mailto:regis.le.roy@howest.be"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hyperlink" Target="https://www.flickr.com/photos/howestbe/albums" TargetMode="External"/><Relationship Id="rId9" Type="http://schemas.openxmlformats.org/officeDocument/2006/relationships/hyperlink" Target="https://start.howest.be/StrategieCommunicatie/Communicatie" TargetMode="Externa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Info slide</a:t>
            </a:r>
            <a:endParaRPr lang="en-US" sz="2000" b="1">
              <a:solidFill>
                <a:schemeClr val="tx1"/>
              </a:solidFill>
              <a:latin typeface="+mn-lt"/>
              <a:cs typeface="Arial" panose="020B0604020202020204" pitchFamily="34" charset="0"/>
            </a:endParaRPr>
          </a:p>
        </p:txBody>
      </p:sp>
      <p:sp>
        <p:nvSpPr>
          <p:cNvPr id="36" name="TextBox 36">
            <a:extLst>
              <a:ext uri="{FF2B5EF4-FFF2-40B4-BE49-F238E27FC236}">
                <a16:creationId xmlns:a16="http://schemas.microsoft.com/office/drawing/2014/main" id="{44C7C4AE-D418-42DF-87C9-0EEE364DAA8B}"/>
              </a:ext>
            </a:extLst>
          </p:cNvPr>
          <p:cNvSpPr txBox="1"/>
          <p:nvPr userDrawn="1"/>
        </p:nvSpPr>
        <p:spPr>
          <a:xfrm>
            <a:off x="9701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invoegen</a:t>
            </a:r>
            <a:endParaRPr lang="en-US" sz="1400" b="1">
              <a:solidFill>
                <a:schemeClr val="tx2"/>
              </a:solidFill>
              <a:latin typeface="+mn-lt"/>
              <a:cs typeface="Arial" panose="020B0604020202020204" pitchFamily="34" charset="0"/>
            </a:endParaRPr>
          </a:p>
        </p:txBody>
      </p:sp>
      <p:cxnSp>
        <p:nvCxnSpPr>
          <p:cNvPr id="37" name="Straight Connector 37">
            <a:extLst>
              <a:ext uri="{FF2B5EF4-FFF2-40B4-BE49-F238E27FC236}">
                <a16:creationId xmlns:a16="http://schemas.microsoft.com/office/drawing/2014/main" id="{B40A38B9-2AAB-47E3-AE1F-C0AFE51A7A63}"/>
              </a:ext>
            </a:extLst>
          </p:cNvPr>
          <p:cNvCxnSpPr>
            <a:cxnSpLocks/>
          </p:cNvCxnSpPr>
          <p:nvPr userDrawn="1"/>
        </p:nvCxnSpPr>
        <p:spPr>
          <a:xfrm>
            <a:off x="1031435" y="2201606"/>
            <a:ext cx="2670818"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8" name="TextBox 38">
            <a:extLst>
              <a:ext uri="{FF2B5EF4-FFF2-40B4-BE49-F238E27FC236}">
                <a16:creationId xmlns:a16="http://schemas.microsoft.com/office/drawing/2014/main" id="{536B82A6-6264-438B-A97E-741449A365B1}"/>
              </a:ext>
            </a:extLst>
          </p:cNvPr>
          <p:cNvSpPr txBox="1"/>
          <p:nvPr userDrawn="1"/>
        </p:nvSpPr>
        <p:spPr>
          <a:xfrm>
            <a:off x="956335" y="2280453"/>
            <a:ext cx="2752302" cy="861774"/>
          </a:xfrm>
          <a:prstGeom prst="rect">
            <a:avLst/>
          </a:prstGeom>
          <a:noFill/>
        </p:spPr>
        <p:txBody>
          <a:bodyPr wrap="square" rtlCol="0">
            <a:spAutoFit/>
          </a:bodyPr>
          <a:lstStyle/>
          <a:p>
            <a:r>
              <a:rPr lang="nl-NL" sz="1000">
                <a:latin typeface="+mn-lt"/>
                <a:cs typeface="Arial" panose="020B0604020202020204" pitchFamily="34" charset="0"/>
              </a:rPr>
              <a:t>Klik op het pictogram dat vervolgens verschijnt om een afbeelding in te voegen.</a:t>
            </a:r>
          </a:p>
          <a:p>
            <a:endParaRPr lang="nl-NL" sz="1000">
              <a:latin typeface="+mn-lt"/>
              <a:cs typeface="Arial" panose="020B0604020202020204" pitchFamily="34" charset="0"/>
            </a:endParaRPr>
          </a:p>
          <a:p>
            <a:r>
              <a:rPr lang="nl-NL" sz="1000">
                <a:latin typeface="+mn-lt"/>
                <a:cs typeface="Arial" panose="020B0604020202020204" pitchFamily="34" charset="0"/>
              </a:rPr>
              <a:t>Voor </a:t>
            </a:r>
            <a:r>
              <a:rPr lang="nl-NL" sz="1000" err="1">
                <a:latin typeface="+mn-lt"/>
                <a:cs typeface="Arial" panose="020B0604020202020204" pitchFamily="34" charset="0"/>
              </a:rPr>
              <a:t>copy+paste</a:t>
            </a:r>
            <a:r>
              <a:rPr lang="nl-NL" sz="1000">
                <a:latin typeface="+mn-lt"/>
                <a:cs typeface="Arial" panose="020B0604020202020204" pitchFamily="34" charset="0"/>
              </a:rPr>
              <a:t> commando:</a:t>
            </a:r>
          </a:p>
          <a:p>
            <a:r>
              <a:rPr lang="nl-NL" sz="1000">
                <a:latin typeface="+mn-lt"/>
                <a:cs typeface="Arial" panose="020B0604020202020204" pitchFamily="34" charset="0"/>
              </a:rPr>
              <a:t>Selecteer de </a:t>
            </a:r>
            <a:r>
              <a:rPr lang="nl-NL" sz="1000" err="1">
                <a:latin typeface="+mn-lt"/>
                <a:cs typeface="Arial" panose="020B0604020202020204" pitchFamily="34" charset="0"/>
              </a:rPr>
              <a:t>placeholder</a:t>
            </a:r>
            <a:r>
              <a:rPr lang="nl-NL" sz="1000">
                <a:latin typeface="+mn-lt"/>
                <a:cs typeface="Arial" panose="020B0604020202020204" pitchFamily="34" charset="0"/>
              </a:rPr>
              <a:t> en plak.de afbeelding</a:t>
            </a:r>
          </a:p>
        </p:txBody>
      </p:sp>
      <p:sp>
        <p:nvSpPr>
          <p:cNvPr id="39" name="TextBox 46">
            <a:extLst>
              <a:ext uri="{FF2B5EF4-FFF2-40B4-BE49-F238E27FC236}">
                <a16:creationId xmlns:a16="http://schemas.microsoft.com/office/drawing/2014/main" id="{F0FA5799-9C4C-446C-9207-94C4B5D748A3}"/>
              </a:ext>
            </a:extLst>
          </p:cNvPr>
          <p:cNvSpPr txBox="1"/>
          <p:nvPr userDrawn="1"/>
        </p:nvSpPr>
        <p:spPr>
          <a:xfrm>
            <a:off x="954849" y="3216398"/>
            <a:ext cx="2731369" cy="1015663"/>
          </a:xfrm>
          <a:prstGeom prst="rect">
            <a:avLst/>
          </a:prstGeom>
          <a:noFill/>
        </p:spPr>
        <p:txBody>
          <a:bodyPr wrap="square" rtlCol="0">
            <a:spAutoFit/>
          </a:bodyPr>
          <a:lstStyle/>
          <a:p>
            <a:r>
              <a:rPr lang="nl-NL" sz="1000">
                <a:latin typeface="+mn-lt"/>
                <a:cs typeface="Arial" panose="020B0604020202020204" pitchFamily="34" charset="0"/>
              </a:rPr>
              <a:t>Wanneer je de afbeelding wilt schalen of verslepen, ga dan naar </a:t>
            </a:r>
          </a:p>
          <a:p>
            <a:r>
              <a:rPr lang="nl-NL" sz="1000" b="1">
                <a:latin typeface="+mn-lt"/>
                <a:cs typeface="Arial" panose="020B0604020202020204" pitchFamily="34" charset="0"/>
              </a:rPr>
              <a:t>‘Hulpmiddelen voor afbeeldingen’ </a:t>
            </a:r>
          </a:p>
          <a:p>
            <a:r>
              <a:rPr lang="nl-NL" sz="1000">
                <a:latin typeface="+mn-lt"/>
                <a:cs typeface="Arial" panose="020B0604020202020204" pitchFamily="34" charset="0"/>
              </a:rPr>
              <a:t>en klik op </a:t>
            </a:r>
            <a:r>
              <a:rPr lang="nl-NL" sz="1000" b="1">
                <a:latin typeface="+mn-lt"/>
                <a:cs typeface="Arial" panose="020B0604020202020204" pitchFamily="34" charset="0"/>
              </a:rPr>
              <a:t>‘Bijsnijden’. </a:t>
            </a:r>
            <a:r>
              <a:rPr lang="nl-NL" sz="1000">
                <a:latin typeface="+mn-lt"/>
                <a:cs typeface="Arial" panose="020B0604020202020204" pitchFamily="34" charset="0"/>
              </a:rPr>
              <a:t>Met de witte bolletjes schaal je de afbeelding, met de zwarte haakjes schaal je het afbeeldingskader. </a:t>
            </a:r>
            <a:endParaRPr lang="en-US" sz="1000">
              <a:latin typeface="+mn-lt"/>
              <a:cs typeface="Arial" panose="020B0604020202020204" pitchFamily="34" charset="0"/>
            </a:endParaRPr>
          </a:p>
        </p:txBody>
      </p:sp>
      <p:pic>
        <p:nvPicPr>
          <p:cNvPr id="40" name="Picture 5">
            <a:extLst>
              <a:ext uri="{FF2B5EF4-FFF2-40B4-BE49-F238E27FC236}">
                <a16:creationId xmlns:a16="http://schemas.microsoft.com/office/drawing/2014/main" id="{040BA48D-125B-4304-B3D5-BC245FDDCE2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82241" y="3264214"/>
            <a:ext cx="271463"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6">
            <a:extLst>
              <a:ext uri="{FF2B5EF4-FFF2-40B4-BE49-F238E27FC236}">
                <a16:creationId xmlns:a16="http://schemas.microsoft.com/office/drawing/2014/main" id="{3F368D08-D40E-4F7F-9166-57146C54B4FE}"/>
              </a:ext>
            </a:extLst>
          </p:cNvPr>
          <p:cNvSpPr txBox="1"/>
          <p:nvPr userDrawn="1"/>
        </p:nvSpPr>
        <p:spPr>
          <a:xfrm>
            <a:off x="3739472" y="3659037"/>
            <a:ext cx="2785649" cy="553998"/>
          </a:xfrm>
          <a:prstGeom prst="rect">
            <a:avLst/>
          </a:prstGeom>
          <a:noFill/>
        </p:spPr>
        <p:txBody>
          <a:bodyPr wrap="square" rtlCol="0">
            <a:spAutoFit/>
          </a:bodyPr>
          <a:lstStyle/>
          <a:p>
            <a:r>
              <a:rPr lang="nl-NL" sz="1000">
                <a:latin typeface="+mn-lt"/>
                <a:cs typeface="Arial" panose="020B0604020202020204" pitchFamily="34" charset="0"/>
              </a:rPr>
              <a:t>Howest stock Afbeeldingen kan je downloaden op</a:t>
            </a:r>
          </a:p>
          <a:p>
            <a:r>
              <a:rPr lang="nl-NL" sz="1000">
                <a:latin typeface="+mn-lt"/>
                <a:cs typeface="Arial" panose="020B0604020202020204" pitchFamily="34" charset="0"/>
              </a:rPr>
              <a:t> </a:t>
            </a:r>
            <a:r>
              <a:rPr lang="nl-BE" sz="1000">
                <a:latin typeface="+mn-lt"/>
                <a:hlinkClick r:id="rId5"/>
              </a:rPr>
              <a:t>https://www.flickr.com/photos/howestbe/albums</a:t>
            </a:r>
            <a:endParaRPr lang="nl-NL" sz="1000">
              <a:latin typeface="+mn-lt"/>
              <a:cs typeface="Arial" panose="020B0604020202020204" pitchFamily="34" charset="0"/>
            </a:endParaRPr>
          </a:p>
        </p:txBody>
      </p:sp>
      <p:sp>
        <p:nvSpPr>
          <p:cNvPr id="44" name="TextBox 36">
            <a:extLst>
              <a:ext uri="{FF2B5EF4-FFF2-40B4-BE49-F238E27FC236}">
                <a16:creationId xmlns:a16="http://schemas.microsoft.com/office/drawing/2014/main" id="{F1BAA920-A476-47C6-8DBB-C2C99C48688A}"/>
              </a:ext>
            </a:extLst>
          </p:cNvPr>
          <p:cNvSpPr txBox="1"/>
          <p:nvPr userDrawn="1"/>
        </p:nvSpPr>
        <p:spPr>
          <a:xfrm>
            <a:off x="3744719"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optimaliseren</a:t>
            </a:r>
            <a:endParaRPr lang="en-US" sz="1400" b="1">
              <a:solidFill>
                <a:schemeClr val="tx2"/>
              </a:solidFill>
              <a:latin typeface="+mn-lt"/>
              <a:cs typeface="Arial" panose="020B0604020202020204" pitchFamily="34" charset="0"/>
            </a:endParaRPr>
          </a:p>
        </p:txBody>
      </p:sp>
      <p:cxnSp>
        <p:nvCxnSpPr>
          <p:cNvPr id="45" name="Straight Connector 37">
            <a:extLst>
              <a:ext uri="{FF2B5EF4-FFF2-40B4-BE49-F238E27FC236}">
                <a16:creationId xmlns:a16="http://schemas.microsoft.com/office/drawing/2014/main" id="{7C043D1C-A8E6-4EC8-BA0D-36E15F1CEC1E}"/>
              </a:ext>
            </a:extLst>
          </p:cNvPr>
          <p:cNvCxnSpPr>
            <a:cxnSpLocks/>
          </p:cNvCxnSpPr>
          <p:nvPr userDrawn="1"/>
        </p:nvCxnSpPr>
        <p:spPr>
          <a:xfrm>
            <a:off x="3843206" y="2214279"/>
            <a:ext cx="2650606"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46" name="TextBox 38">
            <a:extLst>
              <a:ext uri="{FF2B5EF4-FFF2-40B4-BE49-F238E27FC236}">
                <a16:creationId xmlns:a16="http://schemas.microsoft.com/office/drawing/2014/main" id="{79C207DC-6067-44B0-A786-DD106419929F}"/>
              </a:ext>
            </a:extLst>
          </p:cNvPr>
          <p:cNvSpPr txBox="1"/>
          <p:nvPr userDrawn="1"/>
        </p:nvSpPr>
        <p:spPr>
          <a:xfrm>
            <a:off x="3743234" y="2275074"/>
            <a:ext cx="2737877" cy="1323439"/>
          </a:xfrm>
          <a:prstGeom prst="rect">
            <a:avLst/>
          </a:prstGeom>
          <a:noFill/>
        </p:spPr>
        <p:txBody>
          <a:bodyPr wrap="square" rtlCol="0">
            <a:spAutoFit/>
          </a:bodyPr>
          <a:lstStyle/>
          <a:p>
            <a:r>
              <a:rPr lang="nl-NL" sz="1000">
                <a:latin typeface="+mn-lt"/>
                <a:cs typeface="Arial" panose="020B0604020202020204" pitchFamily="34" charset="0"/>
              </a:rPr>
              <a:t>Afbeeldingen maken je PPT vaak heel groot, indien nodig kan je ze comprimeren door ze te selecteren naar </a:t>
            </a:r>
            <a:r>
              <a:rPr lang="nl-NL" sz="1000" b="1">
                <a:latin typeface="+mn-lt"/>
                <a:cs typeface="Arial" panose="020B0604020202020204" pitchFamily="34" charset="0"/>
              </a:rPr>
              <a:t>opmaak</a:t>
            </a:r>
            <a:r>
              <a:rPr lang="nl-NL" sz="1000">
                <a:latin typeface="+mn-lt"/>
                <a:cs typeface="Arial" panose="020B0604020202020204" pitchFamily="34" charset="0"/>
              </a:rPr>
              <a:t> te gaan</a:t>
            </a:r>
          </a:p>
          <a:p>
            <a:endParaRPr lang="nl-NL" sz="1000">
              <a:latin typeface="+mn-lt"/>
              <a:cs typeface="Arial" panose="020B0604020202020204" pitchFamily="34" charset="0"/>
            </a:endParaRPr>
          </a:p>
          <a:p>
            <a:r>
              <a:rPr lang="nl-NL" sz="1000">
                <a:latin typeface="+mn-lt"/>
                <a:cs typeface="Arial" panose="020B0604020202020204" pitchFamily="34" charset="0"/>
              </a:rPr>
              <a:t>Daar kan je volgende optie vinden:</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Pas dit toe op enkel afbeelding of op allemaal.</a:t>
            </a:r>
          </a:p>
        </p:txBody>
      </p:sp>
      <p:pic>
        <p:nvPicPr>
          <p:cNvPr id="47" name="Afbeelding 46">
            <a:extLst>
              <a:ext uri="{FF2B5EF4-FFF2-40B4-BE49-F238E27FC236}">
                <a16:creationId xmlns:a16="http://schemas.microsoft.com/office/drawing/2014/main" id="{9624625B-2F92-4B10-AD60-3A18C86D1BE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56559" y="3117812"/>
            <a:ext cx="1685925" cy="219075"/>
          </a:xfrm>
          <a:prstGeom prst="rect">
            <a:avLst/>
          </a:prstGeom>
        </p:spPr>
      </p:pic>
      <p:sp>
        <p:nvSpPr>
          <p:cNvPr id="48" name="TextBox 36">
            <a:extLst>
              <a:ext uri="{FF2B5EF4-FFF2-40B4-BE49-F238E27FC236}">
                <a16:creationId xmlns:a16="http://schemas.microsoft.com/office/drawing/2014/main" id="{A7BF0C0F-7298-4E03-99DD-ACBA17F57C1E}"/>
              </a:ext>
            </a:extLst>
          </p:cNvPr>
          <p:cNvSpPr txBox="1"/>
          <p:nvPr userDrawn="1"/>
        </p:nvSpPr>
        <p:spPr>
          <a:xfrm>
            <a:off x="9297501"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Gebruik iconen /logo`s</a:t>
            </a:r>
            <a:endParaRPr lang="en-US" sz="1400" b="1">
              <a:solidFill>
                <a:schemeClr val="tx2"/>
              </a:solidFill>
              <a:latin typeface="+mn-lt"/>
              <a:cs typeface="Arial" panose="020B0604020202020204" pitchFamily="34" charset="0"/>
            </a:endParaRPr>
          </a:p>
        </p:txBody>
      </p:sp>
      <p:sp>
        <p:nvSpPr>
          <p:cNvPr id="50" name="TextBox 38">
            <a:extLst>
              <a:ext uri="{FF2B5EF4-FFF2-40B4-BE49-F238E27FC236}">
                <a16:creationId xmlns:a16="http://schemas.microsoft.com/office/drawing/2014/main" id="{20835A17-C1AD-4185-BDEC-29A8E07ACCF9}"/>
              </a:ext>
            </a:extLst>
          </p:cNvPr>
          <p:cNvSpPr txBox="1"/>
          <p:nvPr userDrawn="1"/>
        </p:nvSpPr>
        <p:spPr>
          <a:xfrm>
            <a:off x="9293556" y="2260350"/>
            <a:ext cx="2788533" cy="1631216"/>
          </a:xfrm>
          <a:prstGeom prst="rect">
            <a:avLst/>
          </a:prstGeom>
          <a:noFill/>
        </p:spPr>
        <p:txBody>
          <a:bodyPr wrap="square" rtlCol="0">
            <a:spAutoFit/>
          </a:bodyPr>
          <a:lstStyle/>
          <a:p>
            <a:r>
              <a:rPr lang="nl-NL" sz="1000">
                <a:latin typeface="+mn-lt"/>
                <a:cs typeface="Arial" panose="020B0604020202020204" pitchFamily="34" charset="0"/>
              </a:rPr>
              <a:t>Copier de iconen/logo`s vanuit de extra slides deze kunnen zonder kwaliteitsverlies vergroot en verkleind worden, maar zorg steeds dat dit uniform is (breedte en hoogte verhoudingen moeten gelijk blijven).</a:t>
            </a:r>
          </a:p>
          <a:p>
            <a:endParaRPr lang="nl-NL" sz="1000">
              <a:latin typeface="+mn-lt"/>
              <a:cs typeface="Arial" panose="020B0604020202020204" pitchFamily="34" charset="0"/>
            </a:endParaRPr>
          </a:p>
          <a:p>
            <a:r>
              <a:rPr lang="nl-NL" sz="1000">
                <a:latin typeface="+mn-lt"/>
                <a:cs typeface="Arial" panose="020B0604020202020204" pitchFamily="34" charset="0"/>
              </a:rPr>
              <a:t> </a:t>
            </a:r>
            <a:r>
              <a:rPr lang="nl-NL" sz="1000" b="1">
                <a:latin typeface="+mn-lt"/>
                <a:cs typeface="Arial" panose="020B0604020202020204" pitchFamily="34" charset="0"/>
              </a:rPr>
              <a:t>Sleep hiervoor aan de witte bolletjes op de hoeken maar hou SHIFT ingedrukt</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sp>
        <p:nvSpPr>
          <p:cNvPr id="51" name="TextBox 36">
            <a:extLst>
              <a:ext uri="{FF2B5EF4-FFF2-40B4-BE49-F238E27FC236}">
                <a16:creationId xmlns:a16="http://schemas.microsoft.com/office/drawing/2014/main" id="{A49F9C38-87B6-450F-AEDC-3FCD28F601C2}"/>
              </a:ext>
            </a:extLst>
          </p:cNvPr>
          <p:cNvSpPr txBox="1"/>
          <p:nvPr userDrawn="1"/>
        </p:nvSpPr>
        <p:spPr>
          <a:xfrm>
            <a:off x="6519002" y="5696112"/>
            <a:ext cx="2376264" cy="523220"/>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Aanpassen datum en voettekst</a:t>
            </a:r>
            <a:endParaRPr lang="en-US" sz="1400" b="1">
              <a:solidFill>
                <a:schemeClr val="tx2"/>
              </a:solidFill>
              <a:latin typeface="+mn-lt"/>
              <a:cs typeface="Arial" panose="020B0604020202020204" pitchFamily="34" charset="0"/>
            </a:endParaRPr>
          </a:p>
        </p:txBody>
      </p:sp>
      <p:sp>
        <p:nvSpPr>
          <p:cNvPr id="53" name="TextBox 38">
            <a:extLst>
              <a:ext uri="{FF2B5EF4-FFF2-40B4-BE49-F238E27FC236}">
                <a16:creationId xmlns:a16="http://schemas.microsoft.com/office/drawing/2014/main" id="{B01ED82F-70A2-429E-B6BF-0F3557673A03}"/>
              </a:ext>
            </a:extLst>
          </p:cNvPr>
          <p:cNvSpPr txBox="1"/>
          <p:nvPr userDrawn="1"/>
        </p:nvSpPr>
        <p:spPr>
          <a:xfrm>
            <a:off x="6510860" y="6436655"/>
            <a:ext cx="2759700" cy="1938992"/>
          </a:xfrm>
          <a:prstGeom prst="rect">
            <a:avLst/>
          </a:prstGeom>
          <a:noFill/>
        </p:spPr>
        <p:txBody>
          <a:bodyPr wrap="square" rtlCol="0">
            <a:spAutoFit/>
          </a:bodyPr>
          <a:lstStyle/>
          <a:p>
            <a:r>
              <a:rPr lang="nl-NL" sz="1000">
                <a:latin typeface="+mn-lt"/>
                <a:cs typeface="Arial" panose="020B0604020202020204" pitchFamily="34" charset="0"/>
              </a:rPr>
              <a:t>Pas de voettekst niet rechtstreeks aan maar ga via invoegen en klik op:</a:t>
            </a: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r>
              <a:rPr lang="nl-NL" sz="1000" b="0">
                <a:latin typeface="+mn-lt"/>
                <a:cs typeface="Arial" panose="020B0604020202020204" pitchFamily="34" charset="0"/>
              </a:rPr>
              <a:t>Daar kan je deze aanpassen en </a:t>
            </a:r>
            <a:r>
              <a:rPr lang="nl-NL" sz="1000" b="0" err="1">
                <a:latin typeface="+mn-lt"/>
                <a:cs typeface="Arial" panose="020B0604020202020204" pitchFamily="34" charset="0"/>
              </a:rPr>
              <a:t>toeassen</a:t>
            </a:r>
            <a:r>
              <a:rPr lang="nl-NL" sz="1000" b="0">
                <a:latin typeface="+mn-lt"/>
                <a:cs typeface="Arial" panose="020B0604020202020204" pitchFamily="34" charset="0"/>
              </a:rPr>
              <a:t> op de slide of op alle slides.</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pic>
        <p:nvPicPr>
          <p:cNvPr id="54" name="Afbeelding 53">
            <a:extLst>
              <a:ext uri="{FF2B5EF4-FFF2-40B4-BE49-F238E27FC236}">
                <a16:creationId xmlns:a16="http://schemas.microsoft.com/office/drawing/2014/main" id="{B1027754-1E8B-4EB4-A7C1-3942817B505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693592" y="6936447"/>
            <a:ext cx="527417" cy="574649"/>
          </a:xfrm>
          <a:prstGeom prst="rect">
            <a:avLst/>
          </a:prstGeom>
        </p:spPr>
      </p:pic>
      <p:sp>
        <p:nvSpPr>
          <p:cNvPr id="55" name="TextBox 46">
            <a:extLst>
              <a:ext uri="{FF2B5EF4-FFF2-40B4-BE49-F238E27FC236}">
                <a16:creationId xmlns:a16="http://schemas.microsoft.com/office/drawing/2014/main" id="{1811EA10-E46A-4FD9-BEB9-88794940FB36}"/>
              </a:ext>
            </a:extLst>
          </p:cNvPr>
          <p:cNvSpPr txBox="1"/>
          <p:nvPr userDrawn="1"/>
        </p:nvSpPr>
        <p:spPr>
          <a:xfrm>
            <a:off x="14860914" y="7140510"/>
            <a:ext cx="2752302" cy="707886"/>
          </a:xfrm>
          <a:prstGeom prst="rect">
            <a:avLst/>
          </a:prstGeom>
          <a:noFill/>
        </p:spPr>
        <p:txBody>
          <a:bodyPr wrap="square" rtlCol="0">
            <a:spAutoFit/>
          </a:bodyPr>
          <a:lstStyle/>
          <a:p>
            <a:r>
              <a:rPr lang="nl-NL" sz="1000">
                <a:latin typeface="+mn-lt"/>
                <a:cs typeface="Arial" panose="020B0604020202020204" pitchFamily="34" charset="0"/>
              </a:rPr>
              <a:t>Indien je per ongeluk elementen verschoven hebt in de </a:t>
            </a:r>
            <a:r>
              <a:rPr lang="nl-NL" sz="1000" err="1">
                <a:latin typeface="+mn-lt"/>
                <a:cs typeface="Arial" panose="020B0604020202020204" pitchFamily="34" charset="0"/>
              </a:rPr>
              <a:t>layout</a:t>
            </a:r>
            <a:r>
              <a:rPr lang="nl-NL" sz="1000">
                <a:latin typeface="+mn-lt"/>
                <a:cs typeface="Arial" panose="020B0604020202020204" pitchFamily="34" charset="0"/>
              </a:rPr>
              <a:t>, pas opnieuw de juiste template toe:</a:t>
            </a:r>
          </a:p>
          <a:p>
            <a:endParaRPr lang="nl-NL" sz="1000" b="1">
              <a:latin typeface="+mn-lt"/>
              <a:cs typeface="Arial" panose="020B0604020202020204" pitchFamily="34" charset="0"/>
            </a:endParaRPr>
          </a:p>
          <a:p>
            <a:r>
              <a:rPr lang="nl-NL" sz="1000" b="1">
                <a:latin typeface="+mn-lt"/>
                <a:cs typeface="Arial" panose="020B0604020202020204" pitchFamily="34" charset="0"/>
              </a:rPr>
              <a:t> (rechtsklikken op de slide &gt; indeling)</a:t>
            </a:r>
          </a:p>
        </p:txBody>
      </p:sp>
      <p:sp>
        <p:nvSpPr>
          <p:cNvPr id="56" name="TextBox 36">
            <a:extLst>
              <a:ext uri="{FF2B5EF4-FFF2-40B4-BE49-F238E27FC236}">
                <a16:creationId xmlns:a16="http://schemas.microsoft.com/office/drawing/2014/main" id="{C65E0A94-0AE2-4BF0-94F3-981F51FDAD58}"/>
              </a:ext>
            </a:extLst>
          </p:cNvPr>
          <p:cNvSpPr txBox="1"/>
          <p:nvPr userDrawn="1"/>
        </p:nvSpPr>
        <p:spPr>
          <a:xfrm>
            <a:off x="14856440" y="640785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Reset </a:t>
            </a:r>
            <a:r>
              <a:rPr lang="nl-NL" sz="1400" b="1" err="1">
                <a:solidFill>
                  <a:schemeClr val="tx2"/>
                </a:solidFill>
                <a:latin typeface="+mn-lt"/>
                <a:cs typeface="Arial" panose="020B0604020202020204" pitchFamily="34" charset="0"/>
              </a:rPr>
              <a:t>layout</a:t>
            </a:r>
            <a:endParaRPr lang="en-US" sz="1400" b="1">
              <a:solidFill>
                <a:schemeClr val="tx2"/>
              </a:solidFill>
              <a:latin typeface="+mn-lt"/>
              <a:cs typeface="Arial" panose="020B0604020202020204" pitchFamily="34" charset="0"/>
            </a:endParaRPr>
          </a:p>
        </p:txBody>
      </p:sp>
      <p:cxnSp>
        <p:nvCxnSpPr>
          <p:cNvPr id="57" name="Straight Connector 37">
            <a:extLst>
              <a:ext uri="{FF2B5EF4-FFF2-40B4-BE49-F238E27FC236}">
                <a16:creationId xmlns:a16="http://schemas.microsoft.com/office/drawing/2014/main" id="{31B0A778-7F67-4F32-A787-07E1420116D2}"/>
              </a:ext>
            </a:extLst>
          </p:cNvPr>
          <p:cNvCxnSpPr>
            <a:cxnSpLocks/>
          </p:cNvCxnSpPr>
          <p:nvPr userDrawn="1"/>
        </p:nvCxnSpPr>
        <p:spPr>
          <a:xfrm>
            <a:off x="14941583" y="7080206"/>
            <a:ext cx="2658217"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83EF73B-00D5-4305-8A60-F766C7797476}"/>
              </a:ext>
            </a:extLst>
          </p:cNvPr>
          <p:cNvSpPr txBox="1"/>
          <p:nvPr userDrawn="1"/>
        </p:nvSpPr>
        <p:spPr>
          <a:xfrm>
            <a:off x="998692" y="825823"/>
            <a:ext cx="11377048" cy="677108"/>
          </a:xfrm>
          <a:prstGeom prst="rect">
            <a:avLst/>
          </a:prstGeom>
          <a:noFill/>
        </p:spPr>
        <p:txBody>
          <a:bodyPr wrap="square" lIns="0" tIns="0" rIns="0" bIns="0" rtlCol="0">
            <a:spAutoFit/>
          </a:bodyPr>
          <a:lstStyle/>
          <a:p>
            <a:r>
              <a:rPr lang="nl-NL" sz="4400">
                <a:latin typeface="Arial Rounded MT Bold" panose="020F0704030504030204" pitchFamily="34" charset="0"/>
              </a:rPr>
              <a:t>Gebruik Howest template </a:t>
            </a:r>
            <a:r>
              <a:rPr lang="nl-NL" sz="1100">
                <a:latin typeface="Arial Rounded MT Bold" panose="020F0704030504030204" pitchFamily="34" charset="0"/>
              </a:rPr>
              <a:t>versie 1.0</a:t>
            </a:r>
            <a:endParaRPr lang="nl-BE" sz="1100">
              <a:latin typeface="Arial Rounded MT Bold" panose="020F0704030504030204" pitchFamily="34" charset="0"/>
            </a:endParaRPr>
          </a:p>
        </p:txBody>
      </p:sp>
      <p:sp>
        <p:nvSpPr>
          <p:cNvPr id="58" name="TextBox 5">
            <a:extLst>
              <a:ext uri="{FF2B5EF4-FFF2-40B4-BE49-F238E27FC236}">
                <a16:creationId xmlns:a16="http://schemas.microsoft.com/office/drawing/2014/main" id="{0EE007A9-4C6B-4E19-8BD5-A5B91873D589}"/>
              </a:ext>
            </a:extLst>
          </p:cNvPr>
          <p:cNvSpPr txBox="1"/>
          <p:nvPr userDrawn="1"/>
        </p:nvSpPr>
        <p:spPr>
          <a:xfrm>
            <a:off x="65270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Tekst niveaus</a:t>
            </a:r>
            <a:endParaRPr lang="en-US" sz="1400" b="1">
              <a:solidFill>
                <a:schemeClr val="tx2"/>
              </a:solidFill>
              <a:latin typeface="+mn-lt"/>
              <a:cs typeface="Arial" panose="020B0604020202020204" pitchFamily="34" charset="0"/>
            </a:endParaRPr>
          </a:p>
        </p:txBody>
      </p:sp>
      <p:sp>
        <p:nvSpPr>
          <p:cNvPr id="62" name="TextBox 10">
            <a:extLst>
              <a:ext uri="{FF2B5EF4-FFF2-40B4-BE49-F238E27FC236}">
                <a16:creationId xmlns:a16="http://schemas.microsoft.com/office/drawing/2014/main" id="{31597EE0-D92E-4F12-9898-CE26C4965B73}"/>
              </a:ext>
            </a:extLst>
          </p:cNvPr>
          <p:cNvSpPr txBox="1"/>
          <p:nvPr userDrawn="1"/>
        </p:nvSpPr>
        <p:spPr>
          <a:xfrm>
            <a:off x="6525467" y="2250825"/>
            <a:ext cx="2766076" cy="400110"/>
          </a:xfrm>
          <a:prstGeom prst="rect">
            <a:avLst/>
          </a:prstGeom>
          <a:noFill/>
        </p:spPr>
        <p:txBody>
          <a:bodyPr wrap="square" rtlCol="0">
            <a:spAutoFit/>
          </a:bodyPr>
          <a:lstStyle/>
          <a:p>
            <a:r>
              <a:rPr lang="nl-BE" sz="1000"/>
              <a:t>Titelfont is </a:t>
            </a:r>
            <a:r>
              <a:rPr lang="nl-BE" sz="1000" err="1"/>
              <a:t>Arial</a:t>
            </a:r>
            <a:r>
              <a:rPr lang="nl-BE" sz="1000"/>
              <a:t> </a:t>
            </a:r>
            <a:r>
              <a:rPr lang="nl-BE" sz="1000" err="1"/>
              <a:t>Rounded</a:t>
            </a:r>
            <a:r>
              <a:rPr lang="nl-BE" sz="1000"/>
              <a:t> MT </a:t>
            </a:r>
            <a:r>
              <a:rPr lang="nl-BE" sz="1000" err="1"/>
              <a:t>Bold</a:t>
            </a:r>
            <a:endParaRPr lang="nl-BE" sz="1000"/>
          </a:p>
          <a:p>
            <a:r>
              <a:rPr lang="en-US" sz="1000" err="1"/>
              <a:t>Daarnaast</a:t>
            </a:r>
            <a:r>
              <a:rPr lang="en-US" sz="1000"/>
              <a:t> </a:t>
            </a:r>
            <a:r>
              <a:rPr lang="en-US" sz="1000" err="1"/>
              <a:t>voor</a:t>
            </a:r>
            <a:r>
              <a:rPr lang="en-US" sz="1000"/>
              <a:t> </a:t>
            </a:r>
            <a:r>
              <a:rPr lang="en-US" sz="1000" err="1"/>
              <a:t>tekst</a:t>
            </a:r>
            <a:r>
              <a:rPr lang="en-US" sz="1000"/>
              <a:t> Calibri </a:t>
            </a:r>
            <a:r>
              <a:rPr lang="en-US" sz="1000" err="1"/>
              <a:t>gebruiken</a:t>
            </a:r>
            <a:endParaRPr lang="en-US" sz="1000"/>
          </a:p>
        </p:txBody>
      </p:sp>
      <p:sp>
        <p:nvSpPr>
          <p:cNvPr id="66" name="TextBox 15">
            <a:extLst>
              <a:ext uri="{FF2B5EF4-FFF2-40B4-BE49-F238E27FC236}">
                <a16:creationId xmlns:a16="http://schemas.microsoft.com/office/drawing/2014/main" id="{B726A7B0-FC55-4FD2-B93B-47F52DFE16C4}"/>
              </a:ext>
            </a:extLst>
          </p:cNvPr>
          <p:cNvSpPr txBox="1"/>
          <p:nvPr userDrawn="1"/>
        </p:nvSpPr>
        <p:spPr>
          <a:xfrm>
            <a:off x="6512729" y="2952175"/>
            <a:ext cx="1376953" cy="246221"/>
          </a:xfrm>
          <a:prstGeom prst="rect">
            <a:avLst/>
          </a:prstGeom>
          <a:noFill/>
        </p:spPr>
        <p:txBody>
          <a:bodyPr wrap="square" rtlCol="0">
            <a:spAutoFit/>
          </a:bodyPr>
          <a:lstStyle/>
          <a:p>
            <a:r>
              <a:rPr lang="nl-NL" sz="1000" b="1">
                <a:solidFill>
                  <a:schemeClr val="tx2"/>
                </a:solidFill>
                <a:latin typeface="Arial" panose="020B0604020202020204" pitchFamily="34" charset="0"/>
                <a:cs typeface="Arial" panose="020B0604020202020204" pitchFamily="34" charset="0"/>
              </a:rPr>
              <a:t>Tekstgroottes</a:t>
            </a:r>
            <a:endParaRPr lang="en-US" sz="1000" b="1">
              <a:solidFill>
                <a:schemeClr val="tx2"/>
              </a:solidFill>
              <a:latin typeface="Arial" panose="020B0604020202020204" pitchFamily="34" charset="0"/>
              <a:cs typeface="Arial" panose="020B0604020202020204" pitchFamily="34" charset="0"/>
            </a:endParaRPr>
          </a:p>
        </p:txBody>
      </p:sp>
      <p:sp>
        <p:nvSpPr>
          <p:cNvPr id="67" name="TextBox 16">
            <a:extLst>
              <a:ext uri="{FF2B5EF4-FFF2-40B4-BE49-F238E27FC236}">
                <a16:creationId xmlns:a16="http://schemas.microsoft.com/office/drawing/2014/main" id="{B45A2199-B972-4A30-9A14-4D403AB25F33}"/>
              </a:ext>
            </a:extLst>
          </p:cNvPr>
          <p:cNvSpPr txBox="1"/>
          <p:nvPr userDrawn="1"/>
        </p:nvSpPr>
        <p:spPr>
          <a:xfrm>
            <a:off x="6869009" y="3752065"/>
            <a:ext cx="1854206" cy="246221"/>
          </a:xfrm>
          <a:prstGeom prst="rect">
            <a:avLst/>
          </a:prstGeom>
          <a:noFill/>
        </p:spPr>
        <p:txBody>
          <a:bodyPr wrap="square" rtlCol="0">
            <a:spAutoFit/>
          </a:bodyPr>
          <a:lstStyle/>
          <a:p>
            <a:r>
              <a:rPr lang="nl-NL" sz="1000">
                <a:latin typeface="+mj-lt"/>
                <a:cs typeface="Arial" panose="020B0604020202020204" pitchFamily="34" charset="0"/>
              </a:rPr>
              <a:t>Platte tekst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8" name="TextBox 17">
            <a:extLst>
              <a:ext uri="{FF2B5EF4-FFF2-40B4-BE49-F238E27FC236}">
                <a16:creationId xmlns:a16="http://schemas.microsoft.com/office/drawing/2014/main" id="{3DCF2DEA-CE41-45EC-9BEC-E689AE264D8C}"/>
              </a:ext>
            </a:extLst>
          </p:cNvPr>
          <p:cNvSpPr txBox="1"/>
          <p:nvPr userDrawn="1"/>
        </p:nvSpPr>
        <p:spPr>
          <a:xfrm>
            <a:off x="6866337" y="4021905"/>
            <a:ext cx="1854206" cy="246221"/>
          </a:xfrm>
          <a:prstGeom prst="rect">
            <a:avLst/>
          </a:prstGeom>
          <a:noFill/>
        </p:spPr>
        <p:txBody>
          <a:bodyPr wrap="square" rtlCol="0">
            <a:spAutoFit/>
          </a:bodyPr>
          <a:lstStyle/>
          <a:p>
            <a:pPr marL="171450" indent="-171450">
              <a:buFont typeface="Arial" panose="020B0604020202020204" pitchFamily="34" charset="0"/>
              <a:buChar char="•"/>
            </a:pPr>
            <a:r>
              <a:rPr lang="nl-NL" sz="1000" err="1">
                <a:latin typeface="+mj-lt"/>
                <a:cs typeface="Arial" panose="020B0604020202020204" pitchFamily="34" charset="0"/>
              </a:rPr>
              <a:t>Bullet</a:t>
            </a:r>
            <a:r>
              <a:rPr lang="nl-NL" sz="1000">
                <a:latin typeface="+mj-lt"/>
                <a:cs typeface="Arial" panose="020B0604020202020204" pitchFamily="34" charset="0"/>
              </a:rPr>
              <a: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9" name="TextBox 18">
            <a:extLst>
              <a:ext uri="{FF2B5EF4-FFF2-40B4-BE49-F238E27FC236}">
                <a16:creationId xmlns:a16="http://schemas.microsoft.com/office/drawing/2014/main" id="{24DD9C80-0A47-4BD6-9C48-115A5ED8F097}"/>
              </a:ext>
            </a:extLst>
          </p:cNvPr>
          <p:cNvSpPr txBox="1"/>
          <p:nvPr userDrawn="1"/>
        </p:nvSpPr>
        <p:spPr>
          <a:xfrm>
            <a:off x="6952508" y="4321748"/>
            <a:ext cx="1693619" cy="246221"/>
          </a:xfrm>
          <a:prstGeom prst="rect">
            <a:avLst/>
          </a:prstGeom>
          <a:noFill/>
        </p:spPr>
        <p:txBody>
          <a:bodyPr wrap="square" rtlCol="0">
            <a:spAutoFit/>
          </a:bodyPr>
          <a:lstStyle/>
          <a:p>
            <a:pPr marL="360363" lvl="1" indent="-180975">
              <a:buFont typeface="Arial" panose="020B0604020202020204" pitchFamily="34" charset="0"/>
              <a:buChar char="•"/>
            </a:pPr>
            <a:r>
              <a:rPr lang="nl-NL" sz="1000">
                <a:latin typeface="+mj-lt"/>
                <a:cs typeface="Arial" panose="020B0604020202020204" pitchFamily="34" charset="0"/>
              </a:rPr>
              <a:t>Sub </a:t>
            </a:r>
            <a:r>
              <a:rPr lang="nl-NL" sz="1000" err="1">
                <a:latin typeface="+mj-lt"/>
                <a:cs typeface="Arial" panose="020B0604020202020204" pitchFamily="34" charset="0"/>
              </a:rPr>
              <a:t>Bullet</a:t>
            </a:r>
            <a:r>
              <a:rPr lang="nl-NL" sz="1000">
                <a:latin typeface="+mj-lt"/>
                <a:cs typeface="Arial" panose="020B0604020202020204" pitchFamily="34" charset="0"/>
              </a:rPr>
              <a:t> (30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70" name="TextBox 19">
            <a:extLst>
              <a:ext uri="{FF2B5EF4-FFF2-40B4-BE49-F238E27FC236}">
                <a16:creationId xmlns:a16="http://schemas.microsoft.com/office/drawing/2014/main" id="{CAEC4801-5397-41B9-9E72-5DDEA520036D}"/>
              </a:ext>
            </a:extLst>
          </p:cNvPr>
          <p:cNvSpPr txBox="1"/>
          <p:nvPr userDrawn="1"/>
        </p:nvSpPr>
        <p:spPr>
          <a:xfrm>
            <a:off x="6952508" y="4628174"/>
            <a:ext cx="1693619" cy="246221"/>
          </a:xfrm>
          <a:prstGeom prst="rect">
            <a:avLst/>
          </a:prstGeom>
          <a:noFill/>
        </p:spPr>
        <p:txBody>
          <a:bodyPr wrap="square" rtlCol="0">
            <a:spAutoFit/>
          </a:bodyPr>
          <a:lstStyle/>
          <a:p>
            <a:r>
              <a:rPr lang="nl-NL" sz="1000" b="1">
                <a:solidFill>
                  <a:schemeClr val="tx2"/>
                </a:solidFill>
                <a:latin typeface="+mj-lt"/>
                <a:cs typeface="Arial" panose="020B0604020202020204" pitchFamily="34" charset="0"/>
              </a:rPr>
              <a:t>Kopje (24 </a:t>
            </a:r>
            <a:r>
              <a:rPr lang="nl-NL" sz="1000" b="1" err="1">
                <a:solidFill>
                  <a:schemeClr val="tx2"/>
                </a:solidFill>
                <a:latin typeface="+mj-lt"/>
                <a:cs typeface="Arial" panose="020B0604020202020204" pitchFamily="34" charset="0"/>
              </a:rPr>
              <a:t>pt</a:t>
            </a:r>
            <a:r>
              <a:rPr lang="nl-NL" sz="1000" b="1">
                <a:solidFill>
                  <a:schemeClr val="tx2"/>
                </a:solidFill>
                <a:latin typeface="+mj-lt"/>
                <a:cs typeface="Arial" panose="020B0604020202020204" pitchFamily="34" charset="0"/>
              </a:rPr>
              <a:t>)</a:t>
            </a:r>
            <a:endParaRPr lang="en-US" sz="1000" b="1">
              <a:solidFill>
                <a:schemeClr val="tx2"/>
              </a:solidFill>
              <a:latin typeface="+mj-lt"/>
              <a:cs typeface="Arial" panose="020B0604020202020204" pitchFamily="34" charset="0"/>
            </a:endParaRPr>
          </a:p>
        </p:txBody>
      </p:sp>
      <p:sp>
        <p:nvSpPr>
          <p:cNvPr id="71" name="TextBox 20">
            <a:extLst>
              <a:ext uri="{FF2B5EF4-FFF2-40B4-BE49-F238E27FC236}">
                <a16:creationId xmlns:a16="http://schemas.microsoft.com/office/drawing/2014/main" id="{D9D1C5E5-2606-4C2B-AD14-1AC2583A5B60}"/>
              </a:ext>
            </a:extLst>
          </p:cNvPr>
          <p:cNvSpPr txBox="1"/>
          <p:nvPr userDrawn="1"/>
        </p:nvSpPr>
        <p:spPr>
          <a:xfrm>
            <a:off x="6942268" y="4934969"/>
            <a:ext cx="1693619" cy="246221"/>
          </a:xfrm>
          <a:prstGeom prst="rect">
            <a:avLst/>
          </a:prstGeom>
          <a:noFill/>
        </p:spPr>
        <p:txBody>
          <a:bodyPr wrap="square" rtlCol="0">
            <a:spAutoFit/>
          </a:bodyPr>
          <a:lstStyle/>
          <a:p>
            <a:r>
              <a:rPr lang="nl-NL" sz="1000" i="1">
                <a:solidFill>
                  <a:schemeClr val="tx2"/>
                </a:solidFill>
                <a:latin typeface="+mj-lt"/>
                <a:cs typeface="Arial" panose="020B0604020202020204" pitchFamily="34" charset="0"/>
              </a:rPr>
              <a:t>Kopje (16 </a:t>
            </a:r>
            <a:r>
              <a:rPr lang="nl-NL" sz="1000" i="1" err="1">
                <a:solidFill>
                  <a:schemeClr val="tx2"/>
                </a:solidFill>
                <a:latin typeface="+mj-lt"/>
                <a:cs typeface="Arial" panose="020B0604020202020204" pitchFamily="34" charset="0"/>
              </a:rPr>
              <a:t>pt</a:t>
            </a:r>
            <a:r>
              <a:rPr lang="nl-NL" sz="1000" i="1">
                <a:solidFill>
                  <a:schemeClr val="tx2"/>
                </a:solidFill>
                <a:latin typeface="+mj-lt"/>
                <a:cs typeface="Arial" panose="020B0604020202020204" pitchFamily="34" charset="0"/>
              </a:rPr>
              <a:t>)</a:t>
            </a:r>
            <a:endParaRPr lang="en-US" sz="1000" i="1">
              <a:solidFill>
                <a:schemeClr val="tx2"/>
              </a:solidFill>
              <a:latin typeface="+mj-lt"/>
              <a:cs typeface="Arial" panose="020B0604020202020204" pitchFamily="34" charset="0"/>
            </a:endParaRPr>
          </a:p>
        </p:txBody>
      </p:sp>
      <p:grpSp>
        <p:nvGrpSpPr>
          <p:cNvPr id="72" name="Group 21">
            <a:extLst>
              <a:ext uri="{FF2B5EF4-FFF2-40B4-BE49-F238E27FC236}">
                <a16:creationId xmlns:a16="http://schemas.microsoft.com/office/drawing/2014/main" id="{DCA6FBB8-0B5B-4B20-A40A-69E72333338B}"/>
              </a:ext>
            </a:extLst>
          </p:cNvPr>
          <p:cNvGrpSpPr/>
          <p:nvPr userDrawn="1"/>
        </p:nvGrpSpPr>
        <p:grpSpPr>
          <a:xfrm>
            <a:off x="6610470" y="3730564"/>
            <a:ext cx="288032" cy="276999"/>
            <a:chOff x="12492689" y="2721406"/>
            <a:chExt cx="288032" cy="276999"/>
          </a:xfrm>
          <a:solidFill>
            <a:srgbClr val="44C8F5"/>
          </a:solidFill>
        </p:grpSpPr>
        <p:sp>
          <p:nvSpPr>
            <p:cNvPr id="73" name="Rectangle 22">
              <a:extLst>
                <a:ext uri="{FF2B5EF4-FFF2-40B4-BE49-F238E27FC236}">
                  <a16:creationId xmlns:a16="http://schemas.microsoft.com/office/drawing/2014/main" id="{3303F621-D257-4446-9687-E7B2F2A348BB}"/>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23">
              <a:extLst>
                <a:ext uri="{FF2B5EF4-FFF2-40B4-BE49-F238E27FC236}">
                  <a16:creationId xmlns:a16="http://schemas.microsoft.com/office/drawing/2014/main" id="{638D987B-415A-4A7F-B50E-3D051A5A2279}"/>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1</a:t>
              </a:r>
              <a:endParaRPr lang="en-US" sz="1200" b="1">
                <a:solidFill>
                  <a:schemeClr val="tx1"/>
                </a:solidFill>
                <a:latin typeface="Arial" panose="020B0604020202020204" pitchFamily="34" charset="0"/>
                <a:cs typeface="Arial" panose="020B0604020202020204" pitchFamily="34" charset="0"/>
              </a:endParaRPr>
            </a:p>
          </p:txBody>
        </p:sp>
      </p:grpSp>
      <p:grpSp>
        <p:nvGrpSpPr>
          <p:cNvPr id="75" name="Group 24">
            <a:extLst>
              <a:ext uri="{FF2B5EF4-FFF2-40B4-BE49-F238E27FC236}">
                <a16:creationId xmlns:a16="http://schemas.microsoft.com/office/drawing/2014/main" id="{BCA00273-5CEB-457A-B685-1DA8F51D1E49}"/>
              </a:ext>
            </a:extLst>
          </p:cNvPr>
          <p:cNvGrpSpPr/>
          <p:nvPr userDrawn="1"/>
        </p:nvGrpSpPr>
        <p:grpSpPr>
          <a:xfrm>
            <a:off x="6609883" y="4024410"/>
            <a:ext cx="288032" cy="276999"/>
            <a:chOff x="12492689" y="2721406"/>
            <a:chExt cx="288032" cy="276999"/>
          </a:xfrm>
          <a:solidFill>
            <a:srgbClr val="44C8F5"/>
          </a:solidFill>
        </p:grpSpPr>
        <p:sp>
          <p:nvSpPr>
            <p:cNvPr id="76" name="Rectangle 25">
              <a:extLst>
                <a:ext uri="{FF2B5EF4-FFF2-40B4-BE49-F238E27FC236}">
                  <a16:creationId xmlns:a16="http://schemas.microsoft.com/office/drawing/2014/main" id="{9BE469DF-3E44-4806-BC3E-332EC0E9A62E}"/>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TextBox 26">
              <a:extLst>
                <a:ext uri="{FF2B5EF4-FFF2-40B4-BE49-F238E27FC236}">
                  <a16:creationId xmlns:a16="http://schemas.microsoft.com/office/drawing/2014/main" id="{FA9897B3-A75D-4D9B-8C4C-11A1188D6182}"/>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2</a:t>
              </a:r>
              <a:endParaRPr lang="en-US" sz="1200" b="1">
                <a:solidFill>
                  <a:schemeClr val="tx1"/>
                </a:solidFill>
                <a:latin typeface="Arial" panose="020B0604020202020204" pitchFamily="34" charset="0"/>
                <a:cs typeface="Arial" panose="020B0604020202020204" pitchFamily="34" charset="0"/>
              </a:endParaRPr>
            </a:p>
          </p:txBody>
        </p:sp>
      </p:grpSp>
      <p:grpSp>
        <p:nvGrpSpPr>
          <p:cNvPr id="78" name="Group 27">
            <a:extLst>
              <a:ext uri="{FF2B5EF4-FFF2-40B4-BE49-F238E27FC236}">
                <a16:creationId xmlns:a16="http://schemas.microsoft.com/office/drawing/2014/main" id="{E6820C75-E2AB-4C6C-B67B-ED4C50FDF6F2}"/>
              </a:ext>
            </a:extLst>
          </p:cNvPr>
          <p:cNvGrpSpPr/>
          <p:nvPr userDrawn="1"/>
        </p:nvGrpSpPr>
        <p:grpSpPr>
          <a:xfrm>
            <a:off x="6610470" y="4321748"/>
            <a:ext cx="288032" cy="276999"/>
            <a:chOff x="12492689" y="2721406"/>
            <a:chExt cx="288032" cy="276999"/>
          </a:xfrm>
          <a:solidFill>
            <a:srgbClr val="44C8F5"/>
          </a:solidFill>
        </p:grpSpPr>
        <p:sp>
          <p:nvSpPr>
            <p:cNvPr id="79" name="Rectangle 28">
              <a:extLst>
                <a:ext uri="{FF2B5EF4-FFF2-40B4-BE49-F238E27FC236}">
                  <a16:creationId xmlns:a16="http://schemas.microsoft.com/office/drawing/2014/main" id="{34F4BD05-AF9E-4547-8D4D-A8FE59DADE92}"/>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29">
              <a:extLst>
                <a:ext uri="{FF2B5EF4-FFF2-40B4-BE49-F238E27FC236}">
                  <a16:creationId xmlns:a16="http://schemas.microsoft.com/office/drawing/2014/main" id="{03C54032-59B5-401F-8867-DAD8B493A21D}"/>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3</a:t>
              </a:r>
              <a:endParaRPr lang="en-US" sz="1200" b="1">
                <a:solidFill>
                  <a:schemeClr val="tx1"/>
                </a:solidFill>
                <a:latin typeface="Arial" panose="020B0604020202020204" pitchFamily="34" charset="0"/>
                <a:cs typeface="Arial" panose="020B0604020202020204" pitchFamily="34" charset="0"/>
              </a:endParaRPr>
            </a:p>
          </p:txBody>
        </p:sp>
      </p:grpSp>
      <p:grpSp>
        <p:nvGrpSpPr>
          <p:cNvPr id="81" name="Group 30">
            <a:extLst>
              <a:ext uri="{FF2B5EF4-FFF2-40B4-BE49-F238E27FC236}">
                <a16:creationId xmlns:a16="http://schemas.microsoft.com/office/drawing/2014/main" id="{3B0AE87D-B7D1-4FB1-BB7C-FBCC97F67006}"/>
              </a:ext>
            </a:extLst>
          </p:cNvPr>
          <p:cNvGrpSpPr/>
          <p:nvPr userDrawn="1"/>
        </p:nvGrpSpPr>
        <p:grpSpPr>
          <a:xfrm>
            <a:off x="6610470" y="4628174"/>
            <a:ext cx="288032" cy="276999"/>
            <a:chOff x="12492689" y="2721406"/>
            <a:chExt cx="288032" cy="276999"/>
          </a:xfrm>
          <a:solidFill>
            <a:srgbClr val="44C8F5"/>
          </a:solidFill>
        </p:grpSpPr>
        <p:sp>
          <p:nvSpPr>
            <p:cNvPr id="82" name="Rectangle 31">
              <a:extLst>
                <a:ext uri="{FF2B5EF4-FFF2-40B4-BE49-F238E27FC236}">
                  <a16:creationId xmlns:a16="http://schemas.microsoft.com/office/drawing/2014/main" id="{AA112DFC-4271-45A6-90DC-18F46981691F}"/>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32">
              <a:extLst>
                <a:ext uri="{FF2B5EF4-FFF2-40B4-BE49-F238E27FC236}">
                  <a16:creationId xmlns:a16="http://schemas.microsoft.com/office/drawing/2014/main" id="{17A947B4-15D0-44C6-8C94-1B9A07B9A4B0}"/>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4</a:t>
              </a:r>
              <a:endParaRPr lang="en-US" sz="1200" b="1">
                <a:solidFill>
                  <a:schemeClr val="tx1"/>
                </a:solidFill>
                <a:latin typeface="Arial" panose="020B0604020202020204" pitchFamily="34" charset="0"/>
                <a:cs typeface="Arial" panose="020B0604020202020204" pitchFamily="34" charset="0"/>
              </a:endParaRPr>
            </a:p>
          </p:txBody>
        </p:sp>
      </p:grpSp>
      <p:grpSp>
        <p:nvGrpSpPr>
          <p:cNvPr id="84" name="Group 33">
            <a:extLst>
              <a:ext uri="{FF2B5EF4-FFF2-40B4-BE49-F238E27FC236}">
                <a16:creationId xmlns:a16="http://schemas.microsoft.com/office/drawing/2014/main" id="{44113840-8227-48FF-87BE-83E5BFDBD726}"/>
              </a:ext>
            </a:extLst>
          </p:cNvPr>
          <p:cNvGrpSpPr/>
          <p:nvPr userDrawn="1"/>
        </p:nvGrpSpPr>
        <p:grpSpPr>
          <a:xfrm>
            <a:off x="6608159" y="4929162"/>
            <a:ext cx="288032" cy="276999"/>
            <a:chOff x="12492689" y="2721406"/>
            <a:chExt cx="288032" cy="276999"/>
          </a:xfrm>
          <a:solidFill>
            <a:srgbClr val="44C8F5"/>
          </a:solidFill>
        </p:grpSpPr>
        <p:sp>
          <p:nvSpPr>
            <p:cNvPr id="85" name="Rectangle 34">
              <a:extLst>
                <a:ext uri="{FF2B5EF4-FFF2-40B4-BE49-F238E27FC236}">
                  <a16:creationId xmlns:a16="http://schemas.microsoft.com/office/drawing/2014/main" id="{450D1A45-ABC5-4E22-9AF4-620CE759ADC0}"/>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35">
              <a:extLst>
                <a:ext uri="{FF2B5EF4-FFF2-40B4-BE49-F238E27FC236}">
                  <a16:creationId xmlns:a16="http://schemas.microsoft.com/office/drawing/2014/main" id="{3F564AFC-0F26-4E76-8D99-F528D3C426BA}"/>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5</a:t>
              </a:r>
              <a:endParaRPr lang="en-US" sz="1200" b="1">
                <a:solidFill>
                  <a:schemeClr val="tx1"/>
                </a:solidFill>
                <a:latin typeface="Arial" panose="020B0604020202020204" pitchFamily="34" charset="0"/>
                <a:cs typeface="Arial" panose="020B0604020202020204" pitchFamily="34" charset="0"/>
              </a:endParaRPr>
            </a:p>
          </p:txBody>
        </p:sp>
      </p:grpSp>
      <p:sp>
        <p:nvSpPr>
          <p:cNvPr id="87" name="TextBox 36">
            <a:extLst>
              <a:ext uri="{FF2B5EF4-FFF2-40B4-BE49-F238E27FC236}">
                <a16:creationId xmlns:a16="http://schemas.microsoft.com/office/drawing/2014/main" id="{AA2F5529-00E8-4650-ABAF-4A6F7DD9C9DB}"/>
              </a:ext>
            </a:extLst>
          </p:cNvPr>
          <p:cNvSpPr txBox="1"/>
          <p:nvPr userDrawn="1"/>
        </p:nvSpPr>
        <p:spPr>
          <a:xfrm>
            <a:off x="9300404" y="3609192"/>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Kaart aanpassen</a:t>
            </a:r>
            <a:endParaRPr lang="en-US" sz="1400" b="1">
              <a:solidFill>
                <a:schemeClr val="tx2"/>
              </a:solidFill>
              <a:latin typeface="+mn-lt"/>
              <a:cs typeface="Arial" panose="020B0604020202020204" pitchFamily="34" charset="0"/>
            </a:endParaRPr>
          </a:p>
        </p:txBody>
      </p:sp>
      <p:sp>
        <p:nvSpPr>
          <p:cNvPr id="89" name="TextBox 38">
            <a:extLst>
              <a:ext uri="{FF2B5EF4-FFF2-40B4-BE49-F238E27FC236}">
                <a16:creationId xmlns:a16="http://schemas.microsoft.com/office/drawing/2014/main" id="{EA78FF7D-82BB-436C-B986-A5CE702A00A3}"/>
              </a:ext>
            </a:extLst>
          </p:cNvPr>
          <p:cNvSpPr txBox="1"/>
          <p:nvPr userDrawn="1"/>
        </p:nvSpPr>
        <p:spPr>
          <a:xfrm>
            <a:off x="9310260" y="4349764"/>
            <a:ext cx="2770672" cy="861774"/>
          </a:xfrm>
          <a:prstGeom prst="rect">
            <a:avLst/>
          </a:prstGeom>
          <a:noFill/>
        </p:spPr>
        <p:txBody>
          <a:bodyPr wrap="square" rtlCol="0">
            <a:spAutoFit/>
          </a:bodyPr>
          <a:lstStyle/>
          <a:p>
            <a:r>
              <a:rPr lang="nl-NL" sz="1000">
                <a:latin typeface="+mn-lt"/>
                <a:cs typeface="Arial" panose="020B0604020202020204" pitchFamily="34" charset="0"/>
              </a:rPr>
              <a:t>Selecteer eerst de kaart en vervolgens het deel dat je wenst te kleuren. Klik naast de kaart om deze weer te verlaten.</a:t>
            </a:r>
          </a:p>
          <a:p>
            <a:endParaRPr lang="nl-NL" sz="1000">
              <a:latin typeface="+mn-lt"/>
              <a:cs typeface="Arial" panose="020B0604020202020204" pitchFamily="34" charset="0"/>
            </a:endParaRPr>
          </a:p>
          <a:p>
            <a:r>
              <a:rPr lang="nl-NL" sz="1000">
                <a:latin typeface="+mn-lt"/>
                <a:cs typeface="Arial" panose="020B0604020202020204" pitchFamily="34" charset="0"/>
              </a:rPr>
              <a:t>Copier de </a:t>
            </a:r>
            <a:r>
              <a:rPr lang="nl-NL" sz="1000" err="1">
                <a:latin typeface="+mn-lt"/>
                <a:cs typeface="Arial" panose="020B0604020202020204" pitchFamily="34" charset="0"/>
              </a:rPr>
              <a:t>pushpin</a:t>
            </a:r>
            <a:r>
              <a:rPr lang="nl-NL" sz="1000">
                <a:latin typeface="+mn-lt"/>
                <a:cs typeface="Arial" panose="020B0604020202020204" pitchFamily="34" charset="0"/>
              </a:rPr>
              <a:t> waar nodig.</a:t>
            </a:r>
          </a:p>
        </p:txBody>
      </p:sp>
      <p:sp>
        <p:nvSpPr>
          <p:cNvPr id="90" name="TextBox 36">
            <a:extLst>
              <a:ext uri="{FF2B5EF4-FFF2-40B4-BE49-F238E27FC236}">
                <a16:creationId xmlns:a16="http://schemas.microsoft.com/office/drawing/2014/main" id="{6DBAA09B-77BC-46DD-9C2D-C9B2FF1BDD67}"/>
              </a:ext>
            </a:extLst>
          </p:cNvPr>
          <p:cNvSpPr txBox="1"/>
          <p:nvPr userDrawn="1"/>
        </p:nvSpPr>
        <p:spPr>
          <a:xfrm>
            <a:off x="12086214" y="6390560"/>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Grafieken aanpassen</a:t>
            </a:r>
            <a:endParaRPr lang="en-US" sz="1400" b="1">
              <a:solidFill>
                <a:schemeClr val="tx2"/>
              </a:solidFill>
              <a:latin typeface="+mn-lt"/>
              <a:cs typeface="Arial" panose="020B0604020202020204" pitchFamily="34" charset="0"/>
            </a:endParaRPr>
          </a:p>
        </p:txBody>
      </p:sp>
      <p:sp>
        <p:nvSpPr>
          <p:cNvPr id="92" name="TextBox 38">
            <a:extLst>
              <a:ext uri="{FF2B5EF4-FFF2-40B4-BE49-F238E27FC236}">
                <a16:creationId xmlns:a16="http://schemas.microsoft.com/office/drawing/2014/main" id="{3A1EC23F-6179-4B7D-99C6-F692362999F2}"/>
              </a:ext>
            </a:extLst>
          </p:cNvPr>
          <p:cNvSpPr txBox="1"/>
          <p:nvPr userDrawn="1"/>
        </p:nvSpPr>
        <p:spPr>
          <a:xfrm>
            <a:off x="12081034" y="7140986"/>
            <a:ext cx="2770671" cy="1323439"/>
          </a:xfrm>
          <a:prstGeom prst="rect">
            <a:avLst/>
          </a:prstGeom>
          <a:noFill/>
        </p:spPr>
        <p:txBody>
          <a:bodyPr wrap="square" rtlCol="0">
            <a:spAutoFit/>
          </a:bodyPr>
          <a:lstStyle/>
          <a:p>
            <a:r>
              <a:rPr lang="nl-NL" sz="1000">
                <a:latin typeface="+mn-lt"/>
                <a:cs typeface="Arial" panose="020B0604020202020204" pitchFamily="34" charset="0"/>
              </a:rPr>
              <a:t>Klik rechts op de grafiek en kies voor:</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Kies steeds voor voldoende duidelijke kleuren in de grafieken. </a:t>
            </a:r>
            <a:r>
              <a:rPr lang="nl-NL" sz="1000" err="1">
                <a:latin typeface="+mn-lt"/>
                <a:cs typeface="Arial" panose="020B0604020202020204" pitchFamily="34" charset="0"/>
              </a:rPr>
              <a:t>Eventeel</a:t>
            </a:r>
            <a:r>
              <a:rPr lang="nl-NL" sz="1000">
                <a:latin typeface="+mn-lt"/>
                <a:cs typeface="Arial" panose="020B0604020202020204" pitchFamily="34" charset="0"/>
              </a:rPr>
              <a:t> kies je voor een patroonopvulling (via rechtsklik &gt; vorm opmaken) </a:t>
            </a:r>
          </a:p>
        </p:txBody>
      </p:sp>
      <p:pic>
        <p:nvPicPr>
          <p:cNvPr id="93" name="chart">
            <a:extLst>
              <a:ext uri="{FF2B5EF4-FFF2-40B4-BE49-F238E27FC236}">
                <a16:creationId xmlns:a16="http://schemas.microsoft.com/office/drawing/2014/main" id="{A2A04AF4-78CB-4D09-A7E2-599E51065672}"/>
              </a:ext>
            </a:extLst>
          </p:cNvPr>
          <p:cNvPicPr>
            <a:picLocks noChangeAspect="1"/>
          </p:cNvPicPr>
          <p:nvPr userDrawn="1"/>
        </p:nvPicPr>
        <p:blipFill rotWithShape="1">
          <a:blip r:embed="rId8" cstate="email">
            <a:extLst>
              <a:ext uri="{28A0092B-C50C-407E-A947-70E740481C1C}">
                <a14:useLocalDpi xmlns:a14="http://schemas.microsoft.com/office/drawing/2010/main" val="0"/>
              </a:ext>
            </a:extLst>
          </a:blip>
          <a:srcRect/>
          <a:stretch/>
        </p:blipFill>
        <p:spPr>
          <a:xfrm>
            <a:off x="12821439" y="7457420"/>
            <a:ext cx="1345121" cy="247310"/>
          </a:xfrm>
          <a:prstGeom prst="rect">
            <a:avLst/>
          </a:prstGeom>
        </p:spPr>
      </p:pic>
      <p:sp>
        <p:nvSpPr>
          <p:cNvPr id="94" name="TextBox 36">
            <a:extLst>
              <a:ext uri="{FF2B5EF4-FFF2-40B4-BE49-F238E27FC236}">
                <a16:creationId xmlns:a16="http://schemas.microsoft.com/office/drawing/2014/main" id="{4F7CAB68-4C68-4C04-91CF-D69844A9EAC1}"/>
              </a:ext>
            </a:extLst>
          </p:cNvPr>
          <p:cNvSpPr txBox="1"/>
          <p:nvPr userDrawn="1"/>
        </p:nvSpPr>
        <p:spPr>
          <a:xfrm>
            <a:off x="14856787" y="5038324"/>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Vragen of hulp</a:t>
            </a:r>
            <a:endParaRPr lang="en-US" sz="1400" b="1">
              <a:solidFill>
                <a:schemeClr val="tx2"/>
              </a:solidFill>
              <a:latin typeface="+mn-lt"/>
              <a:cs typeface="Arial" panose="020B0604020202020204" pitchFamily="34" charset="0"/>
            </a:endParaRPr>
          </a:p>
        </p:txBody>
      </p:sp>
      <p:sp>
        <p:nvSpPr>
          <p:cNvPr id="96" name="TextBox 38">
            <a:extLst>
              <a:ext uri="{FF2B5EF4-FFF2-40B4-BE49-F238E27FC236}">
                <a16:creationId xmlns:a16="http://schemas.microsoft.com/office/drawing/2014/main" id="{6D7CAE6B-E18B-4842-93CE-2304F8AB88F4}"/>
              </a:ext>
            </a:extLst>
          </p:cNvPr>
          <p:cNvSpPr txBox="1"/>
          <p:nvPr userDrawn="1"/>
        </p:nvSpPr>
        <p:spPr>
          <a:xfrm>
            <a:off x="14866311" y="5757113"/>
            <a:ext cx="2750175" cy="400110"/>
          </a:xfrm>
          <a:prstGeom prst="rect">
            <a:avLst/>
          </a:prstGeom>
          <a:noFill/>
        </p:spPr>
        <p:txBody>
          <a:bodyPr wrap="square" rtlCol="0">
            <a:spAutoFit/>
          </a:bodyPr>
          <a:lstStyle/>
          <a:p>
            <a:r>
              <a:rPr lang="nl-NL" sz="1000">
                <a:latin typeface="+mn-lt"/>
                <a:cs typeface="Arial" panose="020B0604020202020204" pitchFamily="34" charset="0"/>
              </a:rPr>
              <a:t>Contacteer de dienst communicatie of </a:t>
            </a:r>
            <a:r>
              <a:rPr lang="nl-NL" sz="1000">
                <a:latin typeface="+mn-lt"/>
                <a:cs typeface="Arial" panose="020B0604020202020204" pitchFamily="34" charset="0"/>
                <a:hlinkClick r:id="rId9"/>
              </a:rPr>
              <a:t>regis.le.roy@howest.be</a:t>
            </a:r>
            <a:r>
              <a:rPr lang="nl-NL" sz="1000">
                <a:latin typeface="+mn-lt"/>
                <a:cs typeface="Arial" panose="020B0604020202020204" pitchFamily="34" charset="0"/>
              </a:rPr>
              <a:t> </a:t>
            </a:r>
          </a:p>
        </p:txBody>
      </p:sp>
      <p:sp>
        <p:nvSpPr>
          <p:cNvPr id="97" name="TextBox 36">
            <a:extLst>
              <a:ext uri="{FF2B5EF4-FFF2-40B4-BE49-F238E27FC236}">
                <a16:creationId xmlns:a16="http://schemas.microsoft.com/office/drawing/2014/main" id="{1C8AE7A2-7D59-4B12-8827-31714EDA2018}"/>
              </a:ext>
            </a:extLst>
          </p:cNvPr>
          <p:cNvSpPr txBox="1"/>
          <p:nvPr userDrawn="1"/>
        </p:nvSpPr>
        <p:spPr>
          <a:xfrm>
            <a:off x="12094058" y="1530329"/>
            <a:ext cx="2376264" cy="307777"/>
          </a:xfrm>
          <a:prstGeom prst="rect">
            <a:avLst/>
          </a:prstGeom>
          <a:noFill/>
        </p:spPr>
        <p:txBody>
          <a:bodyPr wrap="square" rtlCol="0">
            <a:spAutoFit/>
          </a:bodyPr>
          <a:lstStyle/>
          <a:p>
            <a:r>
              <a:rPr lang="nl-NL" sz="1400" b="1" err="1">
                <a:solidFill>
                  <a:schemeClr val="tx2"/>
                </a:solidFill>
                <a:latin typeface="+mn-lt"/>
                <a:cs typeface="Arial" panose="020B0604020202020204" pitchFamily="34" charset="0"/>
              </a:rPr>
              <a:t>SmartArt</a:t>
            </a:r>
            <a:r>
              <a:rPr lang="nl-NL" sz="1400" b="1">
                <a:solidFill>
                  <a:schemeClr val="tx2"/>
                </a:solidFill>
                <a:latin typeface="+mn-lt"/>
                <a:cs typeface="Arial" panose="020B0604020202020204" pitchFamily="34" charset="0"/>
              </a:rPr>
              <a:t> aanpassen</a:t>
            </a:r>
            <a:endParaRPr lang="en-US" sz="1400" b="1">
              <a:solidFill>
                <a:schemeClr val="tx2"/>
              </a:solidFill>
              <a:latin typeface="+mn-lt"/>
              <a:cs typeface="Arial" panose="020B0604020202020204" pitchFamily="34" charset="0"/>
            </a:endParaRPr>
          </a:p>
        </p:txBody>
      </p:sp>
      <p:sp>
        <p:nvSpPr>
          <p:cNvPr id="99" name="TextBox 38">
            <a:extLst>
              <a:ext uri="{FF2B5EF4-FFF2-40B4-BE49-F238E27FC236}">
                <a16:creationId xmlns:a16="http://schemas.microsoft.com/office/drawing/2014/main" id="{4BCF1475-8589-479C-9632-7EAB42D84812}"/>
              </a:ext>
            </a:extLst>
          </p:cNvPr>
          <p:cNvSpPr txBox="1"/>
          <p:nvPr userDrawn="1"/>
        </p:nvSpPr>
        <p:spPr>
          <a:xfrm>
            <a:off x="12084102" y="2250825"/>
            <a:ext cx="2770673" cy="1015663"/>
          </a:xfrm>
          <a:prstGeom prst="rect">
            <a:avLst/>
          </a:prstGeom>
          <a:noFill/>
        </p:spPr>
        <p:txBody>
          <a:bodyPr wrap="square" rtlCol="0">
            <a:spAutoFit/>
          </a:bodyPr>
          <a:lstStyle/>
          <a:p>
            <a:r>
              <a:rPr lang="nl-NL" sz="1000">
                <a:latin typeface="+mn-lt"/>
                <a:cs typeface="Arial" panose="020B0604020202020204" pitchFamily="34" charset="0"/>
              </a:rPr>
              <a:t>Copier de </a:t>
            </a:r>
            <a:r>
              <a:rPr lang="nl-NL" sz="1000" err="1">
                <a:latin typeface="+mn-lt"/>
                <a:cs typeface="Arial" panose="020B0604020202020204" pitchFamily="34" charset="0"/>
              </a:rPr>
              <a:t>smartart</a:t>
            </a:r>
            <a:r>
              <a:rPr lang="nl-NL" sz="1000">
                <a:latin typeface="+mn-lt"/>
                <a:cs typeface="Arial" panose="020B0604020202020204" pitchFamily="34" charset="0"/>
              </a:rPr>
              <a:t> naar de template je slide.</a:t>
            </a:r>
          </a:p>
          <a:p>
            <a:endParaRPr lang="nl-NL" sz="1000">
              <a:latin typeface="+mn-lt"/>
              <a:cs typeface="Arial" panose="020B0604020202020204" pitchFamily="34" charset="0"/>
            </a:endParaRPr>
          </a:p>
          <a:p>
            <a:r>
              <a:rPr lang="nl-NL" sz="1000">
                <a:latin typeface="+mn-lt"/>
                <a:cs typeface="Arial" panose="020B0604020202020204" pitchFamily="34" charset="0"/>
              </a:rPr>
              <a:t>Klik op het pijltje in het midden-links, en voer de juiste gegevens in. Indien je ver der wilt aanpassen maar de smart Art laat het niet toe, klik rechts en kies voor converteren naar vormen </a:t>
            </a:r>
          </a:p>
        </p:txBody>
      </p:sp>
      <p:sp>
        <p:nvSpPr>
          <p:cNvPr id="113" name="TextBox 38">
            <a:extLst>
              <a:ext uri="{FF2B5EF4-FFF2-40B4-BE49-F238E27FC236}">
                <a16:creationId xmlns:a16="http://schemas.microsoft.com/office/drawing/2014/main" id="{850E5F4D-E92E-4DFD-BF6D-D0EC3EA4592A}"/>
              </a:ext>
            </a:extLst>
          </p:cNvPr>
          <p:cNvSpPr txBox="1"/>
          <p:nvPr userDrawn="1"/>
        </p:nvSpPr>
        <p:spPr>
          <a:xfrm>
            <a:off x="14856787" y="3659658"/>
            <a:ext cx="2759700" cy="707886"/>
          </a:xfrm>
          <a:prstGeom prst="rect">
            <a:avLst/>
          </a:prstGeom>
          <a:noFill/>
        </p:spPr>
        <p:txBody>
          <a:bodyPr wrap="square" rtlCol="0">
            <a:spAutoFit/>
          </a:bodyPr>
          <a:lstStyle/>
          <a:p>
            <a:r>
              <a:rPr lang="nl-BE" sz="1000">
                <a:latin typeface="+mn-lt"/>
                <a:cs typeface="Arial" panose="020B0604020202020204" pitchFamily="34" charset="0"/>
              </a:rPr>
              <a:t>Gelieve steeds de laatste versie af te halen van dit bestand! Via het intranet op </a:t>
            </a:r>
          </a:p>
          <a:p>
            <a:r>
              <a:rPr lang="nl-BE" sz="1000">
                <a:latin typeface="+mn-lt"/>
                <a:cs typeface="Arial" panose="020B0604020202020204" pitchFamily="34" charset="0"/>
                <a:hlinkClick r:id="rId10"/>
              </a:rPr>
              <a:t>https://start.howest.be/StrategieCommunicatie/Communicatie</a:t>
            </a:r>
            <a:endParaRPr lang="nl-BE" sz="1000">
              <a:latin typeface="+mn-lt"/>
              <a:cs typeface="Arial" panose="020B0604020202020204" pitchFamily="34" charset="0"/>
            </a:endParaRPr>
          </a:p>
        </p:txBody>
      </p:sp>
      <p:sp>
        <p:nvSpPr>
          <p:cNvPr id="114" name="TextBox 36">
            <a:extLst>
              <a:ext uri="{FF2B5EF4-FFF2-40B4-BE49-F238E27FC236}">
                <a16:creationId xmlns:a16="http://schemas.microsoft.com/office/drawing/2014/main" id="{8B38AB47-D7F6-43A9-82FC-26DB1C7F11F0}"/>
              </a:ext>
            </a:extLst>
          </p:cNvPr>
          <p:cNvSpPr txBox="1"/>
          <p:nvPr userDrawn="1"/>
        </p:nvSpPr>
        <p:spPr>
          <a:xfrm>
            <a:off x="14856787" y="295199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Over deze template</a:t>
            </a:r>
            <a:endParaRPr lang="en-US" sz="1400" b="1">
              <a:solidFill>
                <a:schemeClr val="tx2"/>
              </a:solidFill>
              <a:latin typeface="+mn-lt"/>
              <a:cs typeface="Arial" panose="020B0604020202020204" pitchFamily="34" charset="0"/>
            </a:endParaRPr>
          </a:p>
        </p:txBody>
      </p:sp>
      <p:sp>
        <p:nvSpPr>
          <p:cNvPr id="116" name="TextBox 36">
            <a:extLst>
              <a:ext uri="{FF2B5EF4-FFF2-40B4-BE49-F238E27FC236}">
                <a16:creationId xmlns:a16="http://schemas.microsoft.com/office/drawing/2014/main" id="{DE98C9ED-DA0E-4489-AFB6-87BCD764E8A7}"/>
              </a:ext>
            </a:extLst>
          </p:cNvPr>
          <p:cNvSpPr txBox="1"/>
          <p:nvPr userDrawn="1"/>
        </p:nvSpPr>
        <p:spPr>
          <a:xfrm>
            <a:off x="9292223" y="5700406"/>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Kleuren</a:t>
            </a:r>
            <a:endParaRPr lang="en-US" sz="1400" b="1">
              <a:solidFill>
                <a:schemeClr val="tx2"/>
              </a:solidFill>
              <a:latin typeface="+mn-lt"/>
              <a:cs typeface="Arial" panose="020B0604020202020204" pitchFamily="34" charset="0"/>
            </a:endParaRPr>
          </a:p>
        </p:txBody>
      </p:sp>
      <p:cxnSp>
        <p:nvCxnSpPr>
          <p:cNvPr id="117" name="Straight Connector 37">
            <a:extLst>
              <a:ext uri="{FF2B5EF4-FFF2-40B4-BE49-F238E27FC236}">
                <a16:creationId xmlns:a16="http://schemas.microsoft.com/office/drawing/2014/main" id="{3EED5409-45F2-4D7E-8B14-5980F8596974}"/>
              </a:ext>
            </a:extLst>
          </p:cNvPr>
          <p:cNvCxnSpPr>
            <a:cxnSpLocks/>
          </p:cNvCxnSpPr>
          <p:nvPr userDrawn="1"/>
        </p:nvCxnSpPr>
        <p:spPr>
          <a:xfrm>
            <a:off x="9395015" y="6373382"/>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grpSp>
        <p:nvGrpSpPr>
          <p:cNvPr id="119" name="Groep 118">
            <a:extLst>
              <a:ext uri="{FF2B5EF4-FFF2-40B4-BE49-F238E27FC236}">
                <a16:creationId xmlns:a16="http://schemas.microsoft.com/office/drawing/2014/main" id="{A8B5B5E1-95C0-4AEC-B273-7921DC462D82}"/>
              </a:ext>
            </a:extLst>
          </p:cNvPr>
          <p:cNvGrpSpPr/>
          <p:nvPr userDrawn="1"/>
        </p:nvGrpSpPr>
        <p:grpSpPr>
          <a:xfrm>
            <a:off x="9402506" y="6426409"/>
            <a:ext cx="1871067" cy="1785104"/>
            <a:chOff x="15665503" y="2139926"/>
            <a:chExt cx="1871067" cy="1785104"/>
          </a:xfrm>
        </p:grpSpPr>
        <p:sp>
          <p:nvSpPr>
            <p:cNvPr id="103" name="Rechthoek 102">
              <a:extLst>
                <a:ext uri="{FF2B5EF4-FFF2-40B4-BE49-F238E27FC236}">
                  <a16:creationId xmlns:a16="http://schemas.microsoft.com/office/drawing/2014/main" id="{04E0274B-4A23-4599-8B39-A2CDABB5ECA3}"/>
                </a:ext>
              </a:extLst>
            </p:cNvPr>
            <p:cNvSpPr/>
            <p:nvPr userDrawn="1"/>
          </p:nvSpPr>
          <p:spPr>
            <a:xfrm>
              <a:off x="15665506" y="2356874"/>
              <a:ext cx="142875" cy="142875"/>
            </a:xfrm>
            <a:prstGeom prst="rect">
              <a:avLst/>
            </a:prstGeom>
            <a:solidFill>
              <a:srgbClr val="44C8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4" name="Rechthoek 103">
              <a:extLst>
                <a:ext uri="{FF2B5EF4-FFF2-40B4-BE49-F238E27FC236}">
                  <a16:creationId xmlns:a16="http://schemas.microsoft.com/office/drawing/2014/main" id="{E1C80EC1-5F77-4E24-97DC-457FB1A14657}"/>
                </a:ext>
              </a:extLst>
            </p:cNvPr>
            <p:cNvSpPr/>
            <p:nvPr userDrawn="1"/>
          </p:nvSpPr>
          <p:spPr>
            <a:xfrm>
              <a:off x="15665505" y="2658102"/>
              <a:ext cx="142875" cy="142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5" name="Rechthoek 104">
              <a:extLst>
                <a:ext uri="{FF2B5EF4-FFF2-40B4-BE49-F238E27FC236}">
                  <a16:creationId xmlns:a16="http://schemas.microsoft.com/office/drawing/2014/main" id="{032FF1D0-E9B8-496A-AD2B-856323BFB5F3}"/>
                </a:ext>
              </a:extLst>
            </p:cNvPr>
            <p:cNvSpPr/>
            <p:nvPr userDrawn="1"/>
          </p:nvSpPr>
          <p:spPr>
            <a:xfrm>
              <a:off x="15665505" y="2959330"/>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6" name="Rechthoek 105">
              <a:extLst>
                <a:ext uri="{FF2B5EF4-FFF2-40B4-BE49-F238E27FC236}">
                  <a16:creationId xmlns:a16="http://schemas.microsoft.com/office/drawing/2014/main" id="{7F705A8C-EA5F-4F41-AD15-B86434C8BD00}"/>
                </a:ext>
              </a:extLst>
            </p:cNvPr>
            <p:cNvSpPr/>
            <p:nvPr userDrawn="1"/>
          </p:nvSpPr>
          <p:spPr>
            <a:xfrm>
              <a:off x="15665504" y="3260558"/>
              <a:ext cx="142875" cy="142875"/>
            </a:xfrm>
            <a:prstGeom prst="rect">
              <a:avLst/>
            </a:prstGeom>
            <a:solidFill>
              <a:srgbClr val="EC00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7" name="Rechthoek 106">
              <a:extLst>
                <a:ext uri="{FF2B5EF4-FFF2-40B4-BE49-F238E27FC236}">
                  <a16:creationId xmlns:a16="http://schemas.microsoft.com/office/drawing/2014/main" id="{A0474411-4E19-4BC3-8560-FCFC981AB516}"/>
                </a:ext>
              </a:extLst>
            </p:cNvPr>
            <p:cNvSpPr/>
            <p:nvPr userDrawn="1"/>
          </p:nvSpPr>
          <p:spPr>
            <a:xfrm>
              <a:off x="15665503" y="3561785"/>
              <a:ext cx="142875" cy="142875"/>
            </a:xfrm>
            <a:prstGeom prst="rect">
              <a:avLst/>
            </a:prstGeom>
            <a:solidFill>
              <a:srgbClr val="FF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18" name="TextBox 38">
              <a:extLst>
                <a:ext uri="{FF2B5EF4-FFF2-40B4-BE49-F238E27FC236}">
                  <a16:creationId xmlns:a16="http://schemas.microsoft.com/office/drawing/2014/main" id="{287A7DDB-E8BB-46B2-9EC3-C6D16541431F}"/>
                </a:ext>
              </a:extLst>
            </p:cNvPr>
            <p:cNvSpPr txBox="1"/>
            <p:nvPr userDrawn="1"/>
          </p:nvSpPr>
          <p:spPr>
            <a:xfrm>
              <a:off x="15808378" y="2139926"/>
              <a:ext cx="1728192" cy="1785104"/>
            </a:xfrm>
            <a:prstGeom prst="rect">
              <a:avLst/>
            </a:prstGeom>
            <a:noFill/>
          </p:spPr>
          <p:txBody>
            <a:bodyPr wrap="square" rtlCol="0">
              <a:spAutoFit/>
            </a:bodyPr>
            <a:lstStyle/>
            <a:p>
              <a:pPr marL="0" indent="0" algn="l">
                <a:buFontTx/>
                <a:buNone/>
              </a:pPr>
              <a:r>
                <a:rPr lang="en-US" sz="1000"/>
                <a:t>H</a:t>
              </a:r>
              <a:r>
                <a:rPr lang="nl-BE" sz="1000" err="1"/>
                <a:t>oofdkleur</a:t>
              </a:r>
              <a:endParaRPr lang="nl-BE" sz="1000"/>
            </a:p>
            <a:p>
              <a:pPr marL="0" indent="0" algn="l">
                <a:buFontTx/>
                <a:buNone/>
              </a:pPr>
              <a:r>
                <a:rPr lang="nl-BE" sz="1000"/>
                <a:t>Blauw (RGB: 68,200,245)</a:t>
              </a:r>
            </a:p>
            <a:p>
              <a:pPr marL="0" indent="0">
                <a:buFontTx/>
                <a:buNone/>
              </a:pPr>
              <a:r>
                <a:rPr lang="en-US" sz="1000"/>
                <a:t>1</a:t>
              </a:r>
              <a:r>
                <a:rPr lang="en-US" sz="1000" baseline="30000"/>
                <a:t>ste </a:t>
              </a:r>
              <a:r>
                <a:rPr lang="nl-BE" sz="1000"/>
                <a:t> Tekstkleur </a:t>
              </a:r>
            </a:p>
            <a:p>
              <a:pPr marL="0" indent="0">
                <a:buFontTx/>
                <a:buNone/>
              </a:pPr>
              <a:r>
                <a:rPr lang="nl-BE" sz="1000"/>
                <a:t>Wit (RGB:255,255,255)</a:t>
              </a:r>
            </a:p>
            <a:p>
              <a:pPr marL="0" indent="0">
                <a:buFontTx/>
                <a:buNone/>
              </a:pPr>
              <a:r>
                <a:rPr lang="en-US" sz="1000"/>
                <a:t>2</a:t>
              </a:r>
              <a:r>
                <a:rPr lang="en-US" sz="1000" baseline="30000"/>
                <a:t>de</a:t>
              </a:r>
              <a:r>
                <a:rPr lang="en-US" sz="1000"/>
                <a:t>   </a:t>
              </a:r>
              <a:r>
                <a:rPr lang="en-US" sz="1000" err="1"/>
                <a:t>Tekstkleur</a:t>
              </a:r>
              <a:endParaRPr lang="en-US" sz="1000"/>
            </a:p>
            <a:p>
              <a:pPr marL="0" indent="0">
                <a:buFontTx/>
                <a:buNone/>
              </a:pPr>
              <a:r>
                <a:rPr lang="en-US" sz="1000"/>
                <a:t>Z</a:t>
              </a:r>
              <a:r>
                <a:rPr lang="nl-BE" sz="1000"/>
                <a:t>wart (RGB:0,0,0)</a:t>
              </a:r>
            </a:p>
            <a:p>
              <a:pPr marL="0" indent="0">
                <a:buFontTx/>
                <a:buNone/>
              </a:pPr>
              <a:r>
                <a:rPr lang="en-US" sz="1000"/>
                <a:t>Extra: </a:t>
              </a:r>
            </a:p>
            <a:p>
              <a:pPr marL="0" indent="0">
                <a:buFontTx/>
                <a:buNone/>
              </a:pPr>
              <a:r>
                <a:rPr lang="en-US" sz="1000"/>
                <a:t>Magenta</a:t>
              </a:r>
              <a:r>
                <a:rPr lang="nl-BE" sz="1000"/>
                <a:t> (RGB: 236,0,140)</a:t>
              </a:r>
            </a:p>
            <a:p>
              <a:pPr marL="0" indent="0">
                <a:buFontTx/>
                <a:buNone/>
              </a:pPr>
              <a:r>
                <a:rPr lang="nl-BE" sz="1000"/>
                <a:t>Extra:</a:t>
              </a:r>
            </a:p>
            <a:p>
              <a:pPr marL="0" indent="0">
                <a:buFontTx/>
                <a:buNone/>
              </a:pPr>
              <a:r>
                <a:rPr lang="nl-BE" sz="1000"/>
                <a:t>Geel (RGB: 255,242,0) (niet gebruiken op wit)</a:t>
              </a:r>
            </a:p>
          </p:txBody>
        </p:sp>
      </p:grpSp>
      <p:sp>
        <p:nvSpPr>
          <p:cNvPr id="120" name="TextBox 36">
            <a:extLst>
              <a:ext uri="{FF2B5EF4-FFF2-40B4-BE49-F238E27FC236}">
                <a16:creationId xmlns:a16="http://schemas.microsoft.com/office/drawing/2014/main" id="{3EAF5BE9-EF67-47E5-A682-94D24FB13906}"/>
              </a:ext>
            </a:extLst>
          </p:cNvPr>
          <p:cNvSpPr txBox="1"/>
          <p:nvPr userDrawn="1"/>
        </p:nvSpPr>
        <p:spPr>
          <a:xfrm>
            <a:off x="1484309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Hulplijnen tonen aanpassen</a:t>
            </a:r>
            <a:endParaRPr lang="en-US" sz="1400" b="1">
              <a:solidFill>
                <a:schemeClr val="tx2"/>
              </a:solidFill>
              <a:latin typeface="+mn-lt"/>
              <a:cs typeface="Arial" panose="020B0604020202020204" pitchFamily="34" charset="0"/>
            </a:endParaRPr>
          </a:p>
        </p:txBody>
      </p:sp>
      <p:cxnSp>
        <p:nvCxnSpPr>
          <p:cNvPr id="121" name="Straight Connector 37">
            <a:extLst>
              <a:ext uri="{FF2B5EF4-FFF2-40B4-BE49-F238E27FC236}">
                <a16:creationId xmlns:a16="http://schemas.microsoft.com/office/drawing/2014/main" id="{819FD590-9EA9-40CE-B351-6A5B55A4522C}"/>
              </a:ext>
            </a:extLst>
          </p:cNvPr>
          <p:cNvCxnSpPr>
            <a:cxnSpLocks/>
          </p:cNvCxnSpPr>
          <p:nvPr userDrawn="1"/>
        </p:nvCxnSpPr>
        <p:spPr>
          <a:xfrm>
            <a:off x="14951109"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122" name="TextBox 38">
            <a:extLst>
              <a:ext uri="{FF2B5EF4-FFF2-40B4-BE49-F238E27FC236}">
                <a16:creationId xmlns:a16="http://schemas.microsoft.com/office/drawing/2014/main" id="{4B3EA554-D090-4E0C-B829-633532215D24}"/>
              </a:ext>
            </a:extLst>
          </p:cNvPr>
          <p:cNvSpPr txBox="1"/>
          <p:nvPr userDrawn="1"/>
        </p:nvSpPr>
        <p:spPr>
          <a:xfrm>
            <a:off x="14845814" y="2258927"/>
            <a:ext cx="2770673" cy="553998"/>
          </a:xfrm>
          <a:prstGeom prst="rect">
            <a:avLst/>
          </a:prstGeom>
          <a:noFill/>
        </p:spPr>
        <p:txBody>
          <a:bodyPr wrap="square" rtlCol="0">
            <a:spAutoFit/>
          </a:bodyPr>
          <a:lstStyle/>
          <a:p>
            <a:r>
              <a:rPr lang="nl-NL" sz="1000">
                <a:latin typeface="+mn-lt"/>
                <a:cs typeface="Arial" panose="020B0604020202020204" pitchFamily="34" charset="0"/>
              </a:rPr>
              <a:t>In elke slide </a:t>
            </a:r>
            <a:r>
              <a:rPr lang="nl-NL" sz="1000" err="1">
                <a:latin typeface="+mn-lt"/>
                <a:cs typeface="Arial" panose="020B0604020202020204" pitchFamily="34" charset="0"/>
              </a:rPr>
              <a:t>layout</a:t>
            </a:r>
            <a:r>
              <a:rPr lang="nl-NL" sz="1000">
                <a:latin typeface="+mn-lt"/>
                <a:cs typeface="Arial" panose="020B0604020202020204" pitchFamily="34" charset="0"/>
              </a:rPr>
              <a:t> zijn er hulplijnen beschikbaar, deze kan je tonen/verbergen via Beeld &gt; hulplijnen  </a:t>
            </a:r>
          </a:p>
        </p:txBody>
      </p:sp>
      <p:cxnSp>
        <p:nvCxnSpPr>
          <p:cNvPr id="100" name="Straight Connector 37">
            <a:extLst>
              <a:ext uri="{FF2B5EF4-FFF2-40B4-BE49-F238E27FC236}">
                <a16:creationId xmlns:a16="http://schemas.microsoft.com/office/drawing/2014/main" id="{6F7C9DAC-41A9-4153-AE22-D38B2FBB1ADB}"/>
              </a:ext>
            </a:extLst>
          </p:cNvPr>
          <p:cNvCxnSpPr>
            <a:cxnSpLocks/>
          </p:cNvCxnSpPr>
          <p:nvPr userDrawn="1"/>
        </p:nvCxnSpPr>
        <p:spPr>
          <a:xfrm>
            <a:off x="14940538" y="358946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1" name="Straight Connector 37">
            <a:extLst>
              <a:ext uri="{FF2B5EF4-FFF2-40B4-BE49-F238E27FC236}">
                <a16:creationId xmlns:a16="http://schemas.microsoft.com/office/drawing/2014/main" id="{EC732D33-6040-427E-9F3D-46B5263A9C64}"/>
              </a:ext>
            </a:extLst>
          </p:cNvPr>
          <p:cNvCxnSpPr>
            <a:cxnSpLocks/>
          </p:cNvCxnSpPr>
          <p:nvPr userDrawn="1"/>
        </p:nvCxnSpPr>
        <p:spPr>
          <a:xfrm>
            <a:off x="14951108" y="567619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2" name="Straight Connector 37">
            <a:extLst>
              <a:ext uri="{FF2B5EF4-FFF2-40B4-BE49-F238E27FC236}">
                <a16:creationId xmlns:a16="http://schemas.microsoft.com/office/drawing/2014/main" id="{26947BBD-0A4B-44D3-A915-652A012A7A58}"/>
              </a:ext>
            </a:extLst>
          </p:cNvPr>
          <p:cNvCxnSpPr>
            <a:cxnSpLocks/>
          </p:cNvCxnSpPr>
          <p:nvPr userDrawn="1"/>
        </p:nvCxnSpPr>
        <p:spPr>
          <a:xfrm>
            <a:off x="12172955"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8" name="Straight Connector 37">
            <a:extLst>
              <a:ext uri="{FF2B5EF4-FFF2-40B4-BE49-F238E27FC236}">
                <a16:creationId xmlns:a16="http://schemas.microsoft.com/office/drawing/2014/main" id="{0D0046EC-C8CD-4C56-9DC8-1478BB78D138}"/>
              </a:ext>
            </a:extLst>
          </p:cNvPr>
          <p:cNvCxnSpPr>
            <a:cxnSpLocks/>
          </p:cNvCxnSpPr>
          <p:nvPr userDrawn="1"/>
        </p:nvCxnSpPr>
        <p:spPr>
          <a:xfrm>
            <a:off x="9409198"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9" name="Straight Connector 37">
            <a:extLst>
              <a:ext uri="{FF2B5EF4-FFF2-40B4-BE49-F238E27FC236}">
                <a16:creationId xmlns:a16="http://schemas.microsoft.com/office/drawing/2014/main" id="{B2DDD7FA-819F-4750-AE5F-4436241AE3CB}"/>
              </a:ext>
            </a:extLst>
          </p:cNvPr>
          <p:cNvCxnSpPr>
            <a:cxnSpLocks/>
          </p:cNvCxnSpPr>
          <p:nvPr userDrawn="1"/>
        </p:nvCxnSpPr>
        <p:spPr>
          <a:xfrm>
            <a:off x="6608159"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0" name="Straight Connector 37">
            <a:extLst>
              <a:ext uri="{FF2B5EF4-FFF2-40B4-BE49-F238E27FC236}">
                <a16:creationId xmlns:a16="http://schemas.microsoft.com/office/drawing/2014/main" id="{5C1725D8-6592-425C-9718-5A8059E62B2B}"/>
              </a:ext>
            </a:extLst>
          </p:cNvPr>
          <p:cNvCxnSpPr>
            <a:cxnSpLocks/>
          </p:cNvCxnSpPr>
          <p:nvPr userDrawn="1"/>
        </p:nvCxnSpPr>
        <p:spPr>
          <a:xfrm>
            <a:off x="6596037" y="6369872"/>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1" name="Straight Connector 37">
            <a:extLst>
              <a:ext uri="{FF2B5EF4-FFF2-40B4-BE49-F238E27FC236}">
                <a16:creationId xmlns:a16="http://schemas.microsoft.com/office/drawing/2014/main" id="{CA82EA55-5530-4901-8B06-125D61B51802}"/>
              </a:ext>
            </a:extLst>
          </p:cNvPr>
          <p:cNvCxnSpPr>
            <a:cxnSpLocks/>
          </p:cNvCxnSpPr>
          <p:nvPr userDrawn="1"/>
        </p:nvCxnSpPr>
        <p:spPr>
          <a:xfrm>
            <a:off x="9396501" y="428836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2" name="Straight Connector 37">
            <a:extLst>
              <a:ext uri="{FF2B5EF4-FFF2-40B4-BE49-F238E27FC236}">
                <a16:creationId xmlns:a16="http://schemas.microsoft.com/office/drawing/2014/main" id="{668DCCB7-376A-483D-AFAB-A8639131083C}"/>
              </a:ext>
            </a:extLst>
          </p:cNvPr>
          <p:cNvCxnSpPr>
            <a:cxnSpLocks/>
          </p:cNvCxnSpPr>
          <p:nvPr userDrawn="1"/>
        </p:nvCxnSpPr>
        <p:spPr>
          <a:xfrm>
            <a:off x="12194909" y="7084284"/>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88" name="Straight Connector 37">
            <a:extLst>
              <a:ext uri="{FF2B5EF4-FFF2-40B4-BE49-F238E27FC236}">
                <a16:creationId xmlns:a16="http://schemas.microsoft.com/office/drawing/2014/main" id="{8FB72589-A4DA-4C84-8350-C97570E4F447}"/>
              </a:ext>
            </a:extLst>
          </p:cNvPr>
          <p:cNvCxnSpPr>
            <a:cxnSpLocks/>
          </p:cNvCxnSpPr>
          <p:nvPr userDrawn="1"/>
        </p:nvCxnSpPr>
        <p:spPr>
          <a:xfrm>
            <a:off x="6605430" y="3600349"/>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91" name="TextBox 36">
            <a:extLst>
              <a:ext uri="{FF2B5EF4-FFF2-40B4-BE49-F238E27FC236}">
                <a16:creationId xmlns:a16="http://schemas.microsoft.com/office/drawing/2014/main" id="{D7713FE1-89B6-48B8-BAF6-7D35FD23F464}"/>
              </a:ext>
            </a:extLst>
          </p:cNvPr>
          <p:cNvSpPr txBox="1"/>
          <p:nvPr userDrawn="1"/>
        </p:nvSpPr>
        <p:spPr>
          <a:xfrm>
            <a:off x="12081358" y="360044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Tabellen aanpassen</a:t>
            </a:r>
            <a:endParaRPr lang="en-US" sz="1400" b="1">
              <a:solidFill>
                <a:schemeClr val="tx2"/>
              </a:solidFill>
              <a:latin typeface="+mn-lt"/>
              <a:cs typeface="Arial" panose="020B0604020202020204" pitchFamily="34" charset="0"/>
            </a:endParaRPr>
          </a:p>
        </p:txBody>
      </p:sp>
      <p:sp>
        <p:nvSpPr>
          <p:cNvPr id="95" name="TextBox 38">
            <a:extLst>
              <a:ext uri="{FF2B5EF4-FFF2-40B4-BE49-F238E27FC236}">
                <a16:creationId xmlns:a16="http://schemas.microsoft.com/office/drawing/2014/main" id="{CF99A2DF-E6DD-48A7-B7C5-F9C05A360C92}"/>
              </a:ext>
            </a:extLst>
          </p:cNvPr>
          <p:cNvSpPr txBox="1"/>
          <p:nvPr userDrawn="1"/>
        </p:nvSpPr>
        <p:spPr>
          <a:xfrm>
            <a:off x="12084102" y="4341532"/>
            <a:ext cx="2770673" cy="1477328"/>
          </a:xfrm>
          <a:prstGeom prst="rect">
            <a:avLst/>
          </a:prstGeom>
          <a:noFill/>
        </p:spPr>
        <p:txBody>
          <a:bodyPr wrap="square" rtlCol="0">
            <a:spAutoFit/>
          </a:bodyPr>
          <a:lstStyle/>
          <a:p>
            <a:r>
              <a:rPr lang="nl-NL" sz="1000">
                <a:latin typeface="+mn-lt"/>
                <a:cs typeface="Arial" panose="020B0604020202020204" pitchFamily="34" charset="0"/>
              </a:rPr>
              <a:t>Tabellen werkt niet altijd even vlot in PowerPoint. </a:t>
            </a:r>
          </a:p>
          <a:p>
            <a:endParaRPr lang="nl-NL" sz="1000">
              <a:latin typeface="+mn-lt"/>
              <a:cs typeface="Arial" panose="020B0604020202020204" pitchFamily="34" charset="0"/>
            </a:endParaRPr>
          </a:p>
          <a:p>
            <a:r>
              <a:rPr lang="nl-NL" sz="1000">
                <a:latin typeface="+mn-lt"/>
                <a:cs typeface="Arial" panose="020B0604020202020204" pitchFamily="34" charset="0"/>
              </a:rPr>
              <a:t>Indien je de template gebruikt, klik op het icoontje voor een nieuwe tabel. Het aantal kolommen wordt automatisch verdeeld over de volledige breedte. De hoogte is zelf aan te passen. Gebruik de hulplijnen als gids.</a:t>
            </a:r>
          </a:p>
          <a:p>
            <a:endParaRPr lang="nl-NL" sz="1000">
              <a:latin typeface="+mn-lt"/>
              <a:cs typeface="Arial" panose="020B0604020202020204" pitchFamily="34" charset="0"/>
            </a:endParaRPr>
          </a:p>
          <a:p>
            <a:r>
              <a:rPr lang="nl-NL" sz="1000">
                <a:latin typeface="+mn-lt"/>
                <a:cs typeface="Arial" panose="020B0604020202020204" pitchFamily="34" charset="0"/>
              </a:rPr>
              <a:t>Pas bij ontwerpen de kleuren aan naar blauw.</a:t>
            </a:r>
          </a:p>
        </p:txBody>
      </p:sp>
      <p:cxnSp>
        <p:nvCxnSpPr>
          <p:cNvPr id="98" name="Straight Connector 37">
            <a:extLst>
              <a:ext uri="{FF2B5EF4-FFF2-40B4-BE49-F238E27FC236}">
                <a16:creationId xmlns:a16="http://schemas.microsoft.com/office/drawing/2014/main" id="{99AFE722-09B8-413F-829D-9216ACF9A7EF}"/>
              </a:ext>
            </a:extLst>
          </p:cNvPr>
          <p:cNvCxnSpPr>
            <a:cxnSpLocks/>
          </p:cNvCxnSpPr>
          <p:nvPr userDrawn="1"/>
        </p:nvCxnSpPr>
        <p:spPr>
          <a:xfrm>
            <a:off x="12172955" y="4282788"/>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62AC454E-32D4-42BD-A1BE-ACA903B31E66}"/>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2176607" y="5827087"/>
            <a:ext cx="2585662" cy="361700"/>
          </a:xfrm>
          <a:prstGeom prst="rect">
            <a:avLst/>
          </a:prstGeom>
        </p:spPr>
      </p:pic>
      <p:pic>
        <p:nvPicPr>
          <p:cNvPr id="4" name="Afbeelding 3">
            <a:extLst>
              <a:ext uri="{FF2B5EF4-FFF2-40B4-BE49-F238E27FC236}">
                <a16:creationId xmlns:a16="http://schemas.microsoft.com/office/drawing/2014/main" id="{5B39836E-004F-43A1-BAE3-C85C57A18D2C}"/>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8067" y="4309577"/>
            <a:ext cx="5267788" cy="4845238"/>
          </a:xfrm>
          <a:prstGeom prst="rect">
            <a:avLst/>
          </a:prstGeom>
        </p:spPr>
      </p:pic>
    </p:spTree>
    <p:extLst>
      <p:ext uri="{BB962C8B-B14F-4D97-AF65-F5344CB8AC3E}">
        <p14:creationId xmlns:p14="http://schemas.microsoft.com/office/powerpoint/2010/main" val="1007362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g met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040607" y="9290429"/>
            <a:ext cx="6172200" cy="547688"/>
          </a:xfrm>
        </p:spPr>
        <p:txBody>
          <a:bodyPr lIns="0" tIns="0" rIns="0" bIns="0"/>
          <a:lstStyle>
            <a:lvl1pPr algn="l">
              <a:defRPr>
                <a:solidFill>
                  <a:schemeClr val="bg1"/>
                </a:solidFill>
              </a:defRPr>
            </a:lvl1pPr>
          </a:lstStyle>
          <a:p>
            <a:r>
              <a:rPr lang="nl-BE"/>
              <a:t>Leerstof verwerken</a:t>
            </a:r>
          </a:p>
        </p:txBody>
      </p:sp>
      <p:sp>
        <p:nvSpPr>
          <p:cNvPr id="12" name="TextBox 4">
            <a:extLst>
              <a:ext uri="{FF2B5EF4-FFF2-40B4-BE49-F238E27FC236}">
                <a16:creationId xmlns:a16="http://schemas.microsoft.com/office/drawing/2014/main" id="{892813D1-327F-45DC-8DDF-53948CE8C5F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Lege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141238711"/>
      </p:ext>
    </p:extLst>
  </p:cSld>
  <p:clrMapOvr>
    <a:masterClrMapping/>
  </p:clrMapOvr>
  <p:extLst>
    <p:ext uri="{DCECCB84-F9BA-43D5-87BE-67443E8EF086}">
      <p15:sldGuideLst xmlns:p15="http://schemas.microsoft.com/office/powerpoint/2012/main">
        <p15:guide id="4" pos="110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g zonder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050878" y="9305925"/>
            <a:ext cx="6217208" cy="547688"/>
          </a:xfrm>
        </p:spPr>
        <p:txBody>
          <a:bodyPr lIns="0" tIns="0" rIns="0" bIns="0"/>
          <a:lstStyle>
            <a:lvl1pPr algn="l">
              <a:defRPr>
                <a:solidFill>
                  <a:schemeClr val="bg1"/>
                </a:solidFill>
              </a:defRPr>
            </a:lvl1pPr>
          </a:lstStyle>
          <a:p>
            <a:r>
              <a:rPr lang="nl-BE"/>
              <a:t>Leerstof verwerken</a:t>
            </a:r>
          </a:p>
        </p:txBody>
      </p:sp>
      <p:sp>
        <p:nvSpPr>
          <p:cNvPr id="9" name="TextBox 4">
            <a:extLst>
              <a:ext uri="{FF2B5EF4-FFF2-40B4-BE49-F238E27FC236}">
                <a16:creationId xmlns:a16="http://schemas.microsoft.com/office/drawing/2014/main" id="{C531524C-A1A5-4485-B21D-E97B5DC3BE3F}"/>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Leeg zonder 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915514383"/>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Tekst en 1/2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7498800"/>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8217535" cy="6111506"/>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7FDB5F77-B327-47F1-9F88-CF970A7A21FD}"/>
              </a:ext>
            </a:extLst>
          </p:cNvPr>
          <p:cNvSpPr>
            <a:spLocks noGrp="1"/>
          </p:cNvSpPr>
          <p:nvPr>
            <p:ph type="ftr" sz="quarter" idx="11"/>
          </p:nvPr>
        </p:nvSpPr>
        <p:spPr>
          <a:xfrm>
            <a:off x="1040607" y="9305925"/>
            <a:ext cx="6172200" cy="547688"/>
          </a:xfrm>
        </p:spPr>
        <p:txBody>
          <a:bodyPr lIns="0" tIns="0" rIns="0" bIns="0"/>
          <a:lstStyle>
            <a:lvl1pPr algn="l">
              <a:defRPr>
                <a:solidFill>
                  <a:schemeClr val="bg1"/>
                </a:solidFill>
              </a:defRPr>
            </a:lvl1pPr>
          </a:lstStyle>
          <a:p>
            <a:r>
              <a:rPr lang="nl-BE"/>
              <a:t>Leerstof verwerken</a:t>
            </a:r>
          </a:p>
        </p:txBody>
      </p:sp>
      <p:sp>
        <p:nvSpPr>
          <p:cNvPr id="13" name="TextBox 4">
            <a:extLst>
              <a:ext uri="{FF2B5EF4-FFF2-40B4-BE49-F238E27FC236}">
                <a16:creationId xmlns:a16="http://schemas.microsoft.com/office/drawing/2014/main" id="{6CBDB841-5208-4BD2-9409-EA7134D6944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1/2 Tekst en 1/2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21632732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2988" y="1648800"/>
            <a:ext cx="1101182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2">
            <a:extLst>
              <a:ext uri="{FF2B5EF4-FFF2-40B4-BE49-F238E27FC236}">
                <a16:creationId xmlns:a16="http://schemas.microsoft.com/office/drawing/2014/main" id="{CBF26FD0-A3C3-48D7-9476-CC92E74B1F11}"/>
              </a:ext>
            </a:extLst>
          </p:cNvPr>
          <p:cNvSpPr>
            <a:spLocks noGrp="1"/>
          </p:cNvSpPr>
          <p:nvPr>
            <p:ph type="body" sz="quarter" idx="18"/>
          </p:nvPr>
        </p:nvSpPr>
        <p:spPr>
          <a:xfrm>
            <a:off x="1020995" y="2354400"/>
            <a:ext cx="11009448"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998692" y="9343695"/>
            <a:ext cx="6172200" cy="547688"/>
          </a:xfrm>
        </p:spPr>
        <p:txBody>
          <a:bodyPr lIns="0" tIns="0" rIns="0" bIns="0"/>
          <a:lstStyle>
            <a:lvl1pPr algn="l">
              <a:defRPr>
                <a:solidFill>
                  <a:schemeClr val="bg1"/>
                </a:solidFill>
              </a:defRPr>
            </a:lvl1pPr>
          </a:lstStyle>
          <a:p>
            <a:r>
              <a:rPr lang="nl-BE"/>
              <a:t>Leerstof verwerken</a:t>
            </a:r>
          </a:p>
        </p:txBody>
      </p:sp>
      <p:sp>
        <p:nvSpPr>
          <p:cNvPr id="21" name="afbeelding placeholder">
            <a:extLst>
              <a:ext uri="{FF2B5EF4-FFF2-40B4-BE49-F238E27FC236}">
                <a16:creationId xmlns:a16="http://schemas.microsoft.com/office/drawing/2014/main" id="{DF77DBF1-9A0F-498F-B871-134CB42F881D}"/>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974BD34-E475-4E02-86F0-8932E1B41725}"/>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2/3 Tekst en 1/3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72371907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beelding en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7498800"/>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040606" y="9343695"/>
            <a:ext cx="6172200" cy="547688"/>
          </a:xfrm>
        </p:spPr>
        <p:txBody>
          <a:bodyPr lIns="0" tIns="0" rIns="0" bIns="0"/>
          <a:lstStyle>
            <a:lvl1pPr algn="l">
              <a:defRPr>
                <a:solidFill>
                  <a:schemeClr val="bg1"/>
                </a:solidFill>
              </a:defRPr>
            </a:lvl1pPr>
          </a:lstStyle>
          <a:p>
            <a:r>
              <a:rPr lang="nl-BE"/>
              <a:t>Leerstof verwerken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74988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E2274F51-95F7-4E5E-815B-1F996E645FE7}"/>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Afbeelding en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79673714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x 2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3672000"/>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040400" y="9297584"/>
            <a:ext cx="6172200" cy="547688"/>
          </a:xfrm>
        </p:spPr>
        <p:txBody>
          <a:bodyPr lIns="0" tIns="0" rIns="0" bIns="0"/>
          <a:lstStyle>
            <a:lvl1pPr algn="l">
              <a:defRPr>
                <a:solidFill>
                  <a:schemeClr val="bg1"/>
                </a:solidFill>
              </a:defRPr>
            </a:lvl1pPr>
          </a:lstStyle>
          <a:p>
            <a:r>
              <a:rPr lang="nl-BE"/>
              <a:t>Leerstof verwerken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36720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92B1CA4A-0389-4751-BD3D-D8526698D99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2 x 2 afbeeldingen slide</a:t>
            </a:r>
            <a:endParaRPr lang="en-US" sz="2000" b="1">
              <a:solidFill>
                <a:schemeClr val="tx1"/>
              </a:solidFill>
              <a:latin typeface="+mn-lt"/>
              <a:cs typeface="Arial" panose="020B0604020202020204" pitchFamily="34" charset="0"/>
            </a:endParaRPr>
          </a:p>
        </p:txBody>
      </p:sp>
      <p:sp>
        <p:nvSpPr>
          <p:cNvPr id="15" name="afbeelding placeholder">
            <a:extLst>
              <a:ext uri="{FF2B5EF4-FFF2-40B4-BE49-F238E27FC236}">
                <a16:creationId xmlns:a16="http://schemas.microsoft.com/office/drawing/2014/main" id="{82CCC512-3142-40C3-84D6-0EEE34ABAA8E}"/>
              </a:ext>
            </a:extLst>
          </p:cNvPr>
          <p:cNvSpPr>
            <a:spLocks noGrp="1"/>
          </p:cNvSpPr>
          <p:nvPr>
            <p:ph type="pic" sz="quarter" idx="15"/>
          </p:nvPr>
        </p:nvSpPr>
        <p:spPr>
          <a:xfrm>
            <a:off x="1040400" y="5473192"/>
            <a:ext cx="8217535" cy="3672000"/>
          </a:xfrm>
        </p:spPr>
        <p:txBody>
          <a:bodyPr tIns="1440000">
            <a:normAutofit/>
          </a:bodyPr>
          <a:lstStyle>
            <a:lvl1pPr marL="0" indent="0" algn="ctr">
              <a:buNone/>
              <a:defRPr sz="1600"/>
            </a:lvl1pPr>
          </a:lstStyle>
          <a:p>
            <a:endParaRPr lang="nl-BE"/>
          </a:p>
        </p:txBody>
      </p:sp>
      <p:sp>
        <p:nvSpPr>
          <p:cNvPr id="22" name="afbeelding placeholder">
            <a:extLst>
              <a:ext uri="{FF2B5EF4-FFF2-40B4-BE49-F238E27FC236}">
                <a16:creationId xmlns:a16="http://schemas.microsoft.com/office/drawing/2014/main" id="{EFC31C83-3462-44CC-A863-6C9D9ADF81D9}"/>
              </a:ext>
            </a:extLst>
          </p:cNvPr>
          <p:cNvSpPr>
            <a:spLocks noGrp="1"/>
          </p:cNvSpPr>
          <p:nvPr>
            <p:ph type="pic" sz="quarter" idx="16"/>
          </p:nvPr>
        </p:nvSpPr>
        <p:spPr>
          <a:xfrm>
            <a:off x="9396000" y="5473192"/>
            <a:ext cx="8217535" cy="3672000"/>
          </a:xfrm>
        </p:spPr>
        <p:txBody>
          <a:bodyPr tIns="1440000">
            <a:normAutofit/>
          </a:bodyPr>
          <a:lstStyle>
            <a:lvl1pPr marL="0" indent="0" algn="ctr">
              <a:buNone/>
              <a:defRPr sz="1600"/>
            </a:lvl1pPr>
          </a:lstStyle>
          <a:p>
            <a:endParaRPr lang="nl-BE"/>
          </a:p>
        </p:txBody>
      </p:sp>
    </p:spTree>
    <p:extLst>
      <p:ext uri="{BB962C8B-B14F-4D97-AF65-F5344CB8AC3E}">
        <p14:creationId xmlns:p14="http://schemas.microsoft.com/office/powerpoint/2010/main" val="205112904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x Afbeelding">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7498800"/>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040606" y="9343695"/>
            <a:ext cx="6172200" cy="547688"/>
          </a:xfrm>
        </p:spPr>
        <p:txBody>
          <a:bodyPr lIns="0" tIns="0" rIns="0" bIns="0"/>
          <a:lstStyle>
            <a:lvl1pPr algn="l">
              <a:defRPr>
                <a:solidFill>
                  <a:schemeClr val="bg1"/>
                </a:solidFill>
              </a:defRPr>
            </a:lvl1pPr>
          </a:lstStyle>
          <a:p>
            <a:r>
              <a:rPr lang="nl-BE"/>
              <a:t>Leerstof verwerken</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009A3169-8C0D-4A2D-9C66-BE525BCD338D}"/>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3 x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75477018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x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4048125" cy="7498800"/>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040606" y="9343695"/>
            <a:ext cx="6172200" cy="547688"/>
          </a:xfrm>
        </p:spPr>
        <p:txBody>
          <a:bodyPr lIns="0" tIns="0" rIns="0" bIns="0"/>
          <a:lstStyle>
            <a:lvl1pPr algn="l">
              <a:defRPr>
                <a:solidFill>
                  <a:schemeClr val="bg1"/>
                </a:solidFill>
              </a:defRPr>
            </a:lvl1pPr>
          </a:lstStyle>
          <a:p>
            <a:r>
              <a:rPr lang="nl-BE"/>
              <a:t>Leerstof verwerken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4048125" cy="7498800"/>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0"/>
            <a:ext cx="4048125" cy="7498800"/>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0"/>
            <a:ext cx="404812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BB27EBDF-C895-4A3E-8D3F-1D5142CF7789}"/>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4 x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48680494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x Afbeelding en tekst">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263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2638800"/>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050130" y="9343695"/>
            <a:ext cx="6172200" cy="547688"/>
          </a:xfrm>
        </p:spPr>
        <p:txBody>
          <a:bodyPr lIns="0" tIns="0" rIns="0" bIns="0"/>
          <a:lstStyle>
            <a:lvl1pPr algn="l">
              <a:defRPr>
                <a:solidFill>
                  <a:schemeClr val="bg1"/>
                </a:solidFill>
              </a:defRPr>
            </a:lvl1pPr>
          </a:lstStyle>
          <a:p>
            <a:r>
              <a:rPr lang="nl-BE"/>
              <a:t>Leerstof verwerken</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2638800"/>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2C9D76FB-B5C8-4189-9BD7-56BAEF2C5585}"/>
              </a:ext>
            </a:extLst>
          </p:cNvPr>
          <p:cNvSpPr>
            <a:spLocks noGrp="1"/>
          </p:cNvSpPr>
          <p:nvPr>
            <p:ph type="body" sz="quarter" idx="17"/>
          </p:nvPr>
        </p:nvSpPr>
        <p:spPr>
          <a:xfrm>
            <a:off x="1050130" y="4263948"/>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tekst 2">
            <a:extLst>
              <a:ext uri="{FF2B5EF4-FFF2-40B4-BE49-F238E27FC236}">
                <a16:creationId xmlns:a16="http://schemas.microsoft.com/office/drawing/2014/main" id="{99919468-E4E2-4DD7-A749-A135BF3C1605}"/>
              </a:ext>
            </a:extLst>
          </p:cNvPr>
          <p:cNvSpPr>
            <a:spLocks noGrp="1"/>
          </p:cNvSpPr>
          <p:nvPr>
            <p:ph type="body" sz="quarter" idx="18"/>
          </p:nvPr>
        </p:nvSpPr>
        <p:spPr>
          <a:xfrm>
            <a:off x="66095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ekst 2">
            <a:extLst>
              <a:ext uri="{FF2B5EF4-FFF2-40B4-BE49-F238E27FC236}">
                <a16:creationId xmlns:a16="http://schemas.microsoft.com/office/drawing/2014/main" id="{115EA5E1-3426-4F50-8A79-52A1F52C5A34}"/>
              </a:ext>
            </a:extLst>
          </p:cNvPr>
          <p:cNvSpPr>
            <a:spLocks noGrp="1"/>
          </p:cNvSpPr>
          <p:nvPr>
            <p:ph type="body" sz="quarter" idx="19"/>
          </p:nvPr>
        </p:nvSpPr>
        <p:spPr>
          <a:xfrm>
            <a:off x="121787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4" name="TextBox 4">
            <a:extLst>
              <a:ext uri="{FF2B5EF4-FFF2-40B4-BE49-F238E27FC236}">
                <a16:creationId xmlns:a16="http://schemas.microsoft.com/office/drawing/2014/main" id="{88A38384-9998-4BC5-BA90-E15895259F2B}"/>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3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82811451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x 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1"/>
            <a:ext cx="4048125" cy="2638425"/>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998692" y="9300981"/>
            <a:ext cx="6172200" cy="547688"/>
          </a:xfrm>
        </p:spPr>
        <p:txBody>
          <a:bodyPr lIns="0" tIns="0" rIns="0" bIns="0"/>
          <a:lstStyle>
            <a:lvl1pPr algn="l">
              <a:defRPr>
                <a:solidFill>
                  <a:schemeClr val="bg1"/>
                </a:solidFill>
              </a:defRPr>
            </a:lvl1pPr>
          </a:lstStyle>
          <a:p>
            <a:r>
              <a:rPr lang="nl-BE"/>
              <a:t>Leerstof verwerken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1"/>
            <a:ext cx="4048125" cy="2638425"/>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1"/>
            <a:ext cx="4048125" cy="2638425"/>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1"/>
            <a:ext cx="4048125" cy="2638425"/>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5" name="TextBox 4">
            <a:extLst>
              <a:ext uri="{FF2B5EF4-FFF2-40B4-BE49-F238E27FC236}">
                <a16:creationId xmlns:a16="http://schemas.microsoft.com/office/drawing/2014/main" id="{59DAB652-AFD5-4D77-ACBB-A5CC3110B33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3554308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
    <p:spTree>
      <p:nvGrpSpPr>
        <p:cNvPr id="1" name=""/>
        <p:cNvGrpSpPr/>
        <p:nvPr/>
      </p:nvGrpSpPr>
      <p:grpSpPr>
        <a:xfrm>
          <a:off x="0" y="0"/>
          <a:ext cx="0" cy="0"/>
          <a:chOff x="0" y="0"/>
          <a:chExt cx="0" cy="0"/>
        </a:xfrm>
      </p:grpSpPr>
      <p:sp>
        <p:nvSpPr>
          <p:cNvPr id="10" name="Achtergrond Blauw">
            <a:extLst>
              <a:ext uri="{FF2B5EF4-FFF2-40B4-BE49-F238E27FC236}">
                <a16:creationId xmlns:a16="http://schemas.microsoft.com/office/drawing/2014/main" id="{127BD0DD-96EC-4659-8C98-AD33554F5AEF}"/>
              </a:ext>
            </a:extLst>
          </p:cNvPr>
          <p:cNvSpPr/>
          <p:nvPr userDrawn="1"/>
        </p:nvSpPr>
        <p:spPr>
          <a:xfrm>
            <a:off x="1019175" y="-1"/>
            <a:ext cx="17271206" cy="10287001"/>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1206" h="10287001">
                <a:moveTo>
                  <a:pt x="17266444" y="0"/>
                </a:moveTo>
                <a:lnTo>
                  <a:pt x="3359944" y="1"/>
                </a:lnTo>
                <a:lnTo>
                  <a:pt x="0" y="10287001"/>
                </a:lnTo>
                <a:lnTo>
                  <a:pt x="17271206" y="10287001"/>
                </a:lnTo>
                <a:cubicBezTo>
                  <a:pt x="17260887" y="6854826"/>
                  <a:pt x="17276763" y="3432175"/>
                  <a:pt x="17266444" y="0"/>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template Image TEMP" hidden="1">
            <a:extLst>
              <a:ext uri="{FF2B5EF4-FFF2-40B4-BE49-F238E27FC236}">
                <a16:creationId xmlns:a16="http://schemas.microsoft.com/office/drawing/2014/main" id="{4A45DE4B-E045-4661-8F27-4DF498AAD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8288000" cy="10287000"/>
          </a:xfrm>
          <a:prstGeom prst="rect">
            <a:avLst/>
          </a:prstGeom>
        </p:spPr>
      </p:pic>
      <p:sp>
        <p:nvSpPr>
          <p:cNvPr id="2" name="Title 1"/>
          <p:cNvSpPr>
            <a:spLocks noGrp="1"/>
          </p:cNvSpPr>
          <p:nvPr>
            <p:ph type="ctrTitle" hasCustomPrompt="1"/>
          </p:nvPr>
        </p:nvSpPr>
        <p:spPr>
          <a:xfrm>
            <a:off x="5149215" y="4078514"/>
            <a:ext cx="12376786" cy="1964494"/>
          </a:xfrm>
        </p:spPr>
        <p:txBody>
          <a:bodyPr wrap="none" lIns="0" tIns="0" rIns="0" bIns="0" anchor="b">
            <a:noAutofit/>
          </a:bodyPr>
          <a:lstStyle>
            <a:lvl1pPr algn="l">
              <a:lnSpc>
                <a:spcPct val="100000"/>
              </a:lnSpc>
              <a:defRPr sz="5400">
                <a:solidFill>
                  <a:schemeClr val="bg1"/>
                </a:solidFill>
                <a:latin typeface="Arial Rounded MT Bold" panose="020F0704030504030204" pitchFamily="34" charset="0"/>
              </a:defRPr>
            </a:lvl1pPr>
          </a:lstStyle>
          <a:p>
            <a:br>
              <a:rPr lang="nl-NL"/>
            </a:br>
            <a:br>
              <a:rPr lang="nl-NL"/>
            </a:br>
            <a:r>
              <a:rPr lang="nl-NL"/>
              <a:t>Titel</a:t>
            </a:r>
            <a:endParaRPr lang="en-US"/>
          </a:p>
        </p:txBody>
      </p:sp>
      <p:sp>
        <p:nvSpPr>
          <p:cNvPr id="3" name="Subtitle 2"/>
          <p:cNvSpPr>
            <a:spLocks noGrp="1"/>
          </p:cNvSpPr>
          <p:nvPr>
            <p:ph type="subTitle" idx="1" hasCustomPrompt="1"/>
          </p:nvPr>
        </p:nvSpPr>
        <p:spPr>
          <a:xfrm>
            <a:off x="5177790" y="6692164"/>
            <a:ext cx="12376786" cy="2483643"/>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Ondertitel tekst</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350" y="365592"/>
            <a:ext cx="7567613" cy="3878402"/>
          </a:xfrm>
          <a:prstGeom prst="rect">
            <a:avLst/>
          </a:prstGeom>
        </p:spPr>
      </p:pic>
      <p:sp>
        <p:nvSpPr>
          <p:cNvPr id="8" name="TextBox 4">
            <a:extLst>
              <a:ext uri="{FF2B5EF4-FFF2-40B4-BE49-F238E27FC236}">
                <a16:creationId xmlns:a16="http://schemas.microsoft.com/office/drawing/2014/main" id="{3518A324-C96E-44BE-ACA2-A56AC1F14FF4}"/>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47462994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x Grafiek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995761" y="9304377"/>
            <a:ext cx="6172200" cy="547688"/>
          </a:xfrm>
        </p:spPr>
        <p:txBody>
          <a:bodyPr lIns="0" tIns="0" rIns="0" bIns="0"/>
          <a:lstStyle>
            <a:lvl1pPr algn="l">
              <a:defRPr>
                <a:solidFill>
                  <a:schemeClr val="bg1"/>
                </a:solidFill>
              </a:defRPr>
            </a:lvl1pPr>
          </a:lstStyle>
          <a:p>
            <a:r>
              <a:rPr lang="nl-BE"/>
              <a:t>Leerstof verwerken</a:t>
            </a:r>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3" name="Tijdelijke aanduiding voor grafiek 2">
            <a:extLst>
              <a:ext uri="{FF2B5EF4-FFF2-40B4-BE49-F238E27FC236}">
                <a16:creationId xmlns:a16="http://schemas.microsoft.com/office/drawing/2014/main" id="{954FC3A0-5B09-46B3-AF11-1AA71E7BE9D0}"/>
              </a:ext>
            </a:extLst>
          </p:cNvPr>
          <p:cNvSpPr>
            <a:spLocks noGrp="1"/>
          </p:cNvSpPr>
          <p:nvPr>
            <p:ph type="chart" sz="quarter" idx="21"/>
          </p:nvPr>
        </p:nvSpPr>
        <p:spPr>
          <a:xfrm>
            <a:off x="13570981" y="1648801"/>
            <a:ext cx="4048125" cy="2638424"/>
          </a:xfrm>
        </p:spPr>
        <p:txBody>
          <a:bodyPr>
            <a:normAutofit/>
          </a:bodyPr>
          <a:lstStyle>
            <a:lvl1pPr marL="0" indent="0" algn="ctr">
              <a:buNone/>
              <a:defRPr sz="1600"/>
            </a:lvl1pPr>
          </a:lstStyle>
          <a:p>
            <a:endParaRPr lang="nl-BE"/>
          </a:p>
        </p:txBody>
      </p:sp>
      <p:sp>
        <p:nvSpPr>
          <p:cNvPr id="25" name="Tijdelijke aanduiding voor grafiek 2">
            <a:extLst>
              <a:ext uri="{FF2B5EF4-FFF2-40B4-BE49-F238E27FC236}">
                <a16:creationId xmlns:a16="http://schemas.microsoft.com/office/drawing/2014/main" id="{E8ED0ED7-31CC-4369-A3E5-B0BED19B6AC7}"/>
              </a:ext>
            </a:extLst>
          </p:cNvPr>
          <p:cNvSpPr>
            <a:spLocks noGrp="1"/>
          </p:cNvSpPr>
          <p:nvPr>
            <p:ph type="chart" sz="quarter" idx="22"/>
          </p:nvPr>
        </p:nvSpPr>
        <p:spPr>
          <a:xfrm>
            <a:off x="1057276" y="1648800"/>
            <a:ext cx="4048125" cy="2638424"/>
          </a:xfrm>
        </p:spPr>
        <p:txBody>
          <a:bodyPr>
            <a:normAutofit/>
          </a:bodyPr>
          <a:lstStyle>
            <a:lvl1pPr marL="0" indent="0" algn="ctr">
              <a:buNone/>
              <a:defRPr sz="1600"/>
            </a:lvl1pPr>
          </a:lstStyle>
          <a:p>
            <a:endParaRPr lang="nl-BE"/>
          </a:p>
        </p:txBody>
      </p:sp>
      <p:sp>
        <p:nvSpPr>
          <p:cNvPr id="26" name="Tijdelijke aanduiding voor grafiek 2">
            <a:extLst>
              <a:ext uri="{FF2B5EF4-FFF2-40B4-BE49-F238E27FC236}">
                <a16:creationId xmlns:a16="http://schemas.microsoft.com/office/drawing/2014/main" id="{208D46EB-D604-4977-8266-2D9F94EB29AA}"/>
              </a:ext>
            </a:extLst>
          </p:cNvPr>
          <p:cNvSpPr>
            <a:spLocks noGrp="1"/>
          </p:cNvSpPr>
          <p:nvPr>
            <p:ph type="chart" sz="quarter" idx="23"/>
          </p:nvPr>
        </p:nvSpPr>
        <p:spPr>
          <a:xfrm>
            <a:off x="5228511" y="1648800"/>
            <a:ext cx="4048125" cy="2638424"/>
          </a:xfrm>
        </p:spPr>
        <p:txBody>
          <a:bodyPr>
            <a:normAutofit/>
          </a:bodyPr>
          <a:lstStyle>
            <a:lvl1pPr marL="0" indent="0" algn="ctr">
              <a:buNone/>
              <a:defRPr sz="1600"/>
            </a:lvl1pPr>
          </a:lstStyle>
          <a:p>
            <a:endParaRPr lang="nl-BE"/>
          </a:p>
        </p:txBody>
      </p:sp>
      <p:sp>
        <p:nvSpPr>
          <p:cNvPr id="27" name="Tijdelijke aanduiding voor grafiek 2">
            <a:extLst>
              <a:ext uri="{FF2B5EF4-FFF2-40B4-BE49-F238E27FC236}">
                <a16:creationId xmlns:a16="http://schemas.microsoft.com/office/drawing/2014/main" id="{82703302-D87B-48DC-ACE7-F126874EE444}"/>
              </a:ext>
            </a:extLst>
          </p:cNvPr>
          <p:cNvSpPr>
            <a:spLocks noGrp="1"/>
          </p:cNvSpPr>
          <p:nvPr>
            <p:ph type="chart" sz="quarter" idx="24"/>
          </p:nvPr>
        </p:nvSpPr>
        <p:spPr>
          <a:xfrm>
            <a:off x="9399746" y="1648800"/>
            <a:ext cx="4048125" cy="2638424"/>
          </a:xfrm>
        </p:spPr>
        <p:txBody>
          <a:bodyPr>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B6ED84B-8E7F-4228-B427-1EDE681C5A63}"/>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Grafiek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21791551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en 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3" name="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0"/>
            <a:ext cx="5451029"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6604059" y="1648798"/>
            <a:ext cx="11007666" cy="7498800"/>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1050131" y="9306321"/>
            <a:ext cx="6172200" cy="547688"/>
          </a:xfrm>
        </p:spPr>
        <p:txBody>
          <a:bodyPr lIns="0" tIns="0" rIns="0" bIns="0"/>
          <a:lstStyle>
            <a:lvl1pPr algn="l">
              <a:defRPr>
                <a:solidFill>
                  <a:schemeClr val="bg1"/>
                </a:solidFill>
              </a:defRPr>
            </a:lvl1pPr>
          </a:lstStyle>
          <a:p>
            <a:r>
              <a:rPr lang="nl-BE"/>
              <a:t>Leerstof verwerken</a:t>
            </a:r>
          </a:p>
        </p:txBody>
      </p:sp>
      <p:sp>
        <p:nvSpPr>
          <p:cNvPr id="13" name="TextBox 4">
            <a:extLst>
              <a:ext uri="{FF2B5EF4-FFF2-40B4-BE49-F238E27FC236}">
                <a16:creationId xmlns:a16="http://schemas.microsoft.com/office/drawing/2014/main" id="{A500405E-274E-4C95-9B93-F6B1F82EF01B}"/>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1/3 Tekst en 2/3 grafiek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9465612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1052513" y="1648799"/>
            <a:ext cx="16559212" cy="7475533"/>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1052513" y="9343695"/>
            <a:ext cx="6172200" cy="547688"/>
          </a:xfrm>
        </p:spPr>
        <p:txBody>
          <a:bodyPr lIns="0" tIns="0" rIns="0" bIns="0"/>
          <a:lstStyle>
            <a:lvl1pPr algn="l">
              <a:defRPr>
                <a:solidFill>
                  <a:schemeClr val="bg1"/>
                </a:solidFill>
              </a:defRPr>
            </a:lvl1pPr>
          </a:lstStyle>
          <a:p>
            <a:r>
              <a:rPr lang="nl-BE"/>
              <a:t>Leerstof verwerken</a:t>
            </a:r>
          </a:p>
        </p:txBody>
      </p:sp>
      <p:sp>
        <p:nvSpPr>
          <p:cNvPr id="12" name="TextBox 4">
            <a:extLst>
              <a:ext uri="{FF2B5EF4-FFF2-40B4-BE49-F238E27FC236}">
                <a16:creationId xmlns:a16="http://schemas.microsoft.com/office/drawing/2014/main" id="{C2C04373-6D00-42D5-86E3-4AF79B52EF61}"/>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Grafiek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80323051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8217535"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p:nvPr>
        </p:nvSpPr>
        <p:spPr>
          <a:xfrm>
            <a:off x="9280800" y="2354401"/>
            <a:ext cx="8317894"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0" name="Footer Placeholder 4">
            <a:extLst>
              <a:ext uri="{FF2B5EF4-FFF2-40B4-BE49-F238E27FC236}">
                <a16:creationId xmlns:a16="http://schemas.microsoft.com/office/drawing/2014/main" id="{5B38A2BD-CD2D-4371-8728-9584522E5B28}"/>
              </a:ext>
            </a:extLst>
          </p:cNvPr>
          <p:cNvSpPr>
            <a:spLocks noGrp="1"/>
          </p:cNvSpPr>
          <p:nvPr>
            <p:ph type="ftr" sz="quarter" idx="11"/>
          </p:nvPr>
        </p:nvSpPr>
        <p:spPr>
          <a:xfrm>
            <a:off x="998692" y="9343695"/>
            <a:ext cx="6172200" cy="547688"/>
          </a:xfrm>
        </p:spPr>
        <p:txBody>
          <a:bodyPr lIns="0" tIns="0" rIns="0" bIns="0"/>
          <a:lstStyle>
            <a:lvl1pPr algn="l">
              <a:defRPr>
                <a:solidFill>
                  <a:schemeClr val="bg1"/>
                </a:solidFill>
              </a:defRPr>
            </a:lvl1pPr>
          </a:lstStyle>
          <a:p>
            <a:r>
              <a:rPr lang="nl-BE"/>
              <a:t>Leerstof verwerken</a:t>
            </a:r>
          </a:p>
        </p:txBody>
      </p:sp>
      <p:sp>
        <p:nvSpPr>
          <p:cNvPr id="21" name="TextBox 4">
            <a:extLst>
              <a:ext uri="{FF2B5EF4-FFF2-40B4-BE49-F238E27FC236}">
                <a16:creationId xmlns:a16="http://schemas.microsoft.com/office/drawing/2014/main" id="{B76F8740-BA9B-4238-9C9D-5EB368209556}"/>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1/2 Tekst en 1/2 tekst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51920761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en tekst met titels">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60672"/>
            <a:ext cx="8217535"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p:nvPr>
        </p:nvSpPr>
        <p:spPr>
          <a:xfrm>
            <a:off x="9281925" y="2372571"/>
            <a:ext cx="8317894"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9" name="Tijdelijke aanduiding voor tekst 2">
            <a:extLst>
              <a:ext uri="{FF2B5EF4-FFF2-40B4-BE49-F238E27FC236}">
                <a16:creationId xmlns:a16="http://schemas.microsoft.com/office/drawing/2014/main" id="{27C51278-DB61-42EE-9F33-A777E0DF1AC2}"/>
              </a:ext>
            </a:extLst>
          </p:cNvPr>
          <p:cNvSpPr>
            <a:spLocks noGrp="1"/>
          </p:cNvSpPr>
          <p:nvPr>
            <p:ph type="body" sz="quarter" idx="19" hasCustomPrompt="1"/>
          </p:nvPr>
        </p:nvSpPr>
        <p:spPr>
          <a:xfrm>
            <a:off x="1051200" y="1681200"/>
            <a:ext cx="8217535"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Titel</a:t>
            </a:r>
          </a:p>
        </p:txBody>
      </p:sp>
      <p:sp>
        <p:nvSpPr>
          <p:cNvPr id="20" name="Tijdelijke aanduiding voor tekst 2">
            <a:extLst>
              <a:ext uri="{FF2B5EF4-FFF2-40B4-BE49-F238E27FC236}">
                <a16:creationId xmlns:a16="http://schemas.microsoft.com/office/drawing/2014/main" id="{42CA813D-BD1A-4071-BC9A-FA47A2EE0923}"/>
              </a:ext>
            </a:extLst>
          </p:cNvPr>
          <p:cNvSpPr>
            <a:spLocks noGrp="1"/>
          </p:cNvSpPr>
          <p:nvPr>
            <p:ph type="body" sz="quarter" idx="20" hasCustomPrompt="1"/>
          </p:nvPr>
        </p:nvSpPr>
        <p:spPr>
          <a:xfrm>
            <a:off x="9280800" y="1681200"/>
            <a:ext cx="8317894"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Titel</a:t>
            </a:r>
            <a:endParaRPr lang="nl-BE"/>
          </a:p>
        </p:txBody>
      </p:sp>
      <p:sp>
        <p:nvSpPr>
          <p:cNvPr id="22" name="Footer Placeholder 4">
            <a:extLst>
              <a:ext uri="{FF2B5EF4-FFF2-40B4-BE49-F238E27FC236}">
                <a16:creationId xmlns:a16="http://schemas.microsoft.com/office/drawing/2014/main" id="{84F2FAB1-4F58-45C2-A410-C1CF7D683BA6}"/>
              </a:ext>
            </a:extLst>
          </p:cNvPr>
          <p:cNvSpPr>
            <a:spLocks noGrp="1"/>
          </p:cNvSpPr>
          <p:nvPr>
            <p:ph type="ftr" sz="quarter" idx="11"/>
          </p:nvPr>
        </p:nvSpPr>
        <p:spPr>
          <a:xfrm>
            <a:off x="1050131" y="9306321"/>
            <a:ext cx="6172200" cy="547688"/>
          </a:xfrm>
        </p:spPr>
        <p:txBody>
          <a:bodyPr lIns="0" tIns="0" rIns="0" bIns="0"/>
          <a:lstStyle>
            <a:lvl1pPr algn="l">
              <a:defRPr>
                <a:solidFill>
                  <a:schemeClr val="bg1"/>
                </a:solidFill>
              </a:defRPr>
            </a:lvl1pPr>
          </a:lstStyle>
          <a:p>
            <a:r>
              <a:rPr lang="nl-BE"/>
              <a:t>Leerstof verwerken</a:t>
            </a:r>
          </a:p>
        </p:txBody>
      </p:sp>
      <p:sp>
        <p:nvSpPr>
          <p:cNvPr id="23" name="TextBox 4">
            <a:extLst>
              <a:ext uri="{FF2B5EF4-FFF2-40B4-BE49-F238E27FC236}">
                <a16:creationId xmlns:a16="http://schemas.microsoft.com/office/drawing/2014/main" id="{B415E543-5122-4ED4-A8AA-647C117F182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7797915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en 3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4695826"/>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2" name="afbeelding placeholder klein L">
            <a:extLst>
              <a:ext uri="{FF2B5EF4-FFF2-40B4-BE49-F238E27FC236}">
                <a16:creationId xmlns:a16="http://schemas.microsoft.com/office/drawing/2014/main" id="{5C550790-1878-4E4B-B46B-972377CCD569}"/>
              </a:ext>
            </a:extLst>
          </p:cNvPr>
          <p:cNvSpPr>
            <a:spLocks noGrp="1"/>
          </p:cNvSpPr>
          <p:nvPr>
            <p:ph type="pic" sz="quarter" idx="14"/>
          </p:nvPr>
        </p:nvSpPr>
        <p:spPr>
          <a:xfrm>
            <a:off x="9394189" y="6516687"/>
            <a:ext cx="4045743" cy="2628899"/>
          </a:xfrm>
        </p:spPr>
        <p:txBody>
          <a:bodyPr>
            <a:normAutofit/>
          </a:bodyPr>
          <a:lstStyle>
            <a:lvl1pPr marL="0" indent="0">
              <a:buNone/>
              <a:defRPr sz="1600"/>
            </a:lvl1pPr>
          </a:lstStyle>
          <a:p>
            <a:endParaRPr lang="nl-BE"/>
          </a:p>
        </p:txBody>
      </p:sp>
      <p:sp>
        <p:nvSpPr>
          <p:cNvPr id="16" name="afbeelding placeholder klein R">
            <a:extLst>
              <a:ext uri="{FF2B5EF4-FFF2-40B4-BE49-F238E27FC236}">
                <a16:creationId xmlns:a16="http://schemas.microsoft.com/office/drawing/2014/main" id="{0AD5257D-D027-4510-AE37-6478FB52D6AC}"/>
              </a:ext>
            </a:extLst>
          </p:cNvPr>
          <p:cNvSpPr>
            <a:spLocks noGrp="1"/>
          </p:cNvSpPr>
          <p:nvPr>
            <p:ph type="pic" sz="quarter" idx="15"/>
          </p:nvPr>
        </p:nvSpPr>
        <p:spPr>
          <a:xfrm>
            <a:off x="13565982" y="6516688"/>
            <a:ext cx="4045743" cy="2628899"/>
          </a:xfrm>
        </p:spPr>
        <p:txBody>
          <a:bodyPr>
            <a:normAutofit/>
          </a:bodyPr>
          <a:lstStyle>
            <a:lvl1pPr marL="0" indent="0">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1200" y="2354401"/>
            <a:ext cx="8217535" cy="612178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2" name="Footer Placeholder 4">
            <a:extLst>
              <a:ext uri="{FF2B5EF4-FFF2-40B4-BE49-F238E27FC236}">
                <a16:creationId xmlns:a16="http://schemas.microsoft.com/office/drawing/2014/main" id="{9D8DD6B7-D598-4C95-97E9-BC30A87EE5C1}"/>
              </a:ext>
            </a:extLst>
          </p:cNvPr>
          <p:cNvSpPr>
            <a:spLocks noGrp="1"/>
          </p:cNvSpPr>
          <p:nvPr>
            <p:ph type="ftr" sz="quarter" idx="11"/>
          </p:nvPr>
        </p:nvSpPr>
        <p:spPr>
          <a:xfrm>
            <a:off x="1051200" y="9306717"/>
            <a:ext cx="6172200" cy="547688"/>
          </a:xfrm>
        </p:spPr>
        <p:txBody>
          <a:bodyPr lIns="0" tIns="0" rIns="0" bIns="0"/>
          <a:lstStyle>
            <a:lvl1pPr algn="l">
              <a:defRPr>
                <a:solidFill>
                  <a:schemeClr val="bg1"/>
                </a:solidFill>
              </a:defRPr>
            </a:lvl1pPr>
          </a:lstStyle>
          <a:p>
            <a:r>
              <a:rPr lang="nl-BE"/>
              <a:t>Leerstof verwerken</a:t>
            </a:r>
          </a:p>
        </p:txBody>
      </p:sp>
      <p:sp>
        <p:nvSpPr>
          <p:cNvPr id="19" name="TextBox 4">
            <a:extLst>
              <a:ext uri="{FF2B5EF4-FFF2-40B4-BE49-F238E27FC236}">
                <a16:creationId xmlns:a16="http://schemas.microsoft.com/office/drawing/2014/main" id="{2CD7B7E4-430F-492F-AE79-EDAE65BABEA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en 3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76262081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Info slide</a:t>
            </a:r>
            <a:endParaRPr lang="en-US" sz="2000" b="1">
              <a:solidFill>
                <a:schemeClr val="tx1"/>
              </a:solidFill>
              <a:latin typeface="+mn-lt"/>
              <a:cs typeface="Arial" panose="020B0604020202020204" pitchFamily="34" charset="0"/>
            </a:endParaRPr>
          </a:p>
        </p:txBody>
      </p:sp>
      <p:sp>
        <p:nvSpPr>
          <p:cNvPr id="36" name="TextBox 36">
            <a:extLst>
              <a:ext uri="{FF2B5EF4-FFF2-40B4-BE49-F238E27FC236}">
                <a16:creationId xmlns:a16="http://schemas.microsoft.com/office/drawing/2014/main" id="{44C7C4AE-D418-42DF-87C9-0EEE364DAA8B}"/>
              </a:ext>
            </a:extLst>
          </p:cNvPr>
          <p:cNvSpPr txBox="1"/>
          <p:nvPr userDrawn="1"/>
        </p:nvSpPr>
        <p:spPr>
          <a:xfrm>
            <a:off x="9701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invoegen</a:t>
            </a:r>
            <a:endParaRPr lang="en-US" sz="1400" b="1">
              <a:solidFill>
                <a:schemeClr val="tx2"/>
              </a:solidFill>
              <a:latin typeface="+mn-lt"/>
              <a:cs typeface="Arial" panose="020B0604020202020204" pitchFamily="34" charset="0"/>
            </a:endParaRPr>
          </a:p>
        </p:txBody>
      </p:sp>
      <p:cxnSp>
        <p:nvCxnSpPr>
          <p:cNvPr id="37" name="Straight Connector 37">
            <a:extLst>
              <a:ext uri="{FF2B5EF4-FFF2-40B4-BE49-F238E27FC236}">
                <a16:creationId xmlns:a16="http://schemas.microsoft.com/office/drawing/2014/main" id="{B40A38B9-2AAB-47E3-AE1F-C0AFE51A7A63}"/>
              </a:ext>
            </a:extLst>
          </p:cNvPr>
          <p:cNvCxnSpPr>
            <a:cxnSpLocks/>
          </p:cNvCxnSpPr>
          <p:nvPr userDrawn="1"/>
        </p:nvCxnSpPr>
        <p:spPr>
          <a:xfrm>
            <a:off x="1031435" y="2201606"/>
            <a:ext cx="2670818"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8" name="TextBox 38">
            <a:extLst>
              <a:ext uri="{FF2B5EF4-FFF2-40B4-BE49-F238E27FC236}">
                <a16:creationId xmlns:a16="http://schemas.microsoft.com/office/drawing/2014/main" id="{536B82A6-6264-438B-A97E-741449A365B1}"/>
              </a:ext>
            </a:extLst>
          </p:cNvPr>
          <p:cNvSpPr txBox="1"/>
          <p:nvPr userDrawn="1"/>
        </p:nvSpPr>
        <p:spPr>
          <a:xfrm>
            <a:off x="956335" y="2280453"/>
            <a:ext cx="2752302" cy="861774"/>
          </a:xfrm>
          <a:prstGeom prst="rect">
            <a:avLst/>
          </a:prstGeom>
          <a:noFill/>
        </p:spPr>
        <p:txBody>
          <a:bodyPr wrap="square" rtlCol="0">
            <a:spAutoFit/>
          </a:bodyPr>
          <a:lstStyle/>
          <a:p>
            <a:r>
              <a:rPr lang="nl-NL" sz="1000">
                <a:latin typeface="+mn-lt"/>
                <a:cs typeface="Arial" panose="020B0604020202020204" pitchFamily="34" charset="0"/>
              </a:rPr>
              <a:t>Klik op het pictogram dat vervolgens verschijnt om een afbeelding in te voegen.</a:t>
            </a:r>
          </a:p>
          <a:p>
            <a:endParaRPr lang="nl-NL" sz="1000">
              <a:latin typeface="+mn-lt"/>
              <a:cs typeface="Arial" panose="020B0604020202020204" pitchFamily="34" charset="0"/>
            </a:endParaRPr>
          </a:p>
          <a:p>
            <a:r>
              <a:rPr lang="nl-NL" sz="1000">
                <a:latin typeface="+mn-lt"/>
                <a:cs typeface="Arial" panose="020B0604020202020204" pitchFamily="34" charset="0"/>
              </a:rPr>
              <a:t>Voor </a:t>
            </a:r>
            <a:r>
              <a:rPr lang="nl-NL" sz="1000" err="1">
                <a:latin typeface="+mn-lt"/>
                <a:cs typeface="Arial" panose="020B0604020202020204" pitchFamily="34" charset="0"/>
              </a:rPr>
              <a:t>copy+paste</a:t>
            </a:r>
            <a:r>
              <a:rPr lang="nl-NL" sz="1000">
                <a:latin typeface="+mn-lt"/>
                <a:cs typeface="Arial" panose="020B0604020202020204" pitchFamily="34" charset="0"/>
              </a:rPr>
              <a:t> commando:</a:t>
            </a:r>
          </a:p>
          <a:p>
            <a:r>
              <a:rPr lang="nl-NL" sz="1000">
                <a:latin typeface="+mn-lt"/>
                <a:cs typeface="Arial" panose="020B0604020202020204" pitchFamily="34" charset="0"/>
              </a:rPr>
              <a:t>Selecteer de </a:t>
            </a:r>
            <a:r>
              <a:rPr lang="nl-NL" sz="1000" err="1">
                <a:latin typeface="+mn-lt"/>
                <a:cs typeface="Arial" panose="020B0604020202020204" pitchFamily="34" charset="0"/>
              </a:rPr>
              <a:t>placeholder</a:t>
            </a:r>
            <a:r>
              <a:rPr lang="nl-NL" sz="1000">
                <a:latin typeface="+mn-lt"/>
                <a:cs typeface="Arial" panose="020B0604020202020204" pitchFamily="34" charset="0"/>
              </a:rPr>
              <a:t> en plak.de afbeelding</a:t>
            </a:r>
          </a:p>
        </p:txBody>
      </p:sp>
      <p:sp>
        <p:nvSpPr>
          <p:cNvPr id="39" name="TextBox 46">
            <a:extLst>
              <a:ext uri="{FF2B5EF4-FFF2-40B4-BE49-F238E27FC236}">
                <a16:creationId xmlns:a16="http://schemas.microsoft.com/office/drawing/2014/main" id="{F0FA5799-9C4C-446C-9207-94C4B5D748A3}"/>
              </a:ext>
            </a:extLst>
          </p:cNvPr>
          <p:cNvSpPr txBox="1"/>
          <p:nvPr userDrawn="1"/>
        </p:nvSpPr>
        <p:spPr>
          <a:xfrm>
            <a:off x="954849" y="3216398"/>
            <a:ext cx="2731369" cy="1015663"/>
          </a:xfrm>
          <a:prstGeom prst="rect">
            <a:avLst/>
          </a:prstGeom>
          <a:noFill/>
        </p:spPr>
        <p:txBody>
          <a:bodyPr wrap="square" rtlCol="0">
            <a:spAutoFit/>
          </a:bodyPr>
          <a:lstStyle/>
          <a:p>
            <a:r>
              <a:rPr lang="nl-NL" sz="1000">
                <a:latin typeface="+mn-lt"/>
                <a:cs typeface="Arial" panose="020B0604020202020204" pitchFamily="34" charset="0"/>
              </a:rPr>
              <a:t>Wanneer je de afbeelding wilt schalen of verslepen, ga dan naar </a:t>
            </a:r>
          </a:p>
          <a:p>
            <a:r>
              <a:rPr lang="nl-NL" sz="1000" b="1">
                <a:latin typeface="+mn-lt"/>
                <a:cs typeface="Arial" panose="020B0604020202020204" pitchFamily="34" charset="0"/>
              </a:rPr>
              <a:t>‘Hulpmiddelen voor afbeeldingen’ </a:t>
            </a:r>
          </a:p>
          <a:p>
            <a:r>
              <a:rPr lang="nl-NL" sz="1000">
                <a:latin typeface="+mn-lt"/>
                <a:cs typeface="Arial" panose="020B0604020202020204" pitchFamily="34" charset="0"/>
              </a:rPr>
              <a:t>en klik op </a:t>
            </a:r>
            <a:r>
              <a:rPr lang="nl-NL" sz="1000" b="1">
                <a:latin typeface="+mn-lt"/>
                <a:cs typeface="Arial" panose="020B0604020202020204" pitchFamily="34" charset="0"/>
              </a:rPr>
              <a:t>‘Bijsnijden’. </a:t>
            </a:r>
            <a:r>
              <a:rPr lang="nl-NL" sz="1000">
                <a:latin typeface="+mn-lt"/>
                <a:cs typeface="Arial" panose="020B0604020202020204" pitchFamily="34" charset="0"/>
              </a:rPr>
              <a:t>Met de witte bolletjes schaal je de afbeelding, met de zwarte haakjes schaal je het afbeeldingskader. </a:t>
            </a:r>
            <a:endParaRPr lang="en-US" sz="1000">
              <a:latin typeface="+mn-lt"/>
              <a:cs typeface="Arial" panose="020B0604020202020204" pitchFamily="34" charset="0"/>
            </a:endParaRPr>
          </a:p>
        </p:txBody>
      </p:sp>
      <p:pic>
        <p:nvPicPr>
          <p:cNvPr id="40" name="Picture 5">
            <a:extLst>
              <a:ext uri="{FF2B5EF4-FFF2-40B4-BE49-F238E27FC236}">
                <a16:creationId xmlns:a16="http://schemas.microsoft.com/office/drawing/2014/main" id="{040BA48D-125B-4304-B3D5-BC245FDDCE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82241" y="3264214"/>
            <a:ext cx="271463"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6">
            <a:extLst>
              <a:ext uri="{FF2B5EF4-FFF2-40B4-BE49-F238E27FC236}">
                <a16:creationId xmlns:a16="http://schemas.microsoft.com/office/drawing/2014/main" id="{3F368D08-D40E-4F7F-9166-57146C54B4FE}"/>
              </a:ext>
            </a:extLst>
          </p:cNvPr>
          <p:cNvSpPr txBox="1"/>
          <p:nvPr userDrawn="1"/>
        </p:nvSpPr>
        <p:spPr>
          <a:xfrm>
            <a:off x="3739472" y="3659037"/>
            <a:ext cx="2785649" cy="553998"/>
          </a:xfrm>
          <a:prstGeom prst="rect">
            <a:avLst/>
          </a:prstGeom>
          <a:noFill/>
        </p:spPr>
        <p:txBody>
          <a:bodyPr wrap="square" rtlCol="0">
            <a:spAutoFit/>
          </a:bodyPr>
          <a:lstStyle/>
          <a:p>
            <a:r>
              <a:rPr lang="nl-NL" sz="1000">
                <a:latin typeface="+mn-lt"/>
                <a:cs typeface="Arial" panose="020B0604020202020204" pitchFamily="34" charset="0"/>
              </a:rPr>
              <a:t>Howest stock Afbeeldingen kan je downloaden op</a:t>
            </a:r>
          </a:p>
          <a:p>
            <a:r>
              <a:rPr lang="nl-NL" sz="1000">
                <a:latin typeface="+mn-lt"/>
                <a:cs typeface="Arial" panose="020B0604020202020204" pitchFamily="34" charset="0"/>
              </a:rPr>
              <a:t> </a:t>
            </a:r>
            <a:r>
              <a:rPr lang="nl-BE" sz="1000">
                <a:latin typeface="+mn-lt"/>
                <a:hlinkClick r:id="rId4"/>
              </a:rPr>
              <a:t>https://www.flickr.com/photos/howestbe/albums</a:t>
            </a:r>
            <a:endParaRPr lang="nl-NL" sz="1000">
              <a:latin typeface="+mn-lt"/>
              <a:cs typeface="Arial" panose="020B0604020202020204" pitchFamily="34" charset="0"/>
            </a:endParaRPr>
          </a:p>
        </p:txBody>
      </p:sp>
      <p:sp>
        <p:nvSpPr>
          <p:cNvPr id="44" name="TextBox 36">
            <a:extLst>
              <a:ext uri="{FF2B5EF4-FFF2-40B4-BE49-F238E27FC236}">
                <a16:creationId xmlns:a16="http://schemas.microsoft.com/office/drawing/2014/main" id="{F1BAA920-A476-47C6-8DBB-C2C99C48688A}"/>
              </a:ext>
            </a:extLst>
          </p:cNvPr>
          <p:cNvSpPr txBox="1"/>
          <p:nvPr userDrawn="1"/>
        </p:nvSpPr>
        <p:spPr>
          <a:xfrm>
            <a:off x="3744719"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optimaliseren</a:t>
            </a:r>
            <a:endParaRPr lang="en-US" sz="1400" b="1">
              <a:solidFill>
                <a:schemeClr val="tx2"/>
              </a:solidFill>
              <a:latin typeface="+mn-lt"/>
              <a:cs typeface="Arial" panose="020B0604020202020204" pitchFamily="34" charset="0"/>
            </a:endParaRPr>
          </a:p>
        </p:txBody>
      </p:sp>
      <p:cxnSp>
        <p:nvCxnSpPr>
          <p:cNvPr id="45" name="Straight Connector 37">
            <a:extLst>
              <a:ext uri="{FF2B5EF4-FFF2-40B4-BE49-F238E27FC236}">
                <a16:creationId xmlns:a16="http://schemas.microsoft.com/office/drawing/2014/main" id="{7C043D1C-A8E6-4EC8-BA0D-36E15F1CEC1E}"/>
              </a:ext>
            </a:extLst>
          </p:cNvPr>
          <p:cNvCxnSpPr>
            <a:cxnSpLocks/>
          </p:cNvCxnSpPr>
          <p:nvPr userDrawn="1"/>
        </p:nvCxnSpPr>
        <p:spPr>
          <a:xfrm>
            <a:off x="3843206" y="2214279"/>
            <a:ext cx="2650606"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46" name="TextBox 38">
            <a:extLst>
              <a:ext uri="{FF2B5EF4-FFF2-40B4-BE49-F238E27FC236}">
                <a16:creationId xmlns:a16="http://schemas.microsoft.com/office/drawing/2014/main" id="{79C207DC-6067-44B0-A786-DD106419929F}"/>
              </a:ext>
            </a:extLst>
          </p:cNvPr>
          <p:cNvSpPr txBox="1"/>
          <p:nvPr userDrawn="1"/>
        </p:nvSpPr>
        <p:spPr>
          <a:xfrm>
            <a:off x="3743234" y="2275074"/>
            <a:ext cx="2737877" cy="1323439"/>
          </a:xfrm>
          <a:prstGeom prst="rect">
            <a:avLst/>
          </a:prstGeom>
          <a:noFill/>
        </p:spPr>
        <p:txBody>
          <a:bodyPr wrap="square" rtlCol="0">
            <a:spAutoFit/>
          </a:bodyPr>
          <a:lstStyle/>
          <a:p>
            <a:r>
              <a:rPr lang="nl-NL" sz="1000">
                <a:latin typeface="+mn-lt"/>
                <a:cs typeface="Arial" panose="020B0604020202020204" pitchFamily="34" charset="0"/>
              </a:rPr>
              <a:t>Afbeeldingen maken je PPT vaak heel groot, indien nodig kan je ze comprimeren door ze te selecteren naar </a:t>
            </a:r>
            <a:r>
              <a:rPr lang="nl-NL" sz="1000" b="1">
                <a:latin typeface="+mn-lt"/>
                <a:cs typeface="Arial" panose="020B0604020202020204" pitchFamily="34" charset="0"/>
              </a:rPr>
              <a:t>opmaak</a:t>
            </a:r>
            <a:r>
              <a:rPr lang="nl-NL" sz="1000">
                <a:latin typeface="+mn-lt"/>
                <a:cs typeface="Arial" panose="020B0604020202020204" pitchFamily="34" charset="0"/>
              </a:rPr>
              <a:t> te gaan</a:t>
            </a:r>
          </a:p>
          <a:p>
            <a:endParaRPr lang="nl-NL" sz="1000">
              <a:latin typeface="+mn-lt"/>
              <a:cs typeface="Arial" panose="020B0604020202020204" pitchFamily="34" charset="0"/>
            </a:endParaRPr>
          </a:p>
          <a:p>
            <a:r>
              <a:rPr lang="nl-NL" sz="1000">
                <a:latin typeface="+mn-lt"/>
                <a:cs typeface="Arial" panose="020B0604020202020204" pitchFamily="34" charset="0"/>
              </a:rPr>
              <a:t>Daar kan je volgende optie vinden:</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Pas dit toe op enkel afbeelding of op allemaal.</a:t>
            </a:r>
          </a:p>
        </p:txBody>
      </p:sp>
      <p:pic>
        <p:nvPicPr>
          <p:cNvPr id="47" name="Afbeelding 46">
            <a:extLst>
              <a:ext uri="{FF2B5EF4-FFF2-40B4-BE49-F238E27FC236}">
                <a16:creationId xmlns:a16="http://schemas.microsoft.com/office/drawing/2014/main" id="{9624625B-2F92-4B10-AD60-3A18C86D1B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6559" y="3117812"/>
            <a:ext cx="1685925" cy="219075"/>
          </a:xfrm>
          <a:prstGeom prst="rect">
            <a:avLst/>
          </a:prstGeom>
        </p:spPr>
      </p:pic>
      <p:sp>
        <p:nvSpPr>
          <p:cNvPr id="48" name="TextBox 36">
            <a:extLst>
              <a:ext uri="{FF2B5EF4-FFF2-40B4-BE49-F238E27FC236}">
                <a16:creationId xmlns:a16="http://schemas.microsoft.com/office/drawing/2014/main" id="{A7BF0C0F-7298-4E03-99DD-ACBA17F57C1E}"/>
              </a:ext>
            </a:extLst>
          </p:cNvPr>
          <p:cNvSpPr txBox="1"/>
          <p:nvPr userDrawn="1"/>
        </p:nvSpPr>
        <p:spPr>
          <a:xfrm>
            <a:off x="9297501"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Gebruik iconen /logo`s</a:t>
            </a:r>
            <a:endParaRPr lang="en-US" sz="1400" b="1">
              <a:solidFill>
                <a:schemeClr val="tx2"/>
              </a:solidFill>
              <a:latin typeface="+mn-lt"/>
              <a:cs typeface="Arial" panose="020B0604020202020204" pitchFamily="34" charset="0"/>
            </a:endParaRPr>
          </a:p>
        </p:txBody>
      </p:sp>
      <p:sp>
        <p:nvSpPr>
          <p:cNvPr id="50" name="TextBox 38">
            <a:extLst>
              <a:ext uri="{FF2B5EF4-FFF2-40B4-BE49-F238E27FC236}">
                <a16:creationId xmlns:a16="http://schemas.microsoft.com/office/drawing/2014/main" id="{20835A17-C1AD-4185-BDEC-29A8E07ACCF9}"/>
              </a:ext>
            </a:extLst>
          </p:cNvPr>
          <p:cNvSpPr txBox="1"/>
          <p:nvPr userDrawn="1"/>
        </p:nvSpPr>
        <p:spPr>
          <a:xfrm>
            <a:off x="9293556" y="2260350"/>
            <a:ext cx="2788533" cy="1631216"/>
          </a:xfrm>
          <a:prstGeom prst="rect">
            <a:avLst/>
          </a:prstGeom>
          <a:noFill/>
        </p:spPr>
        <p:txBody>
          <a:bodyPr wrap="square" rtlCol="0">
            <a:spAutoFit/>
          </a:bodyPr>
          <a:lstStyle/>
          <a:p>
            <a:r>
              <a:rPr lang="nl-NL" sz="1000">
                <a:latin typeface="+mn-lt"/>
                <a:cs typeface="Arial" panose="020B0604020202020204" pitchFamily="34" charset="0"/>
              </a:rPr>
              <a:t>Copier de iconen/logo`s vanuit de extra slides deze kunnen zonder kwaliteitsverlies vergroot en verkleind worden, maar zorg steeds dat dit uniform is (breedte en hoogte verhoudingen moeten gelijk blijven).</a:t>
            </a:r>
          </a:p>
          <a:p>
            <a:endParaRPr lang="nl-NL" sz="1000">
              <a:latin typeface="+mn-lt"/>
              <a:cs typeface="Arial" panose="020B0604020202020204" pitchFamily="34" charset="0"/>
            </a:endParaRPr>
          </a:p>
          <a:p>
            <a:r>
              <a:rPr lang="nl-NL" sz="1000">
                <a:latin typeface="+mn-lt"/>
                <a:cs typeface="Arial" panose="020B0604020202020204" pitchFamily="34" charset="0"/>
              </a:rPr>
              <a:t> </a:t>
            </a:r>
            <a:r>
              <a:rPr lang="nl-NL" sz="1000" b="1">
                <a:latin typeface="+mn-lt"/>
                <a:cs typeface="Arial" panose="020B0604020202020204" pitchFamily="34" charset="0"/>
              </a:rPr>
              <a:t>Sleep hiervoor aan de witte bolletjes op de hoeken maar hou SHIFT ingedrukt</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sp>
        <p:nvSpPr>
          <p:cNvPr id="51" name="TextBox 36">
            <a:extLst>
              <a:ext uri="{FF2B5EF4-FFF2-40B4-BE49-F238E27FC236}">
                <a16:creationId xmlns:a16="http://schemas.microsoft.com/office/drawing/2014/main" id="{A49F9C38-87B6-450F-AEDC-3FCD28F601C2}"/>
              </a:ext>
            </a:extLst>
          </p:cNvPr>
          <p:cNvSpPr txBox="1"/>
          <p:nvPr userDrawn="1"/>
        </p:nvSpPr>
        <p:spPr>
          <a:xfrm>
            <a:off x="6519002" y="5696112"/>
            <a:ext cx="2376264" cy="523220"/>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Aanpassen datum en voettekst</a:t>
            </a:r>
            <a:endParaRPr lang="en-US" sz="1400" b="1">
              <a:solidFill>
                <a:schemeClr val="tx2"/>
              </a:solidFill>
              <a:latin typeface="+mn-lt"/>
              <a:cs typeface="Arial" panose="020B0604020202020204" pitchFamily="34" charset="0"/>
            </a:endParaRPr>
          </a:p>
        </p:txBody>
      </p:sp>
      <p:sp>
        <p:nvSpPr>
          <p:cNvPr id="53" name="TextBox 38">
            <a:extLst>
              <a:ext uri="{FF2B5EF4-FFF2-40B4-BE49-F238E27FC236}">
                <a16:creationId xmlns:a16="http://schemas.microsoft.com/office/drawing/2014/main" id="{B01ED82F-70A2-429E-B6BF-0F3557673A03}"/>
              </a:ext>
            </a:extLst>
          </p:cNvPr>
          <p:cNvSpPr txBox="1"/>
          <p:nvPr userDrawn="1"/>
        </p:nvSpPr>
        <p:spPr>
          <a:xfrm>
            <a:off x="6510860" y="6436655"/>
            <a:ext cx="2759700" cy="1938992"/>
          </a:xfrm>
          <a:prstGeom prst="rect">
            <a:avLst/>
          </a:prstGeom>
          <a:noFill/>
        </p:spPr>
        <p:txBody>
          <a:bodyPr wrap="square" rtlCol="0">
            <a:spAutoFit/>
          </a:bodyPr>
          <a:lstStyle/>
          <a:p>
            <a:r>
              <a:rPr lang="nl-NL" sz="1000">
                <a:latin typeface="+mn-lt"/>
                <a:cs typeface="Arial" panose="020B0604020202020204" pitchFamily="34" charset="0"/>
              </a:rPr>
              <a:t>Pas de voettekst niet rechtstreeks aan maar ga via invoegen en klik op:</a:t>
            </a: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r>
              <a:rPr lang="nl-NL" sz="1000" b="0">
                <a:latin typeface="+mn-lt"/>
                <a:cs typeface="Arial" panose="020B0604020202020204" pitchFamily="34" charset="0"/>
              </a:rPr>
              <a:t>Daar kan je deze aanpassen en toepassen op de slide of op alle slides.</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pic>
        <p:nvPicPr>
          <p:cNvPr id="54" name="Afbeelding 53">
            <a:extLst>
              <a:ext uri="{FF2B5EF4-FFF2-40B4-BE49-F238E27FC236}">
                <a16:creationId xmlns:a16="http://schemas.microsoft.com/office/drawing/2014/main" id="{B1027754-1E8B-4EB4-A7C1-3942817B505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93592" y="6936447"/>
            <a:ext cx="527417" cy="574649"/>
          </a:xfrm>
          <a:prstGeom prst="rect">
            <a:avLst/>
          </a:prstGeom>
        </p:spPr>
      </p:pic>
      <p:sp>
        <p:nvSpPr>
          <p:cNvPr id="55" name="TextBox 46">
            <a:extLst>
              <a:ext uri="{FF2B5EF4-FFF2-40B4-BE49-F238E27FC236}">
                <a16:creationId xmlns:a16="http://schemas.microsoft.com/office/drawing/2014/main" id="{1811EA10-E46A-4FD9-BEB9-88794940FB36}"/>
              </a:ext>
            </a:extLst>
          </p:cNvPr>
          <p:cNvSpPr txBox="1"/>
          <p:nvPr userDrawn="1"/>
        </p:nvSpPr>
        <p:spPr>
          <a:xfrm>
            <a:off x="14860914" y="7140510"/>
            <a:ext cx="2752302" cy="707886"/>
          </a:xfrm>
          <a:prstGeom prst="rect">
            <a:avLst/>
          </a:prstGeom>
          <a:noFill/>
        </p:spPr>
        <p:txBody>
          <a:bodyPr wrap="square" rtlCol="0">
            <a:spAutoFit/>
          </a:bodyPr>
          <a:lstStyle/>
          <a:p>
            <a:r>
              <a:rPr lang="nl-NL" sz="1000">
                <a:latin typeface="+mn-lt"/>
                <a:cs typeface="Arial" panose="020B0604020202020204" pitchFamily="34" charset="0"/>
              </a:rPr>
              <a:t>Indien je per ongeluk elementen verschoven hebt in de </a:t>
            </a:r>
            <a:r>
              <a:rPr lang="nl-NL" sz="1000" err="1">
                <a:latin typeface="+mn-lt"/>
                <a:cs typeface="Arial" panose="020B0604020202020204" pitchFamily="34" charset="0"/>
              </a:rPr>
              <a:t>layout</a:t>
            </a:r>
            <a:r>
              <a:rPr lang="nl-NL" sz="1000">
                <a:latin typeface="+mn-lt"/>
                <a:cs typeface="Arial" panose="020B0604020202020204" pitchFamily="34" charset="0"/>
              </a:rPr>
              <a:t>, pas opnieuw de juiste template toe:</a:t>
            </a:r>
          </a:p>
          <a:p>
            <a:endParaRPr lang="nl-NL" sz="1000" b="1">
              <a:latin typeface="+mn-lt"/>
              <a:cs typeface="Arial" panose="020B0604020202020204" pitchFamily="34" charset="0"/>
            </a:endParaRPr>
          </a:p>
          <a:p>
            <a:r>
              <a:rPr lang="nl-NL" sz="1000" b="1">
                <a:latin typeface="+mn-lt"/>
                <a:cs typeface="Arial" panose="020B0604020202020204" pitchFamily="34" charset="0"/>
              </a:rPr>
              <a:t> (rechtsklikken op de slide &gt; indeling)</a:t>
            </a:r>
          </a:p>
        </p:txBody>
      </p:sp>
      <p:sp>
        <p:nvSpPr>
          <p:cNvPr id="56" name="TextBox 36">
            <a:extLst>
              <a:ext uri="{FF2B5EF4-FFF2-40B4-BE49-F238E27FC236}">
                <a16:creationId xmlns:a16="http://schemas.microsoft.com/office/drawing/2014/main" id="{C65E0A94-0AE2-4BF0-94F3-981F51FDAD58}"/>
              </a:ext>
            </a:extLst>
          </p:cNvPr>
          <p:cNvSpPr txBox="1"/>
          <p:nvPr userDrawn="1"/>
        </p:nvSpPr>
        <p:spPr>
          <a:xfrm>
            <a:off x="14856440" y="640785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Reset </a:t>
            </a:r>
            <a:r>
              <a:rPr lang="nl-NL" sz="1400" b="1" err="1">
                <a:solidFill>
                  <a:schemeClr val="tx2"/>
                </a:solidFill>
                <a:latin typeface="+mn-lt"/>
                <a:cs typeface="Arial" panose="020B0604020202020204" pitchFamily="34" charset="0"/>
              </a:rPr>
              <a:t>layout</a:t>
            </a:r>
            <a:endParaRPr lang="en-US" sz="1400" b="1">
              <a:solidFill>
                <a:schemeClr val="tx2"/>
              </a:solidFill>
              <a:latin typeface="+mn-lt"/>
              <a:cs typeface="Arial" panose="020B0604020202020204" pitchFamily="34" charset="0"/>
            </a:endParaRPr>
          </a:p>
        </p:txBody>
      </p:sp>
      <p:cxnSp>
        <p:nvCxnSpPr>
          <p:cNvPr id="57" name="Straight Connector 37">
            <a:extLst>
              <a:ext uri="{FF2B5EF4-FFF2-40B4-BE49-F238E27FC236}">
                <a16:creationId xmlns:a16="http://schemas.microsoft.com/office/drawing/2014/main" id="{31B0A778-7F67-4F32-A787-07E1420116D2}"/>
              </a:ext>
            </a:extLst>
          </p:cNvPr>
          <p:cNvCxnSpPr>
            <a:cxnSpLocks/>
          </p:cNvCxnSpPr>
          <p:nvPr userDrawn="1"/>
        </p:nvCxnSpPr>
        <p:spPr>
          <a:xfrm>
            <a:off x="14941583" y="7080206"/>
            <a:ext cx="2658217"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83EF73B-00D5-4305-8A60-F766C7797476}"/>
              </a:ext>
            </a:extLst>
          </p:cNvPr>
          <p:cNvSpPr txBox="1"/>
          <p:nvPr userDrawn="1"/>
        </p:nvSpPr>
        <p:spPr>
          <a:xfrm>
            <a:off x="998692" y="825823"/>
            <a:ext cx="11377048" cy="677108"/>
          </a:xfrm>
          <a:prstGeom prst="rect">
            <a:avLst/>
          </a:prstGeom>
          <a:noFill/>
        </p:spPr>
        <p:txBody>
          <a:bodyPr wrap="square" lIns="0" tIns="0" rIns="0" bIns="0" rtlCol="0">
            <a:spAutoFit/>
          </a:bodyPr>
          <a:lstStyle/>
          <a:p>
            <a:r>
              <a:rPr lang="nl-NL" sz="4400">
                <a:latin typeface="Arial Rounded MT Bold" panose="020F0704030504030204" pitchFamily="34" charset="0"/>
              </a:rPr>
              <a:t>Gebruik Howest template </a:t>
            </a:r>
            <a:r>
              <a:rPr lang="nl-NL" sz="1100">
                <a:latin typeface="Arial Rounded MT Bold" panose="020F0704030504030204" pitchFamily="34" charset="0"/>
              </a:rPr>
              <a:t>versie 1.0</a:t>
            </a:r>
            <a:endParaRPr lang="nl-BE" sz="1100">
              <a:latin typeface="Arial Rounded MT Bold" panose="020F0704030504030204" pitchFamily="34" charset="0"/>
            </a:endParaRPr>
          </a:p>
        </p:txBody>
      </p:sp>
      <p:sp>
        <p:nvSpPr>
          <p:cNvPr id="58" name="TextBox 5">
            <a:extLst>
              <a:ext uri="{FF2B5EF4-FFF2-40B4-BE49-F238E27FC236}">
                <a16:creationId xmlns:a16="http://schemas.microsoft.com/office/drawing/2014/main" id="{0EE007A9-4C6B-4E19-8BD5-A5B91873D589}"/>
              </a:ext>
            </a:extLst>
          </p:cNvPr>
          <p:cNvSpPr txBox="1"/>
          <p:nvPr userDrawn="1"/>
        </p:nvSpPr>
        <p:spPr>
          <a:xfrm>
            <a:off x="65270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Tekst niveaus</a:t>
            </a:r>
            <a:endParaRPr lang="en-US" sz="1400" b="1">
              <a:solidFill>
                <a:schemeClr val="tx2"/>
              </a:solidFill>
              <a:latin typeface="+mn-lt"/>
              <a:cs typeface="Arial" panose="020B0604020202020204" pitchFamily="34" charset="0"/>
            </a:endParaRPr>
          </a:p>
        </p:txBody>
      </p:sp>
      <p:sp>
        <p:nvSpPr>
          <p:cNvPr id="62" name="TextBox 10">
            <a:extLst>
              <a:ext uri="{FF2B5EF4-FFF2-40B4-BE49-F238E27FC236}">
                <a16:creationId xmlns:a16="http://schemas.microsoft.com/office/drawing/2014/main" id="{31597EE0-D92E-4F12-9898-CE26C4965B73}"/>
              </a:ext>
            </a:extLst>
          </p:cNvPr>
          <p:cNvSpPr txBox="1"/>
          <p:nvPr userDrawn="1"/>
        </p:nvSpPr>
        <p:spPr>
          <a:xfrm>
            <a:off x="6525467" y="2250825"/>
            <a:ext cx="2766076" cy="400110"/>
          </a:xfrm>
          <a:prstGeom prst="rect">
            <a:avLst/>
          </a:prstGeom>
          <a:noFill/>
        </p:spPr>
        <p:txBody>
          <a:bodyPr wrap="square" rtlCol="0">
            <a:spAutoFit/>
          </a:bodyPr>
          <a:lstStyle/>
          <a:p>
            <a:r>
              <a:rPr lang="nl-BE" sz="1000"/>
              <a:t>Titelfont is </a:t>
            </a:r>
            <a:r>
              <a:rPr lang="nl-BE" sz="1000" err="1"/>
              <a:t>Arial</a:t>
            </a:r>
            <a:r>
              <a:rPr lang="nl-BE" sz="1000"/>
              <a:t> </a:t>
            </a:r>
            <a:r>
              <a:rPr lang="nl-BE" sz="1000" err="1"/>
              <a:t>Rounded</a:t>
            </a:r>
            <a:r>
              <a:rPr lang="nl-BE" sz="1000"/>
              <a:t> MT </a:t>
            </a:r>
            <a:r>
              <a:rPr lang="nl-BE" sz="1000" err="1"/>
              <a:t>Bold</a:t>
            </a:r>
            <a:endParaRPr lang="nl-BE" sz="1000"/>
          </a:p>
          <a:p>
            <a:r>
              <a:rPr lang="en-US" sz="1000" err="1"/>
              <a:t>Daarnaast</a:t>
            </a:r>
            <a:r>
              <a:rPr lang="en-US" sz="1000"/>
              <a:t> </a:t>
            </a:r>
            <a:r>
              <a:rPr lang="en-US" sz="1000" err="1"/>
              <a:t>voor</a:t>
            </a:r>
            <a:r>
              <a:rPr lang="en-US" sz="1000"/>
              <a:t> </a:t>
            </a:r>
            <a:r>
              <a:rPr lang="en-US" sz="1000" err="1"/>
              <a:t>tekst</a:t>
            </a:r>
            <a:r>
              <a:rPr lang="en-US" sz="1000"/>
              <a:t> Calibri </a:t>
            </a:r>
            <a:r>
              <a:rPr lang="en-US" sz="1000" err="1"/>
              <a:t>gebruiken</a:t>
            </a:r>
            <a:endParaRPr lang="en-US" sz="1000"/>
          </a:p>
        </p:txBody>
      </p:sp>
      <p:sp>
        <p:nvSpPr>
          <p:cNvPr id="66" name="TextBox 15">
            <a:extLst>
              <a:ext uri="{FF2B5EF4-FFF2-40B4-BE49-F238E27FC236}">
                <a16:creationId xmlns:a16="http://schemas.microsoft.com/office/drawing/2014/main" id="{B726A7B0-FC55-4FD2-B93B-47F52DFE16C4}"/>
              </a:ext>
            </a:extLst>
          </p:cNvPr>
          <p:cNvSpPr txBox="1"/>
          <p:nvPr userDrawn="1"/>
        </p:nvSpPr>
        <p:spPr>
          <a:xfrm>
            <a:off x="6512729" y="2952175"/>
            <a:ext cx="1376953" cy="246221"/>
          </a:xfrm>
          <a:prstGeom prst="rect">
            <a:avLst/>
          </a:prstGeom>
          <a:noFill/>
        </p:spPr>
        <p:txBody>
          <a:bodyPr wrap="square" rtlCol="0">
            <a:spAutoFit/>
          </a:bodyPr>
          <a:lstStyle/>
          <a:p>
            <a:r>
              <a:rPr lang="nl-NL" sz="1000" b="1">
                <a:solidFill>
                  <a:schemeClr val="tx2"/>
                </a:solidFill>
                <a:latin typeface="Arial" panose="020B0604020202020204" pitchFamily="34" charset="0"/>
                <a:cs typeface="Arial" panose="020B0604020202020204" pitchFamily="34" charset="0"/>
              </a:rPr>
              <a:t>Tekstgroottes</a:t>
            </a:r>
            <a:endParaRPr lang="en-US" sz="1000" b="1">
              <a:solidFill>
                <a:schemeClr val="tx2"/>
              </a:solidFill>
              <a:latin typeface="Arial" panose="020B0604020202020204" pitchFamily="34" charset="0"/>
              <a:cs typeface="Arial" panose="020B0604020202020204" pitchFamily="34" charset="0"/>
            </a:endParaRPr>
          </a:p>
        </p:txBody>
      </p:sp>
      <p:sp>
        <p:nvSpPr>
          <p:cNvPr id="67" name="TextBox 16">
            <a:extLst>
              <a:ext uri="{FF2B5EF4-FFF2-40B4-BE49-F238E27FC236}">
                <a16:creationId xmlns:a16="http://schemas.microsoft.com/office/drawing/2014/main" id="{B45A2199-B972-4A30-9A14-4D403AB25F33}"/>
              </a:ext>
            </a:extLst>
          </p:cNvPr>
          <p:cNvSpPr txBox="1"/>
          <p:nvPr userDrawn="1"/>
        </p:nvSpPr>
        <p:spPr>
          <a:xfrm>
            <a:off x="6869009" y="3752065"/>
            <a:ext cx="1854206" cy="246221"/>
          </a:xfrm>
          <a:prstGeom prst="rect">
            <a:avLst/>
          </a:prstGeom>
          <a:noFill/>
        </p:spPr>
        <p:txBody>
          <a:bodyPr wrap="square" rtlCol="0">
            <a:spAutoFit/>
          </a:bodyPr>
          <a:lstStyle/>
          <a:p>
            <a:r>
              <a:rPr lang="nl-NL" sz="1000">
                <a:latin typeface="+mj-lt"/>
                <a:cs typeface="Arial" panose="020B0604020202020204" pitchFamily="34" charset="0"/>
              </a:rPr>
              <a:t>Platte tekst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8" name="TextBox 17">
            <a:extLst>
              <a:ext uri="{FF2B5EF4-FFF2-40B4-BE49-F238E27FC236}">
                <a16:creationId xmlns:a16="http://schemas.microsoft.com/office/drawing/2014/main" id="{3DCF2DEA-CE41-45EC-9BEC-E689AE264D8C}"/>
              </a:ext>
            </a:extLst>
          </p:cNvPr>
          <p:cNvSpPr txBox="1"/>
          <p:nvPr userDrawn="1"/>
        </p:nvSpPr>
        <p:spPr>
          <a:xfrm>
            <a:off x="6866337" y="4021905"/>
            <a:ext cx="1854206" cy="246221"/>
          </a:xfrm>
          <a:prstGeom prst="rect">
            <a:avLst/>
          </a:prstGeom>
          <a:noFill/>
        </p:spPr>
        <p:txBody>
          <a:bodyPr wrap="square" rtlCol="0">
            <a:spAutoFit/>
          </a:bodyPr>
          <a:lstStyle/>
          <a:p>
            <a:pPr marL="171450" indent="-171450">
              <a:buFont typeface="Arial" panose="020B0604020202020204" pitchFamily="34" charset="0"/>
              <a:buChar char="•"/>
            </a:pPr>
            <a:r>
              <a:rPr lang="nl-NL" sz="1000" err="1">
                <a:latin typeface="+mj-lt"/>
                <a:cs typeface="Arial" panose="020B0604020202020204" pitchFamily="34" charset="0"/>
              </a:rPr>
              <a:t>Bullet</a:t>
            </a:r>
            <a:r>
              <a:rPr lang="nl-NL" sz="1000">
                <a:latin typeface="+mj-lt"/>
                <a:cs typeface="Arial" panose="020B0604020202020204" pitchFamily="34" charset="0"/>
              </a:rPr>
              <a: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9" name="TextBox 18">
            <a:extLst>
              <a:ext uri="{FF2B5EF4-FFF2-40B4-BE49-F238E27FC236}">
                <a16:creationId xmlns:a16="http://schemas.microsoft.com/office/drawing/2014/main" id="{24DD9C80-0A47-4BD6-9C48-115A5ED8F097}"/>
              </a:ext>
            </a:extLst>
          </p:cNvPr>
          <p:cNvSpPr txBox="1"/>
          <p:nvPr userDrawn="1"/>
        </p:nvSpPr>
        <p:spPr>
          <a:xfrm>
            <a:off x="6952508" y="4321748"/>
            <a:ext cx="1693619" cy="246221"/>
          </a:xfrm>
          <a:prstGeom prst="rect">
            <a:avLst/>
          </a:prstGeom>
          <a:noFill/>
        </p:spPr>
        <p:txBody>
          <a:bodyPr wrap="square" rtlCol="0">
            <a:spAutoFit/>
          </a:bodyPr>
          <a:lstStyle/>
          <a:p>
            <a:pPr marL="360363" lvl="1" indent="-180975">
              <a:buFont typeface="Arial" panose="020B0604020202020204" pitchFamily="34" charset="0"/>
              <a:buChar char="•"/>
            </a:pPr>
            <a:r>
              <a:rPr lang="nl-NL" sz="1000">
                <a:latin typeface="+mj-lt"/>
                <a:cs typeface="Arial" panose="020B0604020202020204" pitchFamily="34" charset="0"/>
              </a:rPr>
              <a:t>Sub </a:t>
            </a:r>
            <a:r>
              <a:rPr lang="nl-NL" sz="1000" err="1">
                <a:latin typeface="+mj-lt"/>
                <a:cs typeface="Arial" panose="020B0604020202020204" pitchFamily="34" charset="0"/>
              </a:rPr>
              <a:t>Bullet</a:t>
            </a:r>
            <a:r>
              <a:rPr lang="nl-NL" sz="1000">
                <a:latin typeface="+mj-lt"/>
                <a:cs typeface="Arial" panose="020B0604020202020204" pitchFamily="34" charset="0"/>
              </a:rPr>
              <a:t> (30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70" name="TextBox 19">
            <a:extLst>
              <a:ext uri="{FF2B5EF4-FFF2-40B4-BE49-F238E27FC236}">
                <a16:creationId xmlns:a16="http://schemas.microsoft.com/office/drawing/2014/main" id="{CAEC4801-5397-41B9-9E72-5DDEA520036D}"/>
              </a:ext>
            </a:extLst>
          </p:cNvPr>
          <p:cNvSpPr txBox="1"/>
          <p:nvPr userDrawn="1"/>
        </p:nvSpPr>
        <p:spPr>
          <a:xfrm>
            <a:off x="6952508" y="4628174"/>
            <a:ext cx="1693619" cy="246221"/>
          </a:xfrm>
          <a:prstGeom prst="rect">
            <a:avLst/>
          </a:prstGeom>
          <a:noFill/>
        </p:spPr>
        <p:txBody>
          <a:bodyPr wrap="square" rtlCol="0">
            <a:spAutoFit/>
          </a:bodyPr>
          <a:lstStyle/>
          <a:p>
            <a:r>
              <a:rPr lang="nl-NL" sz="1000" b="1">
                <a:solidFill>
                  <a:schemeClr val="tx2"/>
                </a:solidFill>
                <a:latin typeface="+mj-lt"/>
                <a:cs typeface="Arial" panose="020B0604020202020204" pitchFamily="34" charset="0"/>
              </a:rPr>
              <a:t>Kopje (24 </a:t>
            </a:r>
            <a:r>
              <a:rPr lang="nl-NL" sz="1000" b="1" err="1">
                <a:solidFill>
                  <a:schemeClr val="tx2"/>
                </a:solidFill>
                <a:latin typeface="+mj-lt"/>
                <a:cs typeface="Arial" panose="020B0604020202020204" pitchFamily="34" charset="0"/>
              </a:rPr>
              <a:t>pt</a:t>
            </a:r>
            <a:r>
              <a:rPr lang="nl-NL" sz="1000" b="1">
                <a:solidFill>
                  <a:schemeClr val="tx2"/>
                </a:solidFill>
                <a:latin typeface="+mj-lt"/>
                <a:cs typeface="Arial" panose="020B0604020202020204" pitchFamily="34" charset="0"/>
              </a:rPr>
              <a:t>)</a:t>
            </a:r>
            <a:endParaRPr lang="en-US" sz="1000" b="1">
              <a:solidFill>
                <a:schemeClr val="tx2"/>
              </a:solidFill>
              <a:latin typeface="+mj-lt"/>
              <a:cs typeface="Arial" panose="020B0604020202020204" pitchFamily="34" charset="0"/>
            </a:endParaRPr>
          </a:p>
        </p:txBody>
      </p:sp>
      <p:sp>
        <p:nvSpPr>
          <p:cNvPr id="71" name="TextBox 20">
            <a:extLst>
              <a:ext uri="{FF2B5EF4-FFF2-40B4-BE49-F238E27FC236}">
                <a16:creationId xmlns:a16="http://schemas.microsoft.com/office/drawing/2014/main" id="{D9D1C5E5-2606-4C2B-AD14-1AC2583A5B60}"/>
              </a:ext>
            </a:extLst>
          </p:cNvPr>
          <p:cNvSpPr txBox="1"/>
          <p:nvPr userDrawn="1"/>
        </p:nvSpPr>
        <p:spPr>
          <a:xfrm>
            <a:off x="6942268" y="4934969"/>
            <a:ext cx="1693619" cy="246221"/>
          </a:xfrm>
          <a:prstGeom prst="rect">
            <a:avLst/>
          </a:prstGeom>
          <a:noFill/>
        </p:spPr>
        <p:txBody>
          <a:bodyPr wrap="square" rtlCol="0">
            <a:spAutoFit/>
          </a:bodyPr>
          <a:lstStyle/>
          <a:p>
            <a:r>
              <a:rPr lang="nl-NL" sz="1000" i="1">
                <a:solidFill>
                  <a:schemeClr val="tx2"/>
                </a:solidFill>
                <a:latin typeface="+mj-lt"/>
                <a:cs typeface="Arial" panose="020B0604020202020204" pitchFamily="34" charset="0"/>
              </a:rPr>
              <a:t>Kopje (16 </a:t>
            </a:r>
            <a:r>
              <a:rPr lang="nl-NL" sz="1000" i="1" err="1">
                <a:solidFill>
                  <a:schemeClr val="tx2"/>
                </a:solidFill>
                <a:latin typeface="+mj-lt"/>
                <a:cs typeface="Arial" panose="020B0604020202020204" pitchFamily="34" charset="0"/>
              </a:rPr>
              <a:t>pt</a:t>
            </a:r>
            <a:r>
              <a:rPr lang="nl-NL" sz="1000" i="1">
                <a:solidFill>
                  <a:schemeClr val="tx2"/>
                </a:solidFill>
                <a:latin typeface="+mj-lt"/>
                <a:cs typeface="Arial" panose="020B0604020202020204" pitchFamily="34" charset="0"/>
              </a:rPr>
              <a:t>)</a:t>
            </a:r>
            <a:endParaRPr lang="en-US" sz="1000" i="1">
              <a:solidFill>
                <a:schemeClr val="tx2"/>
              </a:solidFill>
              <a:latin typeface="+mj-lt"/>
              <a:cs typeface="Arial" panose="020B0604020202020204" pitchFamily="34" charset="0"/>
            </a:endParaRPr>
          </a:p>
        </p:txBody>
      </p:sp>
      <p:grpSp>
        <p:nvGrpSpPr>
          <p:cNvPr id="72" name="Group 21">
            <a:extLst>
              <a:ext uri="{FF2B5EF4-FFF2-40B4-BE49-F238E27FC236}">
                <a16:creationId xmlns:a16="http://schemas.microsoft.com/office/drawing/2014/main" id="{DCA6FBB8-0B5B-4B20-A40A-69E72333338B}"/>
              </a:ext>
            </a:extLst>
          </p:cNvPr>
          <p:cNvGrpSpPr/>
          <p:nvPr userDrawn="1"/>
        </p:nvGrpSpPr>
        <p:grpSpPr>
          <a:xfrm>
            <a:off x="6610470" y="3730564"/>
            <a:ext cx="288032" cy="276999"/>
            <a:chOff x="12492689" y="2721406"/>
            <a:chExt cx="288032" cy="276999"/>
          </a:xfrm>
          <a:solidFill>
            <a:srgbClr val="44C8F5"/>
          </a:solidFill>
        </p:grpSpPr>
        <p:sp>
          <p:nvSpPr>
            <p:cNvPr id="73" name="Rectangle 22">
              <a:extLst>
                <a:ext uri="{FF2B5EF4-FFF2-40B4-BE49-F238E27FC236}">
                  <a16:creationId xmlns:a16="http://schemas.microsoft.com/office/drawing/2014/main" id="{3303F621-D257-4446-9687-E7B2F2A348BB}"/>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23">
              <a:extLst>
                <a:ext uri="{FF2B5EF4-FFF2-40B4-BE49-F238E27FC236}">
                  <a16:creationId xmlns:a16="http://schemas.microsoft.com/office/drawing/2014/main" id="{638D987B-415A-4A7F-B50E-3D051A5A2279}"/>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1</a:t>
              </a:r>
              <a:endParaRPr lang="en-US" sz="1200" b="1">
                <a:solidFill>
                  <a:schemeClr val="tx1"/>
                </a:solidFill>
                <a:latin typeface="Arial" panose="020B0604020202020204" pitchFamily="34" charset="0"/>
                <a:cs typeface="Arial" panose="020B0604020202020204" pitchFamily="34" charset="0"/>
              </a:endParaRPr>
            </a:p>
          </p:txBody>
        </p:sp>
      </p:grpSp>
      <p:grpSp>
        <p:nvGrpSpPr>
          <p:cNvPr id="75" name="Group 24">
            <a:extLst>
              <a:ext uri="{FF2B5EF4-FFF2-40B4-BE49-F238E27FC236}">
                <a16:creationId xmlns:a16="http://schemas.microsoft.com/office/drawing/2014/main" id="{BCA00273-5CEB-457A-B685-1DA8F51D1E49}"/>
              </a:ext>
            </a:extLst>
          </p:cNvPr>
          <p:cNvGrpSpPr/>
          <p:nvPr userDrawn="1"/>
        </p:nvGrpSpPr>
        <p:grpSpPr>
          <a:xfrm>
            <a:off x="6609883" y="4024410"/>
            <a:ext cx="288032" cy="276999"/>
            <a:chOff x="12492689" y="2721406"/>
            <a:chExt cx="288032" cy="276999"/>
          </a:xfrm>
          <a:solidFill>
            <a:srgbClr val="44C8F5"/>
          </a:solidFill>
        </p:grpSpPr>
        <p:sp>
          <p:nvSpPr>
            <p:cNvPr id="76" name="Rectangle 25">
              <a:extLst>
                <a:ext uri="{FF2B5EF4-FFF2-40B4-BE49-F238E27FC236}">
                  <a16:creationId xmlns:a16="http://schemas.microsoft.com/office/drawing/2014/main" id="{9BE469DF-3E44-4806-BC3E-332EC0E9A62E}"/>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TextBox 26">
              <a:extLst>
                <a:ext uri="{FF2B5EF4-FFF2-40B4-BE49-F238E27FC236}">
                  <a16:creationId xmlns:a16="http://schemas.microsoft.com/office/drawing/2014/main" id="{FA9897B3-A75D-4D9B-8C4C-11A1188D6182}"/>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2</a:t>
              </a:r>
              <a:endParaRPr lang="en-US" sz="1200" b="1">
                <a:solidFill>
                  <a:schemeClr val="tx1"/>
                </a:solidFill>
                <a:latin typeface="Arial" panose="020B0604020202020204" pitchFamily="34" charset="0"/>
                <a:cs typeface="Arial" panose="020B0604020202020204" pitchFamily="34" charset="0"/>
              </a:endParaRPr>
            </a:p>
          </p:txBody>
        </p:sp>
      </p:grpSp>
      <p:grpSp>
        <p:nvGrpSpPr>
          <p:cNvPr id="78" name="Group 27">
            <a:extLst>
              <a:ext uri="{FF2B5EF4-FFF2-40B4-BE49-F238E27FC236}">
                <a16:creationId xmlns:a16="http://schemas.microsoft.com/office/drawing/2014/main" id="{E6820C75-E2AB-4C6C-B67B-ED4C50FDF6F2}"/>
              </a:ext>
            </a:extLst>
          </p:cNvPr>
          <p:cNvGrpSpPr/>
          <p:nvPr userDrawn="1"/>
        </p:nvGrpSpPr>
        <p:grpSpPr>
          <a:xfrm>
            <a:off x="6610470" y="4321748"/>
            <a:ext cx="288032" cy="276999"/>
            <a:chOff x="12492689" y="2721406"/>
            <a:chExt cx="288032" cy="276999"/>
          </a:xfrm>
          <a:solidFill>
            <a:srgbClr val="44C8F5"/>
          </a:solidFill>
        </p:grpSpPr>
        <p:sp>
          <p:nvSpPr>
            <p:cNvPr id="79" name="Rectangle 28">
              <a:extLst>
                <a:ext uri="{FF2B5EF4-FFF2-40B4-BE49-F238E27FC236}">
                  <a16:creationId xmlns:a16="http://schemas.microsoft.com/office/drawing/2014/main" id="{34F4BD05-AF9E-4547-8D4D-A8FE59DADE92}"/>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29">
              <a:extLst>
                <a:ext uri="{FF2B5EF4-FFF2-40B4-BE49-F238E27FC236}">
                  <a16:creationId xmlns:a16="http://schemas.microsoft.com/office/drawing/2014/main" id="{03C54032-59B5-401F-8867-DAD8B493A21D}"/>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3</a:t>
              </a:r>
              <a:endParaRPr lang="en-US" sz="1200" b="1">
                <a:solidFill>
                  <a:schemeClr val="tx1"/>
                </a:solidFill>
                <a:latin typeface="Arial" panose="020B0604020202020204" pitchFamily="34" charset="0"/>
                <a:cs typeface="Arial" panose="020B0604020202020204" pitchFamily="34" charset="0"/>
              </a:endParaRPr>
            </a:p>
          </p:txBody>
        </p:sp>
      </p:grpSp>
      <p:grpSp>
        <p:nvGrpSpPr>
          <p:cNvPr id="81" name="Group 30">
            <a:extLst>
              <a:ext uri="{FF2B5EF4-FFF2-40B4-BE49-F238E27FC236}">
                <a16:creationId xmlns:a16="http://schemas.microsoft.com/office/drawing/2014/main" id="{3B0AE87D-B7D1-4FB1-BB7C-FBCC97F67006}"/>
              </a:ext>
            </a:extLst>
          </p:cNvPr>
          <p:cNvGrpSpPr/>
          <p:nvPr userDrawn="1"/>
        </p:nvGrpSpPr>
        <p:grpSpPr>
          <a:xfrm>
            <a:off x="6610470" y="4628174"/>
            <a:ext cx="288032" cy="276999"/>
            <a:chOff x="12492689" y="2721406"/>
            <a:chExt cx="288032" cy="276999"/>
          </a:xfrm>
          <a:solidFill>
            <a:srgbClr val="44C8F5"/>
          </a:solidFill>
        </p:grpSpPr>
        <p:sp>
          <p:nvSpPr>
            <p:cNvPr id="82" name="Rectangle 31">
              <a:extLst>
                <a:ext uri="{FF2B5EF4-FFF2-40B4-BE49-F238E27FC236}">
                  <a16:creationId xmlns:a16="http://schemas.microsoft.com/office/drawing/2014/main" id="{AA112DFC-4271-45A6-90DC-18F46981691F}"/>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32">
              <a:extLst>
                <a:ext uri="{FF2B5EF4-FFF2-40B4-BE49-F238E27FC236}">
                  <a16:creationId xmlns:a16="http://schemas.microsoft.com/office/drawing/2014/main" id="{17A947B4-15D0-44C6-8C94-1B9A07B9A4B0}"/>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4</a:t>
              </a:r>
              <a:endParaRPr lang="en-US" sz="1200" b="1">
                <a:solidFill>
                  <a:schemeClr val="tx1"/>
                </a:solidFill>
                <a:latin typeface="Arial" panose="020B0604020202020204" pitchFamily="34" charset="0"/>
                <a:cs typeface="Arial" panose="020B0604020202020204" pitchFamily="34" charset="0"/>
              </a:endParaRPr>
            </a:p>
          </p:txBody>
        </p:sp>
      </p:grpSp>
      <p:grpSp>
        <p:nvGrpSpPr>
          <p:cNvPr id="84" name="Group 33">
            <a:extLst>
              <a:ext uri="{FF2B5EF4-FFF2-40B4-BE49-F238E27FC236}">
                <a16:creationId xmlns:a16="http://schemas.microsoft.com/office/drawing/2014/main" id="{44113840-8227-48FF-87BE-83E5BFDBD726}"/>
              </a:ext>
            </a:extLst>
          </p:cNvPr>
          <p:cNvGrpSpPr/>
          <p:nvPr userDrawn="1"/>
        </p:nvGrpSpPr>
        <p:grpSpPr>
          <a:xfrm>
            <a:off x="6608159" y="4929162"/>
            <a:ext cx="288032" cy="276999"/>
            <a:chOff x="12492689" y="2721406"/>
            <a:chExt cx="288032" cy="276999"/>
          </a:xfrm>
          <a:solidFill>
            <a:srgbClr val="44C8F5"/>
          </a:solidFill>
        </p:grpSpPr>
        <p:sp>
          <p:nvSpPr>
            <p:cNvPr id="85" name="Rectangle 34">
              <a:extLst>
                <a:ext uri="{FF2B5EF4-FFF2-40B4-BE49-F238E27FC236}">
                  <a16:creationId xmlns:a16="http://schemas.microsoft.com/office/drawing/2014/main" id="{450D1A45-ABC5-4E22-9AF4-620CE759ADC0}"/>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35">
              <a:extLst>
                <a:ext uri="{FF2B5EF4-FFF2-40B4-BE49-F238E27FC236}">
                  <a16:creationId xmlns:a16="http://schemas.microsoft.com/office/drawing/2014/main" id="{3F564AFC-0F26-4E76-8D99-F528D3C426BA}"/>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5</a:t>
              </a:r>
              <a:endParaRPr lang="en-US" sz="1200" b="1">
                <a:solidFill>
                  <a:schemeClr val="tx1"/>
                </a:solidFill>
                <a:latin typeface="Arial" panose="020B0604020202020204" pitchFamily="34" charset="0"/>
                <a:cs typeface="Arial" panose="020B0604020202020204" pitchFamily="34" charset="0"/>
              </a:endParaRPr>
            </a:p>
          </p:txBody>
        </p:sp>
      </p:grpSp>
      <p:sp>
        <p:nvSpPr>
          <p:cNvPr id="87" name="TextBox 36">
            <a:extLst>
              <a:ext uri="{FF2B5EF4-FFF2-40B4-BE49-F238E27FC236}">
                <a16:creationId xmlns:a16="http://schemas.microsoft.com/office/drawing/2014/main" id="{AA2F5529-00E8-4650-ABAF-4A6F7DD9C9DB}"/>
              </a:ext>
            </a:extLst>
          </p:cNvPr>
          <p:cNvSpPr txBox="1"/>
          <p:nvPr userDrawn="1"/>
        </p:nvSpPr>
        <p:spPr>
          <a:xfrm>
            <a:off x="9300404" y="3609192"/>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Kaart aanpassen</a:t>
            </a:r>
            <a:endParaRPr lang="en-US" sz="1400" b="1">
              <a:solidFill>
                <a:schemeClr val="tx2"/>
              </a:solidFill>
              <a:latin typeface="+mn-lt"/>
              <a:cs typeface="Arial" panose="020B0604020202020204" pitchFamily="34" charset="0"/>
            </a:endParaRPr>
          </a:p>
        </p:txBody>
      </p:sp>
      <p:sp>
        <p:nvSpPr>
          <p:cNvPr id="89" name="TextBox 38">
            <a:extLst>
              <a:ext uri="{FF2B5EF4-FFF2-40B4-BE49-F238E27FC236}">
                <a16:creationId xmlns:a16="http://schemas.microsoft.com/office/drawing/2014/main" id="{EA78FF7D-82BB-436C-B986-A5CE702A00A3}"/>
              </a:ext>
            </a:extLst>
          </p:cNvPr>
          <p:cNvSpPr txBox="1"/>
          <p:nvPr userDrawn="1"/>
        </p:nvSpPr>
        <p:spPr>
          <a:xfrm>
            <a:off x="9310260" y="4349764"/>
            <a:ext cx="2770672" cy="861774"/>
          </a:xfrm>
          <a:prstGeom prst="rect">
            <a:avLst/>
          </a:prstGeom>
          <a:noFill/>
        </p:spPr>
        <p:txBody>
          <a:bodyPr wrap="square" rtlCol="0">
            <a:spAutoFit/>
          </a:bodyPr>
          <a:lstStyle/>
          <a:p>
            <a:r>
              <a:rPr lang="nl-NL" sz="1000">
                <a:latin typeface="+mn-lt"/>
                <a:cs typeface="Arial" panose="020B0604020202020204" pitchFamily="34" charset="0"/>
              </a:rPr>
              <a:t>Selecteer eerst de kaart en vervolgens het deel dat je wenst te kleuren. Klik naast de kaart om deze weer te verlaten.</a:t>
            </a:r>
          </a:p>
          <a:p>
            <a:endParaRPr lang="nl-NL" sz="1000">
              <a:latin typeface="+mn-lt"/>
              <a:cs typeface="Arial" panose="020B0604020202020204" pitchFamily="34" charset="0"/>
            </a:endParaRPr>
          </a:p>
          <a:p>
            <a:r>
              <a:rPr lang="nl-NL" sz="1000">
                <a:latin typeface="+mn-lt"/>
                <a:cs typeface="Arial" panose="020B0604020202020204" pitchFamily="34" charset="0"/>
              </a:rPr>
              <a:t>Copier de </a:t>
            </a:r>
            <a:r>
              <a:rPr lang="nl-NL" sz="1000" err="1">
                <a:latin typeface="+mn-lt"/>
                <a:cs typeface="Arial" panose="020B0604020202020204" pitchFamily="34" charset="0"/>
              </a:rPr>
              <a:t>pushpin</a:t>
            </a:r>
            <a:r>
              <a:rPr lang="nl-NL" sz="1000">
                <a:latin typeface="+mn-lt"/>
                <a:cs typeface="Arial" panose="020B0604020202020204" pitchFamily="34" charset="0"/>
              </a:rPr>
              <a:t> waar nodig.</a:t>
            </a:r>
          </a:p>
        </p:txBody>
      </p:sp>
      <p:sp>
        <p:nvSpPr>
          <p:cNvPr id="90" name="TextBox 36">
            <a:extLst>
              <a:ext uri="{FF2B5EF4-FFF2-40B4-BE49-F238E27FC236}">
                <a16:creationId xmlns:a16="http://schemas.microsoft.com/office/drawing/2014/main" id="{6DBAA09B-77BC-46DD-9C2D-C9B2FF1BDD67}"/>
              </a:ext>
            </a:extLst>
          </p:cNvPr>
          <p:cNvSpPr txBox="1"/>
          <p:nvPr userDrawn="1"/>
        </p:nvSpPr>
        <p:spPr>
          <a:xfrm>
            <a:off x="12086214" y="6390560"/>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Grafieken aanpassen</a:t>
            </a:r>
            <a:endParaRPr lang="en-US" sz="1400" b="1">
              <a:solidFill>
                <a:schemeClr val="tx2"/>
              </a:solidFill>
              <a:latin typeface="+mn-lt"/>
              <a:cs typeface="Arial" panose="020B0604020202020204" pitchFamily="34" charset="0"/>
            </a:endParaRPr>
          </a:p>
        </p:txBody>
      </p:sp>
      <p:sp>
        <p:nvSpPr>
          <p:cNvPr id="92" name="TextBox 38">
            <a:extLst>
              <a:ext uri="{FF2B5EF4-FFF2-40B4-BE49-F238E27FC236}">
                <a16:creationId xmlns:a16="http://schemas.microsoft.com/office/drawing/2014/main" id="{3A1EC23F-6179-4B7D-99C6-F692362999F2}"/>
              </a:ext>
            </a:extLst>
          </p:cNvPr>
          <p:cNvSpPr txBox="1"/>
          <p:nvPr userDrawn="1"/>
        </p:nvSpPr>
        <p:spPr>
          <a:xfrm>
            <a:off x="12081034" y="7140986"/>
            <a:ext cx="2770671" cy="1323439"/>
          </a:xfrm>
          <a:prstGeom prst="rect">
            <a:avLst/>
          </a:prstGeom>
          <a:noFill/>
        </p:spPr>
        <p:txBody>
          <a:bodyPr wrap="square" rtlCol="0">
            <a:spAutoFit/>
          </a:bodyPr>
          <a:lstStyle/>
          <a:p>
            <a:r>
              <a:rPr lang="nl-NL" sz="1000">
                <a:latin typeface="+mn-lt"/>
                <a:cs typeface="Arial" panose="020B0604020202020204" pitchFamily="34" charset="0"/>
              </a:rPr>
              <a:t>Klik rechts op de grafiek en kies voor:</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Kies steeds voor voldoende duidelijke kleuren in de grafieken. Eventueel kies je voor een patroonopvulling (via rechtsklik &gt; vorm opmaken) </a:t>
            </a:r>
          </a:p>
        </p:txBody>
      </p:sp>
      <p:pic>
        <p:nvPicPr>
          <p:cNvPr id="93" name="chart">
            <a:extLst>
              <a:ext uri="{FF2B5EF4-FFF2-40B4-BE49-F238E27FC236}">
                <a16:creationId xmlns:a16="http://schemas.microsoft.com/office/drawing/2014/main" id="{A2A04AF4-78CB-4D09-A7E2-599E51065672}"/>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a:stretch/>
        </p:blipFill>
        <p:spPr>
          <a:xfrm>
            <a:off x="12821439" y="7457420"/>
            <a:ext cx="1345121" cy="247310"/>
          </a:xfrm>
          <a:prstGeom prst="rect">
            <a:avLst/>
          </a:prstGeom>
        </p:spPr>
      </p:pic>
      <p:sp>
        <p:nvSpPr>
          <p:cNvPr id="94" name="TextBox 36">
            <a:extLst>
              <a:ext uri="{FF2B5EF4-FFF2-40B4-BE49-F238E27FC236}">
                <a16:creationId xmlns:a16="http://schemas.microsoft.com/office/drawing/2014/main" id="{4F7CAB68-4C68-4C04-91CF-D69844A9EAC1}"/>
              </a:ext>
            </a:extLst>
          </p:cNvPr>
          <p:cNvSpPr txBox="1"/>
          <p:nvPr userDrawn="1"/>
        </p:nvSpPr>
        <p:spPr>
          <a:xfrm>
            <a:off x="14856787" y="5038324"/>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Vragen of hulp</a:t>
            </a:r>
            <a:endParaRPr lang="en-US" sz="1400" b="1">
              <a:solidFill>
                <a:schemeClr val="tx2"/>
              </a:solidFill>
              <a:latin typeface="+mn-lt"/>
              <a:cs typeface="Arial" panose="020B0604020202020204" pitchFamily="34" charset="0"/>
            </a:endParaRPr>
          </a:p>
        </p:txBody>
      </p:sp>
      <p:sp>
        <p:nvSpPr>
          <p:cNvPr id="96" name="TextBox 38">
            <a:extLst>
              <a:ext uri="{FF2B5EF4-FFF2-40B4-BE49-F238E27FC236}">
                <a16:creationId xmlns:a16="http://schemas.microsoft.com/office/drawing/2014/main" id="{6D7CAE6B-E18B-4842-93CE-2304F8AB88F4}"/>
              </a:ext>
            </a:extLst>
          </p:cNvPr>
          <p:cNvSpPr txBox="1"/>
          <p:nvPr userDrawn="1"/>
        </p:nvSpPr>
        <p:spPr>
          <a:xfrm>
            <a:off x="14866311" y="5757113"/>
            <a:ext cx="2750175" cy="400110"/>
          </a:xfrm>
          <a:prstGeom prst="rect">
            <a:avLst/>
          </a:prstGeom>
          <a:noFill/>
        </p:spPr>
        <p:txBody>
          <a:bodyPr wrap="square" rtlCol="0">
            <a:spAutoFit/>
          </a:bodyPr>
          <a:lstStyle/>
          <a:p>
            <a:r>
              <a:rPr lang="nl-NL" sz="1000">
                <a:latin typeface="+mn-lt"/>
                <a:cs typeface="Arial" panose="020B0604020202020204" pitchFamily="34" charset="0"/>
              </a:rPr>
              <a:t>Contacteer de dienst communicatie of </a:t>
            </a:r>
            <a:r>
              <a:rPr lang="nl-NL" sz="1000">
                <a:latin typeface="+mn-lt"/>
                <a:cs typeface="Arial" panose="020B0604020202020204" pitchFamily="34" charset="0"/>
                <a:hlinkClick r:id="rId8"/>
              </a:rPr>
              <a:t>regis.le.roy@howest.be</a:t>
            </a:r>
            <a:r>
              <a:rPr lang="nl-NL" sz="1000">
                <a:latin typeface="+mn-lt"/>
                <a:cs typeface="Arial" panose="020B0604020202020204" pitchFamily="34" charset="0"/>
              </a:rPr>
              <a:t> </a:t>
            </a:r>
          </a:p>
        </p:txBody>
      </p:sp>
      <p:sp>
        <p:nvSpPr>
          <p:cNvPr id="97" name="TextBox 36">
            <a:extLst>
              <a:ext uri="{FF2B5EF4-FFF2-40B4-BE49-F238E27FC236}">
                <a16:creationId xmlns:a16="http://schemas.microsoft.com/office/drawing/2014/main" id="{1C8AE7A2-7D59-4B12-8827-31714EDA2018}"/>
              </a:ext>
            </a:extLst>
          </p:cNvPr>
          <p:cNvSpPr txBox="1"/>
          <p:nvPr userDrawn="1"/>
        </p:nvSpPr>
        <p:spPr>
          <a:xfrm>
            <a:off x="12094058" y="1530329"/>
            <a:ext cx="2376264" cy="307777"/>
          </a:xfrm>
          <a:prstGeom prst="rect">
            <a:avLst/>
          </a:prstGeom>
          <a:noFill/>
        </p:spPr>
        <p:txBody>
          <a:bodyPr wrap="square" rtlCol="0">
            <a:spAutoFit/>
          </a:bodyPr>
          <a:lstStyle/>
          <a:p>
            <a:r>
              <a:rPr lang="nl-NL" sz="1400" b="1" err="1">
                <a:solidFill>
                  <a:schemeClr val="tx2"/>
                </a:solidFill>
                <a:latin typeface="+mn-lt"/>
                <a:cs typeface="Arial" panose="020B0604020202020204" pitchFamily="34" charset="0"/>
              </a:rPr>
              <a:t>SmartArt</a:t>
            </a:r>
            <a:r>
              <a:rPr lang="nl-NL" sz="1400" b="1">
                <a:solidFill>
                  <a:schemeClr val="tx2"/>
                </a:solidFill>
                <a:latin typeface="+mn-lt"/>
                <a:cs typeface="Arial" panose="020B0604020202020204" pitchFamily="34" charset="0"/>
              </a:rPr>
              <a:t> aanpassen</a:t>
            </a:r>
            <a:endParaRPr lang="en-US" sz="1400" b="1">
              <a:solidFill>
                <a:schemeClr val="tx2"/>
              </a:solidFill>
              <a:latin typeface="+mn-lt"/>
              <a:cs typeface="Arial" panose="020B0604020202020204" pitchFamily="34" charset="0"/>
            </a:endParaRPr>
          </a:p>
        </p:txBody>
      </p:sp>
      <p:sp>
        <p:nvSpPr>
          <p:cNvPr id="99" name="TextBox 38">
            <a:extLst>
              <a:ext uri="{FF2B5EF4-FFF2-40B4-BE49-F238E27FC236}">
                <a16:creationId xmlns:a16="http://schemas.microsoft.com/office/drawing/2014/main" id="{4BCF1475-8589-479C-9632-7EAB42D84812}"/>
              </a:ext>
            </a:extLst>
          </p:cNvPr>
          <p:cNvSpPr txBox="1"/>
          <p:nvPr userDrawn="1"/>
        </p:nvSpPr>
        <p:spPr>
          <a:xfrm>
            <a:off x="12084102" y="2250825"/>
            <a:ext cx="2770673" cy="1015663"/>
          </a:xfrm>
          <a:prstGeom prst="rect">
            <a:avLst/>
          </a:prstGeom>
          <a:noFill/>
        </p:spPr>
        <p:txBody>
          <a:bodyPr wrap="square" rtlCol="0">
            <a:spAutoFit/>
          </a:bodyPr>
          <a:lstStyle/>
          <a:p>
            <a:r>
              <a:rPr lang="nl-NL" sz="1000">
                <a:latin typeface="+mn-lt"/>
                <a:cs typeface="Arial" panose="020B0604020202020204" pitchFamily="34" charset="0"/>
              </a:rPr>
              <a:t>Copier de </a:t>
            </a:r>
            <a:r>
              <a:rPr lang="nl-NL" sz="1000" err="1">
                <a:latin typeface="+mn-lt"/>
                <a:cs typeface="Arial" panose="020B0604020202020204" pitchFamily="34" charset="0"/>
              </a:rPr>
              <a:t>smartart</a:t>
            </a:r>
            <a:r>
              <a:rPr lang="nl-NL" sz="1000">
                <a:latin typeface="+mn-lt"/>
                <a:cs typeface="Arial" panose="020B0604020202020204" pitchFamily="34" charset="0"/>
              </a:rPr>
              <a:t> naar de template je slide.</a:t>
            </a:r>
          </a:p>
          <a:p>
            <a:endParaRPr lang="nl-NL" sz="1000">
              <a:latin typeface="+mn-lt"/>
              <a:cs typeface="Arial" panose="020B0604020202020204" pitchFamily="34" charset="0"/>
            </a:endParaRPr>
          </a:p>
          <a:p>
            <a:r>
              <a:rPr lang="nl-NL" sz="1000">
                <a:latin typeface="+mn-lt"/>
                <a:cs typeface="Arial" panose="020B0604020202020204" pitchFamily="34" charset="0"/>
              </a:rPr>
              <a:t>Klik op het pijltje in het midden-links, en voer de juiste gegevens in. Indien je ver der wilt aanpassen maar de smart Art laat het niet toe, klik rechts en kies voor converteren naar vormen </a:t>
            </a:r>
          </a:p>
        </p:txBody>
      </p:sp>
      <p:sp>
        <p:nvSpPr>
          <p:cNvPr id="113" name="TextBox 38">
            <a:extLst>
              <a:ext uri="{FF2B5EF4-FFF2-40B4-BE49-F238E27FC236}">
                <a16:creationId xmlns:a16="http://schemas.microsoft.com/office/drawing/2014/main" id="{850E5F4D-E92E-4DFD-BF6D-D0EC3EA4592A}"/>
              </a:ext>
            </a:extLst>
          </p:cNvPr>
          <p:cNvSpPr txBox="1"/>
          <p:nvPr userDrawn="1"/>
        </p:nvSpPr>
        <p:spPr>
          <a:xfrm>
            <a:off x="14856787" y="3659658"/>
            <a:ext cx="2759700" cy="707886"/>
          </a:xfrm>
          <a:prstGeom prst="rect">
            <a:avLst/>
          </a:prstGeom>
          <a:noFill/>
        </p:spPr>
        <p:txBody>
          <a:bodyPr wrap="square" rtlCol="0">
            <a:spAutoFit/>
          </a:bodyPr>
          <a:lstStyle/>
          <a:p>
            <a:r>
              <a:rPr lang="nl-BE" sz="1000">
                <a:latin typeface="+mn-lt"/>
                <a:cs typeface="Arial" panose="020B0604020202020204" pitchFamily="34" charset="0"/>
              </a:rPr>
              <a:t>Gelieve steeds de laatste versie af te halen van dit bestand! Via het intranet op </a:t>
            </a:r>
          </a:p>
          <a:p>
            <a:r>
              <a:rPr lang="nl-BE" sz="1000">
                <a:latin typeface="+mn-lt"/>
                <a:cs typeface="Arial" panose="020B0604020202020204" pitchFamily="34" charset="0"/>
                <a:hlinkClick r:id="rId9"/>
              </a:rPr>
              <a:t>https://start.howest.be/StrategieCommunicatie/Communicatie</a:t>
            </a:r>
            <a:endParaRPr lang="nl-BE" sz="1000">
              <a:latin typeface="+mn-lt"/>
              <a:cs typeface="Arial" panose="020B0604020202020204" pitchFamily="34" charset="0"/>
            </a:endParaRPr>
          </a:p>
        </p:txBody>
      </p:sp>
      <p:sp>
        <p:nvSpPr>
          <p:cNvPr id="114" name="TextBox 36">
            <a:extLst>
              <a:ext uri="{FF2B5EF4-FFF2-40B4-BE49-F238E27FC236}">
                <a16:creationId xmlns:a16="http://schemas.microsoft.com/office/drawing/2014/main" id="{8B38AB47-D7F6-43A9-82FC-26DB1C7F11F0}"/>
              </a:ext>
            </a:extLst>
          </p:cNvPr>
          <p:cNvSpPr txBox="1"/>
          <p:nvPr userDrawn="1"/>
        </p:nvSpPr>
        <p:spPr>
          <a:xfrm>
            <a:off x="14856787" y="295199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Over deze template</a:t>
            </a:r>
            <a:endParaRPr lang="en-US" sz="1400" b="1">
              <a:solidFill>
                <a:schemeClr val="tx2"/>
              </a:solidFill>
              <a:latin typeface="+mn-lt"/>
              <a:cs typeface="Arial" panose="020B0604020202020204" pitchFamily="34" charset="0"/>
            </a:endParaRPr>
          </a:p>
        </p:txBody>
      </p:sp>
      <p:sp>
        <p:nvSpPr>
          <p:cNvPr id="116" name="TextBox 36">
            <a:extLst>
              <a:ext uri="{FF2B5EF4-FFF2-40B4-BE49-F238E27FC236}">
                <a16:creationId xmlns:a16="http://schemas.microsoft.com/office/drawing/2014/main" id="{DE98C9ED-DA0E-4489-AFB6-87BCD764E8A7}"/>
              </a:ext>
            </a:extLst>
          </p:cNvPr>
          <p:cNvSpPr txBox="1"/>
          <p:nvPr userDrawn="1"/>
        </p:nvSpPr>
        <p:spPr>
          <a:xfrm>
            <a:off x="9292223" y="5700406"/>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Kleuren</a:t>
            </a:r>
            <a:endParaRPr lang="en-US" sz="1400" b="1">
              <a:solidFill>
                <a:schemeClr val="tx2"/>
              </a:solidFill>
              <a:latin typeface="+mn-lt"/>
              <a:cs typeface="Arial" panose="020B0604020202020204" pitchFamily="34" charset="0"/>
            </a:endParaRPr>
          </a:p>
        </p:txBody>
      </p:sp>
      <p:cxnSp>
        <p:nvCxnSpPr>
          <p:cNvPr id="117" name="Straight Connector 37">
            <a:extLst>
              <a:ext uri="{FF2B5EF4-FFF2-40B4-BE49-F238E27FC236}">
                <a16:creationId xmlns:a16="http://schemas.microsoft.com/office/drawing/2014/main" id="{3EED5409-45F2-4D7E-8B14-5980F8596974}"/>
              </a:ext>
            </a:extLst>
          </p:cNvPr>
          <p:cNvCxnSpPr>
            <a:cxnSpLocks/>
          </p:cNvCxnSpPr>
          <p:nvPr userDrawn="1"/>
        </p:nvCxnSpPr>
        <p:spPr>
          <a:xfrm>
            <a:off x="9395015" y="6373382"/>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grpSp>
        <p:nvGrpSpPr>
          <p:cNvPr id="119" name="Groep 118">
            <a:extLst>
              <a:ext uri="{FF2B5EF4-FFF2-40B4-BE49-F238E27FC236}">
                <a16:creationId xmlns:a16="http://schemas.microsoft.com/office/drawing/2014/main" id="{A8B5B5E1-95C0-4AEC-B273-7921DC462D82}"/>
              </a:ext>
            </a:extLst>
          </p:cNvPr>
          <p:cNvGrpSpPr/>
          <p:nvPr userDrawn="1"/>
        </p:nvGrpSpPr>
        <p:grpSpPr>
          <a:xfrm>
            <a:off x="9402506" y="6426409"/>
            <a:ext cx="1871067" cy="1785104"/>
            <a:chOff x="15665503" y="2139926"/>
            <a:chExt cx="1871067" cy="1785104"/>
          </a:xfrm>
        </p:grpSpPr>
        <p:sp>
          <p:nvSpPr>
            <p:cNvPr id="103" name="Rechthoek 102">
              <a:extLst>
                <a:ext uri="{FF2B5EF4-FFF2-40B4-BE49-F238E27FC236}">
                  <a16:creationId xmlns:a16="http://schemas.microsoft.com/office/drawing/2014/main" id="{04E0274B-4A23-4599-8B39-A2CDABB5ECA3}"/>
                </a:ext>
              </a:extLst>
            </p:cNvPr>
            <p:cNvSpPr/>
            <p:nvPr userDrawn="1"/>
          </p:nvSpPr>
          <p:spPr>
            <a:xfrm>
              <a:off x="15665506" y="2356874"/>
              <a:ext cx="142875" cy="142875"/>
            </a:xfrm>
            <a:prstGeom prst="rect">
              <a:avLst/>
            </a:prstGeom>
            <a:solidFill>
              <a:srgbClr val="44C8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4" name="Rechthoek 103">
              <a:extLst>
                <a:ext uri="{FF2B5EF4-FFF2-40B4-BE49-F238E27FC236}">
                  <a16:creationId xmlns:a16="http://schemas.microsoft.com/office/drawing/2014/main" id="{E1C80EC1-5F77-4E24-97DC-457FB1A14657}"/>
                </a:ext>
              </a:extLst>
            </p:cNvPr>
            <p:cNvSpPr/>
            <p:nvPr userDrawn="1"/>
          </p:nvSpPr>
          <p:spPr>
            <a:xfrm>
              <a:off x="15665505" y="2658102"/>
              <a:ext cx="142875" cy="142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5" name="Rechthoek 104">
              <a:extLst>
                <a:ext uri="{FF2B5EF4-FFF2-40B4-BE49-F238E27FC236}">
                  <a16:creationId xmlns:a16="http://schemas.microsoft.com/office/drawing/2014/main" id="{032FF1D0-E9B8-496A-AD2B-856323BFB5F3}"/>
                </a:ext>
              </a:extLst>
            </p:cNvPr>
            <p:cNvSpPr/>
            <p:nvPr userDrawn="1"/>
          </p:nvSpPr>
          <p:spPr>
            <a:xfrm>
              <a:off x="15665505" y="2959330"/>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6" name="Rechthoek 105">
              <a:extLst>
                <a:ext uri="{FF2B5EF4-FFF2-40B4-BE49-F238E27FC236}">
                  <a16:creationId xmlns:a16="http://schemas.microsoft.com/office/drawing/2014/main" id="{7F705A8C-EA5F-4F41-AD15-B86434C8BD00}"/>
                </a:ext>
              </a:extLst>
            </p:cNvPr>
            <p:cNvSpPr/>
            <p:nvPr userDrawn="1"/>
          </p:nvSpPr>
          <p:spPr>
            <a:xfrm>
              <a:off x="15665504" y="3260558"/>
              <a:ext cx="142875" cy="142875"/>
            </a:xfrm>
            <a:prstGeom prst="rect">
              <a:avLst/>
            </a:prstGeom>
            <a:solidFill>
              <a:srgbClr val="EC00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7" name="Rechthoek 106">
              <a:extLst>
                <a:ext uri="{FF2B5EF4-FFF2-40B4-BE49-F238E27FC236}">
                  <a16:creationId xmlns:a16="http://schemas.microsoft.com/office/drawing/2014/main" id="{A0474411-4E19-4BC3-8560-FCFC981AB516}"/>
                </a:ext>
              </a:extLst>
            </p:cNvPr>
            <p:cNvSpPr/>
            <p:nvPr userDrawn="1"/>
          </p:nvSpPr>
          <p:spPr>
            <a:xfrm>
              <a:off x="15665503" y="3561785"/>
              <a:ext cx="142875" cy="142875"/>
            </a:xfrm>
            <a:prstGeom prst="rect">
              <a:avLst/>
            </a:prstGeom>
            <a:solidFill>
              <a:srgbClr val="FF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18" name="TextBox 38">
              <a:extLst>
                <a:ext uri="{FF2B5EF4-FFF2-40B4-BE49-F238E27FC236}">
                  <a16:creationId xmlns:a16="http://schemas.microsoft.com/office/drawing/2014/main" id="{287A7DDB-E8BB-46B2-9EC3-C6D16541431F}"/>
                </a:ext>
              </a:extLst>
            </p:cNvPr>
            <p:cNvSpPr txBox="1"/>
            <p:nvPr userDrawn="1"/>
          </p:nvSpPr>
          <p:spPr>
            <a:xfrm>
              <a:off x="15808378" y="2139926"/>
              <a:ext cx="1728192" cy="1785104"/>
            </a:xfrm>
            <a:prstGeom prst="rect">
              <a:avLst/>
            </a:prstGeom>
            <a:noFill/>
          </p:spPr>
          <p:txBody>
            <a:bodyPr wrap="square" rtlCol="0">
              <a:spAutoFit/>
            </a:bodyPr>
            <a:lstStyle/>
            <a:p>
              <a:pPr marL="0" indent="0" algn="l">
                <a:buFontTx/>
                <a:buNone/>
              </a:pPr>
              <a:r>
                <a:rPr lang="en-US" sz="1000"/>
                <a:t>H</a:t>
              </a:r>
              <a:r>
                <a:rPr lang="nl-BE" sz="1000" err="1"/>
                <a:t>oofdkleur</a:t>
              </a:r>
              <a:endParaRPr lang="nl-BE" sz="1000"/>
            </a:p>
            <a:p>
              <a:pPr marL="0" indent="0" algn="l">
                <a:buFontTx/>
                <a:buNone/>
              </a:pPr>
              <a:r>
                <a:rPr lang="nl-BE" sz="1000"/>
                <a:t>Blauw (RGB: 68,200,245)</a:t>
              </a:r>
            </a:p>
            <a:p>
              <a:pPr marL="0" indent="0">
                <a:buFontTx/>
                <a:buNone/>
              </a:pPr>
              <a:r>
                <a:rPr lang="en-US" sz="1000"/>
                <a:t>1</a:t>
              </a:r>
              <a:r>
                <a:rPr lang="en-US" sz="1000" baseline="30000"/>
                <a:t>ste </a:t>
              </a:r>
              <a:r>
                <a:rPr lang="nl-BE" sz="1000"/>
                <a:t> Tekstkleur </a:t>
              </a:r>
            </a:p>
            <a:p>
              <a:pPr marL="0" indent="0">
                <a:buFontTx/>
                <a:buNone/>
              </a:pPr>
              <a:r>
                <a:rPr lang="nl-BE" sz="1000"/>
                <a:t>Wit (RGB:255,255,255)</a:t>
              </a:r>
            </a:p>
            <a:p>
              <a:pPr marL="0" indent="0">
                <a:buFontTx/>
                <a:buNone/>
              </a:pPr>
              <a:r>
                <a:rPr lang="en-US" sz="1000"/>
                <a:t>2</a:t>
              </a:r>
              <a:r>
                <a:rPr lang="en-US" sz="1000" baseline="30000"/>
                <a:t>de</a:t>
              </a:r>
              <a:r>
                <a:rPr lang="en-US" sz="1000"/>
                <a:t>   </a:t>
              </a:r>
              <a:r>
                <a:rPr lang="en-US" sz="1000" err="1"/>
                <a:t>Tekstkleur</a:t>
              </a:r>
              <a:endParaRPr lang="en-US" sz="1000"/>
            </a:p>
            <a:p>
              <a:pPr marL="0" indent="0">
                <a:buFontTx/>
                <a:buNone/>
              </a:pPr>
              <a:r>
                <a:rPr lang="en-US" sz="1000"/>
                <a:t>Z</a:t>
              </a:r>
              <a:r>
                <a:rPr lang="nl-BE" sz="1000"/>
                <a:t>wart (RGB:0,0,0)</a:t>
              </a:r>
            </a:p>
            <a:p>
              <a:pPr marL="0" indent="0">
                <a:buFontTx/>
                <a:buNone/>
              </a:pPr>
              <a:r>
                <a:rPr lang="en-US" sz="1000"/>
                <a:t>Extra: </a:t>
              </a:r>
            </a:p>
            <a:p>
              <a:pPr marL="0" indent="0">
                <a:buFontTx/>
                <a:buNone/>
              </a:pPr>
              <a:r>
                <a:rPr lang="en-US" sz="1000"/>
                <a:t>Magenta</a:t>
              </a:r>
              <a:r>
                <a:rPr lang="nl-BE" sz="1000"/>
                <a:t> (RGB: 236,0,140)</a:t>
              </a:r>
            </a:p>
            <a:p>
              <a:pPr marL="0" indent="0">
                <a:buFontTx/>
                <a:buNone/>
              </a:pPr>
              <a:r>
                <a:rPr lang="nl-BE" sz="1000"/>
                <a:t>Extra:</a:t>
              </a:r>
            </a:p>
            <a:p>
              <a:pPr marL="0" indent="0">
                <a:buFontTx/>
                <a:buNone/>
              </a:pPr>
              <a:r>
                <a:rPr lang="nl-BE" sz="1000"/>
                <a:t>Geel (RGB: 255,242,0) (niet gebruiken op wit)</a:t>
              </a:r>
            </a:p>
          </p:txBody>
        </p:sp>
      </p:grpSp>
      <p:sp>
        <p:nvSpPr>
          <p:cNvPr id="120" name="TextBox 36">
            <a:extLst>
              <a:ext uri="{FF2B5EF4-FFF2-40B4-BE49-F238E27FC236}">
                <a16:creationId xmlns:a16="http://schemas.microsoft.com/office/drawing/2014/main" id="{3EAF5BE9-EF67-47E5-A682-94D24FB13906}"/>
              </a:ext>
            </a:extLst>
          </p:cNvPr>
          <p:cNvSpPr txBox="1"/>
          <p:nvPr userDrawn="1"/>
        </p:nvSpPr>
        <p:spPr>
          <a:xfrm>
            <a:off x="1484309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Hulplijnen tonen aanpassen</a:t>
            </a:r>
            <a:endParaRPr lang="en-US" sz="1400" b="1">
              <a:solidFill>
                <a:schemeClr val="tx2"/>
              </a:solidFill>
              <a:latin typeface="+mn-lt"/>
              <a:cs typeface="Arial" panose="020B0604020202020204" pitchFamily="34" charset="0"/>
            </a:endParaRPr>
          </a:p>
        </p:txBody>
      </p:sp>
      <p:cxnSp>
        <p:nvCxnSpPr>
          <p:cNvPr id="121" name="Straight Connector 37">
            <a:extLst>
              <a:ext uri="{FF2B5EF4-FFF2-40B4-BE49-F238E27FC236}">
                <a16:creationId xmlns:a16="http://schemas.microsoft.com/office/drawing/2014/main" id="{819FD590-9EA9-40CE-B351-6A5B55A4522C}"/>
              </a:ext>
            </a:extLst>
          </p:cNvPr>
          <p:cNvCxnSpPr>
            <a:cxnSpLocks/>
          </p:cNvCxnSpPr>
          <p:nvPr userDrawn="1"/>
        </p:nvCxnSpPr>
        <p:spPr>
          <a:xfrm>
            <a:off x="14951109"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122" name="TextBox 38">
            <a:extLst>
              <a:ext uri="{FF2B5EF4-FFF2-40B4-BE49-F238E27FC236}">
                <a16:creationId xmlns:a16="http://schemas.microsoft.com/office/drawing/2014/main" id="{4B3EA554-D090-4E0C-B829-633532215D24}"/>
              </a:ext>
            </a:extLst>
          </p:cNvPr>
          <p:cNvSpPr txBox="1"/>
          <p:nvPr userDrawn="1"/>
        </p:nvSpPr>
        <p:spPr>
          <a:xfrm>
            <a:off x="14845814" y="2258927"/>
            <a:ext cx="2770673" cy="553998"/>
          </a:xfrm>
          <a:prstGeom prst="rect">
            <a:avLst/>
          </a:prstGeom>
          <a:noFill/>
        </p:spPr>
        <p:txBody>
          <a:bodyPr wrap="square" rtlCol="0">
            <a:spAutoFit/>
          </a:bodyPr>
          <a:lstStyle/>
          <a:p>
            <a:r>
              <a:rPr lang="nl-NL" sz="1000">
                <a:latin typeface="+mn-lt"/>
                <a:cs typeface="Arial" panose="020B0604020202020204" pitchFamily="34" charset="0"/>
              </a:rPr>
              <a:t>In elke slide </a:t>
            </a:r>
            <a:r>
              <a:rPr lang="nl-NL" sz="1000" err="1">
                <a:latin typeface="+mn-lt"/>
                <a:cs typeface="Arial" panose="020B0604020202020204" pitchFamily="34" charset="0"/>
              </a:rPr>
              <a:t>layout</a:t>
            </a:r>
            <a:r>
              <a:rPr lang="nl-NL" sz="1000">
                <a:latin typeface="+mn-lt"/>
                <a:cs typeface="Arial" panose="020B0604020202020204" pitchFamily="34" charset="0"/>
              </a:rPr>
              <a:t> zijn er hulplijnen beschikbaar, deze kan je tonen/verbergen via Beeld &gt; hulplijnen  </a:t>
            </a:r>
          </a:p>
        </p:txBody>
      </p:sp>
      <p:cxnSp>
        <p:nvCxnSpPr>
          <p:cNvPr id="100" name="Straight Connector 37">
            <a:extLst>
              <a:ext uri="{FF2B5EF4-FFF2-40B4-BE49-F238E27FC236}">
                <a16:creationId xmlns:a16="http://schemas.microsoft.com/office/drawing/2014/main" id="{6F7C9DAC-41A9-4153-AE22-D38B2FBB1ADB}"/>
              </a:ext>
            </a:extLst>
          </p:cNvPr>
          <p:cNvCxnSpPr>
            <a:cxnSpLocks/>
          </p:cNvCxnSpPr>
          <p:nvPr userDrawn="1"/>
        </p:nvCxnSpPr>
        <p:spPr>
          <a:xfrm>
            <a:off x="14940538" y="358946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1" name="Straight Connector 37">
            <a:extLst>
              <a:ext uri="{FF2B5EF4-FFF2-40B4-BE49-F238E27FC236}">
                <a16:creationId xmlns:a16="http://schemas.microsoft.com/office/drawing/2014/main" id="{EC732D33-6040-427E-9F3D-46B5263A9C64}"/>
              </a:ext>
            </a:extLst>
          </p:cNvPr>
          <p:cNvCxnSpPr>
            <a:cxnSpLocks/>
          </p:cNvCxnSpPr>
          <p:nvPr userDrawn="1"/>
        </p:nvCxnSpPr>
        <p:spPr>
          <a:xfrm>
            <a:off x="14951108" y="567619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2" name="Straight Connector 37">
            <a:extLst>
              <a:ext uri="{FF2B5EF4-FFF2-40B4-BE49-F238E27FC236}">
                <a16:creationId xmlns:a16="http://schemas.microsoft.com/office/drawing/2014/main" id="{26947BBD-0A4B-44D3-A915-652A012A7A58}"/>
              </a:ext>
            </a:extLst>
          </p:cNvPr>
          <p:cNvCxnSpPr>
            <a:cxnSpLocks/>
          </p:cNvCxnSpPr>
          <p:nvPr userDrawn="1"/>
        </p:nvCxnSpPr>
        <p:spPr>
          <a:xfrm>
            <a:off x="12172955"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8" name="Straight Connector 37">
            <a:extLst>
              <a:ext uri="{FF2B5EF4-FFF2-40B4-BE49-F238E27FC236}">
                <a16:creationId xmlns:a16="http://schemas.microsoft.com/office/drawing/2014/main" id="{0D0046EC-C8CD-4C56-9DC8-1478BB78D138}"/>
              </a:ext>
            </a:extLst>
          </p:cNvPr>
          <p:cNvCxnSpPr>
            <a:cxnSpLocks/>
          </p:cNvCxnSpPr>
          <p:nvPr userDrawn="1"/>
        </p:nvCxnSpPr>
        <p:spPr>
          <a:xfrm>
            <a:off x="9409198"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9" name="Straight Connector 37">
            <a:extLst>
              <a:ext uri="{FF2B5EF4-FFF2-40B4-BE49-F238E27FC236}">
                <a16:creationId xmlns:a16="http://schemas.microsoft.com/office/drawing/2014/main" id="{B2DDD7FA-819F-4750-AE5F-4436241AE3CB}"/>
              </a:ext>
            </a:extLst>
          </p:cNvPr>
          <p:cNvCxnSpPr>
            <a:cxnSpLocks/>
          </p:cNvCxnSpPr>
          <p:nvPr userDrawn="1"/>
        </p:nvCxnSpPr>
        <p:spPr>
          <a:xfrm>
            <a:off x="6608159"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0" name="Straight Connector 37">
            <a:extLst>
              <a:ext uri="{FF2B5EF4-FFF2-40B4-BE49-F238E27FC236}">
                <a16:creationId xmlns:a16="http://schemas.microsoft.com/office/drawing/2014/main" id="{5C1725D8-6592-425C-9718-5A8059E62B2B}"/>
              </a:ext>
            </a:extLst>
          </p:cNvPr>
          <p:cNvCxnSpPr>
            <a:cxnSpLocks/>
          </p:cNvCxnSpPr>
          <p:nvPr userDrawn="1"/>
        </p:nvCxnSpPr>
        <p:spPr>
          <a:xfrm>
            <a:off x="6596037" y="6369872"/>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1" name="Straight Connector 37">
            <a:extLst>
              <a:ext uri="{FF2B5EF4-FFF2-40B4-BE49-F238E27FC236}">
                <a16:creationId xmlns:a16="http://schemas.microsoft.com/office/drawing/2014/main" id="{CA82EA55-5530-4901-8B06-125D61B51802}"/>
              </a:ext>
            </a:extLst>
          </p:cNvPr>
          <p:cNvCxnSpPr>
            <a:cxnSpLocks/>
          </p:cNvCxnSpPr>
          <p:nvPr userDrawn="1"/>
        </p:nvCxnSpPr>
        <p:spPr>
          <a:xfrm>
            <a:off x="9396501" y="428836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2" name="Straight Connector 37">
            <a:extLst>
              <a:ext uri="{FF2B5EF4-FFF2-40B4-BE49-F238E27FC236}">
                <a16:creationId xmlns:a16="http://schemas.microsoft.com/office/drawing/2014/main" id="{668DCCB7-376A-483D-AFAB-A8639131083C}"/>
              </a:ext>
            </a:extLst>
          </p:cNvPr>
          <p:cNvCxnSpPr>
            <a:cxnSpLocks/>
          </p:cNvCxnSpPr>
          <p:nvPr userDrawn="1"/>
        </p:nvCxnSpPr>
        <p:spPr>
          <a:xfrm>
            <a:off x="12194909" y="7084284"/>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88" name="Straight Connector 37">
            <a:extLst>
              <a:ext uri="{FF2B5EF4-FFF2-40B4-BE49-F238E27FC236}">
                <a16:creationId xmlns:a16="http://schemas.microsoft.com/office/drawing/2014/main" id="{8FB72589-A4DA-4C84-8350-C97570E4F447}"/>
              </a:ext>
            </a:extLst>
          </p:cNvPr>
          <p:cNvCxnSpPr>
            <a:cxnSpLocks/>
          </p:cNvCxnSpPr>
          <p:nvPr userDrawn="1"/>
        </p:nvCxnSpPr>
        <p:spPr>
          <a:xfrm>
            <a:off x="6605430" y="3600349"/>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91" name="TextBox 36">
            <a:extLst>
              <a:ext uri="{FF2B5EF4-FFF2-40B4-BE49-F238E27FC236}">
                <a16:creationId xmlns:a16="http://schemas.microsoft.com/office/drawing/2014/main" id="{D7713FE1-89B6-48B8-BAF6-7D35FD23F464}"/>
              </a:ext>
            </a:extLst>
          </p:cNvPr>
          <p:cNvSpPr txBox="1"/>
          <p:nvPr userDrawn="1"/>
        </p:nvSpPr>
        <p:spPr>
          <a:xfrm>
            <a:off x="12081358" y="360044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Tabellen aanpassen</a:t>
            </a:r>
            <a:endParaRPr lang="en-US" sz="1400" b="1">
              <a:solidFill>
                <a:schemeClr val="tx2"/>
              </a:solidFill>
              <a:latin typeface="+mn-lt"/>
              <a:cs typeface="Arial" panose="020B0604020202020204" pitchFamily="34" charset="0"/>
            </a:endParaRPr>
          </a:p>
        </p:txBody>
      </p:sp>
      <p:sp>
        <p:nvSpPr>
          <p:cNvPr id="95" name="TextBox 38">
            <a:extLst>
              <a:ext uri="{FF2B5EF4-FFF2-40B4-BE49-F238E27FC236}">
                <a16:creationId xmlns:a16="http://schemas.microsoft.com/office/drawing/2014/main" id="{CF99A2DF-E6DD-48A7-B7C5-F9C05A360C92}"/>
              </a:ext>
            </a:extLst>
          </p:cNvPr>
          <p:cNvSpPr txBox="1"/>
          <p:nvPr userDrawn="1"/>
        </p:nvSpPr>
        <p:spPr>
          <a:xfrm>
            <a:off x="12084102" y="4341532"/>
            <a:ext cx="2770673" cy="1477328"/>
          </a:xfrm>
          <a:prstGeom prst="rect">
            <a:avLst/>
          </a:prstGeom>
          <a:noFill/>
        </p:spPr>
        <p:txBody>
          <a:bodyPr wrap="square" rtlCol="0">
            <a:spAutoFit/>
          </a:bodyPr>
          <a:lstStyle/>
          <a:p>
            <a:r>
              <a:rPr lang="nl-NL" sz="1000">
                <a:latin typeface="+mn-lt"/>
                <a:cs typeface="Arial" panose="020B0604020202020204" pitchFamily="34" charset="0"/>
              </a:rPr>
              <a:t>Tabellen werkt niet altijd even vlot in PowerPoint. </a:t>
            </a:r>
          </a:p>
          <a:p>
            <a:endParaRPr lang="nl-NL" sz="1000">
              <a:latin typeface="+mn-lt"/>
              <a:cs typeface="Arial" panose="020B0604020202020204" pitchFamily="34" charset="0"/>
            </a:endParaRPr>
          </a:p>
          <a:p>
            <a:r>
              <a:rPr lang="nl-NL" sz="1000">
                <a:latin typeface="+mn-lt"/>
                <a:cs typeface="Arial" panose="020B0604020202020204" pitchFamily="34" charset="0"/>
              </a:rPr>
              <a:t>Indien je de template gebruikt, klik op het icoontje voor een nieuwe tabel. Het aantal kolommen wordt automatisch verdeeld over de volledige breedte. De hoogte is zelf aan te passen. Gebruik de hulplijnen als gids.</a:t>
            </a:r>
          </a:p>
          <a:p>
            <a:endParaRPr lang="nl-NL" sz="1000">
              <a:latin typeface="+mn-lt"/>
              <a:cs typeface="Arial" panose="020B0604020202020204" pitchFamily="34" charset="0"/>
            </a:endParaRPr>
          </a:p>
          <a:p>
            <a:r>
              <a:rPr lang="nl-NL" sz="1000">
                <a:latin typeface="+mn-lt"/>
                <a:cs typeface="Arial" panose="020B0604020202020204" pitchFamily="34" charset="0"/>
              </a:rPr>
              <a:t>Pas bij ontwerpen de kleuren aan naar blauw.</a:t>
            </a:r>
          </a:p>
        </p:txBody>
      </p:sp>
      <p:cxnSp>
        <p:nvCxnSpPr>
          <p:cNvPr id="98" name="Straight Connector 37">
            <a:extLst>
              <a:ext uri="{FF2B5EF4-FFF2-40B4-BE49-F238E27FC236}">
                <a16:creationId xmlns:a16="http://schemas.microsoft.com/office/drawing/2014/main" id="{99AFE722-09B8-413F-829D-9216ACF9A7EF}"/>
              </a:ext>
            </a:extLst>
          </p:cNvPr>
          <p:cNvCxnSpPr>
            <a:cxnSpLocks/>
          </p:cNvCxnSpPr>
          <p:nvPr userDrawn="1"/>
        </p:nvCxnSpPr>
        <p:spPr>
          <a:xfrm>
            <a:off x="12172955" y="4282788"/>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62AC454E-32D4-42BD-A1BE-ACA903B31E6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176607" y="5827087"/>
            <a:ext cx="2585662" cy="361700"/>
          </a:xfrm>
          <a:prstGeom prst="rect">
            <a:avLst/>
          </a:prstGeom>
        </p:spPr>
      </p:pic>
      <p:pic>
        <p:nvPicPr>
          <p:cNvPr id="4" name="Afbeelding 3">
            <a:extLst>
              <a:ext uri="{FF2B5EF4-FFF2-40B4-BE49-F238E27FC236}">
                <a16:creationId xmlns:a16="http://schemas.microsoft.com/office/drawing/2014/main" id="{5B39836E-004F-43A1-BAE3-C85C57A18D2C}"/>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4581"/>
          <a:stretch/>
        </p:blipFill>
        <p:spPr>
          <a:xfrm>
            <a:off x="1068067" y="4531519"/>
            <a:ext cx="5267788" cy="4623295"/>
          </a:xfrm>
          <a:prstGeom prst="rect">
            <a:avLst/>
          </a:prstGeom>
        </p:spPr>
      </p:pic>
    </p:spTree>
    <p:extLst>
      <p:ext uri="{BB962C8B-B14F-4D97-AF65-F5344CB8AC3E}">
        <p14:creationId xmlns:p14="http://schemas.microsoft.com/office/powerpoint/2010/main" val="3582351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
    <p:spTree>
      <p:nvGrpSpPr>
        <p:cNvPr id="1" name=""/>
        <p:cNvGrpSpPr/>
        <p:nvPr/>
      </p:nvGrpSpPr>
      <p:grpSpPr>
        <a:xfrm>
          <a:off x="0" y="0"/>
          <a:ext cx="0" cy="0"/>
          <a:chOff x="0" y="0"/>
          <a:chExt cx="0" cy="0"/>
        </a:xfrm>
      </p:grpSpPr>
      <p:sp>
        <p:nvSpPr>
          <p:cNvPr id="10" name="Achtergrond Blauw">
            <a:extLst>
              <a:ext uri="{FF2B5EF4-FFF2-40B4-BE49-F238E27FC236}">
                <a16:creationId xmlns:a16="http://schemas.microsoft.com/office/drawing/2014/main" id="{127BD0DD-96EC-4659-8C98-AD33554F5AEF}"/>
              </a:ext>
            </a:extLst>
          </p:cNvPr>
          <p:cNvSpPr/>
          <p:nvPr userDrawn="1"/>
        </p:nvSpPr>
        <p:spPr>
          <a:xfrm>
            <a:off x="1019175" y="-1"/>
            <a:ext cx="17271206" cy="10287001"/>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1206" h="10287001">
                <a:moveTo>
                  <a:pt x="17266444" y="0"/>
                </a:moveTo>
                <a:lnTo>
                  <a:pt x="3359944" y="1"/>
                </a:lnTo>
                <a:lnTo>
                  <a:pt x="0" y="10287001"/>
                </a:lnTo>
                <a:lnTo>
                  <a:pt x="17271206" y="10287001"/>
                </a:lnTo>
                <a:cubicBezTo>
                  <a:pt x="17260887" y="6854826"/>
                  <a:pt x="17276763" y="3432175"/>
                  <a:pt x="17266444" y="0"/>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template Image TEMP" hidden="1">
            <a:extLst>
              <a:ext uri="{FF2B5EF4-FFF2-40B4-BE49-F238E27FC236}">
                <a16:creationId xmlns:a16="http://schemas.microsoft.com/office/drawing/2014/main" id="{4A45DE4B-E045-4661-8F27-4DF498AAD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8288000" cy="10287000"/>
          </a:xfrm>
          <a:prstGeom prst="rect">
            <a:avLst/>
          </a:prstGeom>
        </p:spPr>
      </p:pic>
      <p:sp>
        <p:nvSpPr>
          <p:cNvPr id="2" name="Title 1"/>
          <p:cNvSpPr>
            <a:spLocks noGrp="1"/>
          </p:cNvSpPr>
          <p:nvPr>
            <p:ph type="ctrTitle" hasCustomPrompt="1"/>
          </p:nvPr>
        </p:nvSpPr>
        <p:spPr>
          <a:xfrm>
            <a:off x="5149215" y="4078514"/>
            <a:ext cx="12376786" cy="1964494"/>
          </a:xfrm>
        </p:spPr>
        <p:txBody>
          <a:bodyPr wrap="none" lIns="0" tIns="0" rIns="0" bIns="0" anchor="b">
            <a:noAutofit/>
          </a:bodyPr>
          <a:lstStyle>
            <a:lvl1pPr algn="l">
              <a:lnSpc>
                <a:spcPct val="100000"/>
              </a:lnSpc>
              <a:defRPr sz="5400">
                <a:solidFill>
                  <a:schemeClr val="bg1"/>
                </a:solidFill>
                <a:latin typeface="Arial Rounded MT Bold" panose="020F0704030504030204" pitchFamily="34" charset="0"/>
              </a:defRPr>
            </a:lvl1pPr>
          </a:lstStyle>
          <a:p>
            <a:br>
              <a:rPr lang="nl-NL"/>
            </a:br>
            <a:br>
              <a:rPr lang="nl-NL"/>
            </a:br>
            <a:r>
              <a:rPr lang="nl-NL"/>
              <a:t>Titel</a:t>
            </a:r>
            <a:endParaRPr lang="en-US"/>
          </a:p>
        </p:txBody>
      </p:sp>
      <p:sp>
        <p:nvSpPr>
          <p:cNvPr id="3" name="Subtitle 2"/>
          <p:cNvSpPr>
            <a:spLocks noGrp="1"/>
          </p:cNvSpPr>
          <p:nvPr>
            <p:ph type="subTitle" idx="1" hasCustomPrompt="1"/>
          </p:nvPr>
        </p:nvSpPr>
        <p:spPr>
          <a:xfrm>
            <a:off x="5177790" y="6692164"/>
            <a:ext cx="12376786" cy="2483643"/>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Ondertitel tekst</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350" y="365592"/>
            <a:ext cx="7567613" cy="3878402"/>
          </a:xfrm>
          <a:prstGeom prst="rect">
            <a:avLst/>
          </a:prstGeom>
        </p:spPr>
      </p:pic>
      <p:sp>
        <p:nvSpPr>
          <p:cNvPr id="8" name="TextBox 4">
            <a:extLst>
              <a:ext uri="{FF2B5EF4-FFF2-40B4-BE49-F238E27FC236}">
                <a16:creationId xmlns:a16="http://schemas.microsoft.com/office/drawing/2014/main" id="{3518A324-C96E-44BE-ACA2-A56AC1F14FF4}"/>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51304790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ussentit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5149215" y="3398303"/>
            <a:ext cx="12376786" cy="1964494"/>
          </a:xfrm>
        </p:spPr>
        <p:txBody>
          <a:bodyPr wrap="none" lIns="0" tIns="0" rIns="0" bIns="0" anchor="b">
            <a:noAutofit/>
          </a:bodyPr>
          <a:lstStyle>
            <a:lvl1pPr algn="l">
              <a:lnSpc>
                <a:spcPct val="64000"/>
              </a:lnSpc>
              <a:defRPr sz="5400">
                <a:solidFill>
                  <a:schemeClr val="bg1"/>
                </a:solidFill>
                <a:latin typeface="Arial Rounded MT Bold" panose="020F0704030504030204" pitchFamily="34" charset="0"/>
              </a:defRPr>
            </a:lvl1pPr>
          </a:lstStyle>
          <a:p>
            <a:r>
              <a:rPr lang="nl-NL"/>
              <a:t>Klik om Titel te bewerken</a:t>
            </a:r>
            <a:endParaRPr lang="en-US"/>
          </a:p>
        </p:txBody>
      </p:sp>
      <p:sp>
        <p:nvSpPr>
          <p:cNvPr id="3" name="Subtitle 2"/>
          <p:cNvSpPr>
            <a:spLocks noGrp="1"/>
          </p:cNvSpPr>
          <p:nvPr>
            <p:ph type="subTitle" idx="1"/>
          </p:nvPr>
        </p:nvSpPr>
        <p:spPr>
          <a:xfrm>
            <a:off x="5177790" y="5833530"/>
            <a:ext cx="12376786" cy="2719455"/>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Klikken om de ondertitelstijl </a:t>
            </a:r>
          </a:p>
          <a:p>
            <a:r>
              <a:rPr lang="nl-NL"/>
              <a:t>van het model </a:t>
            </a:r>
          </a:p>
          <a:p>
            <a:r>
              <a:rPr lang="nl-NL"/>
              <a:t>te bewerken</a:t>
            </a:r>
            <a:endParaRPr lang="en-US"/>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Tussentitel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898489248"/>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Quote">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1965278" y="3562066"/>
            <a:ext cx="15589298" cy="3192729"/>
          </a:xfrm>
        </p:spPr>
        <p:txBody>
          <a:bodyPr wrap="none" lIns="0" tIns="0" rIns="0" bIns="0" anchor="b">
            <a:noAutofit/>
          </a:bodyPr>
          <a:lstStyle>
            <a:lvl1pPr algn="r">
              <a:lnSpc>
                <a:spcPct val="100000"/>
              </a:lnSpc>
              <a:defRPr sz="4800">
                <a:solidFill>
                  <a:schemeClr val="bg1"/>
                </a:solidFill>
                <a:latin typeface="Arial Rounded MT Bold" panose="020F0704030504030204" pitchFamily="34" charset="0"/>
              </a:defRPr>
            </a:lvl1pPr>
          </a:lstStyle>
          <a:p>
            <a:r>
              <a:rPr lang="nl-NL"/>
              <a:t>“Klik om quote </a:t>
            </a:r>
            <a:br>
              <a:rPr lang="nl-NL"/>
            </a:br>
            <a:r>
              <a:rPr lang="nl-NL"/>
              <a:t>in te Voegen”</a:t>
            </a:r>
            <a:endParaRPr lang="en-US"/>
          </a:p>
        </p:txBody>
      </p:sp>
      <p:sp>
        <p:nvSpPr>
          <p:cNvPr id="3" name="Subtitle 2"/>
          <p:cNvSpPr>
            <a:spLocks noGrp="1"/>
          </p:cNvSpPr>
          <p:nvPr>
            <p:ph type="subTitle" idx="1" hasCustomPrompt="1"/>
          </p:nvPr>
        </p:nvSpPr>
        <p:spPr>
          <a:xfrm>
            <a:off x="5177790" y="7161170"/>
            <a:ext cx="12376786" cy="2719455"/>
          </a:xfrm>
        </p:spPr>
        <p:txBody>
          <a:bodyPr lIns="0" tIns="0" rIns="0" bIns="0"/>
          <a:lstStyle>
            <a:lvl1pPr marL="0" indent="0" algn="r">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Klik om de Naam en Voornaam in te voegen</a:t>
            </a:r>
            <a:endParaRPr lang="en-US"/>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Quote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85213817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ussentit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5149215" y="3398303"/>
            <a:ext cx="12376786" cy="1964494"/>
          </a:xfrm>
        </p:spPr>
        <p:txBody>
          <a:bodyPr wrap="none" lIns="0" tIns="0" rIns="0" bIns="0" anchor="b">
            <a:noAutofit/>
          </a:bodyPr>
          <a:lstStyle>
            <a:lvl1pPr algn="l">
              <a:lnSpc>
                <a:spcPct val="64000"/>
              </a:lnSpc>
              <a:defRPr sz="5400">
                <a:solidFill>
                  <a:schemeClr val="bg1"/>
                </a:solidFill>
                <a:latin typeface="Arial Rounded MT Bold" panose="020F0704030504030204" pitchFamily="34" charset="0"/>
              </a:defRPr>
            </a:lvl1pPr>
          </a:lstStyle>
          <a:p>
            <a:r>
              <a:rPr lang="nl-NL"/>
              <a:t>Klik om Titel te bewerken</a:t>
            </a:r>
            <a:endParaRPr lang="en-US"/>
          </a:p>
        </p:txBody>
      </p:sp>
      <p:sp>
        <p:nvSpPr>
          <p:cNvPr id="3" name="Subtitle 2"/>
          <p:cNvSpPr>
            <a:spLocks noGrp="1"/>
          </p:cNvSpPr>
          <p:nvPr>
            <p:ph type="subTitle" idx="1"/>
          </p:nvPr>
        </p:nvSpPr>
        <p:spPr>
          <a:xfrm>
            <a:off x="5177790" y="5833530"/>
            <a:ext cx="12376786" cy="2719455"/>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Klikken om de ondertitelstijl </a:t>
            </a:r>
          </a:p>
          <a:p>
            <a:r>
              <a:rPr lang="nl-NL"/>
              <a:t>van het model </a:t>
            </a:r>
          </a:p>
          <a:p>
            <a:r>
              <a:rPr lang="nl-NL"/>
              <a:t>te bewerken</a:t>
            </a:r>
            <a:endParaRPr lang="en-US"/>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Tussentitel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067119012"/>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Inhoudstaf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4954136" y="2150785"/>
            <a:ext cx="11003651" cy="1138326"/>
          </a:xfrm>
        </p:spPr>
        <p:txBody>
          <a:bodyPr wrap="none" lIns="0" tIns="0" rIns="0" bIns="0" anchor="t">
            <a:noAutofit/>
          </a:bodyPr>
          <a:lstStyle>
            <a:lvl1pPr algn="l">
              <a:lnSpc>
                <a:spcPct val="100000"/>
              </a:lnSpc>
              <a:defRPr sz="4400">
                <a:solidFill>
                  <a:schemeClr val="bg1"/>
                </a:solidFill>
                <a:latin typeface="Arial Rounded MT Bold" panose="020F0704030504030204" pitchFamily="34" charset="0"/>
              </a:defRPr>
            </a:lvl1pPr>
          </a:lstStyle>
          <a:p>
            <a:r>
              <a:rPr lang="nl-NL"/>
              <a:t>Inhoudstafel / Agenda titel</a:t>
            </a:r>
            <a:endParaRPr lang="en-US"/>
          </a:p>
        </p:txBody>
      </p:sp>
      <p:sp>
        <p:nvSpPr>
          <p:cNvPr id="3" name="Subtitle 2"/>
          <p:cNvSpPr>
            <a:spLocks noGrp="1"/>
          </p:cNvSpPr>
          <p:nvPr>
            <p:ph type="subTitle" idx="1" hasCustomPrompt="1"/>
          </p:nvPr>
        </p:nvSpPr>
        <p:spPr>
          <a:xfrm>
            <a:off x="4954136" y="3771454"/>
            <a:ext cx="12376786" cy="5172333"/>
          </a:xfrm>
        </p:spPr>
        <p:txBody>
          <a:bodyPr lIns="0" tIns="0" rIns="0" bIns="0"/>
          <a:lstStyle>
            <a:lvl1pPr marL="742950" indent="-742950" algn="l">
              <a:lnSpc>
                <a:spcPct val="100000"/>
              </a:lnSpc>
              <a:buFont typeface="+mj-lt"/>
              <a:buAutoNum type="arabicPeriod"/>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Agendapunt 1</a:t>
            </a:r>
          </a:p>
          <a:p>
            <a:r>
              <a:rPr lang="nl-NL"/>
              <a:t>Agendapunt 2</a:t>
            </a:r>
          </a:p>
          <a:p>
            <a:r>
              <a:rPr lang="nl-NL"/>
              <a:t>Agendapunt 3</a:t>
            </a:r>
          </a:p>
          <a:p>
            <a:r>
              <a:rPr lang="nl-NL"/>
              <a:t>Agendapunt 4</a:t>
            </a:r>
          </a:p>
          <a:p>
            <a:r>
              <a:rPr lang="nl-NL"/>
              <a:t>Agendapunt 5</a:t>
            </a:r>
          </a:p>
          <a:p>
            <a:r>
              <a:rPr lang="nl-NL"/>
              <a:t>Agendapunt 6</a:t>
            </a:r>
            <a:endParaRPr lang="en-US"/>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Inhoud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39538656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hasCustomPrompt="1"/>
          </p:nvPr>
        </p:nvSpPr>
        <p:spPr>
          <a:xfrm>
            <a:off x="998692" y="888883"/>
            <a:ext cx="16575629" cy="755767"/>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6" name="Slide Number Placeholder 5"/>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1648800"/>
            <a:ext cx="18288000" cy="75057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5945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ote afbeelding + floating titel">
    <p:spTree>
      <p:nvGrpSpPr>
        <p:cNvPr id="1" name=""/>
        <p:cNvGrpSpPr/>
        <p:nvPr/>
      </p:nvGrpSpPr>
      <p:grpSpPr>
        <a:xfrm>
          <a:off x="0" y="0"/>
          <a:ext cx="0" cy="0"/>
          <a:chOff x="0" y="0"/>
          <a:chExt cx="0" cy="0"/>
        </a:xfrm>
      </p:grpSpPr>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0"/>
            <a:ext cx="18288000" cy="9154500"/>
          </a:xfrm>
        </p:spPr>
        <p:txBody>
          <a:bodyPr tIns="1440000">
            <a:normAutofit/>
          </a:bodyPr>
          <a:lstStyle>
            <a:lvl1pPr marL="0" indent="0" algn="ctr">
              <a:buNone/>
              <a:defRPr sz="1600"/>
            </a:lvl1pPr>
          </a:lstStyle>
          <a:p>
            <a:endParaRPr lang="nl-BE"/>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6" name="Slide Number Placeholder 5"/>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2" name="Title 1"/>
          <p:cNvSpPr>
            <a:spLocks noGrp="1"/>
          </p:cNvSpPr>
          <p:nvPr>
            <p:ph type="title" hasCustomPrompt="1"/>
          </p:nvPr>
        </p:nvSpPr>
        <p:spPr>
          <a:xfrm>
            <a:off x="12132526" y="7056603"/>
            <a:ext cx="5430645" cy="755767"/>
          </a:xfrm>
          <a:noFill/>
        </p:spPr>
        <p:txBody>
          <a:bodyPr lIns="0" tIns="0" rIns="0" bIns="0" anchor="b">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16" name="Rechte verbindingslijn 15">
            <a:extLst>
              <a:ext uri="{FF2B5EF4-FFF2-40B4-BE49-F238E27FC236}">
                <a16:creationId xmlns:a16="http://schemas.microsoft.com/office/drawing/2014/main" id="{D2D76672-C87D-44F1-A41F-AA2A35C16DAA}"/>
              </a:ext>
            </a:extLst>
          </p:cNvPr>
          <p:cNvCxnSpPr>
            <a:cxnSpLocks/>
          </p:cNvCxnSpPr>
          <p:nvPr userDrawn="1"/>
        </p:nvCxnSpPr>
        <p:spPr>
          <a:xfrm>
            <a:off x="12132526" y="8004995"/>
            <a:ext cx="543064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44008270-98F6-42B1-97B7-B77ADCC6D3D0}"/>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 </a:t>
            </a:r>
            <a:r>
              <a:rPr lang="nl-NL" sz="2000" b="1" err="1">
                <a:solidFill>
                  <a:schemeClr val="tx1"/>
                </a:solidFill>
                <a:latin typeface="+mn-lt"/>
                <a:cs typeface="Arial" panose="020B0604020202020204" pitchFamily="34" charset="0"/>
              </a:rPr>
              <a:t>floating</a:t>
            </a:r>
            <a:r>
              <a:rPr lang="nl-NL" sz="2000" b="1">
                <a:solidFill>
                  <a:schemeClr val="tx1"/>
                </a:solidFill>
                <a:latin typeface="+mn-lt"/>
                <a:cs typeface="Arial" panose="020B0604020202020204" pitchFamily="34" charset="0"/>
              </a:rPr>
              <a:t> titel slide</a:t>
            </a:r>
            <a:endParaRPr lang="en-US" sz="2000" b="1">
              <a:solidFill>
                <a:schemeClr val="tx1"/>
              </a:solidFill>
              <a:latin typeface="+mn-lt"/>
              <a:cs typeface="Arial" panose="020B0604020202020204" pitchFamily="34" charset="0"/>
            </a:endParaRPr>
          </a:p>
        </p:txBody>
      </p:sp>
      <p:sp>
        <p:nvSpPr>
          <p:cNvPr id="13" name="TextBox 46">
            <a:extLst>
              <a:ext uri="{FF2B5EF4-FFF2-40B4-BE49-F238E27FC236}">
                <a16:creationId xmlns:a16="http://schemas.microsoft.com/office/drawing/2014/main" id="{7F1C870B-2989-4A2B-BF54-AD2979A953E7}"/>
              </a:ext>
            </a:extLst>
          </p:cNvPr>
          <p:cNvSpPr txBox="1"/>
          <p:nvPr userDrawn="1"/>
        </p:nvSpPr>
        <p:spPr>
          <a:xfrm>
            <a:off x="0" y="10287000"/>
            <a:ext cx="5166767" cy="707886"/>
          </a:xfrm>
          <a:prstGeom prst="rect">
            <a:avLst/>
          </a:prstGeom>
          <a:noFill/>
        </p:spPr>
        <p:txBody>
          <a:bodyPr wrap="square" rtlCol="0">
            <a:spAutoFit/>
          </a:bodyPr>
          <a:lstStyle/>
          <a:p>
            <a:r>
              <a:rPr lang="nl-NL" sz="1000">
                <a:latin typeface="+mn-lt"/>
                <a:cs typeface="Arial" panose="020B0604020202020204" pitchFamily="34" charset="0"/>
              </a:rPr>
              <a:t>Verplaats na het invoegen van de foto deze weer naar de achtergrond zodat de titel terug vooraan kom te staan. </a:t>
            </a:r>
            <a:r>
              <a:rPr lang="nl-NL" sz="1000" b="1">
                <a:latin typeface="+mn-lt"/>
                <a:cs typeface="Arial" panose="020B0604020202020204" pitchFamily="34" charset="0"/>
              </a:rPr>
              <a:t>(rechtsklikken&gt; naar achtergrond&gt; naar achtergrond)</a:t>
            </a:r>
          </a:p>
          <a:p>
            <a:endParaRPr lang="nl-NL" sz="1000">
              <a:latin typeface="+mn-lt"/>
              <a:cs typeface="Arial" panose="020B0604020202020204" pitchFamily="34" charset="0"/>
            </a:endParaRPr>
          </a:p>
          <a:p>
            <a:r>
              <a:rPr lang="nl-NL" sz="1000">
                <a:latin typeface="+mn-lt"/>
                <a:cs typeface="Arial" panose="020B0604020202020204" pitchFamily="34" charset="0"/>
              </a:rPr>
              <a:t>Indien de tekst niet genoeg zichtbaar is over de foto, verander de kleur van zwart naar wit.</a:t>
            </a:r>
          </a:p>
        </p:txBody>
      </p:sp>
    </p:spTree>
    <p:extLst>
      <p:ext uri="{BB962C8B-B14F-4D97-AF65-F5344CB8AC3E}">
        <p14:creationId xmlns:p14="http://schemas.microsoft.com/office/powerpoint/2010/main" val="491482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16575629" cy="61038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7750176" y="9306717"/>
            <a:ext cx="2168524" cy="547688"/>
          </a:xfrm>
        </p:spPr>
        <p:txBody>
          <a:bodyPr lIns="0" tIns="0" rIns="0" bIns="0"/>
          <a:lstStyle>
            <a:lvl1pPr>
              <a:defRPr>
                <a:solidFill>
                  <a:schemeClr val="bg1"/>
                </a:solidFill>
              </a:defRPr>
            </a:lvl1pPr>
          </a:lstStyle>
          <a:p>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050131" y="9306717"/>
            <a:ext cx="6172200" cy="547688"/>
          </a:xfrm>
        </p:spPr>
        <p:txBody>
          <a:bodyPr lIns="0" tIns="0" rIns="0" bIns="0"/>
          <a:lstStyle>
            <a:lvl1pPr algn="l">
              <a:defRPr>
                <a:solidFill>
                  <a:schemeClr val="bg1"/>
                </a:solidFill>
              </a:defRPr>
            </a:lvl1pPr>
          </a:lstStyle>
          <a:p>
            <a:r>
              <a:rPr lang="nl-BE"/>
              <a:t>Leerstof verwerken</a:t>
            </a:r>
          </a:p>
        </p:txBody>
      </p:sp>
      <p:sp>
        <p:nvSpPr>
          <p:cNvPr id="12" name="TextBox 4">
            <a:extLst>
              <a:ext uri="{FF2B5EF4-FFF2-40B4-BE49-F238E27FC236}">
                <a16:creationId xmlns:a16="http://schemas.microsoft.com/office/drawing/2014/main" id="{88A2F8C1-53AF-4DEB-9965-55FC86D3788C}"/>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86655177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4" name="Tijdelijke aanduiding voor tabel 3">
            <a:extLst>
              <a:ext uri="{FF2B5EF4-FFF2-40B4-BE49-F238E27FC236}">
                <a16:creationId xmlns:a16="http://schemas.microsoft.com/office/drawing/2014/main" id="{08476D39-8254-4D49-88E7-E952BF1FA19A}"/>
              </a:ext>
            </a:extLst>
          </p:cNvPr>
          <p:cNvSpPr>
            <a:spLocks noGrp="1" noChangeAspect="1"/>
          </p:cNvSpPr>
          <p:nvPr>
            <p:ph type="tbl" sz="quarter" idx="18"/>
          </p:nvPr>
        </p:nvSpPr>
        <p:spPr>
          <a:xfrm>
            <a:off x="1057275" y="1679575"/>
            <a:ext cx="16575088" cy="6780213"/>
          </a:xfrm>
        </p:spPr>
        <p:txBody>
          <a:bodyPr>
            <a:normAutofit/>
          </a:bodyPr>
          <a:lstStyle>
            <a:lvl1pPr marL="0" indent="0" algn="ctr">
              <a:buNone/>
              <a:defRPr/>
            </a:lvl1pPr>
          </a:lstStyle>
          <a:p>
            <a:endParaRPr lang="nl-BE"/>
          </a:p>
        </p:txBody>
      </p:sp>
      <p:sp>
        <p:nvSpPr>
          <p:cNvPr id="16" name="TextBox 4">
            <a:extLst>
              <a:ext uri="{FF2B5EF4-FFF2-40B4-BE49-F238E27FC236}">
                <a16:creationId xmlns:a16="http://schemas.microsoft.com/office/drawing/2014/main" id="{8C7A8C97-A0A2-4491-BA0D-727C7CE0B7F3}"/>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Tabel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60011017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eg met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9032876" y="9306717"/>
            <a:ext cx="3146424" cy="547688"/>
          </a:xfrm>
        </p:spPr>
        <p:txBody>
          <a:bodyPr lIns="0" tIns="0" rIns="0" bIns="0"/>
          <a:lstStyle>
            <a:lvl1pPr>
              <a:defRPr>
                <a:solidFill>
                  <a:schemeClr val="bg1"/>
                </a:solidFill>
              </a:defRPr>
            </a:lvl1pPr>
          </a:lstStyle>
          <a:p>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040607" y="9306717"/>
            <a:ext cx="6172200" cy="547688"/>
          </a:xfrm>
        </p:spPr>
        <p:txBody>
          <a:bodyPr lIns="0" tIns="0" rIns="0" bIns="0"/>
          <a:lstStyle>
            <a:lvl1pPr algn="l">
              <a:defRPr>
                <a:solidFill>
                  <a:schemeClr val="bg1"/>
                </a:solidFill>
              </a:defRPr>
            </a:lvl1pPr>
          </a:lstStyle>
          <a:p>
            <a:r>
              <a:rPr lang="nl-BE"/>
              <a:t>Leerstof verwerken</a:t>
            </a:r>
          </a:p>
        </p:txBody>
      </p:sp>
      <p:sp>
        <p:nvSpPr>
          <p:cNvPr id="12" name="TextBox 4">
            <a:extLst>
              <a:ext uri="{FF2B5EF4-FFF2-40B4-BE49-F238E27FC236}">
                <a16:creationId xmlns:a16="http://schemas.microsoft.com/office/drawing/2014/main" id="{892813D1-327F-45DC-8DDF-53948CE8C5F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Lege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86064950"/>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eg zonder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9" name="TextBox 4">
            <a:extLst>
              <a:ext uri="{FF2B5EF4-FFF2-40B4-BE49-F238E27FC236}">
                <a16:creationId xmlns:a16="http://schemas.microsoft.com/office/drawing/2014/main" id="{C531524C-A1A5-4485-B21D-E97B5DC3BE3F}"/>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Leeg zonder 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126598356"/>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 Tekst en 1/2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7498800"/>
          </a:xfrm>
        </p:spPr>
        <p:txBody>
          <a:bodyPr tIns="1440000">
            <a:normAutofit/>
          </a:bodyPr>
          <a:lstStyle>
            <a:lvl1pPr marL="0" indent="0" algn="ctr">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8217535" cy="6111506"/>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7B17C559-ED41-48AE-90A3-DAFE15716B7C}"/>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20" name="Footer Placeholder 4">
            <a:extLst>
              <a:ext uri="{FF2B5EF4-FFF2-40B4-BE49-F238E27FC236}">
                <a16:creationId xmlns:a16="http://schemas.microsoft.com/office/drawing/2014/main" id="{7FDB5F77-B327-47F1-9F88-CF970A7A21FD}"/>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13" name="TextBox 4">
            <a:extLst>
              <a:ext uri="{FF2B5EF4-FFF2-40B4-BE49-F238E27FC236}">
                <a16:creationId xmlns:a16="http://schemas.microsoft.com/office/drawing/2014/main" id="{6CBDB841-5208-4BD2-9409-EA7134D6944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1/2 Tekst en 1/2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808771930"/>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2988" y="1648800"/>
            <a:ext cx="1101182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2">
            <a:extLst>
              <a:ext uri="{FF2B5EF4-FFF2-40B4-BE49-F238E27FC236}">
                <a16:creationId xmlns:a16="http://schemas.microsoft.com/office/drawing/2014/main" id="{CBF26FD0-A3C3-48D7-9476-CC92E74B1F11}"/>
              </a:ext>
            </a:extLst>
          </p:cNvPr>
          <p:cNvSpPr>
            <a:spLocks noGrp="1"/>
          </p:cNvSpPr>
          <p:nvPr>
            <p:ph type="body" sz="quarter" idx="18"/>
          </p:nvPr>
        </p:nvSpPr>
        <p:spPr>
          <a:xfrm>
            <a:off x="1020995" y="2354400"/>
            <a:ext cx="11009448"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21" name="afbeelding placeholder">
            <a:extLst>
              <a:ext uri="{FF2B5EF4-FFF2-40B4-BE49-F238E27FC236}">
                <a16:creationId xmlns:a16="http://schemas.microsoft.com/office/drawing/2014/main" id="{DF77DBF1-9A0F-498F-B871-134CB42F881D}"/>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974BD34-E475-4E02-86F0-8932E1B41725}"/>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2/3 Tekst en 1/3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399411251"/>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fbeelding en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74988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E2274F51-95F7-4E5E-815B-1F996E645FE7}"/>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Afbeelding en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04089298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Quote">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1965278" y="3562066"/>
            <a:ext cx="15589298" cy="3192729"/>
          </a:xfrm>
        </p:spPr>
        <p:txBody>
          <a:bodyPr wrap="none" lIns="0" tIns="0" rIns="0" bIns="0" anchor="b">
            <a:noAutofit/>
          </a:bodyPr>
          <a:lstStyle>
            <a:lvl1pPr algn="r">
              <a:lnSpc>
                <a:spcPct val="100000"/>
              </a:lnSpc>
              <a:defRPr sz="4800">
                <a:solidFill>
                  <a:schemeClr val="bg1"/>
                </a:solidFill>
                <a:latin typeface="Arial Rounded MT Bold" panose="020F0704030504030204" pitchFamily="34" charset="0"/>
              </a:defRPr>
            </a:lvl1pPr>
          </a:lstStyle>
          <a:p>
            <a:r>
              <a:rPr lang="nl-NL"/>
              <a:t>“Klik om quote </a:t>
            </a:r>
            <a:br>
              <a:rPr lang="nl-NL"/>
            </a:br>
            <a:r>
              <a:rPr lang="nl-NL"/>
              <a:t>in te Voegen”</a:t>
            </a:r>
            <a:endParaRPr lang="en-US"/>
          </a:p>
        </p:txBody>
      </p:sp>
      <p:sp>
        <p:nvSpPr>
          <p:cNvPr id="3" name="Subtitle 2"/>
          <p:cNvSpPr>
            <a:spLocks noGrp="1"/>
          </p:cNvSpPr>
          <p:nvPr>
            <p:ph type="subTitle" idx="1" hasCustomPrompt="1"/>
          </p:nvPr>
        </p:nvSpPr>
        <p:spPr>
          <a:xfrm>
            <a:off x="5177790" y="7161170"/>
            <a:ext cx="12376786" cy="2719455"/>
          </a:xfrm>
        </p:spPr>
        <p:txBody>
          <a:bodyPr lIns="0" tIns="0" rIns="0" bIns="0"/>
          <a:lstStyle>
            <a:lvl1pPr marL="0" indent="0" algn="r">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Klik om de Naam en Voornaam in te voegen</a:t>
            </a:r>
            <a:endParaRPr lang="en-US"/>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Quote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67569186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x 2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36720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36720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92B1CA4A-0389-4751-BD3D-D8526698D99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2 x 2 afbeeldingen slide</a:t>
            </a:r>
            <a:endParaRPr lang="en-US" sz="2000" b="1">
              <a:solidFill>
                <a:schemeClr val="tx1"/>
              </a:solidFill>
              <a:latin typeface="+mn-lt"/>
              <a:cs typeface="Arial" panose="020B0604020202020204" pitchFamily="34" charset="0"/>
            </a:endParaRPr>
          </a:p>
        </p:txBody>
      </p:sp>
      <p:sp>
        <p:nvSpPr>
          <p:cNvPr id="15" name="afbeelding placeholder">
            <a:extLst>
              <a:ext uri="{FF2B5EF4-FFF2-40B4-BE49-F238E27FC236}">
                <a16:creationId xmlns:a16="http://schemas.microsoft.com/office/drawing/2014/main" id="{82CCC512-3142-40C3-84D6-0EEE34ABAA8E}"/>
              </a:ext>
            </a:extLst>
          </p:cNvPr>
          <p:cNvSpPr>
            <a:spLocks noGrp="1"/>
          </p:cNvSpPr>
          <p:nvPr>
            <p:ph type="pic" sz="quarter" idx="15"/>
          </p:nvPr>
        </p:nvSpPr>
        <p:spPr>
          <a:xfrm>
            <a:off x="1040400" y="5473192"/>
            <a:ext cx="8217535" cy="3672000"/>
          </a:xfrm>
        </p:spPr>
        <p:txBody>
          <a:bodyPr tIns="1440000">
            <a:normAutofit/>
          </a:bodyPr>
          <a:lstStyle>
            <a:lvl1pPr marL="0" indent="0" algn="ctr">
              <a:buNone/>
              <a:defRPr sz="1600"/>
            </a:lvl1pPr>
          </a:lstStyle>
          <a:p>
            <a:endParaRPr lang="nl-BE"/>
          </a:p>
        </p:txBody>
      </p:sp>
      <p:sp>
        <p:nvSpPr>
          <p:cNvPr id="22" name="afbeelding placeholder">
            <a:extLst>
              <a:ext uri="{FF2B5EF4-FFF2-40B4-BE49-F238E27FC236}">
                <a16:creationId xmlns:a16="http://schemas.microsoft.com/office/drawing/2014/main" id="{EFC31C83-3462-44CC-A863-6C9D9ADF81D9}"/>
              </a:ext>
            </a:extLst>
          </p:cNvPr>
          <p:cNvSpPr>
            <a:spLocks noGrp="1"/>
          </p:cNvSpPr>
          <p:nvPr>
            <p:ph type="pic" sz="quarter" idx="16"/>
          </p:nvPr>
        </p:nvSpPr>
        <p:spPr>
          <a:xfrm>
            <a:off x="9396000" y="5473192"/>
            <a:ext cx="8217535" cy="3672000"/>
          </a:xfrm>
        </p:spPr>
        <p:txBody>
          <a:bodyPr tIns="1440000">
            <a:normAutofit/>
          </a:bodyPr>
          <a:lstStyle>
            <a:lvl1pPr marL="0" indent="0" algn="ctr">
              <a:buNone/>
              <a:defRPr sz="1600"/>
            </a:lvl1pPr>
          </a:lstStyle>
          <a:p>
            <a:endParaRPr lang="nl-BE"/>
          </a:p>
        </p:txBody>
      </p:sp>
    </p:spTree>
    <p:extLst>
      <p:ext uri="{BB962C8B-B14F-4D97-AF65-F5344CB8AC3E}">
        <p14:creationId xmlns:p14="http://schemas.microsoft.com/office/powerpoint/2010/main" val="3794855292"/>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x Afbeelding">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009A3169-8C0D-4A2D-9C66-BE525BCD338D}"/>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3 x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053323900"/>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x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404812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4048125" cy="7498800"/>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0"/>
            <a:ext cx="4048125" cy="7498800"/>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0"/>
            <a:ext cx="404812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BB27EBDF-C895-4A3E-8D3F-1D5142CF7789}"/>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4 x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700299331"/>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x Afbeelding en tekst">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263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263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2638800"/>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2C9D76FB-B5C8-4189-9BD7-56BAEF2C5585}"/>
              </a:ext>
            </a:extLst>
          </p:cNvPr>
          <p:cNvSpPr>
            <a:spLocks noGrp="1"/>
          </p:cNvSpPr>
          <p:nvPr>
            <p:ph type="body" sz="quarter" idx="17"/>
          </p:nvPr>
        </p:nvSpPr>
        <p:spPr>
          <a:xfrm>
            <a:off x="1050130" y="4263948"/>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tekst 2">
            <a:extLst>
              <a:ext uri="{FF2B5EF4-FFF2-40B4-BE49-F238E27FC236}">
                <a16:creationId xmlns:a16="http://schemas.microsoft.com/office/drawing/2014/main" id="{99919468-E4E2-4DD7-A749-A135BF3C1605}"/>
              </a:ext>
            </a:extLst>
          </p:cNvPr>
          <p:cNvSpPr>
            <a:spLocks noGrp="1"/>
          </p:cNvSpPr>
          <p:nvPr>
            <p:ph type="body" sz="quarter" idx="18"/>
          </p:nvPr>
        </p:nvSpPr>
        <p:spPr>
          <a:xfrm>
            <a:off x="66095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ekst 2">
            <a:extLst>
              <a:ext uri="{FF2B5EF4-FFF2-40B4-BE49-F238E27FC236}">
                <a16:creationId xmlns:a16="http://schemas.microsoft.com/office/drawing/2014/main" id="{115EA5E1-3426-4F50-8A79-52A1F52C5A34}"/>
              </a:ext>
            </a:extLst>
          </p:cNvPr>
          <p:cNvSpPr>
            <a:spLocks noGrp="1"/>
          </p:cNvSpPr>
          <p:nvPr>
            <p:ph type="body" sz="quarter" idx="19"/>
          </p:nvPr>
        </p:nvSpPr>
        <p:spPr>
          <a:xfrm>
            <a:off x="121787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4" name="TextBox 4">
            <a:extLst>
              <a:ext uri="{FF2B5EF4-FFF2-40B4-BE49-F238E27FC236}">
                <a16:creationId xmlns:a16="http://schemas.microsoft.com/office/drawing/2014/main" id="{88A38384-9998-4BC5-BA90-E15895259F2B}"/>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3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915353470"/>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x 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1"/>
            <a:ext cx="4048125" cy="2638425"/>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1"/>
            <a:ext cx="4048125" cy="2638425"/>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1"/>
            <a:ext cx="4048125" cy="2638425"/>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1"/>
            <a:ext cx="4048125" cy="2638425"/>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5" name="TextBox 4">
            <a:extLst>
              <a:ext uri="{FF2B5EF4-FFF2-40B4-BE49-F238E27FC236}">
                <a16:creationId xmlns:a16="http://schemas.microsoft.com/office/drawing/2014/main" id="{59DAB652-AFD5-4D77-ACBB-A5CC3110B33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476222348"/>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x Grafiek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3" name="Tijdelijke aanduiding voor grafiek 2">
            <a:extLst>
              <a:ext uri="{FF2B5EF4-FFF2-40B4-BE49-F238E27FC236}">
                <a16:creationId xmlns:a16="http://schemas.microsoft.com/office/drawing/2014/main" id="{954FC3A0-5B09-46B3-AF11-1AA71E7BE9D0}"/>
              </a:ext>
            </a:extLst>
          </p:cNvPr>
          <p:cNvSpPr>
            <a:spLocks noGrp="1"/>
          </p:cNvSpPr>
          <p:nvPr>
            <p:ph type="chart" sz="quarter" idx="21"/>
          </p:nvPr>
        </p:nvSpPr>
        <p:spPr>
          <a:xfrm>
            <a:off x="13570981" y="1648801"/>
            <a:ext cx="4048125" cy="2638424"/>
          </a:xfrm>
        </p:spPr>
        <p:txBody>
          <a:bodyPr>
            <a:normAutofit/>
          </a:bodyPr>
          <a:lstStyle>
            <a:lvl1pPr marL="0" indent="0" algn="ctr">
              <a:buNone/>
              <a:defRPr sz="1600"/>
            </a:lvl1pPr>
          </a:lstStyle>
          <a:p>
            <a:endParaRPr lang="nl-BE"/>
          </a:p>
        </p:txBody>
      </p:sp>
      <p:sp>
        <p:nvSpPr>
          <p:cNvPr id="25" name="Tijdelijke aanduiding voor grafiek 2">
            <a:extLst>
              <a:ext uri="{FF2B5EF4-FFF2-40B4-BE49-F238E27FC236}">
                <a16:creationId xmlns:a16="http://schemas.microsoft.com/office/drawing/2014/main" id="{E8ED0ED7-31CC-4369-A3E5-B0BED19B6AC7}"/>
              </a:ext>
            </a:extLst>
          </p:cNvPr>
          <p:cNvSpPr>
            <a:spLocks noGrp="1"/>
          </p:cNvSpPr>
          <p:nvPr>
            <p:ph type="chart" sz="quarter" idx="22"/>
          </p:nvPr>
        </p:nvSpPr>
        <p:spPr>
          <a:xfrm>
            <a:off x="1057276" y="1648800"/>
            <a:ext cx="4048125" cy="2638424"/>
          </a:xfrm>
        </p:spPr>
        <p:txBody>
          <a:bodyPr>
            <a:normAutofit/>
          </a:bodyPr>
          <a:lstStyle>
            <a:lvl1pPr marL="0" indent="0" algn="ctr">
              <a:buNone/>
              <a:defRPr sz="1600"/>
            </a:lvl1pPr>
          </a:lstStyle>
          <a:p>
            <a:endParaRPr lang="nl-BE"/>
          </a:p>
        </p:txBody>
      </p:sp>
      <p:sp>
        <p:nvSpPr>
          <p:cNvPr id="26" name="Tijdelijke aanduiding voor grafiek 2">
            <a:extLst>
              <a:ext uri="{FF2B5EF4-FFF2-40B4-BE49-F238E27FC236}">
                <a16:creationId xmlns:a16="http://schemas.microsoft.com/office/drawing/2014/main" id="{208D46EB-D604-4977-8266-2D9F94EB29AA}"/>
              </a:ext>
            </a:extLst>
          </p:cNvPr>
          <p:cNvSpPr>
            <a:spLocks noGrp="1"/>
          </p:cNvSpPr>
          <p:nvPr>
            <p:ph type="chart" sz="quarter" idx="23"/>
          </p:nvPr>
        </p:nvSpPr>
        <p:spPr>
          <a:xfrm>
            <a:off x="5228511" y="1648800"/>
            <a:ext cx="4048125" cy="2638424"/>
          </a:xfrm>
        </p:spPr>
        <p:txBody>
          <a:bodyPr>
            <a:normAutofit/>
          </a:bodyPr>
          <a:lstStyle>
            <a:lvl1pPr marL="0" indent="0" algn="ctr">
              <a:buNone/>
              <a:defRPr sz="1600"/>
            </a:lvl1pPr>
          </a:lstStyle>
          <a:p>
            <a:endParaRPr lang="nl-BE"/>
          </a:p>
        </p:txBody>
      </p:sp>
      <p:sp>
        <p:nvSpPr>
          <p:cNvPr id="27" name="Tijdelijke aanduiding voor grafiek 2">
            <a:extLst>
              <a:ext uri="{FF2B5EF4-FFF2-40B4-BE49-F238E27FC236}">
                <a16:creationId xmlns:a16="http://schemas.microsoft.com/office/drawing/2014/main" id="{82703302-D87B-48DC-ACE7-F126874EE444}"/>
              </a:ext>
            </a:extLst>
          </p:cNvPr>
          <p:cNvSpPr>
            <a:spLocks noGrp="1"/>
          </p:cNvSpPr>
          <p:nvPr>
            <p:ph type="chart" sz="quarter" idx="24"/>
          </p:nvPr>
        </p:nvSpPr>
        <p:spPr>
          <a:xfrm>
            <a:off x="9399746" y="1648800"/>
            <a:ext cx="4048125" cy="2638424"/>
          </a:xfrm>
        </p:spPr>
        <p:txBody>
          <a:bodyPr>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B6ED84B-8E7F-4228-B427-1EDE681C5A63}"/>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Grafiek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183183165"/>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kst en 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0"/>
            <a:ext cx="5451029"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6604059" y="1648798"/>
            <a:ext cx="11007666" cy="7498800"/>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13" name="TextBox 4">
            <a:extLst>
              <a:ext uri="{FF2B5EF4-FFF2-40B4-BE49-F238E27FC236}">
                <a16:creationId xmlns:a16="http://schemas.microsoft.com/office/drawing/2014/main" id="{A500405E-274E-4C95-9B93-F6B1F82EF01B}"/>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1/3 Tekst en 2/3 grafiek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064790724"/>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1052513" y="1648799"/>
            <a:ext cx="16559212" cy="7475533"/>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12" name="TextBox 4">
            <a:extLst>
              <a:ext uri="{FF2B5EF4-FFF2-40B4-BE49-F238E27FC236}">
                <a16:creationId xmlns:a16="http://schemas.microsoft.com/office/drawing/2014/main" id="{C2C04373-6D00-42D5-86E3-4AF79B52EF61}"/>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Grafiek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565674411"/>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kst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8217535"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p:nvPr>
        </p:nvSpPr>
        <p:spPr>
          <a:xfrm>
            <a:off x="9280800" y="2354401"/>
            <a:ext cx="8317894"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9" name="Date Placeholder 3">
            <a:extLst>
              <a:ext uri="{FF2B5EF4-FFF2-40B4-BE49-F238E27FC236}">
                <a16:creationId xmlns:a16="http://schemas.microsoft.com/office/drawing/2014/main" id="{64A6FC45-6288-4234-BD0E-2E4FD3701752}"/>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20" name="Footer Placeholder 4">
            <a:extLst>
              <a:ext uri="{FF2B5EF4-FFF2-40B4-BE49-F238E27FC236}">
                <a16:creationId xmlns:a16="http://schemas.microsoft.com/office/drawing/2014/main" id="{5B38A2BD-CD2D-4371-8728-9584522E5B28}"/>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21" name="TextBox 4">
            <a:extLst>
              <a:ext uri="{FF2B5EF4-FFF2-40B4-BE49-F238E27FC236}">
                <a16:creationId xmlns:a16="http://schemas.microsoft.com/office/drawing/2014/main" id="{B76F8740-BA9B-4238-9C9D-5EB368209556}"/>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1/2 Tekst en 1/2 tekst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0389943"/>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kst en tekst met titels">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60672"/>
            <a:ext cx="8217535"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p:nvPr>
        </p:nvSpPr>
        <p:spPr>
          <a:xfrm>
            <a:off x="9281925" y="2372571"/>
            <a:ext cx="8317894"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9" name="Tijdelijke aanduiding voor tekst 2">
            <a:extLst>
              <a:ext uri="{FF2B5EF4-FFF2-40B4-BE49-F238E27FC236}">
                <a16:creationId xmlns:a16="http://schemas.microsoft.com/office/drawing/2014/main" id="{27C51278-DB61-42EE-9F33-A777E0DF1AC2}"/>
              </a:ext>
            </a:extLst>
          </p:cNvPr>
          <p:cNvSpPr>
            <a:spLocks noGrp="1"/>
          </p:cNvSpPr>
          <p:nvPr>
            <p:ph type="body" sz="quarter" idx="19" hasCustomPrompt="1"/>
          </p:nvPr>
        </p:nvSpPr>
        <p:spPr>
          <a:xfrm>
            <a:off x="1051200" y="1681200"/>
            <a:ext cx="8217535"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Titel</a:t>
            </a:r>
          </a:p>
        </p:txBody>
      </p:sp>
      <p:sp>
        <p:nvSpPr>
          <p:cNvPr id="20" name="Tijdelijke aanduiding voor tekst 2">
            <a:extLst>
              <a:ext uri="{FF2B5EF4-FFF2-40B4-BE49-F238E27FC236}">
                <a16:creationId xmlns:a16="http://schemas.microsoft.com/office/drawing/2014/main" id="{42CA813D-BD1A-4071-BC9A-FA47A2EE0923}"/>
              </a:ext>
            </a:extLst>
          </p:cNvPr>
          <p:cNvSpPr>
            <a:spLocks noGrp="1"/>
          </p:cNvSpPr>
          <p:nvPr>
            <p:ph type="body" sz="quarter" idx="20" hasCustomPrompt="1"/>
          </p:nvPr>
        </p:nvSpPr>
        <p:spPr>
          <a:xfrm>
            <a:off x="9280800" y="1681200"/>
            <a:ext cx="8317894"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Titel</a:t>
            </a:r>
            <a:endParaRPr lang="nl-BE"/>
          </a:p>
        </p:txBody>
      </p:sp>
      <p:sp>
        <p:nvSpPr>
          <p:cNvPr id="21" name="Date Placeholder 3">
            <a:extLst>
              <a:ext uri="{FF2B5EF4-FFF2-40B4-BE49-F238E27FC236}">
                <a16:creationId xmlns:a16="http://schemas.microsoft.com/office/drawing/2014/main" id="{23797617-9A2A-42BE-91A7-557BA9A3B339}"/>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22" name="Footer Placeholder 4">
            <a:extLst>
              <a:ext uri="{FF2B5EF4-FFF2-40B4-BE49-F238E27FC236}">
                <a16:creationId xmlns:a16="http://schemas.microsoft.com/office/drawing/2014/main" id="{84F2FAB1-4F58-45C2-A410-C1CF7D683BA6}"/>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23" name="TextBox 4">
            <a:extLst>
              <a:ext uri="{FF2B5EF4-FFF2-40B4-BE49-F238E27FC236}">
                <a16:creationId xmlns:a16="http://schemas.microsoft.com/office/drawing/2014/main" id="{B415E543-5122-4ED4-A8AA-647C117F182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53412450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Inhoudstaf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4954136" y="2150785"/>
            <a:ext cx="11003651" cy="1138326"/>
          </a:xfrm>
        </p:spPr>
        <p:txBody>
          <a:bodyPr wrap="none" lIns="0" tIns="0" rIns="0" bIns="0" anchor="t">
            <a:noAutofit/>
          </a:bodyPr>
          <a:lstStyle>
            <a:lvl1pPr algn="l">
              <a:lnSpc>
                <a:spcPct val="100000"/>
              </a:lnSpc>
              <a:defRPr sz="4400">
                <a:solidFill>
                  <a:schemeClr val="bg1"/>
                </a:solidFill>
                <a:latin typeface="Arial Rounded MT Bold" panose="020F0704030504030204" pitchFamily="34" charset="0"/>
              </a:defRPr>
            </a:lvl1pPr>
          </a:lstStyle>
          <a:p>
            <a:r>
              <a:rPr lang="nl-NL"/>
              <a:t>Inhoudstafel / Agenda titel</a:t>
            </a:r>
            <a:endParaRPr lang="en-US"/>
          </a:p>
        </p:txBody>
      </p:sp>
      <p:sp>
        <p:nvSpPr>
          <p:cNvPr id="3" name="Subtitle 2"/>
          <p:cNvSpPr>
            <a:spLocks noGrp="1"/>
          </p:cNvSpPr>
          <p:nvPr>
            <p:ph type="subTitle" idx="1" hasCustomPrompt="1"/>
          </p:nvPr>
        </p:nvSpPr>
        <p:spPr>
          <a:xfrm>
            <a:off x="4954136" y="3771454"/>
            <a:ext cx="12376786" cy="5172333"/>
          </a:xfrm>
        </p:spPr>
        <p:txBody>
          <a:bodyPr lIns="0" tIns="0" rIns="0" bIns="0"/>
          <a:lstStyle>
            <a:lvl1pPr marL="742950" indent="-742950" algn="l">
              <a:lnSpc>
                <a:spcPct val="100000"/>
              </a:lnSpc>
              <a:buFont typeface="+mj-lt"/>
              <a:buAutoNum type="arabicPeriod"/>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Agendapunt 1</a:t>
            </a:r>
          </a:p>
          <a:p>
            <a:r>
              <a:rPr lang="nl-NL"/>
              <a:t>Agendapunt 2</a:t>
            </a:r>
          </a:p>
          <a:p>
            <a:r>
              <a:rPr lang="nl-NL"/>
              <a:t>Agendapunt 3</a:t>
            </a:r>
          </a:p>
          <a:p>
            <a:r>
              <a:rPr lang="nl-NL"/>
              <a:t>Agendapunt 4</a:t>
            </a:r>
          </a:p>
          <a:p>
            <a:r>
              <a:rPr lang="nl-NL"/>
              <a:t>Agendapunt 5</a:t>
            </a:r>
          </a:p>
          <a:p>
            <a:r>
              <a:rPr lang="nl-NL"/>
              <a:t>Agendapunt 6</a:t>
            </a:r>
            <a:endParaRPr lang="en-US"/>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Inhoud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037897611"/>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kst en 3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4695826"/>
          </a:xfrm>
        </p:spPr>
        <p:txBody>
          <a:bodyPr tIns="1440000">
            <a:normAutofit/>
          </a:bodyPr>
          <a:lstStyle>
            <a:lvl1pPr marL="0" indent="0" algn="ctr">
              <a:buNone/>
              <a:defRPr sz="1600"/>
            </a:lvl1pPr>
          </a:lstStyle>
          <a:p>
            <a:endParaRPr lang="nl-BE"/>
          </a:p>
        </p:txBody>
      </p:sp>
      <p:sp>
        <p:nvSpPr>
          <p:cNvPr id="12" name="afbeelding placeholder klein L">
            <a:extLst>
              <a:ext uri="{FF2B5EF4-FFF2-40B4-BE49-F238E27FC236}">
                <a16:creationId xmlns:a16="http://schemas.microsoft.com/office/drawing/2014/main" id="{5C550790-1878-4E4B-B46B-972377CCD569}"/>
              </a:ext>
            </a:extLst>
          </p:cNvPr>
          <p:cNvSpPr>
            <a:spLocks noGrp="1"/>
          </p:cNvSpPr>
          <p:nvPr>
            <p:ph type="pic" sz="quarter" idx="14"/>
          </p:nvPr>
        </p:nvSpPr>
        <p:spPr>
          <a:xfrm>
            <a:off x="9394189" y="6516687"/>
            <a:ext cx="4045743" cy="2628899"/>
          </a:xfrm>
        </p:spPr>
        <p:txBody>
          <a:bodyPr>
            <a:normAutofit/>
          </a:bodyPr>
          <a:lstStyle>
            <a:lvl1pPr marL="0" indent="0">
              <a:buNone/>
              <a:defRPr sz="1600"/>
            </a:lvl1pPr>
          </a:lstStyle>
          <a:p>
            <a:endParaRPr lang="nl-BE"/>
          </a:p>
        </p:txBody>
      </p:sp>
      <p:sp>
        <p:nvSpPr>
          <p:cNvPr id="16" name="afbeelding placeholder klein R">
            <a:extLst>
              <a:ext uri="{FF2B5EF4-FFF2-40B4-BE49-F238E27FC236}">
                <a16:creationId xmlns:a16="http://schemas.microsoft.com/office/drawing/2014/main" id="{0AD5257D-D027-4510-AE37-6478FB52D6AC}"/>
              </a:ext>
            </a:extLst>
          </p:cNvPr>
          <p:cNvSpPr>
            <a:spLocks noGrp="1"/>
          </p:cNvSpPr>
          <p:nvPr>
            <p:ph type="pic" sz="quarter" idx="15"/>
          </p:nvPr>
        </p:nvSpPr>
        <p:spPr>
          <a:xfrm>
            <a:off x="13565982" y="6516688"/>
            <a:ext cx="4045743" cy="2628899"/>
          </a:xfrm>
        </p:spPr>
        <p:txBody>
          <a:bodyPr>
            <a:normAutofit/>
          </a:bodyPr>
          <a:lstStyle>
            <a:lvl1pPr marL="0" indent="0">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1200" y="2354401"/>
            <a:ext cx="8217535" cy="612178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42CB94D7-5D59-4DFC-94D3-DA4222132B3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22" name="Footer Placeholder 4">
            <a:extLst>
              <a:ext uri="{FF2B5EF4-FFF2-40B4-BE49-F238E27FC236}">
                <a16:creationId xmlns:a16="http://schemas.microsoft.com/office/drawing/2014/main" id="{9D8DD6B7-D598-4C95-97E9-BC30A87EE5C1}"/>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19" name="TextBox 4">
            <a:extLst>
              <a:ext uri="{FF2B5EF4-FFF2-40B4-BE49-F238E27FC236}">
                <a16:creationId xmlns:a16="http://schemas.microsoft.com/office/drawing/2014/main" id="{2CD7B7E4-430F-492F-AE79-EDAE65BABEA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en 3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04384372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hasCustomPrompt="1"/>
          </p:nvPr>
        </p:nvSpPr>
        <p:spPr>
          <a:xfrm>
            <a:off x="998692" y="888883"/>
            <a:ext cx="16575629" cy="755767"/>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5" name="Footer Placeholder 4"/>
          <p:cNvSpPr>
            <a:spLocks noGrp="1"/>
          </p:cNvSpPr>
          <p:nvPr>
            <p:ph type="ftr" sz="quarter" idx="11"/>
          </p:nvPr>
        </p:nvSpPr>
        <p:spPr>
          <a:xfrm>
            <a:off x="998692" y="9306717"/>
            <a:ext cx="6172200" cy="547688"/>
          </a:xfrm>
        </p:spPr>
        <p:txBody>
          <a:bodyPr lIns="0" tIns="0" rIns="0" bIns="0"/>
          <a:lstStyle>
            <a:lvl1pPr algn="l">
              <a:defRPr>
                <a:solidFill>
                  <a:schemeClr val="bg1"/>
                </a:solidFill>
              </a:defRPr>
            </a:lvl1pPr>
          </a:lstStyle>
          <a:p>
            <a:r>
              <a:rPr lang="nl-BE"/>
              <a:t>Leerstof verwerken</a:t>
            </a:r>
          </a:p>
        </p:txBody>
      </p:sp>
      <p:sp>
        <p:nvSpPr>
          <p:cNvPr id="6" name="Slide Number Placeholder 5"/>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1648800"/>
            <a:ext cx="18288000" cy="7505700"/>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015177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te afbeelding + floating titel">
    <p:spTree>
      <p:nvGrpSpPr>
        <p:cNvPr id="1" name=""/>
        <p:cNvGrpSpPr/>
        <p:nvPr/>
      </p:nvGrpSpPr>
      <p:grpSpPr>
        <a:xfrm>
          <a:off x="0" y="0"/>
          <a:ext cx="0" cy="0"/>
          <a:chOff x="0" y="0"/>
          <a:chExt cx="0" cy="0"/>
        </a:xfrm>
      </p:grpSpPr>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0"/>
            <a:ext cx="18288000" cy="9154500"/>
          </a:xfrm>
        </p:spPr>
        <p:txBody>
          <a:bodyPr tIns="1440000">
            <a:normAutofit/>
          </a:bodyPr>
          <a:lstStyle>
            <a:lvl1pPr marL="0" indent="0" algn="ctr">
              <a:buNone/>
              <a:defRPr sz="1600"/>
            </a:lvl1pPr>
          </a:lstStyle>
          <a:p>
            <a:endParaRPr lang="nl-BE"/>
          </a:p>
        </p:txBody>
      </p:sp>
      <p:sp>
        <p:nvSpPr>
          <p:cNvPr id="5" name="Footer Placeholder 4"/>
          <p:cNvSpPr>
            <a:spLocks noGrp="1"/>
          </p:cNvSpPr>
          <p:nvPr>
            <p:ph type="ftr" sz="quarter" idx="11"/>
          </p:nvPr>
        </p:nvSpPr>
        <p:spPr>
          <a:xfrm>
            <a:off x="1078173" y="9306717"/>
            <a:ext cx="6299095" cy="547688"/>
          </a:xfrm>
        </p:spPr>
        <p:txBody>
          <a:bodyPr lIns="0" tIns="0" rIns="0" bIns="0"/>
          <a:lstStyle>
            <a:lvl1pPr algn="l">
              <a:defRPr>
                <a:solidFill>
                  <a:schemeClr val="bg1"/>
                </a:solidFill>
              </a:defRPr>
            </a:lvl1pPr>
          </a:lstStyle>
          <a:p>
            <a:r>
              <a:rPr lang="nl-BE"/>
              <a:t>Leerstof verwerken</a:t>
            </a:r>
          </a:p>
        </p:txBody>
      </p:sp>
      <p:sp>
        <p:nvSpPr>
          <p:cNvPr id="6" name="Slide Number Placeholder 5"/>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2" name="Title 1"/>
          <p:cNvSpPr>
            <a:spLocks noGrp="1"/>
          </p:cNvSpPr>
          <p:nvPr>
            <p:ph type="title" hasCustomPrompt="1"/>
          </p:nvPr>
        </p:nvSpPr>
        <p:spPr>
          <a:xfrm>
            <a:off x="12132526" y="7056603"/>
            <a:ext cx="5430645" cy="755767"/>
          </a:xfrm>
          <a:noFill/>
        </p:spPr>
        <p:txBody>
          <a:bodyPr lIns="0" tIns="0" rIns="0" bIns="0" anchor="b">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16" name="Rechte verbindingslijn 15">
            <a:extLst>
              <a:ext uri="{FF2B5EF4-FFF2-40B4-BE49-F238E27FC236}">
                <a16:creationId xmlns:a16="http://schemas.microsoft.com/office/drawing/2014/main" id="{D2D76672-C87D-44F1-A41F-AA2A35C16DAA}"/>
              </a:ext>
            </a:extLst>
          </p:cNvPr>
          <p:cNvCxnSpPr>
            <a:cxnSpLocks/>
          </p:cNvCxnSpPr>
          <p:nvPr userDrawn="1"/>
        </p:nvCxnSpPr>
        <p:spPr>
          <a:xfrm>
            <a:off x="12132526" y="8004995"/>
            <a:ext cx="543064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44008270-98F6-42B1-97B7-B77ADCC6D3D0}"/>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 </a:t>
            </a:r>
            <a:r>
              <a:rPr lang="nl-NL" sz="2000" b="1" err="1">
                <a:solidFill>
                  <a:schemeClr val="tx1"/>
                </a:solidFill>
                <a:latin typeface="+mn-lt"/>
                <a:cs typeface="Arial" panose="020B0604020202020204" pitchFamily="34" charset="0"/>
              </a:rPr>
              <a:t>floating</a:t>
            </a:r>
            <a:r>
              <a:rPr lang="nl-NL" sz="2000" b="1">
                <a:solidFill>
                  <a:schemeClr val="tx1"/>
                </a:solidFill>
                <a:latin typeface="+mn-lt"/>
                <a:cs typeface="Arial" panose="020B0604020202020204" pitchFamily="34" charset="0"/>
              </a:rPr>
              <a:t> titel slide</a:t>
            </a:r>
            <a:endParaRPr lang="en-US" sz="2000" b="1">
              <a:solidFill>
                <a:schemeClr val="tx1"/>
              </a:solidFill>
              <a:latin typeface="+mn-lt"/>
              <a:cs typeface="Arial" panose="020B0604020202020204" pitchFamily="34" charset="0"/>
            </a:endParaRPr>
          </a:p>
        </p:txBody>
      </p:sp>
      <p:sp>
        <p:nvSpPr>
          <p:cNvPr id="13" name="TextBox 46">
            <a:extLst>
              <a:ext uri="{FF2B5EF4-FFF2-40B4-BE49-F238E27FC236}">
                <a16:creationId xmlns:a16="http://schemas.microsoft.com/office/drawing/2014/main" id="{7F1C870B-2989-4A2B-BF54-AD2979A953E7}"/>
              </a:ext>
            </a:extLst>
          </p:cNvPr>
          <p:cNvSpPr txBox="1"/>
          <p:nvPr userDrawn="1"/>
        </p:nvSpPr>
        <p:spPr>
          <a:xfrm>
            <a:off x="0" y="10287000"/>
            <a:ext cx="5166767" cy="707886"/>
          </a:xfrm>
          <a:prstGeom prst="rect">
            <a:avLst/>
          </a:prstGeom>
          <a:noFill/>
        </p:spPr>
        <p:txBody>
          <a:bodyPr wrap="square" rtlCol="0">
            <a:spAutoFit/>
          </a:bodyPr>
          <a:lstStyle/>
          <a:p>
            <a:r>
              <a:rPr lang="nl-NL" sz="1000">
                <a:latin typeface="+mn-lt"/>
                <a:cs typeface="Arial" panose="020B0604020202020204" pitchFamily="34" charset="0"/>
              </a:rPr>
              <a:t>Verplaats na het invoegen van de foto deze weer naar de achtergrond zodat de titel terug vooraan kom te staan. </a:t>
            </a:r>
            <a:r>
              <a:rPr lang="nl-NL" sz="1000" b="1">
                <a:latin typeface="+mn-lt"/>
                <a:cs typeface="Arial" panose="020B0604020202020204" pitchFamily="34" charset="0"/>
              </a:rPr>
              <a:t>(rechtsklikken&gt; naar achtergrond&gt; naar achtergrond)</a:t>
            </a:r>
          </a:p>
          <a:p>
            <a:endParaRPr lang="nl-NL" sz="1000">
              <a:latin typeface="+mn-lt"/>
              <a:cs typeface="Arial" panose="020B0604020202020204" pitchFamily="34" charset="0"/>
            </a:endParaRPr>
          </a:p>
          <a:p>
            <a:r>
              <a:rPr lang="nl-NL" sz="1000">
                <a:latin typeface="+mn-lt"/>
                <a:cs typeface="Arial" panose="020B0604020202020204" pitchFamily="34" charset="0"/>
              </a:rPr>
              <a:t>Indien de tekst niet genoeg zichtbaar is over de foto, verander de kleur van zwart naar wit.</a:t>
            </a:r>
          </a:p>
        </p:txBody>
      </p:sp>
    </p:spTree>
    <p:extLst>
      <p:ext uri="{BB962C8B-B14F-4D97-AF65-F5344CB8AC3E}">
        <p14:creationId xmlns:p14="http://schemas.microsoft.com/office/powerpoint/2010/main" val="1613752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16575629" cy="61038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095886" y="9302751"/>
            <a:ext cx="6172200" cy="547688"/>
          </a:xfrm>
        </p:spPr>
        <p:txBody>
          <a:bodyPr lIns="0" tIns="0" rIns="0" bIns="0"/>
          <a:lstStyle>
            <a:lvl1pPr algn="l">
              <a:defRPr>
                <a:solidFill>
                  <a:schemeClr val="bg1"/>
                </a:solidFill>
              </a:defRPr>
            </a:lvl1pPr>
          </a:lstStyle>
          <a:p>
            <a:r>
              <a:rPr lang="nl-BE"/>
              <a:t>Leerstof verwerken</a:t>
            </a:r>
          </a:p>
        </p:txBody>
      </p:sp>
      <p:sp>
        <p:nvSpPr>
          <p:cNvPr id="12" name="TextBox 4">
            <a:extLst>
              <a:ext uri="{FF2B5EF4-FFF2-40B4-BE49-F238E27FC236}">
                <a16:creationId xmlns:a16="http://schemas.microsoft.com/office/drawing/2014/main" id="{88A2F8C1-53AF-4DEB-9965-55FC86D3788C}"/>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7028344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057275" y="9305925"/>
            <a:ext cx="6172200" cy="547688"/>
          </a:xfrm>
        </p:spPr>
        <p:txBody>
          <a:bodyPr lIns="0" tIns="0" rIns="0" bIns="0"/>
          <a:lstStyle>
            <a:lvl1pPr algn="l">
              <a:defRPr>
                <a:solidFill>
                  <a:schemeClr val="bg1"/>
                </a:solidFill>
              </a:defRPr>
            </a:lvl1pPr>
          </a:lstStyle>
          <a:p>
            <a:r>
              <a:rPr lang="nl-BE"/>
              <a:t>Leerstof verwerken</a:t>
            </a:r>
          </a:p>
        </p:txBody>
      </p:sp>
      <p:sp>
        <p:nvSpPr>
          <p:cNvPr id="4" name="Tijdelijke aanduiding voor tabel 3">
            <a:extLst>
              <a:ext uri="{FF2B5EF4-FFF2-40B4-BE49-F238E27FC236}">
                <a16:creationId xmlns:a16="http://schemas.microsoft.com/office/drawing/2014/main" id="{08476D39-8254-4D49-88E7-E952BF1FA19A}"/>
              </a:ext>
            </a:extLst>
          </p:cNvPr>
          <p:cNvSpPr>
            <a:spLocks noGrp="1" noChangeAspect="1"/>
          </p:cNvSpPr>
          <p:nvPr>
            <p:ph type="tbl" sz="quarter" idx="18"/>
          </p:nvPr>
        </p:nvSpPr>
        <p:spPr>
          <a:xfrm>
            <a:off x="1057275" y="1679575"/>
            <a:ext cx="16575088" cy="6780213"/>
          </a:xfrm>
        </p:spPr>
        <p:txBody>
          <a:bodyPr>
            <a:normAutofit/>
          </a:bodyPr>
          <a:lstStyle>
            <a:lvl1pPr marL="0" indent="0" algn="ctr">
              <a:buNone/>
              <a:defRPr/>
            </a:lvl1pPr>
          </a:lstStyle>
          <a:p>
            <a:endParaRPr lang="nl-BE"/>
          </a:p>
        </p:txBody>
      </p:sp>
      <p:sp>
        <p:nvSpPr>
          <p:cNvPr id="16" name="TextBox 4">
            <a:extLst>
              <a:ext uri="{FF2B5EF4-FFF2-40B4-BE49-F238E27FC236}">
                <a16:creationId xmlns:a16="http://schemas.microsoft.com/office/drawing/2014/main" id="{8C7A8C97-A0A2-4491-BA0D-727C7CE0B7F3}"/>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Tabel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17018830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047749" y="2337516"/>
            <a:ext cx="15773400" cy="6527007"/>
          </a:xfrm>
          <a:prstGeom prst="rect">
            <a:avLst/>
          </a:prstGeom>
        </p:spPr>
        <p:txBody>
          <a:bodyPr vert="horz" lIns="91440" tIns="45720" rIns="91440" bIns="45720" rtlCol="0">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1057275" y="930671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nl-BE"/>
          </a:p>
        </p:txBody>
      </p:sp>
      <p:sp>
        <p:nvSpPr>
          <p:cNvPr id="5" name="Footer Placeholder 4"/>
          <p:cNvSpPr>
            <a:spLocks noGrp="1"/>
          </p:cNvSpPr>
          <p:nvPr>
            <p:ph type="ftr" sz="quarter" idx="3"/>
          </p:nvPr>
        </p:nvSpPr>
        <p:spPr>
          <a:xfrm>
            <a:off x="5729289" y="930671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nl-BE"/>
              <a:t>Leerstof verwerken</a:t>
            </a:r>
          </a:p>
        </p:txBody>
      </p:sp>
      <p:sp>
        <p:nvSpPr>
          <p:cNvPr id="6" name="Slide Number Placeholder 5"/>
          <p:cNvSpPr>
            <a:spLocks noGrp="1"/>
          </p:cNvSpPr>
          <p:nvPr>
            <p:ph type="sldNum" sz="quarter" idx="4"/>
          </p:nvPr>
        </p:nvSpPr>
        <p:spPr>
          <a:xfrm>
            <a:off x="11901489" y="930671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7527A74-2D87-4307-9531-5A57D9647EEB}" type="slidenum">
              <a:rPr lang="nl-BE" smtClean="0"/>
              <a:t>‹nr.›</a:t>
            </a:fld>
            <a:endParaRPr lang="nl-BE"/>
          </a:p>
        </p:txBody>
      </p:sp>
      <p:grpSp>
        <p:nvGrpSpPr>
          <p:cNvPr id="152" name="Groep 151" hidden="1">
            <a:extLst>
              <a:ext uri="{FF2B5EF4-FFF2-40B4-BE49-F238E27FC236}">
                <a16:creationId xmlns:a16="http://schemas.microsoft.com/office/drawing/2014/main" id="{96D591AC-52D8-450B-929B-963FCE587E09}"/>
              </a:ext>
            </a:extLst>
          </p:cNvPr>
          <p:cNvGrpSpPr/>
          <p:nvPr userDrawn="1"/>
        </p:nvGrpSpPr>
        <p:grpSpPr>
          <a:xfrm>
            <a:off x="9527" y="947736"/>
            <a:ext cx="17611724" cy="8907104"/>
            <a:chOff x="9527" y="947736"/>
            <a:chExt cx="17611724" cy="8907104"/>
          </a:xfrm>
        </p:grpSpPr>
        <p:sp>
          <p:nvSpPr>
            <p:cNvPr id="7" name="Rechthoek 6">
              <a:extLst>
                <a:ext uri="{FF2B5EF4-FFF2-40B4-BE49-F238E27FC236}">
                  <a16:creationId xmlns:a16="http://schemas.microsoft.com/office/drawing/2014/main" id="{5B1AEF50-9B49-4815-9BCD-F811CCBDE96D}"/>
                </a:ext>
              </a:extLst>
            </p:cNvPr>
            <p:cNvSpPr/>
            <p:nvPr userDrawn="1"/>
          </p:nvSpPr>
          <p:spPr>
            <a:xfrm>
              <a:off x="10477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 name="Rechthoek 7">
              <a:extLst>
                <a:ext uri="{FF2B5EF4-FFF2-40B4-BE49-F238E27FC236}">
                  <a16:creationId xmlns:a16="http://schemas.microsoft.com/office/drawing/2014/main" id="{0013E965-4C91-4629-BCBA-309E276519D8}"/>
                </a:ext>
              </a:extLst>
            </p:cNvPr>
            <p:cNvSpPr/>
            <p:nvPr userDrawn="1"/>
          </p:nvSpPr>
          <p:spPr>
            <a:xfrm>
              <a:off x="24383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 name="Rechthoek 8">
              <a:extLst>
                <a:ext uri="{FF2B5EF4-FFF2-40B4-BE49-F238E27FC236}">
                  <a16:creationId xmlns:a16="http://schemas.microsoft.com/office/drawing/2014/main" id="{047CC3E9-FE23-40FA-9105-06386A47988D}"/>
                </a:ext>
              </a:extLst>
            </p:cNvPr>
            <p:cNvSpPr/>
            <p:nvPr userDrawn="1"/>
          </p:nvSpPr>
          <p:spPr>
            <a:xfrm>
              <a:off x="38290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 name="Rechthoek 9">
              <a:extLst>
                <a:ext uri="{FF2B5EF4-FFF2-40B4-BE49-F238E27FC236}">
                  <a16:creationId xmlns:a16="http://schemas.microsoft.com/office/drawing/2014/main" id="{704AFB39-29E5-466B-8080-603EA16E9769}"/>
                </a:ext>
              </a:extLst>
            </p:cNvPr>
            <p:cNvSpPr/>
            <p:nvPr userDrawn="1"/>
          </p:nvSpPr>
          <p:spPr>
            <a:xfrm>
              <a:off x="52196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 name="Rechthoek 10">
              <a:extLst>
                <a:ext uri="{FF2B5EF4-FFF2-40B4-BE49-F238E27FC236}">
                  <a16:creationId xmlns:a16="http://schemas.microsoft.com/office/drawing/2014/main" id="{DE95F01D-AC89-4487-8D71-820D19C2A798}"/>
                </a:ext>
              </a:extLst>
            </p:cNvPr>
            <p:cNvSpPr/>
            <p:nvPr userDrawn="1"/>
          </p:nvSpPr>
          <p:spPr>
            <a:xfrm>
              <a:off x="66103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 name="Rechthoek 11">
              <a:extLst>
                <a:ext uri="{FF2B5EF4-FFF2-40B4-BE49-F238E27FC236}">
                  <a16:creationId xmlns:a16="http://schemas.microsoft.com/office/drawing/2014/main" id="{8EE87473-DF20-454E-956D-868992DD95E3}"/>
                </a:ext>
              </a:extLst>
            </p:cNvPr>
            <p:cNvSpPr/>
            <p:nvPr userDrawn="1"/>
          </p:nvSpPr>
          <p:spPr>
            <a:xfrm>
              <a:off x="80009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 name="Rechthoek 12">
              <a:extLst>
                <a:ext uri="{FF2B5EF4-FFF2-40B4-BE49-F238E27FC236}">
                  <a16:creationId xmlns:a16="http://schemas.microsoft.com/office/drawing/2014/main" id="{874F403E-C1C5-49A1-AB1E-D952ECD1A3C0}"/>
                </a:ext>
              </a:extLst>
            </p:cNvPr>
            <p:cNvSpPr/>
            <p:nvPr userDrawn="1"/>
          </p:nvSpPr>
          <p:spPr>
            <a:xfrm>
              <a:off x="93916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 name="Rechthoek 13">
              <a:extLst>
                <a:ext uri="{FF2B5EF4-FFF2-40B4-BE49-F238E27FC236}">
                  <a16:creationId xmlns:a16="http://schemas.microsoft.com/office/drawing/2014/main" id="{C9E884AD-0FEF-4BD2-A998-8599C8373C3C}"/>
                </a:ext>
              </a:extLst>
            </p:cNvPr>
            <p:cNvSpPr/>
            <p:nvPr userDrawn="1"/>
          </p:nvSpPr>
          <p:spPr>
            <a:xfrm>
              <a:off x="107822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 name="Rechthoek 14">
              <a:extLst>
                <a:ext uri="{FF2B5EF4-FFF2-40B4-BE49-F238E27FC236}">
                  <a16:creationId xmlns:a16="http://schemas.microsoft.com/office/drawing/2014/main" id="{D256C055-1080-43A4-B77B-BE6AF35B62D4}"/>
                </a:ext>
              </a:extLst>
            </p:cNvPr>
            <p:cNvSpPr/>
            <p:nvPr userDrawn="1"/>
          </p:nvSpPr>
          <p:spPr>
            <a:xfrm>
              <a:off x="121729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6" name="Rechthoek 15">
              <a:extLst>
                <a:ext uri="{FF2B5EF4-FFF2-40B4-BE49-F238E27FC236}">
                  <a16:creationId xmlns:a16="http://schemas.microsoft.com/office/drawing/2014/main" id="{49150C84-EC4E-49DC-A50B-8CB65A5B4E38}"/>
                </a:ext>
              </a:extLst>
            </p:cNvPr>
            <p:cNvSpPr/>
            <p:nvPr userDrawn="1"/>
          </p:nvSpPr>
          <p:spPr>
            <a:xfrm>
              <a:off x="135635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7" name="Rechthoek 16">
              <a:extLst>
                <a:ext uri="{FF2B5EF4-FFF2-40B4-BE49-F238E27FC236}">
                  <a16:creationId xmlns:a16="http://schemas.microsoft.com/office/drawing/2014/main" id="{768696D7-C9AD-4261-951F-6EEC883DEF55}"/>
                </a:ext>
              </a:extLst>
            </p:cNvPr>
            <p:cNvSpPr/>
            <p:nvPr userDrawn="1"/>
          </p:nvSpPr>
          <p:spPr>
            <a:xfrm>
              <a:off x="149542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8" name="Rechthoek 17">
              <a:extLst>
                <a:ext uri="{FF2B5EF4-FFF2-40B4-BE49-F238E27FC236}">
                  <a16:creationId xmlns:a16="http://schemas.microsoft.com/office/drawing/2014/main" id="{4F32DDC9-5209-4AF1-94DC-0436FEBA7E19}"/>
                </a:ext>
              </a:extLst>
            </p:cNvPr>
            <p:cNvSpPr/>
            <p:nvPr userDrawn="1"/>
          </p:nvSpPr>
          <p:spPr>
            <a:xfrm>
              <a:off x="163448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9" name="Rechthoek 18">
              <a:extLst>
                <a:ext uri="{FF2B5EF4-FFF2-40B4-BE49-F238E27FC236}">
                  <a16:creationId xmlns:a16="http://schemas.microsoft.com/office/drawing/2014/main" id="{FE41BF45-0904-4462-9B83-6771D719E1DC}"/>
                </a:ext>
              </a:extLst>
            </p:cNvPr>
            <p:cNvSpPr/>
            <p:nvPr userDrawn="1"/>
          </p:nvSpPr>
          <p:spPr>
            <a:xfrm>
              <a:off x="10477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0" name="Rechthoek 19">
              <a:extLst>
                <a:ext uri="{FF2B5EF4-FFF2-40B4-BE49-F238E27FC236}">
                  <a16:creationId xmlns:a16="http://schemas.microsoft.com/office/drawing/2014/main" id="{E6E4105E-EDE3-4A6A-9137-9B893F07821C}"/>
                </a:ext>
              </a:extLst>
            </p:cNvPr>
            <p:cNvSpPr/>
            <p:nvPr userDrawn="1"/>
          </p:nvSpPr>
          <p:spPr>
            <a:xfrm>
              <a:off x="24383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1" name="Rechthoek 20">
              <a:extLst>
                <a:ext uri="{FF2B5EF4-FFF2-40B4-BE49-F238E27FC236}">
                  <a16:creationId xmlns:a16="http://schemas.microsoft.com/office/drawing/2014/main" id="{18BD591C-60CB-40FE-A88E-508FADBCFFE2}"/>
                </a:ext>
              </a:extLst>
            </p:cNvPr>
            <p:cNvSpPr/>
            <p:nvPr userDrawn="1"/>
          </p:nvSpPr>
          <p:spPr>
            <a:xfrm>
              <a:off x="38290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2" name="Rechthoek 21">
              <a:extLst>
                <a:ext uri="{FF2B5EF4-FFF2-40B4-BE49-F238E27FC236}">
                  <a16:creationId xmlns:a16="http://schemas.microsoft.com/office/drawing/2014/main" id="{65DAAF1A-E757-47AD-BBA1-2678A21A485D}"/>
                </a:ext>
              </a:extLst>
            </p:cNvPr>
            <p:cNvSpPr/>
            <p:nvPr userDrawn="1"/>
          </p:nvSpPr>
          <p:spPr>
            <a:xfrm>
              <a:off x="52196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3" name="Rechthoek 22">
              <a:extLst>
                <a:ext uri="{FF2B5EF4-FFF2-40B4-BE49-F238E27FC236}">
                  <a16:creationId xmlns:a16="http://schemas.microsoft.com/office/drawing/2014/main" id="{870D86A4-B151-4487-8A41-8610F56D0D9E}"/>
                </a:ext>
              </a:extLst>
            </p:cNvPr>
            <p:cNvSpPr/>
            <p:nvPr userDrawn="1"/>
          </p:nvSpPr>
          <p:spPr>
            <a:xfrm>
              <a:off x="66103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4" name="Rechthoek 23">
              <a:extLst>
                <a:ext uri="{FF2B5EF4-FFF2-40B4-BE49-F238E27FC236}">
                  <a16:creationId xmlns:a16="http://schemas.microsoft.com/office/drawing/2014/main" id="{C4A5E95D-002F-40B3-A01A-A1CD9A8BD77A}"/>
                </a:ext>
              </a:extLst>
            </p:cNvPr>
            <p:cNvSpPr/>
            <p:nvPr userDrawn="1"/>
          </p:nvSpPr>
          <p:spPr>
            <a:xfrm>
              <a:off x="80009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5" name="Rechthoek 24">
              <a:extLst>
                <a:ext uri="{FF2B5EF4-FFF2-40B4-BE49-F238E27FC236}">
                  <a16:creationId xmlns:a16="http://schemas.microsoft.com/office/drawing/2014/main" id="{DD99907A-EAED-43E6-A032-99E0A25FD405}"/>
                </a:ext>
              </a:extLst>
            </p:cNvPr>
            <p:cNvSpPr/>
            <p:nvPr userDrawn="1"/>
          </p:nvSpPr>
          <p:spPr>
            <a:xfrm>
              <a:off x="93916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6" name="Rechthoek 25">
              <a:extLst>
                <a:ext uri="{FF2B5EF4-FFF2-40B4-BE49-F238E27FC236}">
                  <a16:creationId xmlns:a16="http://schemas.microsoft.com/office/drawing/2014/main" id="{AAAA5CBA-E6E7-402A-9803-6AB0B60E3008}"/>
                </a:ext>
              </a:extLst>
            </p:cNvPr>
            <p:cNvSpPr/>
            <p:nvPr userDrawn="1"/>
          </p:nvSpPr>
          <p:spPr>
            <a:xfrm>
              <a:off x="107822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7" name="Rechthoek 26">
              <a:extLst>
                <a:ext uri="{FF2B5EF4-FFF2-40B4-BE49-F238E27FC236}">
                  <a16:creationId xmlns:a16="http://schemas.microsoft.com/office/drawing/2014/main" id="{70C87857-C1F4-4A6A-86EC-D9ABAD3EECFF}"/>
                </a:ext>
              </a:extLst>
            </p:cNvPr>
            <p:cNvSpPr/>
            <p:nvPr userDrawn="1"/>
          </p:nvSpPr>
          <p:spPr>
            <a:xfrm>
              <a:off x="121729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8" name="Rechthoek 27">
              <a:extLst>
                <a:ext uri="{FF2B5EF4-FFF2-40B4-BE49-F238E27FC236}">
                  <a16:creationId xmlns:a16="http://schemas.microsoft.com/office/drawing/2014/main" id="{6AE32341-9677-4F5F-BC1E-F5B8066C8E55}"/>
                </a:ext>
              </a:extLst>
            </p:cNvPr>
            <p:cNvSpPr/>
            <p:nvPr userDrawn="1"/>
          </p:nvSpPr>
          <p:spPr>
            <a:xfrm>
              <a:off x="135635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9" name="Rechthoek 28">
              <a:extLst>
                <a:ext uri="{FF2B5EF4-FFF2-40B4-BE49-F238E27FC236}">
                  <a16:creationId xmlns:a16="http://schemas.microsoft.com/office/drawing/2014/main" id="{790AE487-B602-4996-9005-2FB1EF049A62}"/>
                </a:ext>
              </a:extLst>
            </p:cNvPr>
            <p:cNvSpPr/>
            <p:nvPr userDrawn="1"/>
          </p:nvSpPr>
          <p:spPr>
            <a:xfrm>
              <a:off x="149542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0" name="Rechthoek 29">
              <a:extLst>
                <a:ext uri="{FF2B5EF4-FFF2-40B4-BE49-F238E27FC236}">
                  <a16:creationId xmlns:a16="http://schemas.microsoft.com/office/drawing/2014/main" id="{A6FCA990-CADB-496F-A578-80BBCEC57B2B}"/>
                </a:ext>
              </a:extLst>
            </p:cNvPr>
            <p:cNvSpPr/>
            <p:nvPr userDrawn="1"/>
          </p:nvSpPr>
          <p:spPr>
            <a:xfrm>
              <a:off x="163448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1" name="Rechthoek 30">
              <a:extLst>
                <a:ext uri="{FF2B5EF4-FFF2-40B4-BE49-F238E27FC236}">
                  <a16:creationId xmlns:a16="http://schemas.microsoft.com/office/drawing/2014/main" id="{480F65BC-7188-441F-8BC1-7B3F9F29B66F}"/>
                </a:ext>
              </a:extLst>
            </p:cNvPr>
            <p:cNvSpPr/>
            <p:nvPr userDrawn="1"/>
          </p:nvSpPr>
          <p:spPr>
            <a:xfrm>
              <a:off x="10477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2" name="Rechthoek 31">
              <a:extLst>
                <a:ext uri="{FF2B5EF4-FFF2-40B4-BE49-F238E27FC236}">
                  <a16:creationId xmlns:a16="http://schemas.microsoft.com/office/drawing/2014/main" id="{9BFD8BBE-5047-424E-871B-1B15C1DF2259}"/>
                </a:ext>
              </a:extLst>
            </p:cNvPr>
            <p:cNvSpPr/>
            <p:nvPr userDrawn="1"/>
          </p:nvSpPr>
          <p:spPr>
            <a:xfrm>
              <a:off x="24383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3" name="Rechthoek 32">
              <a:extLst>
                <a:ext uri="{FF2B5EF4-FFF2-40B4-BE49-F238E27FC236}">
                  <a16:creationId xmlns:a16="http://schemas.microsoft.com/office/drawing/2014/main" id="{F01F39E3-9401-4551-8EC1-959531EAEBB0}"/>
                </a:ext>
              </a:extLst>
            </p:cNvPr>
            <p:cNvSpPr/>
            <p:nvPr userDrawn="1"/>
          </p:nvSpPr>
          <p:spPr>
            <a:xfrm>
              <a:off x="38290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4" name="Rechthoek 33">
              <a:extLst>
                <a:ext uri="{FF2B5EF4-FFF2-40B4-BE49-F238E27FC236}">
                  <a16:creationId xmlns:a16="http://schemas.microsoft.com/office/drawing/2014/main" id="{4638604A-5A5B-4EB0-84D7-3A112C38892D}"/>
                </a:ext>
              </a:extLst>
            </p:cNvPr>
            <p:cNvSpPr/>
            <p:nvPr userDrawn="1"/>
          </p:nvSpPr>
          <p:spPr>
            <a:xfrm>
              <a:off x="52196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5" name="Rechthoek 34">
              <a:extLst>
                <a:ext uri="{FF2B5EF4-FFF2-40B4-BE49-F238E27FC236}">
                  <a16:creationId xmlns:a16="http://schemas.microsoft.com/office/drawing/2014/main" id="{90136574-DDF6-4FC5-BB12-2DBB04FF5282}"/>
                </a:ext>
              </a:extLst>
            </p:cNvPr>
            <p:cNvSpPr/>
            <p:nvPr userDrawn="1"/>
          </p:nvSpPr>
          <p:spPr>
            <a:xfrm>
              <a:off x="66103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6" name="Rechthoek 35">
              <a:extLst>
                <a:ext uri="{FF2B5EF4-FFF2-40B4-BE49-F238E27FC236}">
                  <a16:creationId xmlns:a16="http://schemas.microsoft.com/office/drawing/2014/main" id="{C67C375E-8DB6-4F8F-AF37-1735B105F4E9}"/>
                </a:ext>
              </a:extLst>
            </p:cNvPr>
            <p:cNvSpPr/>
            <p:nvPr userDrawn="1"/>
          </p:nvSpPr>
          <p:spPr>
            <a:xfrm>
              <a:off x="80009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7" name="Rechthoek 36">
              <a:extLst>
                <a:ext uri="{FF2B5EF4-FFF2-40B4-BE49-F238E27FC236}">
                  <a16:creationId xmlns:a16="http://schemas.microsoft.com/office/drawing/2014/main" id="{1F96FF38-CB0F-4E39-9E6C-BC93D6A770E7}"/>
                </a:ext>
              </a:extLst>
            </p:cNvPr>
            <p:cNvSpPr/>
            <p:nvPr userDrawn="1"/>
          </p:nvSpPr>
          <p:spPr>
            <a:xfrm>
              <a:off x="93916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8" name="Rechthoek 37">
              <a:extLst>
                <a:ext uri="{FF2B5EF4-FFF2-40B4-BE49-F238E27FC236}">
                  <a16:creationId xmlns:a16="http://schemas.microsoft.com/office/drawing/2014/main" id="{DDA93778-B0C3-4B91-A932-441F99F61D4F}"/>
                </a:ext>
              </a:extLst>
            </p:cNvPr>
            <p:cNvSpPr/>
            <p:nvPr userDrawn="1"/>
          </p:nvSpPr>
          <p:spPr>
            <a:xfrm>
              <a:off x="107822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9" name="Rechthoek 38">
              <a:extLst>
                <a:ext uri="{FF2B5EF4-FFF2-40B4-BE49-F238E27FC236}">
                  <a16:creationId xmlns:a16="http://schemas.microsoft.com/office/drawing/2014/main" id="{B634EDDC-A20B-4948-835C-49AEA4EE3351}"/>
                </a:ext>
              </a:extLst>
            </p:cNvPr>
            <p:cNvSpPr/>
            <p:nvPr userDrawn="1"/>
          </p:nvSpPr>
          <p:spPr>
            <a:xfrm>
              <a:off x="121729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0" name="Rechthoek 39">
              <a:extLst>
                <a:ext uri="{FF2B5EF4-FFF2-40B4-BE49-F238E27FC236}">
                  <a16:creationId xmlns:a16="http://schemas.microsoft.com/office/drawing/2014/main" id="{53471B16-7ED3-4C2F-957C-190CE4E1F4F6}"/>
                </a:ext>
              </a:extLst>
            </p:cNvPr>
            <p:cNvSpPr/>
            <p:nvPr userDrawn="1"/>
          </p:nvSpPr>
          <p:spPr>
            <a:xfrm>
              <a:off x="135635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1" name="Rechthoek 40">
              <a:extLst>
                <a:ext uri="{FF2B5EF4-FFF2-40B4-BE49-F238E27FC236}">
                  <a16:creationId xmlns:a16="http://schemas.microsoft.com/office/drawing/2014/main" id="{31636679-E456-4F98-BA01-79E337BD37A1}"/>
                </a:ext>
              </a:extLst>
            </p:cNvPr>
            <p:cNvSpPr/>
            <p:nvPr userDrawn="1"/>
          </p:nvSpPr>
          <p:spPr>
            <a:xfrm>
              <a:off x="149542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2" name="Rechthoek 41">
              <a:extLst>
                <a:ext uri="{FF2B5EF4-FFF2-40B4-BE49-F238E27FC236}">
                  <a16:creationId xmlns:a16="http://schemas.microsoft.com/office/drawing/2014/main" id="{3E33FF96-84EB-414F-ABCD-14B9B2717855}"/>
                </a:ext>
              </a:extLst>
            </p:cNvPr>
            <p:cNvSpPr/>
            <p:nvPr userDrawn="1"/>
          </p:nvSpPr>
          <p:spPr>
            <a:xfrm>
              <a:off x="163448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3" name="Rechthoek 42">
              <a:extLst>
                <a:ext uri="{FF2B5EF4-FFF2-40B4-BE49-F238E27FC236}">
                  <a16:creationId xmlns:a16="http://schemas.microsoft.com/office/drawing/2014/main" id="{B191276C-BEAD-496C-9003-D656D32B3B9C}"/>
                </a:ext>
              </a:extLst>
            </p:cNvPr>
            <p:cNvSpPr/>
            <p:nvPr userDrawn="1"/>
          </p:nvSpPr>
          <p:spPr>
            <a:xfrm>
              <a:off x="10477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4" name="Rechthoek 43">
              <a:extLst>
                <a:ext uri="{FF2B5EF4-FFF2-40B4-BE49-F238E27FC236}">
                  <a16:creationId xmlns:a16="http://schemas.microsoft.com/office/drawing/2014/main" id="{5B8EF463-5AD6-4FCF-899E-72D7EE4833EE}"/>
                </a:ext>
              </a:extLst>
            </p:cNvPr>
            <p:cNvSpPr/>
            <p:nvPr userDrawn="1"/>
          </p:nvSpPr>
          <p:spPr>
            <a:xfrm>
              <a:off x="24383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5" name="Rechthoek 44">
              <a:extLst>
                <a:ext uri="{FF2B5EF4-FFF2-40B4-BE49-F238E27FC236}">
                  <a16:creationId xmlns:a16="http://schemas.microsoft.com/office/drawing/2014/main" id="{3D4E124A-0400-4917-AC56-18310ADEEB89}"/>
                </a:ext>
              </a:extLst>
            </p:cNvPr>
            <p:cNvSpPr/>
            <p:nvPr userDrawn="1"/>
          </p:nvSpPr>
          <p:spPr>
            <a:xfrm>
              <a:off x="38290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6" name="Rechthoek 45">
              <a:extLst>
                <a:ext uri="{FF2B5EF4-FFF2-40B4-BE49-F238E27FC236}">
                  <a16:creationId xmlns:a16="http://schemas.microsoft.com/office/drawing/2014/main" id="{D181E518-CEB9-4311-9137-8DB98177815F}"/>
                </a:ext>
              </a:extLst>
            </p:cNvPr>
            <p:cNvSpPr/>
            <p:nvPr userDrawn="1"/>
          </p:nvSpPr>
          <p:spPr>
            <a:xfrm>
              <a:off x="52196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7" name="Rechthoek 46">
              <a:extLst>
                <a:ext uri="{FF2B5EF4-FFF2-40B4-BE49-F238E27FC236}">
                  <a16:creationId xmlns:a16="http://schemas.microsoft.com/office/drawing/2014/main" id="{39163085-7926-4628-AD5A-152BB33B0DA8}"/>
                </a:ext>
              </a:extLst>
            </p:cNvPr>
            <p:cNvSpPr/>
            <p:nvPr userDrawn="1"/>
          </p:nvSpPr>
          <p:spPr>
            <a:xfrm>
              <a:off x="66103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8" name="Rechthoek 47">
              <a:extLst>
                <a:ext uri="{FF2B5EF4-FFF2-40B4-BE49-F238E27FC236}">
                  <a16:creationId xmlns:a16="http://schemas.microsoft.com/office/drawing/2014/main" id="{83734956-20CD-44A5-8156-18D16B078947}"/>
                </a:ext>
              </a:extLst>
            </p:cNvPr>
            <p:cNvSpPr/>
            <p:nvPr userDrawn="1"/>
          </p:nvSpPr>
          <p:spPr>
            <a:xfrm>
              <a:off x="80009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9" name="Rechthoek 48">
              <a:extLst>
                <a:ext uri="{FF2B5EF4-FFF2-40B4-BE49-F238E27FC236}">
                  <a16:creationId xmlns:a16="http://schemas.microsoft.com/office/drawing/2014/main" id="{C2BD56DB-A479-4659-B8A8-FA8BD2A15593}"/>
                </a:ext>
              </a:extLst>
            </p:cNvPr>
            <p:cNvSpPr/>
            <p:nvPr userDrawn="1"/>
          </p:nvSpPr>
          <p:spPr>
            <a:xfrm>
              <a:off x="93916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0" name="Rechthoek 49">
              <a:extLst>
                <a:ext uri="{FF2B5EF4-FFF2-40B4-BE49-F238E27FC236}">
                  <a16:creationId xmlns:a16="http://schemas.microsoft.com/office/drawing/2014/main" id="{3570E184-A710-447B-B9FF-99262392D498}"/>
                </a:ext>
              </a:extLst>
            </p:cNvPr>
            <p:cNvSpPr/>
            <p:nvPr userDrawn="1"/>
          </p:nvSpPr>
          <p:spPr>
            <a:xfrm>
              <a:off x="107822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1" name="Rechthoek 50">
              <a:extLst>
                <a:ext uri="{FF2B5EF4-FFF2-40B4-BE49-F238E27FC236}">
                  <a16:creationId xmlns:a16="http://schemas.microsoft.com/office/drawing/2014/main" id="{D8EA7E2F-4E27-416D-861C-0095FB49F4E9}"/>
                </a:ext>
              </a:extLst>
            </p:cNvPr>
            <p:cNvSpPr/>
            <p:nvPr userDrawn="1"/>
          </p:nvSpPr>
          <p:spPr>
            <a:xfrm>
              <a:off x="121729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2" name="Rechthoek 51">
              <a:extLst>
                <a:ext uri="{FF2B5EF4-FFF2-40B4-BE49-F238E27FC236}">
                  <a16:creationId xmlns:a16="http://schemas.microsoft.com/office/drawing/2014/main" id="{8636855F-D700-443F-81B1-672D7072F301}"/>
                </a:ext>
              </a:extLst>
            </p:cNvPr>
            <p:cNvSpPr/>
            <p:nvPr userDrawn="1"/>
          </p:nvSpPr>
          <p:spPr>
            <a:xfrm>
              <a:off x="135635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3" name="Rechthoek 52">
              <a:extLst>
                <a:ext uri="{FF2B5EF4-FFF2-40B4-BE49-F238E27FC236}">
                  <a16:creationId xmlns:a16="http://schemas.microsoft.com/office/drawing/2014/main" id="{3430E2ED-BDD5-4076-99CB-8E8C712E3C51}"/>
                </a:ext>
              </a:extLst>
            </p:cNvPr>
            <p:cNvSpPr/>
            <p:nvPr userDrawn="1"/>
          </p:nvSpPr>
          <p:spPr>
            <a:xfrm>
              <a:off x="149542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4" name="Rechthoek 53">
              <a:extLst>
                <a:ext uri="{FF2B5EF4-FFF2-40B4-BE49-F238E27FC236}">
                  <a16:creationId xmlns:a16="http://schemas.microsoft.com/office/drawing/2014/main" id="{ADDC9361-C617-4A5A-AEB6-FE7BDBD7B991}"/>
                </a:ext>
              </a:extLst>
            </p:cNvPr>
            <p:cNvSpPr/>
            <p:nvPr userDrawn="1"/>
          </p:nvSpPr>
          <p:spPr>
            <a:xfrm>
              <a:off x="163448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5" name="Rechthoek 54">
              <a:extLst>
                <a:ext uri="{FF2B5EF4-FFF2-40B4-BE49-F238E27FC236}">
                  <a16:creationId xmlns:a16="http://schemas.microsoft.com/office/drawing/2014/main" id="{AC9D498F-4155-4D2F-A335-5B49628AF8FE}"/>
                </a:ext>
              </a:extLst>
            </p:cNvPr>
            <p:cNvSpPr/>
            <p:nvPr userDrawn="1"/>
          </p:nvSpPr>
          <p:spPr>
            <a:xfrm>
              <a:off x="10477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6" name="Rechthoek 55">
              <a:extLst>
                <a:ext uri="{FF2B5EF4-FFF2-40B4-BE49-F238E27FC236}">
                  <a16:creationId xmlns:a16="http://schemas.microsoft.com/office/drawing/2014/main" id="{337532BF-6611-4233-81B0-16C5A86A45A8}"/>
                </a:ext>
              </a:extLst>
            </p:cNvPr>
            <p:cNvSpPr/>
            <p:nvPr userDrawn="1"/>
          </p:nvSpPr>
          <p:spPr>
            <a:xfrm>
              <a:off x="24383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7" name="Rechthoek 56">
              <a:extLst>
                <a:ext uri="{FF2B5EF4-FFF2-40B4-BE49-F238E27FC236}">
                  <a16:creationId xmlns:a16="http://schemas.microsoft.com/office/drawing/2014/main" id="{3D587D00-FBD4-4B34-8068-E8BA96801328}"/>
                </a:ext>
              </a:extLst>
            </p:cNvPr>
            <p:cNvSpPr/>
            <p:nvPr userDrawn="1"/>
          </p:nvSpPr>
          <p:spPr>
            <a:xfrm>
              <a:off x="38290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8" name="Rechthoek 57">
              <a:extLst>
                <a:ext uri="{FF2B5EF4-FFF2-40B4-BE49-F238E27FC236}">
                  <a16:creationId xmlns:a16="http://schemas.microsoft.com/office/drawing/2014/main" id="{11859AA9-5C67-4644-866E-DE73D0965300}"/>
                </a:ext>
              </a:extLst>
            </p:cNvPr>
            <p:cNvSpPr/>
            <p:nvPr userDrawn="1"/>
          </p:nvSpPr>
          <p:spPr>
            <a:xfrm>
              <a:off x="52196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9" name="Rechthoek 58">
              <a:extLst>
                <a:ext uri="{FF2B5EF4-FFF2-40B4-BE49-F238E27FC236}">
                  <a16:creationId xmlns:a16="http://schemas.microsoft.com/office/drawing/2014/main" id="{FB2791C2-6CA0-4D2D-9ADD-178F7FAD88E8}"/>
                </a:ext>
              </a:extLst>
            </p:cNvPr>
            <p:cNvSpPr/>
            <p:nvPr userDrawn="1"/>
          </p:nvSpPr>
          <p:spPr>
            <a:xfrm>
              <a:off x="66103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0" name="Rechthoek 59">
              <a:extLst>
                <a:ext uri="{FF2B5EF4-FFF2-40B4-BE49-F238E27FC236}">
                  <a16:creationId xmlns:a16="http://schemas.microsoft.com/office/drawing/2014/main" id="{904D5CC7-402A-4753-95BF-839E3B97E4EF}"/>
                </a:ext>
              </a:extLst>
            </p:cNvPr>
            <p:cNvSpPr/>
            <p:nvPr userDrawn="1"/>
          </p:nvSpPr>
          <p:spPr>
            <a:xfrm>
              <a:off x="80009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1" name="Rechthoek 60">
              <a:extLst>
                <a:ext uri="{FF2B5EF4-FFF2-40B4-BE49-F238E27FC236}">
                  <a16:creationId xmlns:a16="http://schemas.microsoft.com/office/drawing/2014/main" id="{92C59641-77C0-4A74-B949-DCD6A7821951}"/>
                </a:ext>
              </a:extLst>
            </p:cNvPr>
            <p:cNvSpPr/>
            <p:nvPr userDrawn="1"/>
          </p:nvSpPr>
          <p:spPr>
            <a:xfrm>
              <a:off x="93916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2" name="Rechthoek 61">
              <a:extLst>
                <a:ext uri="{FF2B5EF4-FFF2-40B4-BE49-F238E27FC236}">
                  <a16:creationId xmlns:a16="http://schemas.microsoft.com/office/drawing/2014/main" id="{59093287-1D7A-4502-838F-94D0F13784EB}"/>
                </a:ext>
              </a:extLst>
            </p:cNvPr>
            <p:cNvSpPr/>
            <p:nvPr userDrawn="1"/>
          </p:nvSpPr>
          <p:spPr>
            <a:xfrm>
              <a:off x="107822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3" name="Rechthoek 62">
              <a:extLst>
                <a:ext uri="{FF2B5EF4-FFF2-40B4-BE49-F238E27FC236}">
                  <a16:creationId xmlns:a16="http://schemas.microsoft.com/office/drawing/2014/main" id="{512CACC4-6131-47E2-8C83-EC6F762CF25C}"/>
                </a:ext>
              </a:extLst>
            </p:cNvPr>
            <p:cNvSpPr/>
            <p:nvPr userDrawn="1"/>
          </p:nvSpPr>
          <p:spPr>
            <a:xfrm>
              <a:off x="121729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4" name="Rechthoek 63">
              <a:extLst>
                <a:ext uri="{FF2B5EF4-FFF2-40B4-BE49-F238E27FC236}">
                  <a16:creationId xmlns:a16="http://schemas.microsoft.com/office/drawing/2014/main" id="{C258E187-3B1A-4611-9A01-4D42869C647B}"/>
                </a:ext>
              </a:extLst>
            </p:cNvPr>
            <p:cNvSpPr/>
            <p:nvPr userDrawn="1"/>
          </p:nvSpPr>
          <p:spPr>
            <a:xfrm>
              <a:off x="135635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5" name="Rechthoek 64">
              <a:extLst>
                <a:ext uri="{FF2B5EF4-FFF2-40B4-BE49-F238E27FC236}">
                  <a16:creationId xmlns:a16="http://schemas.microsoft.com/office/drawing/2014/main" id="{B1D4C479-0E67-4180-903E-BE2119BFB3B4}"/>
                </a:ext>
              </a:extLst>
            </p:cNvPr>
            <p:cNvSpPr/>
            <p:nvPr userDrawn="1"/>
          </p:nvSpPr>
          <p:spPr>
            <a:xfrm>
              <a:off x="149542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6" name="Rechthoek 65">
              <a:extLst>
                <a:ext uri="{FF2B5EF4-FFF2-40B4-BE49-F238E27FC236}">
                  <a16:creationId xmlns:a16="http://schemas.microsoft.com/office/drawing/2014/main" id="{9C8936E6-1ED5-4CE2-8879-07133E737D03}"/>
                </a:ext>
              </a:extLst>
            </p:cNvPr>
            <p:cNvSpPr/>
            <p:nvPr userDrawn="1"/>
          </p:nvSpPr>
          <p:spPr>
            <a:xfrm>
              <a:off x="163448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7" name="Rechthoek 66">
              <a:extLst>
                <a:ext uri="{FF2B5EF4-FFF2-40B4-BE49-F238E27FC236}">
                  <a16:creationId xmlns:a16="http://schemas.microsoft.com/office/drawing/2014/main" id="{C9EEFD06-F5C0-4B9C-AC43-82E32C88DEAB}"/>
                </a:ext>
              </a:extLst>
            </p:cNvPr>
            <p:cNvSpPr/>
            <p:nvPr userDrawn="1"/>
          </p:nvSpPr>
          <p:spPr>
            <a:xfrm>
              <a:off x="10477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8" name="Rechthoek 67">
              <a:extLst>
                <a:ext uri="{FF2B5EF4-FFF2-40B4-BE49-F238E27FC236}">
                  <a16:creationId xmlns:a16="http://schemas.microsoft.com/office/drawing/2014/main" id="{AFAB9AA9-7C6F-4F35-81E3-5E8DD8CE16FA}"/>
                </a:ext>
              </a:extLst>
            </p:cNvPr>
            <p:cNvSpPr/>
            <p:nvPr userDrawn="1"/>
          </p:nvSpPr>
          <p:spPr>
            <a:xfrm>
              <a:off x="24383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9" name="Rechthoek 68">
              <a:extLst>
                <a:ext uri="{FF2B5EF4-FFF2-40B4-BE49-F238E27FC236}">
                  <a16:creationId xmlns:a16="http://schemas.microsoft.com/office/drawing/2014/main" id="{21E6D803-8ACD-497F-879D-509BAF7E77B4}"/>
                </a:ext>
              </a:extLst>
            </p:cNvPr>
            <p:cNvSpPr/>
            <p:nvPr userDrawn="1"/>
          </p:nvSpPr>
          <p:spPr>
            <a:xfrm>
              <a:off x="38290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0" name="Rechthoek 69">
              <a:extLst>
                <a:ext uri="{FF2B5EF4-FFF2-40B4-BE49-F238E27FC236}">
                  <a16:creationId xmlns:a16="http://schemas.microsoft.com/office/drawing/2014/main" id="{3437667D-E52D-4864-B330-E11CEB796E68}"/>
                </a:ext>
              </a:extLst>
            </p:cNvPr>
            <p:cNvSpPr/>
            <p:nvPr userDrawn="1"/>
          </p:nvSpPr>
          <p:spPr>
            <a:xfrm>
              <a:off x="52196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1" name="Rechthoek 70">
              <a:extLst>
                <a:ext uri="{FF2B5EF4-FFF2-40B4-BE49-F238E27FC236}">
                  <a16:creationId xmlns:a16="http://schemas.microsoft.com/office/drawing/2014/main" id="{AC8C857A-9782-4E0E-85FA-989D80A33D5B}"/>
                </a:ext>
              </a:extLst>
            </p:cNvPr>
            <p:cNvSpPr/>
            <p:nvPr userDrawn="1"/>
          </p:nvSpPr>
          <p:spPr>
            <a:xfrm>
              <a:off x="66103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2" name="Rechthoek 71">
              <a:extLst>
                <a:ext uri="{FF2B5EF4-FFF2-40B4-BE49-F238E27FC236}">
                  <a16:creationId xmlns:a16="http://schemas.microsoft.com/office/drawing/2014/main" id="{13706F80-0AB1-47BD-BFBF-2135CE302E5E}"/>
                </a:ext>
              </a:extLst>
            </p:cNvPr>
            <p:cNvSpPr/>
            <p:nvPr userDrawn="1"/>
          </p:nvSpPr>
          <p:spPr>
            <a:xfrm>
              <a:off x="80009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3" name="Rechthoek 72">
              <a:extLst>
                <a:ext uri="{FF2B5EF4-FFF2-40B4-BE49-F238E27FC236}">
                  <a16:creationId xmlns:a16="http://schemas.microsoft.com/office/drawing/2014/main" id="{DDB7FB69-42A6-4F4A-BBBB-EF910BD9517E}"/>
                </a:ext>
              </a:extLst>
            </p:cNvPr>
            <p:cNvSpPr/>
            <p:nvPr userDrawn="1"/>
          </p:nvSpPr>
          <p:spPr>
            <a:xfrm>
              <a:off x="93916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4" name="Rechthoek 73">
              <a:extLst>
                <a:ext uri="{FF2B5EF4-FFF2-40B4-BE49-F238E27FC236}">
                  <a16:creationId xmlns:a16="http://schemas.microsoft.com/office/drawing/2014/main" id="{F70197D9-8207-423E-8355-C4718C41CBCF}"/>
                </a:ext>
              </a:extLst>
            </p:cNvPr>
            <p:cNvSpPr/>
            <p:nvPr userDrawn="1"/>
          </p:nvSpPr>
          <p:spPr>
            <a:xfrm>
              <a:off x="107822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5" name="Rechthoek 74">
              <a:extLst>
                <a:ext uri="{FF2B5EF4-FFF2-40B4-BE49-F238E27FC236}">
                  <a16:creationId xmlns:a16="http://schemas.microsoft.com/office/drawing/2014/main" id="{1E0D3499-D858-46B1-B897-09933731A297}"/>
                </a:ext>
              </a:extLst>
            </p:cNvPr>
            <p:cNvSpPr/>
            <p:nvPr userDrawn="1"/>
          </p:nvSpPr>
          <p:spPr>
            <a:xfrm>
              <a:off x="121729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6" name="Rechthoek 75">
              <a:extLst>
                <a:ext uri="{FF2B5EF4-FFF2-40B4-BE49-F238E27FC236}">
                  <a16:creationId xmlns:a16="http://schemas.microsoft.com/office/drawing/2014/main" id="{1361DF95-749D-4277-AA88-C357F0ABD665}"/>
                </a:ext>
              </a:extLst>
            </p:cNvPr>
            <p:cNvSpPr/>
            <p:nvPr userDrawn="1"/>
          </p:nvSpPr>
          <p:spPr>
            <a:xfrm>
              <a:off x="135635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7" name="Rechthoek 76">
              <a:extLst>
                <a:ext uri="{FF2B5EF4-FFF2-40B4-BE49-F238E27FC236}">
                  <a16:creationId xmlns:a16="http://schemas.microsoft.com/office/drawing/2014/main" id="{B7B04DA8-812A-4895-95D5-4ACBBB770F2D}"/>
                </a:ext>
              </a:extLst>
            </p:cNvPr>
            <p:cNvSpPr/>
            <p:nvPr userDrawn="1"/>
          </p:nvSpPr>
          <p:spPr>
            <a:xfrm>
              <a:off x="149542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8" name="Rechthoek 77">
              <a:extLst>
                <a:ext uri="{FF2B5EF4-FFF2-40B4-BE49-F238E27FC236}">
                  <a16:creationId xmlns:a16="http://schemas.microsoft.com/office/drawing/2014/main" id="{3BD13550-11F9-4DCB-B805-0C4E441C2ED0}"/>
                </a:ext>
              </a:extLst>
            </p:cNvPr>
            <p:cNvSpPr/>
            <p:nvPr userDrawn="1"/>
          </p:nvSpPr>
          <p:spPr>
            <a:xfrm>
              <a:off x="163448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9" name="Rechthoek 78">
              <a:extLst>
                <a:ext uri="{FF2B5EF4-FFF2-40B4-BE49-F238E27FC236}">
                  <a16:creationId xmlns:a16="http://schemas.microsoft.com/office/drawing/2014/main" id="{D37F375B-825E-4443-9400-AB25E9BC9613}"/>
                </a:ext>
              </a:extLst>
            </p:cNvPr>
            <p:cNvSpPr/>
            <p:nvPr userDrawn="1"/>
          </p:nvSpPr>
          <p:spPr>
            <a:xfrm>
              <a:off x="10477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0" name="Rechthoek 79">
              <a:extLst>
                <a:ext uri="{FF2B5EF4-FFF2-40B4-BE49-F238E27FC236}">
                  <a16:creationId xmlns:a16="http://schemas.microsoft.com/office/drawing/2014/main" id="{2F3CFAAB-65E3-406B-A195-F4BAA23DA276}"/>
                </a:ext>
              </a:extLst>
            </p:cNvPr>
            <p:cNvSpPr/>
            <p:nvPr userDrawn="1"/>
          </p:nvSpPr>
          <p:spPr>
            <a:xfrm>
              <a:off x="24383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1" name="Rechthoek 80">
              <a:extLst>
                <a:ext uri="{FF2B5EF4-FFF2-40B4-BE49-F238E27FC236}">
                  <a16:creationId xmlns:a16="http://schemas.microsoft.com/office/drawing/2014/main" id="{0B7939F1-1A7B-4403-BD7B-B2890E6046E4}"/>
                </a:ext>
              </a:extLst>
            </p:cNvPr>
            <p:cNvSpPr/>
            <p:nvPr userDrawn="1"/>
          </p:nvSpPr>
          <p:spPr>
            <a:xfrm>
              <a:off x="38290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2" name="Rechthoek 81">
              <a:extLst>
                <a:ext uri="{FF2B5EF4-FFF2-40B4-BE49-F238E27FC236}">
                  <a16:creationId xmlns:a16="http://schemas.microsoft.com/office/drawing/2014/main" id="{952856AF-170D-405F-B53F-42CFC4433DF9}"/>
                </a:ext>
              </a:extLst>
            </p:cNvPr>
            <p:cNvSpPr/>
            <p:nvPr userDrawn="1"/>
          </p:nvSpPr>
          <p:spPr>
            <a:xfrm>
              <a:off x="52196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3" name="Rechthoek 82">
              <a:extLst>
                <a:ext uri="{FF2B5EF4-FFF2-40B4-BE49-F238E27FC236}">
                  <a16:creationId xmlns:a16="http://schemas.microsoft.com/office/drawing/2014/main" id="{8239B102-56CC-4A5F-BC32-4E48A711F149}"/>
                </a:ext>
              </a:extLst>
            </p:cNvPr>
            <p:cNvSpPr/>
            <p:nvPr userDrawn="1"/>
          </p:nvSpPr>
          <p:spPr>
            <a:xfrm>
              <a:off x="66103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4" name="Rechthoek 83">
              <a:extLst>
                <a:ext uri="{FF2B5EF4-FFF2-40B4-BE49-F238E27FC236}">
                  <a16:creationId xmlns:a16="http://schemas.microsoft.com/office/drawing/2014/main" id="{61A45AEB-62C5-47DA-AB38-AADE12BC1314}"/>
                </a:ext>
              </a:extLst>
            </p:cNvPr>
            <p:cNvSpPr/>
            <p:nvPr userDrawn="1"/>
          </p:nvSpPr>
          <p:spPr>
            <a:xfrm>
              <a:off x="80009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5" name="Rechthoek 84">
              <a:extLst>
                <a:ext uri="{FF2B5EF4-FFF2-40B4-BE49-F238E27FC236}">
                  <a16:creationId xmlns:a16="http://schemas.microsoft.com/office/drawing/2014/main" id="{A2270570-8C09-4EF4-952D-631F93D2F677}"/>
                </a:ext>
              </a:extLst>
            </p:cNvPr>
            <p:cNvSpPr/>
            <p:nvPr userDrawn="1"/>
          </p:nvSpPr>
          <p:spPr>
            <a:xfrm>
              <a:off x="93916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6" name="Rechthoek 85">
              <a:extLst>
                <a:ext uri="{FF2B5EF4-FFF2-40B4-BE49-F238E27FC236}">
                  <a16:creationId xmlns:a16="http://schemas.microsoft.com/office/drawing/2014/main" id="{715C7321-53C7-4463-92A0-6EDBBEC24C08}"/>
                </a:ext>
              </a:extLst>
            </p:cNvPr>
            <p:cNvSpPr/>
            <p:nvPr userDrawn="1"/>
          </p:nvSpPr>
          <p:spPr>
            <a:xfrm>
              <a:off x="107822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7" name="Rechthoek 86">
              <a:extLst>
                <a:ext uri="{FF2B5EF4-FFF2-40B4-BE49-F238E27FC236}">
                  <a16:creationId xmlns:a16="http://schemas.microsoft.com/office/drawing/2014/main" id="{BA084D0E-5ACF-4CAC-97C6-AEA9C5248263}"/>
                </a:ext>
              </a:extLst>
            </p:cNvPr>
            <p:cNvSpPr/>
            <p:nvPr userDrawn="1"/>
          </p:nvSpPr>
          <p:spPr>
            <a:xfrm>
              <a:off x="121729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8" name="Rechthoek 87">
              <a:extLst>
                <a:ext uri="{FF2B5EF4-FFF2-40B4-BE49-F238E27FC236}">
                  <a16:creationId xmlns:a16="http://schemas.microsoft.com/office/drawing/2014/main" id="{19CC7CB0-0670-419C-A844-A28316F7CB4C}"/>
                </a:ext>
              </a:extLst>
            </p:cNvPr>
            <p:cNvSpPr/>
            <p:nvPr userDrawn="1"/>
          </p:nvSpPr>
          <p:spPr>
            <a:xfrm>
              <a:off x="135635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9" name="Rechthoek 88">
              <a:extLst>
                <a:ext uri="{FF2B5EF4-FFF2-40B4-BE49-F238E27FC236}">
                  <a16:creationId xmlns:a16="http://schemas.microsoft.com/office/drawing/2014/main" id="{2153D52C-015D-414F-93A9-D4F1277B5E8D}"/>
                </a:ext>
              </a:extLst>
            </p:cNvPr>
            <p:cNvSpPr/>
            <p:nvPr userDrawn="1"/>
          </p:nvSpPr>
          <p:spPr>
            <a:xfrm>
              <a:off x="149542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0" name="Rechthoek 89">
              <a:extLst>
                <a:ext uri="{FF2B5EF4-FFF2-40B4-BE49-F238E27FC236}">
                  <a16:creationId xmlns:a16="http://schemas.microsoft.com/office/drawing/2014/main" id="{3D42C007-B73B-4E21-ADDD-E70085762785}"/>
                </a:ext>
              </a:extLst>
            </p:cNvPr>
            <p:cNvSpPr/>
            <p:nvPr userDrawn="1"/>
          </p:nvSpPr>
          <p:spPr>
            <a:xfrm>
              <a:off x="163448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1" name="Rechthoek 90">
              <a:extLst>
                <a:ext uri="{FF2B5EF4-FFF2-40B4-BE49-F238E27FC236}">
                  <a16:creationId xmlns:a16="http://schemas.microsoft.com/office/drawing/2014/main" id="{61531C16-91D5-4692-B4F7-B0C494DC636C}"/>
                </a:ext>
              </a:extLst>
            </p:cNvPr>
            <p:cNvSpPr/>
            <p:nvPr userDrawn="1"/>
          </p:nvSpPr>
          <p:spPr>
            <a:xfrm>
              <a:off x="10477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2" name="Rechthoek 91">
              <a:extLst>
                <a:ext uri="{FF2B5EF4-FFF2-40B4-BE49-F238E27FC236}">
                  <a16:creationId xmlns:a16="http://schemas.microsoft.com/office/drawing/2014/main" id="{BE2A0FC4-BFB6-4C02-A005-42DE8103402C}"/>
                </a:ext>
              </a:extLst>
            </p:cNvPr>
            <p:cNvSpPr/>
            <p:nvPr userDrawn="1"/>
          </p:nvSpPr>
          <p:spPr>
            <a:xfrm>
              <a:off x="24383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3" name="Rechthoek 92">
              <a:extLst>
                <a:ext uri="{FF2B5EF4-FFF2-40B4-BE49-F238E27FC236}">
                  <a16:creationId xmlns:a16="http://schemas.microsoft.com/office/drawing/2014/main" id="{5D1C530D-C8C3-459C-B166-283CAC72D972}"/>
                </a:ext>
              </a:extLst>
            </p:cNvPr>
            <p:cNvSpPr/>
            <p:nvPr userDrawn="1"/>
          </p:nvSpPr>
          <p:spPr>
            <a:xfrm>
              <a:off x="38290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4" name="Rechthoek 93">
              <a:extLst>
                <a:ext uri="{FF2B5EF4-FFF2-40B4-BE49-F238E27FC236}">
                  <a16:creationId xmlns:a16="http://schemas.microsoft.com/office/drawing/2014/main" id="{44DB0356-E9F3-4648-A1C3-286D0DD3BC0D}"/>
                </a:ext>
              </a:extLst>
            </p:cNvPr>
            <p:cNvSpPr/>
            <p:nvPr userDrawn="1"/>
          </p:nvSpPr>
          <p:spPr>
            <a:xfrm>
              <a:off x="52196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5" name="Rechthoek 94">
              <a:extLst>
                <a:ext uri="{FF2B5EF4-FFF2-40B4-BE49-F238E27FC236}">
                  <a16:creationId xmlns:a16="http://schemas.microsoft.com/office/drawing/2014/main" id="{A08248CC-0DD7-43D3-89D0-04B21B0E9D0C}"/>
                </a:ext>
              </a:extLst>
            </p:cNvPr>
            <p:cNvSpPr/>
            <p:nvPr userDrawn="1"/>
          </p:nvSpPr>
          <p:spPr>
            <a:xfrm>
              <a:off x="66103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6" name="Rechthoek 95">
              <a:extLst>
                <a:ext uri="{FF2B5EF4-FFF2-40B4-BE49-F238E27FC236}">
                  <a16:creationId xmlns:a16="http://schemas.microsoft.com/office/drawing/2014/main" id="{F59B649C-327B-44EE-8FD8-DF5780C440C7}"/>
                </a:ext>
              </a:extLst>
            </p:cNvPr>
            <p:cNvSpPr/>
            <p:nvPr userDrawn="1"/>
          </p:nvSpPr>
          <p:spPr>
            <a:xfrm>
              <a:off x="80009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7" name="Rechthoek 96">
              <a:extLst>
                <a:ext uri="{FF2B5EF4-FFF2-40B4-BE49-F238E27FC236}">
                  <a16:creationId xmlns:a16="http://schemas.microsoft.com/office/drawing/2014/main" id="{1F2749D9-7056-4A1E-B14A-865A1C4898A2}"/>
                </a:ext>
              </a:extLst>
            </p:cNvPr>
            <p:cNvSpPr/>
            <p:nvPr userDrawn="1"/>
          </p:nvSpPr>
          <p:spPr>
            <a:xfrm>
              <a:off x="93916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8" name="Rechthoek 97">
              <a:extLst>
                <a:ext uri="{FF2B5EF4-FFF2-40B4-BE49-F238E27FC236}">
                  <a16:creationId xmlns:a16="http://schemas.microsoft.com/office/drawing/2014/main" id="{F6EBF245-88D1-459E-B383-814E41CEB42F}"/>
                </a:ext>
              </a:extLst>
            </p:cNvPr>
            <p:cNvSpPr/>
            <p:nvPr userDrawn="1"/>
          </p:nvSpPr>
          <p:spPr>
            <a:xfrm>
              <a:off x="107822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9" name="Rechthoek 98">
              <a:extLst>
                <a:ext uri="{FF2B5EF4-FFF2-40B4-BE49-F238E27FC236}">
                  <a16:creationId xmlns:a16="http://schemas.microsoft.com/office/drawing/2014/main" id="{32242EEC-3065-40A9-84B6-634FB03612F2}"/>
                </a:ext>
              </a:extLst>
            </p:cNvPr>
            <p:cNvSpPr/>
            <p:nvPr userDrawn="1"/>
          </p:nvSpPr>
          <p:spPr>
            <a:xfrm>
              <a:off x="121729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0" name="Rechthoek 99">
              <a:extLst>
                <a:ext uri="{FF2B5EF4-FFF2-40B4-BE49-F238E27FC236}">
                  <a16:creationId xmlns:a16="http://schemas.microsoft.com/office/drawing/2014/main" id="{6BDA72F4-8256-4DD6-A1E7-5F114F8D3F57}"/>
                </a:ext>
              </a:extLst>
            </p:cNvPr>
            <p:cNvSpPr/>
            <p:nvPr userDrawn="1"/>
          </p:nvSpPr>
          <p:spPr>
            <a:xfrm>
              <a:off x="135635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1" name="Rechthoek 100">
              <a:extLst>
                <a:ext uri="{FF2B5EF4-FFF2-40B4-BE49-F238E27FC236}">
                  <a16:creationId xmlns:a16="http://schemas.microsoft.com/office/drawing/2014/main" id="{3611BD11-37AE-4C0E-8E96-7A342DF72BE8}"/>
                </a:ext>
              </a:extLst>
            </p:cNvPr>
            <p:cNvSpPr/>
            <p:nvPr userDrawn="1"/>
          </p:nvSpPr>
          <p:spPr>
            <a:xfrm>
              <a:off x="149542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2" name="Rechthoek 101">
              <a:extLst>
                <a:ext uri="{FF2B5EF4-FFF2-40B4-BE49-F238E27FC236}">
                  <a16:creationId xmlns:a16="http://schemas.microsoft.com/office/drawing/2014/main" id="{7DADB5EF-A6F3-4933-A92B-2F254845B34F}"/>
                </a:ext>
              </a:extLst>
            </p:cNvPr>
            <p:cNvSpPr/>
            <p:nvPr userDrawn="1"/>
          </p:nvSpPr>
          <p:spPr>
            <a:xfrm>
              <a:off x="163448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3" name="Rechthoek 102">
              <a:extLst>
                <a:ext uri="{FF2B5EF4-FFF2-40B4-BE49-F238E27FC236}">
                  <a16:creationId xmlns:a16="http://schemas.microsoft.com/office/drawing/2014/main" id="{4B69F43D-5BD8-4227-805D-D131D0CC9782}"/>
                </a:ext>
              </a:extLst>
            </p:cNvPr>
            <p:cNvSpPr/>
            <p:nvPr userDrawn="1"/>
          </p:nvSpPr>
          <p:spPr>
            <a:xfrm>
              <a:off x="10477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4" name="Rechthoek 103">
              <a:extLst>
                <a:ext uri="{FF2B5EF4-FFF2-40B4-BE49-F238E27FC236}">
                  <a16:creationId xmlns:a16="http://schemas.microsoft.com/office/drawing/2014/main" id="{8A117382-99B3-4F5A-95DF-DD71C489F308}"/>
                </a:ext>
              </a:extLst>
            </p:cNvPr>
            <p:cNvSpPr/>
            <p:nvPr userDrawn="1"/>
          </p:nvSpPr>
          <p:spPr>
            <a:xfrm>
              <a:off x="24383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5" name="Rechthoek 104">
              <a:extLst>
                <a:ext uri="{FF2B5EF4-FFF2-40B4-BE49-F238E27FC236}">
                  <a16:creationId xmlns:a16="http://schemas.microsoft.com/office/drawing/2014/main" id="{37BEE625-7635-4764-8242-72FE7574219D}"/>
                </a:ext>
              </a:extLst>
            </p:cNvPr>
            <p:cNvSpPr/>
            <p:nvPr userDrawn="1"/>
          </p:nvSpPr>
          <p:spPr>
            <a:xfrm>
              <a:off x="38290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6" name="Rechthoek 105">
              <a:extLst>
                <a:ext uri="{FF2B5EF4-FFF2-40B4-BE49-F238E27FC236}">
                  <a16:creationId xmlns:a16="http://schemas.microsoft.com/office/drawing/2014/main" id="{B94E52F2-EC1D-4B93-9583-8092EB54AAB9}"/>
                </a:ext>
              </a:extLst>
            </p:cNvPr>
            <p:cNvSpPr/>
            <p:nvPr userDrawn="1"/>
          </p:nvSpPr>
          <p:spPr>
            <a:xfrm>
              <a:off x="52196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7" name="Rechthoek 106">
              <a:extLst>
                <a:ext uri="{FF2B5EF4-FFF2-40B4-BE49-F238E27FC236}">
                  <a16:creationId xmlns:a16="http://schemas.microsoft.com/office/drawing/2014/main" id="{C220B813-DD92-4C7D-A1BC-697C23CABFA1}"/>
                </a:ext>
              </a:extLst>
            </p:cNvPr>
            <p:cNvSpPr/>
            <p:nvPr userDrawn="1"/>
          </p:nvSpPr>
          <p:spPr>
            <a:xfrm>
              <a:off x="66103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8" name="Rechthoek 107">
              <a:extLst>
                <a:ext uri="{FF2B5EF4-FFF2-40B4-BE49-F238E27FC236}">
                  <a16:creationId xmlns:a16="http://schemas.microsoft.com/office/drawing/2014/main" id="{02E84D6E-F48F-4557-99C6-9713133382F4}"/>
                </a:ext>
              </a:extLst>
            </p:cNvPr>
            <p:cNvSpPr/>
            <p:nvPr userDrawn="1"/>
          </p:nvSpPr>
          <p:spPr>
            <a:xfrm>
              <a:off x="80009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9" name="Rechthoek 108">
              <a:extLst>
                <a:ext uri="{FF2B5EF4-FFF2-40B4-BE49-F238E27FC236}">
                  <a16:creationId xmlns:a16="http://schemas.microsoft.com/office/drawing/2014/main" id="{E0212F54-9A69-4A61-8B35-78C4D89F641B}"/>
                </a:ext>
              </a:extLst>
            </p:cNvPr>
            <p:cNvSpPr/>
            <p:nvPr userDrawn="1"/>
          </p:nvSpPr>
          <p:spPr>
            <a:xfrm>
              <a:off x="93916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0" name="Rechthoek 109">
              <a:extLst>
                <a:ext uri="{FF2B5EF4-FFF2-40B4-BE49-F238E27FC236}">
                  <a16:creationId xmlns:a16="http://schemas.microsoft.com/office/drawing/2014/main" id="{82867721-4D81-431A-BA76-A06D56D3D57A}"/>
                </a:ext>
              </a:extLst>
            </p:cNvPr>
            <p:cNvSpPr/>
            <p:nvPr userDrawn="1"/>
          </p:nvSpPr>
          <p:spPr>
            <a:xfrm>
              <a:off x="107822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1" name="Rechthoek 110">
              <a:extLst>
                <a:ext uri="{FF2B5EF4-FFF2-40B4-BE49-F238E27FC236}">
                  <a16:creationId xmlns:a16="http://schemas.microsoft.com/office/drawing/2014/main" id="{BC7CB733-8B25-4EA0-BC8B-16D6C0A8F3D9}"/>
                </a:ext>
              </a:extLst>
            </p:cNvPr>
            <p:cNvSpPr/>
            <p:nvPr userDrawn="1"/>
          </p:nvSpPr>
          <p:spPr>
            <a:xfrm>
              <a:off x="121729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2" name="Rechthoek 111">
              <a:extLst>
                <a:ext uri="{FF2B5EF4-FFF2-40B4-BE49-F238E27FC236}">
                  <a16:creationId xmlns:a16="http://schemas.microsoft.com/office/drawing/2014/main" id="{C272F51B-7DF3-4BB4-81EF-F30BEBF919F8}"/>
                </a:ext>
              </a:extLst>
            </p:cNvPr>
            <p:cNvSpPr/>
            <p:nvPr userDrawn="1"/>
          </p:nvSpPr>
          <p:spPr>
            <a:xfrm>
              <a:off x="135635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3" name="Rechthoek 112">
              <a:extLst>
                <a:ext uri="{FF2B5EF4-FFF2-40B4-BE49-F238E27FC236}">
                  <a16:creationId xmlns:a16="http://schemas.microsoft.com/office/drawing/2014/main" id="{E7275EC4-E93D-4579-9252-95875A3D384C}"/>
                </a:ext>
              </a:extLst>
            </p:cNvPr>
            <p:cNvSpPr/>
            <p:nvPr userDrawn="1"/>
          </p:nvSpPr>
          <p:spPr>
            <a:xfrm>
              <a:off x="149542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4" name="Rechthoek 113">
              <a:extLst>
                <a:ext uri="{FF2B5EF4-FFF2-40B4-BE49-F238E27FC236}">
                  <a16:creationId xmlns:a16="http://schemas.microsoft.com/office/drawing/2014/main" id="{0ADC9315-AE94-46D1-A960-BDE67D19F3AD}"/>
                </a:ext>
              </a:extLst>
            </p:cNvPr>
            <p:cNvSpPr/>
            <p:nvPr userDrawn="1"/>
          </p:nvSpPr>
          <p:spPr>
            <a:xfrm>
              <a:off x="163448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5" name="Rechthoek 114">
              <a:extLst>
                <a:ext uri="{FF2B5EF4-FFF2-40B4-BE49-F238E27FC236}">
                  <a16:creationId xmlns:a16="http://schemas.microsoft.com/office/drawing/2014/main" id="{55221152-1C95-4DAA-ACB5-C7B52C8FD766}"/>
                </a:ext>
              </a:extLst>
            </p:cNvPr>
            <p:cNvSpPr/>
            <p:nvPr userDrawn="1"/>
          </p:nvSpPr>
          <p:spPr>
            <a:xfrm>
              <a:off x="10477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6" name="Rechthoek 115">
              <a:extLst>
                <a:ext uri="{FF2B5EF4-FFF2-40B4-BE49-F238E27FC236}">
                  <a16:creationId xmlns:a16="http://schemas.microsoft.com/office/drawing/2014/main" id="{BFEAC399-A721-4E24-97FA-7D27F08ADC7E}"/>
                </a:ext>
              </a:extLst>
            </p:cNvPr>
            <p:cNvSpPr/>
            <p:nvPr userDrawn="1"/>
          </p:nvSpPr>
          <p:spPr>
            <a:xfrm>
              <a:off x="24383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7" name="Rechthoek 116">
              <a:extLst>
                <a:ext uri="{FF2B5EF4-FFF2-40B4-BE49-F238E27FC236}">
                  <a16:creationId xmlns:a16="http://schemas.microsoft.com/office/drawing/2014/main" id="{6B5520BE-CE29-4813-9DAD-C9B41DACAFCA}"/>
                </a:ext>
              </a:extLst>
            </p:cNvPr>
            <p:cNvSpPr/>
            <p:nvPr userDrawn="1"/>
          </p:nvSpPr>
          <p:spPr>
            <a:xfrm>
              <a:off x="38290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8" name="Rechthoek 117">
              <a:extLst>
                <a:ext uri="{FF2B5EF4-FFF2-40B4-BE49-F238E27FC236}">
                  <a16:creationId xmlns:a16="http://schemas.microsoft.com/office/drawing/2014/main" id="{BC614ACB-A292-4AB7-A05D-035255A09EAC}"/>
                </a:ext>
              </a:extLst>
            </p:cNvPr>
            <p:cNvSpPr/>
            <p:nvPr userDrawn="1"/>
          </p:nvSpPr>
          <p:spPr>
            <a:xfrm>
              <a:off x="52196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9" name="Rechthoek 118">
              <a:extLst>
                <a:ext uri="{FF2B5EF4-FFF2-40B4-BE49-F238E27FC236}">
                  <a16:creationId xmlns:a16="http://schemas.microsoft.com/office/drawing/2014/main" id="{8197675B-3E1D-4ADC-8028-675B7EEC0715}"/>
                </a:ext>
              </a:extLst>
            </p:cNvPr>
            <p:cNvSpPr/>
            <p:nvPr userDrawn="1"/>
          </p:nvSpPr>
          <p:spPr>
            <a:xfrm>
              <a:off x="66103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0" name="Rechthoek 119">
              <a:extLst>
                <a:ext uri="{FF2B5EF4-FFF2-40B4-BE49-F238E27FC236}">
                  <a16:creationId xmlns:a16="http://schemas.microsoft.com/office/drawing/2014/main" id="{161FDAA3-430E-49EC-A4CC-A6683E05F77B}"/>
                </a:ext>
              </a:extLst>
            </p:cNvPr>
            <p:cNvSpPr/>
            <p:nvPr userDrawn="1"/>
          </p:nvSpPr>
          <p:spPr>
            <a:xfrm>
              <a:off x="80009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1" name="Rechthoek 120">
              <a:extLst>
                <a:ext uri="{FF2B5EF4-FFF2-40B4-BE49-F238E27FC236}">
                  <a16:creationId xmlns:a16="http://schemas.microsoft.com/office/drawing/2014/main" id="{37DE3A08-788F-45BE-907A-AC3348EDB0B9}"/>
                </a:ext>
              </a:extLst>
            </p:cNvPr>
            <p:cNvSpPr/>
            <p:nvPr userDrawn="1"/>
          </p:nvSpPr>
          <p:spPr>
            <a:xfrm>
              <a:off x="93916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2" name="Rechthoek 121">
              <a:extLst>
                <a:ext uri="{FF2B5EF4-FFF2-40B4-BE49-F238E27FC236}">
                  <a16:creationId xmlns:a16="http://schemas.microsoft.com/office/drawing/2014/main" id="{90379143-8DF0-4EE1-8C3A-C240D936C862}"/>
                </a:ext>
              </a:extLst>
            </p:cNvPr>
            <p:cNvSpPr/>
            <p:nvPr userDrawn="1"/>
          </p:nvSpPr>
          <p:spPr>
            <a:xfrm>
              <a:off x="107822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3" name="Rechthoek 122">
              <a:extLst>
                <a:ext uri="{FF2B5EF4-FFF2-40B4-BE49-F238E27FC236}">
                  <a16:creationId xmlns:a16="http://schemas.microsoft.com/office/drawing/2014/main" id="{E22EF1D9-5DE2-46B7-8523-CF79C32B2B0E}"/>
                </a:ext>
              </a:extLst>
            </p:cNvPr>
            <p:cNvSpPr/>
            <p:nvPr userDrawn="1"/>
          </p:nvSpPr>
          <p:spPr>
            <a:xfrm>
              <a:off x="121729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4" name="Rechthoek 123">
              <a:extLst>
                <a:ext uri="{FF2B5EF4-FFF2-40B4-BE49-F238E27FC236}">
                  <a16:creationId xmlns:a16="http://schemas.microsoft.com/office/drawing/2014/main" id="{60762A57-F746-45D5-AB2E-7C3E0A5B738D}"/>
                </a:ext>
              </a:extLst>
            </p:cNvPr>
            <p:cNvSpPr/>
            <p:nvPr userDrawn="1"/>
          </p:nvSpPr>
          <p:spPr>
            <a:xfrm>
              <a:off x="135635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5" name="Rechthoek 124">
              <a:extLst>
                <a:ext uri="{FF2B5EF4-FFF2-40B4-BE49-F238E27FC236}">
                  <a16:creationId xmlns:a16="http://schemas.microsoft.com/office/drawing/2014/main" id="{06642479-D5AA-4E24-BBAA-A46D252F4370}"/>
                </a:ext>
              </a:extLst>
            </p:cNvPr>
            <p:cNvSpPr/>
            <p:nvPr userDrawn="1"/>
          </p:nvSpPr>
          <p:spPr>
            <a:xfrm>
              <a:off x="149542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6" name="Rechthoek 125">
              <a:extLst>
                <a:ext uri="{FF2B5EF4-FFF2-40B4-BE49-F238E27FC236}">
                  <a16:creationId xmlns:a16="http://schemas.microsoft.com/office/drawing/2014/main" id="{7294A249-E01B-4E00-A515-54145D369480}"/>
                </a:ext>
              </a:extLst>
            </p:cNvPr>
            <p:cNvSpPr/>
            <p:nvPr userDrawn="1"/>
          </p:nvSpPr>
          <p:spPr>
            <a:xfrm>
              <a:off x="163448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7" name="Rechthoek 126">
              <a:extLst>
                <a:ext uri="{FF2B5EF4-FFF2-40B4-BE49-F238E27FC236}">
                  <a16:creationId xmlns:a16="http://schemas.microsoft.com/office/drawing/2014/main" id="{BA2047AF-40C4-4B43-9121-F09C177A4A20}"/>
                </a:ext>
              </a:extLst>
            </p:cNvPr>
            <p:cNvSpPr/>
            <p:nvPr userDrawn="1"/>
          </p:nvSpPr>
          <p:spPr>
            <a:xfrm>
              <a:off x="10477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8" name="Rechthoek 127">
              <a:extLst>
                <a:ext uri="{FF2B5EF4-FFF2-40B4-BE49-F238E27FC236}">
                  <a16:creationId xmlns:a16="http://schemas.microsoft.com/office/drawing/2014/main" id="{76B98FFC-AD3C-49B2-93CA-C1725C19A20F}"/>
                </a:ext>
              </a:extLst>
            </p:cNvPr>
            <p:cNvSpPr/>
            <p:nvPr userDrawn="1"/>
          </p:nvSpPr>
          <p:spPr>
            <a:xfrm>
              <a:off x="24383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9" name="Rechthoek 128">
              <a:extLst>
                <a:ext uri="{FF2B5EF4-FFF2-40B4-BE49-F238E27FC236}">
                  <a16:creationId xmlns:a16="http://schemas.microsoft.com/office/drawing/2014/main" id="{E1879D9E-3E63-4CC2-9AC7-425812A3F2C4}"/>
                </a:ext>
              </a:extLst>
            </p:cNvPr>
            <p:cNvSpPr/>
            <p:nvPr userDrawn="1"/>
          </p:nvSpPr>
          <p:spPr>
            <a:xfrm>
              <a:off x="38290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0" name="Rechthoek 129">
              <a:extLst>
                <a:ext uri="{FF2B5EF4-FFF2-40B4-BE49-F238E27FC236}">
                  <a16:creationId xmlns:a16="http://schemas.microsoft.com/office/drawing/2014/main" id="{8342A221-D10B-423B-8906-5EBC48090A2E}"/>
                </a:ext>
              </a:extLst>
            </p:cNvPr>
            <p:cNvSpPr/>
            <p:nvPr userDrawn="1"/>
          </p:nvSpPr>
          <p:spPr>
            <a:xfrm>
              <a:off x="52196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1" name="Rechthoek 130">
              <a:extLst>
                <a:ext uri="{FF2B5EF4-FFF2-40B4-BE49-F238E27FC236}">
                  <a16:creationId xmlns:a16="http://schemas.microsoft.com/office/drawing/2014/main" id="{35A57EB3-D6B5-4152-B14F-EF27E1349632}"/>
                </a:ext>
              </a:extLst>
            </p:cNvPr>
            <p:cNvSpPr/>
            <p:nvPr userDrawn="1"/>
          </p:nvSpPr>
          <p:spPr>
            <a:xfrm>
              <a:off x="66103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2" name="Rechthoek 131">
              <a:extLst>
                <a:ext uri="{FF2B5EF4-FFF2-40B4-BE49-F238E27FC236}">
                  <a16:creationId xmlns:a16="http://schemas.microsoft.com/office/drawing/2014/main" id="{31F4458E-A63D-4437-8E19-A66C8BC5DFD9}"/>
                </a:ext>
              </a:extLst>
            </p:cNvPr>
            <p:cNvSpPr/>
            <p:nvPr userDrawn="1"/>
          </p:nvSpPr>
          <p:spPr>
            <a:xfrm>
              <a:off x="80009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3" name="Rechthoek 132">
              <a:extLst>
                <a:ext uri="{FF2B5EF4-FFF2-40B4-BE49-F238E27FC236}">
                  <a16:creationId xmlns:a16="http://schemas.microsoft.com/office/drawing/2014/main" id="{823D3FFE-4462-459F-8BC9-876EB23D6C56}"/>
                </a:ext>
              </a:extLst>
            </p:cNvPr>
            <p:cNvSpPr/>
            <p:nvPr userDrawn="1"/>
          </p:nvSpPr>
          <p:spPr>
            <a:xfrm>
              <a:off x="93916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4" name="Rechthoek 133">
              <a:extLst>
                <a:ext uri="{FF2B5EF4-FFF2-40B4-BE49-F238E27FC236}">
                  <a16:creationId xmlns:a16="http://schemas.microsoft.com/office/drawing/2014/main" id="{CFA305EC-68FF-4C4A-B709-979FB292811A}"/>
                </a:ext>
              </a:extLst>
            </p:cNvPr>
            <p:cNvSpPr/>
            <p:nvPr userDrawn="1"/>
          </p:nvSpPr>
          <p:spPr>
            <a:xfrm>
              <a:off x="107822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5" name="Rechthoek 134">
              <a:extLst>
                <a:ext uri="{FF2B5EF4-FFF2-40B4-BE49-F238E27FC236}">
                  <a16:creationId xmlns:a16="http://schemas.microsoft.com/office/drawing/2014/main" id="{A0347432-8C21-4FC5-8C35-B1FD2EA749CB}"/>
                </a:ext>
              </a:extLst>
            </p:cNvPr>
            <p:cNvSpPr/>
            <p:nvPr userDrawn="1"/>
          </p:nvSpPr>
          <p:spPr>
            <a:xfrm>
              <a:off x="121729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6" name="Rechthoek 135">
              <a:extLst>
                <a:ext uri="{FF2B5EF4-FFF2-40B4-BE49-F238E27FC236}">
                  <a16:creationId xmlns:a16="http://schemas.microsoft.com/office/drawing/2014/main" id="{7A7F8353-A1F1-4929-8555-E3CBFF711B9C}"/>
                </a:ext>
              </a:extLst>
            </p:cNvPr>
            <p:cNvSpPr/>
            <p:nvPr userDrawn="1"/>
          </p:nvSpPr>
          <p:spPr>
            <a:xfrm>
              <a:off x="135635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7" name="Rechthoek 136">
              <a:extLst>
                <a:ext uri="{FF2B5EF4-FFF2-40B4-BE49-F238E27FC236}">
                  <a16:creationId xmlns:a16="http://schemas.microsoft.com/office/drawing/2014/main" id="{FE868229-68BB-41A9-9ED5-28B124EF510A}"/>
                </a:ext>
              </a:extLst>
            </p:cNvPr>
            <p:cNvSpPr/>
            <p:nvPr userDrawn="1"/>
          </p:nvSpPr>
          <p:spPr>
            <a:xfrm>
              <a:off x="149542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8" name="Rechthoek 137">
              <a:extLst>
                <a:ext uri="{FF2B5EF4-FFF2-40B4-BE49-F238E27FC236}">
                  <a16:creationId xmlns:a16="http://schemas.microsoft.com/office/drawing/2014/main" id="{FA1DEB70-AA07-4F8C-A32A-D1E0EB6B9063}"/>
                </a:ext>
              </a:extLst>
            </p:cNvPr>
            <p:cNvSpPr/>
            <p:nvPr userDrawn="1"/>
          </p:nvSpPr>
          <p:spPr>
            <a:xfrm>
              <a:off x="163448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9" name="Rechthoek 138">
              <a:extLst>
                <a:ext uri="{FF2B5EF4-FFF2-40B4-BE49-F238E27FC236}">
                  <a16:creationId xmlns:a16="http://schemas.microsoft.com/office/drawing/2014/main" id="{CB899CC4-E72F-4DA6-BE2E-02A092FEA67A}"/>
                </a:ext>
              </a:extLst>
            </p:cNvPr>
            <p:cNvSpPr/>
            <p:nvPr userDrawn="1"/>
          </p:nvSpPr>
          <p:spPr>
            <a:xfrm>
              <a:off x="10572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0" name="Rechthoek 139">
              <a:extLst>
                <a:ext uri="{FF2B5EF4-FFF2-40B4-BE49-F238E27FC236}">
                  <a16:creationId xmlns:a16="http://schemas.microsoft.com/office/drawing/2014/main" id="{E9F657BB-7594-4CE9-81AE-F174A5FCF7BF}"/>
                </a:ext>
              </a:extLst>
            </p:cNvPr>
            <p:cNvSpPr/>
            <p:nvPr userDrawn="1"/>
          </p:nvSpPr>
          <p:spPr>
            <a:xfrm>
              <a:off x="24479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1" name="Rechthoek 140">
              <a:extLst>
                <a:ext uri="{FF2B5EF4-FFF2-40B4-BE49-F238E27FC236}">
                  <a16:creationId xmlns:a16="http://schemas.microsoft.com/office/drawing/2014/main" id="{DFC37973-9120-49B2-A7ED-15DCB112E254}"/>
                </a:ext>
              </a:extLst>
            </p:cNvPr>
            <p:cNvSpPr/>
            <p:nvPr userDrawn="1"/>
          </p:nvSpPr>
          <p:spPr>
            <a:xfrm>
              <a:off x="38385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2" name="Rechthoek 141">
              <a:extLst>
                <a:ext uri="{FF2B5EF4-FFF2-40B4-BE49-F238E27FC236}">
                  <a16:creationId xmlns:a16="http://schemas.microsoft.com/office/drawing/2014/main" id="{C21B2490-2482-42A9-AD65-3EFCE801B505}"/>
                </a:ext>
              </a:extLst>
            </p:cNvPr>
            <p:cNvSpPr/>
            <p:nvPr userDrawn="1"/>
          </p:nvSpPr>
          <p:spPr>
            <a:xfrm>
              <a:off x="52292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3" name="Rechthoek 142">
              <a:extLst>
                <a:ext uri="{FF2B5EF4-FFF2-40B4-BE49-F238E27FC236}">
                  <a16:creationId xmlns:a16="http://schemas.microsoft.com/office/drawing/2014/main" id="{1AD68A9B-287C-47FA-B23C-EF991C19345D}"/>
                </a:ext>
              </a:extLst>
            </p:cNvPr>
            <p:cNvSpPr/>
            <p:nvPr userDrawn="1"/>
          </p:nvSpPr>
          <p:spPr>
            <a:xfrm>
              <a:off x="66198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4" name="Rechthoek 143">
              <a:extLst>
                <a:ext uri="{FF2B5EF4-FFF2-40B4-BE49-F238E27FC236}">
                  <a16:creationId xmlns:a16="http://schemas.microsoft.com/office/drawing/2014/main" id="{E13DC975-77A9-49F1-840F-60F7F64AA0AE}"/>
                </a:ext>
              </a:extLst>
            </p:cNvPr>
            <p:cNvSpPr/>
            <p:nvPr userDrawn="1"/>
          </p:nvSpPr>
          <p:spPr>
            <a:xfrm>
              <a:off x="80105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5" name="Rechthoek 144">
              <a:extLst>
                <a:ext uri="{FF2B5EF4-FFF2-40B4-BE49-F238E27FC236}">
                  <a16:creationId xmlns:a16="http://schemas.microsoft.com/office/drawing/2014/main" id="{1F4C024A-51DC-4F32-8C8D-B2E1662EBABC}"/>
                </a:ext>
              </a:extLst>
            </p:cNvPr>
            <p:cNvSpPr/>
            <p:nvPr userDrawn="1"/>
          </p:nvSpPr>
          <p:spPr>
            <a:xfrm>
              <a:off x="94011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6" name="Rechthoek 145">
              <a:extLst>
                <a:ext uri="{FF2B5EF4-FFF2-40B4-BE49-F238E27FC236}">
                  <a16:creationId xmlns:a16="http://schemas.microsoft.com/office/drawing/2014/main" id="{7E3E9670-3B8B-4A3E-BBC8-148C50E521E5}"/>
                </a:ext>
              </a:extLst>
            </p:cNvPr>
            <p:cNvSpPr/>
            <p:nvPr userDrawn="1"/>
          </p:nvSpPr>
          <p:spPr>
            <a:xfrm>
              <a:off x="107918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7" name="Rechthoek 146">
              <a:extLst>
                <a:ext uri="{FF2B5EF4-FFF2-40B4-BE49-F238E27FC236}">
                  <a16:creationId xmlns:a16="http://schemas.microsoft.com/office/drawing/2014/main" id="{0D625E2E-D09E-4433-8635-54FE2B610D71}"/>
                </a:ext>
              </a:extLst>
            </p:cNvPr>
            <p:cNvSpPr/>
            <p:nvPr userDrawn="1"/>
          </p:nvSpPr>
          <p:spPr>
            <a:xfrm>
              <a:off x="121824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8" name="Rechthoek 147">
              <a:extLst>
                <a:ext uri="{FF2B5EF4-FFF2-40B4-BE49-F238E27FC236}">
                  <a16:creationId xmlns:a16="http://schemas.microsoft.com/office/drawing/2014/main" id="{4D0CF8CE-893C-4FC4-A604-1E1E339B55E0}"/>
                </a:ext>
              </a:extLst>
            </p:cNvPr>
            <p:cNvSpPr/>
            <p:nvPr userDrawn="1"/>
          </p:nvSpPr>
          <p:spPr>
            <a:xfrm>
              <a:off x="135731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9" name="Rechthoek 148">
              <a:extLst>
                <a:ext uri="{FF2B5EF4-FFF2-40B4-BE49-F238E27FC236}">
                  <a16:creationId xmlns:a16="http://schemas.microsoft.com/office/drawing/2014/main" id="{AA4F597F-E463-4268-91FE-0A240CFB670C}"/>
                </a:ext>
              </a:extLst>
            </p:cNvPr>
            <p:cNvSpPr/>
            <p:nvPr userDrawn="1"/>
          </p:nvSpPr>
          <p:spPr>
            <a:xfrm>
              <a:off x="149637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0" name="Rechthoek 149">
              <a:extLst>
                <a:ext uri="{FF2B5EF4-FFF2-40B4-BE49-F238E27FC236}">
                  <a16:creationId xmlns:a16="http://schemas.microsoft.com/office/drawing/2014/main" id="{322D01B1-CED0-4098-A701-3BF8B51E38E6}"/>
                </a:ext>
              </a:extLst>
            </p:cNvPr>
            <p:cNvSpPr/>
            <p:nvPr userDrawn="1"/>
          </p:nvSpPr>
          <p:spPr>
            <a:xfrm>
              <a:off x="163544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1" name="Rechthoek 150">
              <a:extLst>
                <a:ext uri="{FF2B5EF4-FFF2-40B4-BE49-F238E27FC236}">
                  <a16:creationId xmlns:a16="http://schemas.microsoft.com/office/drawing/2014/main" id="{9B29E19F-617C-43B4-81CB-8EEF9BCF4A1D}"/>
                </a:ext>
              </a:extLst>
            </p:cNvPr>
            <p:cNvSpPr/>
            <p:nvPr userDrawn="1"/>
          </p:nvSpPr>
          <p:spPr>
            <a:xfrm>
              <a:off x="9527" y="9302390"/>
              <a:ext cx="17611724"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grpSp>
      <p:grpSp>
        <p:nvGrpSpPr>
          <p:cNvPr id="168" name="Graphic 6" hidden="1">
            <a:extLst>
              <a:ext uri="{FF2B5EF4-FFF2-40B4-BE49-F238E27FC236}">
                <a16:creationId xmlns:a16="http://schemas.microsoft.com/office/drawing/2014/main" id="{8A0AAF7F-DD0F-4CB1-A1B2-505FC4BCCC2B}"/>
              </a:ext>
            </a:extLst>
          </p:cNvPr>
          <p:cNvGrpSpPr/>
          <p:nvPr userDrawn="1"/>
        </p:nvGrpSpPr>
        <p:grpSpPr>
          <a:xfrm>
            <a:off x="-7144" y="-7144"/>
            <a:ext cx="18297525" cy="10296525"/>
            <a:chOff x="-7144" y="-7144"/>
            <a:chExt cx="18297525" cy="10296525"/>
          </a:xfrm>
          <a:solidFill>
            <a:srgbClr val="FFFFFF">
              <a:alpha val="0"/>
            </a:srgbClr>
          </a:solidFill>
        </p:grpSpPr>
        <p:sp>
          <p:nvSpPr>
            <p:cNvPr id="169" name="Vrije vorm: vorm 168">
              <a:extLst>
                <a:ext uri="{FF2B5EF4-FFF2-40B4-BE49-F238E27FC236}">
                  <a16:creationId xmlns:a16="http://schemas.microsoft.com/office/drawing/2014/main" id="{F1DCEBEA-BD51-4E6A-BDD5-B32F46FCAF21}"/>
                </a:ext>
              </a:extLst>
            </p:cNvPr>
            <p:cNvSpPr/>
            <p:nvPr/>
          </p:nvSpPr>
          <p:spPr>
            <a:xfrm>
              <a:off x="10406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0" name="Vrije vorm: vorm 169">
              <a:extLst>
                <a:ext uri="{FF2B5EF4-FFF2-40B4-BE49-F238E27FC236}">
                  <a16:creationId xmlns:a16="http://schemas.microsoft.com/office/drawing/2014/main" id="{FD08B8C0-EAC8-4271-BD1D-93AF595C0334}"/>
                </a:ext>
              </a:extLst>
            </p:cNvPr>
            <p:cNvSpPr/>
            <p:nvPr/>
          </p:nvSpPr>
          <p:spPr>
            <a:xfrm>
              <a:off x="-7144" y="-7144"/>
              <a:ext cx="18297525" cy="10296525"/>
            </a:xfrm>
            <a:custGeom>
              <a:avLst/>
              <a:gdLst>
                <a:gd name="connsiteX0" fmla="*/ 7144 w 18297525"/>
                <a:gd name="connsiteY0" fmla="*/ 7144 h 10296525"/>
                <a:gd name="connsiteX1" fmla="*/ 18295144 w 18297525"/>
                <a:gd name="connsiteY1" fmla="*/ 7144 h 10296525"/>
                <a:gd name="connsiteX2" fmla="*/ 18295144 w 18297525"/>
                <a:gd name="connsiteY2" fmla="*/ 10294144 h 10296525"/>
                <a:gd name="connsiteX3" fmla="*/ 7144 w 18297525"/>
                <a:gd name="connsiteY3" fmla="*/ 10294144 h 10296525"/>
              </a:gdLst>
              <a:ahLst/>
              <a:cxnLst>
                <a:cxn ang="0">
                  <a:pos x="connsiteX0" y="connsiteY0"/>
                </a:cxn>
                <a:cxn ang="0">
                  <a:pos x="connsiteX1" y="connsiteY1"/>
                </a:cxn>
                <a:cxn ang="0">
                  <a:pos x="connsiteX2" y="connsiteY2"/>
                </a:cxn>
                <a:cxn ang="0">
                  <a:pos x="connsiteX3" y="connsiteY3"/>
                </a:cxn>
              </a:cxnLst>
              <a:rect l="l" t="t" r="r" b="b"/>
              <a:pathLst>
                <a:path w="18297525" h="10296525">
                  <a:moveTo>
                    <a:pt x="7144" y="7144"/>
                  </a:moveTo>
                  <a:lnTo>
                    <a:pt x="18295144" y="7144"/>
                  </a:lnTo>
                  <a:lnTo>
                    <a:pt x="18295144" y="10294144"/>
                  </a:lnTo>
                  <a:lnTo>
                    <a:pt x="7144" y="1029414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1" name="Vrije vorm: vorm 170">
              <a:extLst>
                <a:ext uri="{FF2B5EF4-FFF2-40B4-BE49-F238E27FC236}">
                  <a16:creationId xmlns:a16="http://schemas.microsoft.com/office/drawing/2014/main" id="{92DE7A37-0B5F-4A33-8877-BF9493146315}"/>
                </a:ext>
              </a:extLst>
            </p:cNvPr>
            <p:cNvSpPr/>
            <p:nvPr/>
          </p:nvSpPr>
          <p:spPr>
            <a:xfrm>
              <a:off x="10406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2" name="Vrije vorm: vorm 171">
              <a:extLst>
                <a:ext uri="{FF2B5EF4-FFF2-40B4-BE49-F238E27FC236}">
                  <a16:creationId xmlns:a16="http://schemas.microsoft.com/office/drawing/2014/main" id="{6F8A9ABB-A2A9-490F-978E-E0F0E67708C9}"/>
                </a:ext>
              </a:extLst>
            </p:cNvPr>
            <p:cNvSpPr/>
            <p:nvPr/>
          </p:nvSpPr>
          <p:spPr>
            <a:xfrm>
              <a:off x="10406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3" name="Vrije vorm: vorm 172">
              <a:extLst>
                <a:ext uri="{FF2B5EF4-FFF2-40B4-BE49-F238E27FC236}">
                  <a16:creationId xmlns:a16="http://schemas.microsoft.com/office/drawing/2014/main" id="{E2C0164E-F16D-4328-887D-B444B8D5799F}"/>
                </a:ext>
              </a:extLst>
            </p:cNvPr>
            <p:cNvSpPr/>
            <p:nvPr/>
          </p:nvSpPr>
          <p:spPr>
            <a:xfrm>
              <a:off x="10406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4" name="Vrije vorm: vorm 173">
              <a:extLst>
                <a:ext uri="{FF2B5EF4-FFF2-40B4-BE49-F238E27FC236}">
                  <a16:creationId xmlns:a16="http://schemas.microsoft.com/office/drawing/2014/main" id="{2DFDFC57-EE90-4415-A198-64E26D72FFC4}"/>
                </a:ext>
              </a:extLst>
            </p:cNvPr>
            <p:cNvSpPr/>
            <p:nvPr/>
          </p:nvSpPr>
          <p:spPr>
            <a:xfrm>
              <a:off x="10406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5" name="Vrije vorm: vorm 174">
              <a:extLst>
                <a:ext uri="{FF2B5EF4-FFF2-40B4-BE49-F238E27FC236}">
                  <a16:creationId xmlns:a16="http://schemas.microsoft.com/office/drawing/2014/main" id="{F64CECF1-92EC-4E9F-9FAF-078C71B824C3}"/>
                </a:ext>
              </a:extLst>
            </p:cNvPr>
            <p:cNvSpPr/>
            <p:nvPr/>
          </p:nvSpPr>
          <p:spPr>
            <a:xfrm>
              <a:off x="10406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6" name="Vrije vorm: vorm 175">
              <a:extLst>
                <a:ext uri="{FF2B5EF4-FFF2-40B4-BE49-F238E27FC236}">
                  <a16:creationId xmlns:a16="http://schemas.microsoft.com/office/drawing/2014/main" id="{9CFD6479-782A-4767-BD69-EA62A2917EAC}"/>
                </a:ext>
              </a:extLst>
            </p:cNvPr>
            <p:cNvSpPr/>
            <p:nvPr/>
          </p:nvSpPr>
          <p:spPr>
            <a:xfrm>
              <a:off x="10406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7" name="Vrije vorm: vorm 176">
              <a:extLst>
                <a:ext uri="{FF2B5EF4-FFF2-40B4-BE49-F238E27FC236}">
                  <a16:creationId xmlns:a16="http://schemas.microsoft.com/office/drawing/2014/main" id="{39C87844-B0D3-4095-A2A1-66DB74BB61E7}"/>
                </a:ext>
              </a:extLst>
            </p:cNvPr>
            <p:cNvSpPr/>
            <p:nvPr/>
          </p:nvSpPr>
          <p:spPr>
            <a:xfrm>
              <a:off x="10406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8" name="Vrije vorm: vorm 177">
              <a:extLst>
                <a:ext uri="{FF2B5EF4-FFF2-40B4-BE49-F238E27FC236}">
                  <a16:creationId xmlns:a16="http://schemas.microsoft.com/office/drawing/2014/main" id="{56142EEF-703A-4C22-8198-0BA6F3C1960E}"/>
                </a:ext>
              </a:extLst>
            </p:cNvPr>
            <p:cNvSpPr/>
            <p:nvPr/>
          </p:nvSpPr>
          <p:spPr>
            <a:xfrm>
              <a:off x="10406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9" name="Vrije vorm: vorm 178">
              <a:extLst>
                <a:ext uri="{FF2B5EF4-FFF2-40B4-BE49-F238E27FC236}">
                  <a16:creationId xmlns:a16="http://schemas.microsoft.com/office/drawing/2014/main" id="{FAE584A2-2C35-47DE-8D98-FF3614A89F42}"/>
                </a:ext>
              </a:extLst>
            </p:cNvPr>
            <p:cNvSpPr/>
            <p:nvPr/>
          </p:nvSpPr>
          <p:spPr>
            <a:xfrm>
              <a:off x="10406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0" name="Vrije vorm: vorm 179">
              <a:extLst>
                <a:ext uri="{FF2B5EF4-FFF2-40B4-BE49-F238E27FC236}">
                  <a16:creationId xmlns:a16="http://schemas.microsoft.com/office/drawing/2014/main" id="{26EBDC24-CB3F-4813-9805-3A2A0D44A8ED}"/>
                </a:ext>
              </a:extLst>
            </p:cNvPr>
            <p:cNvSpPr/>
            <p:nvPr/>
          </p:nvSpPr>
          <p:spPr>
            <a:xfrm>
              <a:off x="10406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1" name="Vrije vorm: vorm 180">
              <a:extLst>
                <a:ext uri="{FF2B5EF4-FFF2-40B4-BE49-F238E27FC236}">
                  <a16:creationId xmlns:a16="http://schemas.microsoft.com/office/drawing/2014/main" id="{8A5A8701-49EC-4727-867C-68DA7013C530}"/>
                </a:ext>
              </a:extLst>
            </p:cNvPr>
            <p:cNvSpPr/>
            <p:nvPr/>
          </p:nvSpPr>
          <p:spPr>
            <a:xfrm>
              <a:off x="10406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2" name="Vrije vorm: vorm 181">
              <a:extLst>
                <a:ext uri="{FF2B5EF4-FFF2-40B4-BE49-F238E27FC236}">
                  <a16:creationId xmlns:a16="http://schemas.microsoft.com/office/drawing/2014/main" id="{37E1922D-681A-453A-BFCD-616668F2883A}"/>
                </a:ext>
              </a:extLst>
            </p:cNvPr>
            <p:cNvSpPr/>
            <p:nvPr/>
          </p:nvSpPr>
          <p:spPr>
            <a:xfrm>
              <a:off x="24312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3" name="Vrije vorm: vorm 182">
              <a:extLst>
                <a:ext uri="{FF2B5EF4-FFF2-40B4-BE49-F238E27FC236}">
                  <a16:creationId xmlns:a16="http://schemas.microsoft.com/office/drawing/2014/main" id="{497CB453-B88A-400B-840D-0DDAAE62A10F}"/>
                </a:ext>
              </a:extLst>
            </p:cNvPr>
            <p:cNvSpPr/>
            <p:nvPr/>
          </p:nvSpPr>
          <p:spPr>
            <a:xfrm>
              <a:off x="24312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4" name="Vrije vorm: vorm 183">
              <a:extLst>
                <a:ext uri="{FF2B5EF4-FFF2-40B4-BE49-F238E27FC236}">
                  <a16:creationId xmlns:a16="http://schemas.microsoft.com/office/drawing/2014/main" id="{F61CDFF9-AF0B-4065-ABB8-D597CDBA8854}"/>
                </a:ext>
              </a:extLst>
            </p:cNvPr>
            <p:cNvSpPr/>
            <p:nvPr/>
          </p:nvSpPr>
          <p:spPr>
            <a:xfrm>
              <a:off x="24312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5" name="Vrije vorm: vorm 184">
              <a:extLst>
                <a:ext uri="{FF2B5EF4-FFF2-40B4-BE49-F238E27FC236}">
                  <a16:creationId xmlns:a16="http://schemas.microsoft.com/office/drawing/2014/main" id="{E3EB7C2B-C1F9-4AFD-8882-60DA92A8ADED}"/>
                </a:ext>
              </a:extLst>
            </p:cNvPr>
            <p:cNvSpPr/>
            <p:nvPr/>
          </p:nvSpPr>
          <p:spPr>
            <a:xfrm>
              <a:off x="24312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6" name="Vrije vorm: vorm 185">
              <a:extLst>
                <a:ext uri="{FF2B5EF4-FFF2-40B4-BE49-F238E27FC236}">
                  <a16:creationId xmlns:a16="http://schemas.microsoft.com/office/drawing/2014/main" id="{489C6816-0854-40AA-ABEB-111F5910589C}"/>
                </a:ext>
              </a:extLst>
            </p:cNvPr>
            <p:cNvSpPr/>
            <p:nvPr/>
          </p:nvSpPr>
          <p:spPr>
            <a:xfrm>
              <a:off x="24312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7" name="Vrije vorm: vorm 186">
              <a:extLst>
                <a:ext uri="{FF2B5EF4-FFF2-40B4-BE49-F238E27FC236}">
                  <a16:creationId xmlns:a16="http://schemas.microsoft.com/office/drawing/2014/main" id="{0231460C-657B-4A78-8DEE-68E18F741156}"/>
                </a:ext>
              </a:extLst>
            </p:cNvPr>
            <p:cNvSpPr/>
            <p:nvPr/>
          </p:nvSpPr>
          <p:spPr>
            <a:xfrm>
              <a:off x="24312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8" name="Vrije vorm: vorm 187">
              <a:extLst>
                <a:ext uri="{FF2B5EF4-FFF2-40B4-BE49-F238E27FC236}">
                  <a16:creationId xmlns:a16="http://schemas.microsoft.com/office/drawing/2014/main" id="{B5033D87-EEDD-4F13-B0C3-CF9361532B11}"/>
                </a:ext>
              </a:extLst>
            </p:cNvPr>
            <p:cNvSpPr/>
            <p:nvPr/>
          </p:nvSpPr>
          <p:spPr>
            <a:xfrm>
              <a:off x="24312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9" name="Vrije vorm: vorm 188">
              <a:extLst>
                <a:ext uri="{FF2B5EF4-FFF2-40B4-BE49-F238E27FC236}">
                  <a16:creationId xmlns:a16="http://schemas.microsoft.com/office/drawing/2014/main" id="{7C5F0B27-3C63-42C4-8594-450FCB00312C}"/>
                </a:ext>
              </a:extLst>
            </p:cNvPr>
            <p:cNvSpPr/>
            <p:nvPr/>
          </p:nvSpPr>
          <p:spPr>
            <a:xfrm>
              <a:off x="24312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0" name="Vrije vorm: vorm 189">
              <a:extLst>
                <a:ext uri="{FF2B5EF4-FFF2-40B4-BE49-F238E27FC236}">
                  <a16:creationId xmlns:a16="http://schemas.microsoft.com/office/drawing/2014/main" id="{99F80DAA-B96E-4701-9CB5-F49111E78250}"/>
                </a:ext>
              </a:extLst>
            </p:cNvPr>
            <p:cNvSpPr/>
            <p:nvPr/>
          </p:nvSpPr>
          <p:spPr>
            <a:xfrm>
              <a:off x="24312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1" name="Vrije vorm: vorm 190">
              <a:extLst>
                <a:ext uri="{FF2B5EF4-FFF2-40B4-BE49-F238E27FC236}">
                  <a16:creationId xmlns:a16="http://schemas.microsoft.com/office/drawing/2014/main" id="{13692850-9541-4BB4-B362-AE0171ACBF31}"/>
                </a:ext>
              </a:extLst>
            </p:cNvPr>
            <p:cNvSpPr/>
            <p:nvPr/>
          </p:nvSpPr>
          <p:spPr>
            <a:xfrm>
              <a:off x="24312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2" name="Vrije vorm: vorm 191">
              <a:extLst>
                <a:ext uri="{FF2B5EF4-FFF2-40B4-BE49-F238E27FC236}">
                  <a16:creationId xmlns:a16="http://schemas.microsoft.com/office/drawing/2014/main" id="{572B36D2-56CF-4A7D-AC9B-7E969D54D4E7}"/>
                </a:ext>
              </a:extLst>
            </p:cNvPr>
            <p:cNvSpPr/>
            <p:nvPr/>
          </p:nvSpPr>
          <p:spPr>
            <a:xfrm>
              <a:off x="24312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3" name="Vrije vorm: vorm 192">
              <a:extLst>
                <a:ext uri="{FF2B5EF4-FFF2-40B4-BE49-F238E27FC236}">
                  <a16:creationId xmlns:a16="http://schemas.microsoft.com/office/drawing/2014/main" id="{A2C92572-F8D7-44A2-9D57-45E262873BB0}"/>
                </a:ext>
              </a:extLst>
            </p:cNvPr>
            <p:cNvSpPr/>
            <p:nvPr/>
          </p:nvSpPr>
          <p:spPr>
            <a:xfrm>
              <a:off x="24312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4" name="Vrije vorm: vorm 193">
              <a:extLst>
                <a:ext uri="{FF2B5EF4-FFF2-40B4-BE49-F238E27FC236}">
                  <a16:creationId xmlns:a16="http://schemas.microsoft.com/office/drawing/2014/main" id="{EB4332FB-9BEE-4210-ADF6-1A74B1ED2CB5}"/>
                </a:ext>
              </a:extLst>
            </p:cNvPr>
            <p:cNvSpPr/>
            <p:nvPr/>
          </p:nvSpPr>
          <p:spPr>
            <a:xfrm>
              <a:off x="38219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5" name="Vrije vorm: vorm 194">
              <a:extLst>
                <a:ext uri="{FF2B5EF4-FFF2-40B4-BE49-F238E27FC236}">
                  <a16:creationId xmlns:a16="http://schemas.microsoft.com/office/drawing/2014/main" id="{B93E0225-17F2-4084-9801-80F75B2958FA}"/>
                </a:ext>
              </a:extLst>
            </p:cNvPr>
            <p:cNvSpPr/>
            <p:nvPr/>
          </p:nvSpPr>
          <p:spPr>
            <a:xfrm>
              <a:off x="38219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6" name="Vrije vorm: vorm 195">
              <a:extLst>
                <a:ext uri="{FF2B5EF4-FFF2-40B4-BE49-F238E27FC236}">
                  <a16:creationId xmlns:a16="http://schemas.microsoft.com/office/drawing/2014/main" id="{3AD07331-36A6-421A-8E9A-547F75B78B3B}"/>
                </a:ext>
              </a:extLst>
            </p:cNvPr>
            <p:cNvSpPr/>
            <p:nvPr/>
          </p:nvSpPr>
          <p:spPr>
            <a:xfrm>
              <a:off x="38219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7" name="Vrije vorm: vorm 196">
              <a:extLst>
                <a:ext uri="{FF2B5EF4-FFF2-40B4-BE49-F238E27FC236}">
                  <a16:creationId xmlns:a16="http://schemas.microsoft.com/office/drawing/2014/main" id="{FF7BB381-288F-4A37-8BC1-C179199E33DB}"/>
                </a:ext>
              </a:extLst>
            </p:cNvPr>
            <p:cNvSpPr/>
            <p:nvPr/>
          </p:nvSpPr>
          <p:spPr>
            <a:xfrm>
              <a:off x="38219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8" name="Vrije vorm: vorm 197">
              <a:extLst>
                <a:ext uri="{FF2B5EF4-FFF2-40B4-BE49-F238E27FC236}">
                  <a16:creationId xmlns:a16="http://schemas.microsoft.com/office/drawing/2014/main" id="{9D36DF80-7790-4E85-AE98-3A408ECDED22}"/>
                </a:ext>
              </a:extLst>
            </p:cNvPr>
            <p:cNvSpPr/>
            <p:nvPr/>
          </p:nvSpPr>
          <p:spPr>
            <a:xfrm>
              <a:off x="38219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9" name="Vrije vorm: vorm 198">
              <a:extLst>
                <a:ext uri="{FF2B5EF4-FFF2-40B4-BE49-F238E27FC236}">
                  <a16:creationId xmlns:a16="http://schemas.microsoft.com/office/drawing/2014/main" id="{E7E2E3D6-C555-46A7-83AE-449EECD859CC}"/>
                </a:ext>
              </a:extLst>
            </p:cNvPr>
            <p:cNvSpPr/>
            <p:nvPr/>
          </p:nvSpPr>
          <p:spPr>
            <a:xfrm>
              <a:off x="38219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0" name="Vrije vorm: vorm 199">
              <a:extLst>
                <a:ext uri="{FF2B5EF4-FFF2-40B4-BE49-F238E27FC236}">
                  <a16:creationId xmlns:a16="http://schemas.microsoft.com/office/drawing/2014/main" id="{139EB61E-32AD-43B0-A56F-52E4E28A315C}"/>
                </a:ext>
              </a:extLst>
            </p:cNvPr>
            <p:cNvSpPr/>
            <p:nvPr/>
          </p:nvSpPr>
          <p:spPr>
            <a:xfrm>
              <a:off x="38219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1" name="Vrije vorm: vorm 200">
              <a:extLst>
                <a:ext uri="{FF2B5EF4-FFF2-40B4-BE49-F238E27FC236}">
                  <a16:creationId xmlns:a16="http://schemas.microsoft.com/office/drawing/2014/main" id="{3086C5A4-5E29-4518-87C8-1FA0CAE4150A}"/>
                </a:ext>
              </a:extLst>
            </p:cNvPr>
            <p:cNvSpPr/>
            <p:nvPr/>
          </p:nvSpPr>
          <p:spPr>
            <a:xfrm>
              <a:off x="38219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2" name="Vrije vorm: vorm 201">
              <a:extLst>
                <a:ext uri="{FF2B5EF4-FFF2-40B4-BE49-F238E27FC236}">
                  <a16:creationId xmlns:a16="http://schemas.microsoft.com/office/drawing/2014/main" id="{46C5339E-AB25-4978-8E9C-B3C2531EC88F}"/>
                </a:ext>
              </a:extLst>
            </p:cNvPr>
            <p:cNvSpPr/>
            <p:nvPr/>
          </p:nvSpPr>
          <p:spPr>
            <a:xfrm>
              <a:off x="38219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3" name="Vrije vorm: vorm 202">
              <a:extLst>
                <a:ext uri="{FF2B5EF4-FFF2-40B4-BE49-F238E27FC236}">
                  <a16:creationId xmlns:a16="http://schemas.microsoft.com/office/drawing/2014/main" id="{020EA7C7-EAA6-4C71-B729-64732A5C581B}"/>
                </a:ext>
              </a:extLst>
            </p:cNvPr>
            <p:cNvSpPr/>
            <p:nvPr/>
          </p:nvSpPr>
          <p:spPr>
            <a:xfrm>
              <a:off x="38219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4" name="Vrije vorm: vorm 203">
              <a:extLst>
                <a:ext uri="{FF2B5EF4-FFF2-40B4-BE49-F238E27FC236}">
                  <a16:creationId xmlns:a16="http://schemas.microsoft.com/office/drawing/2014/main" id="{E5244770-65CB-4917-A6BD-5684F23CEC98}"/>
                </a:ext>
              </a:extLst>
            </p:cNvPr>
            <p:cNvSpPr/>
            <p:nvPr/>
          </p:nvSpPr>
          <p:spPr>
            <a:xfrm>
              <a:off x="38219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5" name="Vrije vorm: vorm 204">
              <a:extLst>
                <a:ext uri="{FF2B5EF4-FFF2-40B4-BE49-F238E27FC236}">
                  <a16:creationId xmlns:a16="http://schemas.microsoft.com/office/drawing/2014/main" id="{C6DBA397-4E63-4985-BBAA-69C197879DDC}"/>
                </a:ext>
              </a:extLst>
            </p:cNvPr>
            <p:cNvSpPr/>
            <p:nvPr/>
          </p:nvSpPr>
          <p:spPr>
            <a:xfrm>
              <a:off x="38219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6" name="Vrije vorm: vorm 205">
              <a:extLst>
                <a:ext uri="{FF2B5EF4-FFF2-40B4-BE49-F238E27FC236}">
                  <a16:creationId xmlns:a16="http://schemas.microsoft.com/office/drawing/2014/main" id="{15F003C3-8CCA-44E9-A537-88A5318E3A58}"/>
                </a:ext>
              </a:extLst>
            </p:cNvPr>
            <p:cNvSpPr/>
            <p:nvPr/>
          </p:nvSpPr>
          <p:spPr>
            <a:xfrm>
              <a:off x="52125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7" name="Vrije vorm: vorm 206">
              <a:extLst>
                <a:ext uri="{FF2B5EF4-FFF2-40B4-BE49-F238E27FC236}">
                  <a16:creationId xmlns:a16="http://schemas.microsoft.com/office/drawing/2014/main" id="{793F9362-7536-4184-8AD1-13DC3CF55525}"/>
                </a:ext>
              </a:extLst>
            </p:cNvPr>
            <p:cNvSpPr/>
            <p:nvPr/>
          </p:nvSpPr>
          <p:spPr>
            <a:xfrm>
              <a:off x="52125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8" name="Vrije vorm: vorm 207">
              <a:extLst>
                <a:ext uri="{FF2B5EF4-FFF2-40B4-BE49-F238E27FC236}">
                  <a16:creationId xmlns:a16="http://schemas.microsoft.com/office/drawing/2014/main" id="{1797BBD5-DBF5-4821-BC13-134F4B742E74}"/>
                </a:ext>
              </a:extLst>
            </p:cNvPr>
            <p:cNvSpPr/>
            <p:nvPr/>
          </p:nvSpPr>
          <p:spPr>
            <a:xfrm>
              <a:off x="52125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9" name="Vrije vorm: vorm 208">
              <a:extLst>
                <a:ext uri="{FF2B5EF4-FFF2-40B4-BE49-F238E27FC236}">
                  <a16:creationId xmlns:a16="http://schemas.microsoft.com/office/drawing/2014/main" id="{E63B1547-139D-4E61-A6FF-E8DF1C73DF67}"/>
                </a:ext>
              </a:extLst>
            </p:cNvPr>
            <p:cNvSpPr/>
            <p:nvPr/>
          </p:nvSpPr>
          <p:spPr>
            <a:xfrm>
              <a:off x="52125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0" name="Vrije vorm: vorm 209">
              <a:extLst>
                <a:ext uri="{FF2B5EF4-FFF2-40B4-BE49-F238E27FC236}">
                  <a16:creationId xmlns:a16="http://schemas.microsoft.com/office/drawing/2014/main" id="{E1321F02-540A-4188-BD25-6B26E347D251}"/>
                </a:ext>
              </a:extLst>
            </p:cNvPr>
            <p:cNvSpPr/>
            <p:nvPr/>
          </p:nvSpPr>
          <p:spPr>
            <a:xfrm>
              <a:off x="52125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1" name="Vrije vorm: vorm 210">
              <a:extLst>
                <a:ext uri="{FF2B5EF4-FFF2-40B4-BE49-F238E27FC236}">
                  <a16:creationId xmlns:a16="http://schemas.microsoft.com/office/drawing/2014/main" id="{8AE1F77D-89BA-49BD-B5F6-D1D8FA420BB9}"/>
                </a:ext>
              </a:extLst>
            </p:cNvPr>
            <p:cNvSpPr/>
            <p:nvPr/>
          </p:nvSpPr>
          <p:spPr>
            <a:xfrm>
              <a:off x="52125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2" name="Vrije vorm: vorm 211">
              <a:extLst>
                <a:ext uri="{FF2B5EF4-FFF2-40B4-BE49-F238E27FC236}">
                  <a16:creationId xmlns:a16="http://schemas.microsoft.com/office/drawing/2014/main" id="{59287451-C612-464E-9C13-0A88B9F4C4AB}"/>
                </a:ext>
              </a:extLst>
            </p:cNvPr>
            <p:cNvSpPr/>
            <p:nvPr/>
          </p:nvSpPr>
          <p:spPr>
            <a:xfrm>
              <a:off x="52125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3" name="Vrije vorm: vorm 212">
              <a:extLst>
                <a:ext uri="{FF2B5EF4-FFF2-40B4-BE49-F238E27FC236}">
                  <a16:creationId xmlns:a16="http://schemas.microsoft.com/office/drawing/2014/main" id="{7C5C4F3D-241A-4EDC-9A4B-8B56C2D6E120}"/>
                </a:ext>
              </a:extLst>
            </p:cNvPr>
            <p:cNvSpPr/>
            <p:nvPr/>
          </p:nvSpPr>
          <p:spPr>
            <a:xfrm>
              <a:off x="52125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4" name="Vrije vorm: vorm 213">
              <a:extLst>
                <a:ext uri="{FF2B5EF4-FFF2-40B4-BE49-F238E27FC236}">
                  <a16:creationId xmlns:a16="http://schemas.microsoft.com/office/drawing/2014/main" id="{815F0A0A-F8FD-4E1D-8DBA-0C62D7CC2ED3}"/>
                </a:ext>
              </a:extLst>
            </p:cNvPr>
            <p:cNvSpPr/>
            <p:nvPr/>
          </p:nvSpPr>
          <p:spPr>
            <a:xfrm>
              <a:off x="52125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5" name="Vrije vorm: vorm 214">
              <a:extLst>
                <a:ext uri="{FF2B5EF4-FFF2-40B4-BE49-F238E27FC236}">
                  <a16:creationId xmlns:a16="http://schemas.microsoft.com/office/drawing/2014/main" id="{1D15493A-63D5-4610-94A8-1D841C235B47}"/>
                </a:ext>
              </a:extLst>
            </p:cNvPr>
            <p:cNvSpPr/>
            <p:nvPr/>
          </p:nvSpPr>
          <p:spPr>
            <a:xfrm>
              <a:off x="52125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6" name="Vrije vorm: vorm 215">
              <a:extLst>
                <a:ext uri="{FF2B5EF4-FFF2-40B4-BE49-F238E27FC236}">
                  <a16:creationId xmlns:a16="http://schemas.microsoft.com/office/drawing/2014/main" id="{1F0A4721-57CA-407A-86AD-742855631F0A}"/>
                </a:ext>
              </a:extLst>
            </p:cNvPr>
            <p:cNvSpPr/>
            <p:nvPr/>
          </p:nvSpPr>
          <p:spPr>
            <a:xfrm>
              <a:off x="52125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7" name="Vrije vorm: vorm 216">
              <a:extLst>
                <a:ext uri="{FF2B5EF4-FFF2-40B4-BE49-F238E27FC236}">
                  <a16:creationId xmlns:a16="http://schemas.microsoft.com/office/drawing/2014/main" id="{2EE89D6D-CABF-435D-9317-40DA8ED7ABC1}"/>
                </a:ext>
              </a:extLst>
            </p:cNvPr>
            <p:cNvSpPr/>
            <p:nvPr/>
          </p:nvSpPr>
          <p:spPr>
            <a:xfrm>
              <a:off x="52125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8" name="Vrije vorm: vorm 217">
              <a:extLst>
                <a:ext uri="{FF2B5EF4-FFF2-40B4-BE49-F238E27FC236}">
                  <a16:creationId xmlns:a16="http://schemas.microsoft.com/office/drawing/2014/main" id="{0BF7581F-74B7-4E19-A9F4-CC02C34CC7E9}"/>
                </a:ext>
              </a:extLst>
            </p:cNvPr>
            <p:cNvSpPr/>
            <p:nvPr/>
          </p:nvSpPr>
          <p:spPr>
            <a:xfrm>
              <a:off x="66032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9" name="Vrije vorm: vorm 218">
              <a:extLst>
                <a:ext uri="{FF2B5EF4-FFF2-40B4-BE49-F238E27FC236}">
                  <a16:creationId xmlns:a16="http://schemas.microsoft.com/office/drawing/2014/main" id="{B1AD4A4A-49D0-46BF-849A-1A6A3CC392CB}"/>
                </a:ext>
              </a:extLst>
            </p:cNvPr>
            <p:cNvSpPr/>
            <p:nvPr/>
          </p:nvSpPr>
          <p:spPr>
            <a:xfrm>
              <a:off x="66032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0" name="Vrije vorm: vorm 219">
              <a:extLst>
                <a:ext uri="{FF2B5EF4-FFF2-40B4-BE49-F238E27FC236}">
                  <a16:creationId xmlns:a16="http://schemas.microsoft.com/office/drawing/2014/main" id="{3A42FA4A-7FE0-4704-BDB8-238F187C36D0}"/>
                </a:ext>
              </a:extLst>
            </p:cNvPr>
            <p:cNvSpPr/>
            <p:nvPr/>
          </p:nvSpPr>
          <p:spPr>
            <a:xfrm>
              <a:off x="66032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1" name="Vrije vorm: vorm 220">
              <a:extLst>
                <a:ext uri="{FF2B5EF4-FFF2-40B4-BE49-F238E27FC236}">
                  <a16:creationId xmlns:a16="http://schemas.microsoft.com/office/drawing/2014/main" id="{E662FE9A-2DE4-4F36-A35D-992FE01D24E7}"/>
                </a:ext>
              </a:extLst>
            </p:cNvPr>
            <p:cNvSpPr/>
            <p:nvPr/>
          </p:nvSpPr>
          <p:spPr>
            <a:xfrm>
              <a:off x="66032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2" name="Vrije vorm: vorm 221">
              <a:extLst>
                <a:ext uri="{FF2B5EF4-FFF2-40B4-BE49-F238E27FC236}">
                  <a16:creationId xmlns:a16="http://schemas.microsoft.com/office/drawing/2014/main" id="{B150B04B-342B-4377-AEBB-B317ED4AC32D}"/>
                </a:ext>
              </a:extLst>
            </p:cNvPr>
            <p:cNvSpPr/>
            <p:nvPr/>
          </p:nvSpPr>
          <p:spPr>
            <a:xfrm>
              <a:off x="66032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3" name="Vrije vorm: vorm 222">
              <a:extLst>
                <a:ext uri="{FF2B5EF4-FFF2-40B4-BE49-F238E27FC236}">
                  <a16:creationId xmlns:a16="http://schemas.microsoft.com/office/drawing/2014/main" id="{921631A7-1936-4C30-8858-C3D6A4B3BB6C}"/>
                </a:ext>
              </a:extLst>
            </p:cNvPr>
            <p:cNvSpPr/>
            <p:nvPr/>
          </p:nvSpPr>
          <p:spPr>
            <a:xfrm>
              <a:off x="66032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4" name="Vrije vorm: vorm 223">
              <a:extLst>
                <a:ext uri="{FF2B5EF4-FFF2-40B4-BE49-F238E27FC236}">
                  <a16:creationId xmlns:a16="http://schemas.microsoft.com/office/drawing/2014/main" id="{12262A95-CB74-4F15-817D-705EBA84AA77}"/>
                </a:ext>
              </a:extLst>
            </p:cNvPr>
            <p:cNvSpPr/>
            <p:nvPr/>
          </p:nvSpPr>
          <p:spPr>
            <a:xfrm>
              <a:off x="66032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5" name="Vrije vorm: vorm 224">
              <a:extLst>
                <a:ext uri="{FF2B5EF4-FFF2-40B4-BE49-F238E27FC236}">
                  <a16:creationId xmlns:a16="http://schemas.microsoft.com/office/drawing/2014/main" id="{14EF9739-70DA-4D80-86B2-F24D073F288F}"/>
                </a:ext>
              </a:extLst>
            </p:cNvPr>
            <p:cNvSpPr/>
            <p:nvPr/>
          </p:nvSpPr>
          <p:spPr>
            <a:xfrm>
              <a:off x="66032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6" name="Vrije vorm: vorm 225">
              <a:extLst>
                <a:ext uri="{FF2B5EF4-FFF2-40B4-BE49-F238E27FC236}">
                  <a16:creationId xmlns:a16="http://schemas.microsoft.com/office/drawing/2014/main" id="{A33150B7-CDF3-4E5B-84E9-D946405BCB90}"/>
                </a:ext>
              </a:extLst>
            </p:cNvPr>
            <p:cNvSpPr/>
            <p:nvPr/>
          </p:nvSpPr>
          <p:spPr>
            <a:xfrm>
              <a:off x="66032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7" name="Vrije vorm: vorm 226">
              <a:extLst>
                <a:ext uri="{FF2B5EF4-FFF2-40B4-BE49-F238E27FC236}">
                  <a16:creationId xmlns:a16="http://schemas.microsoft.com/office/drawing/2014/main" id="{31037E07-93C3-45D7-9A6B-EB47AFDD527D}"/>
                </a:ext>
              </a:extLst>
            </p:cNvPr>
            <p:cNvSpPr/>
            <p:nvPr/>
          </p:nvSpPr>
          <p:spPr>
            <a:xfrm>
              <a:off x="66032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8" name="Vrije vorm: vorm 227">
              <a:extLst>
                <a:ext uri="{FF2B5EF4-FFF2-40B4-BE49-F238E27FC236}">
                  <a16:creationId xmlns:a16="http://schemas.microsoft.com/office/drawing/2014/main" id="{1B0B00C7-EB32-4F07-814B-4CE22FF3F070}"/>
                </a:ext>
              </a:extLst>
            </p:cNvPr>
            <p:cNvSpPr/>
            <p:nvPr/>
          </p:nvSpPr>
          <p:spPr>
            <a:xfrm>
              <a:off x="66032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9" name="Vrije vorm: vorm 228">
              <a:extLst>
                <a:ext uri="{FF2B5EF4-FFF2-40B4-BE49-F238E27FC236}">
                  <a16:creationId xmlns:a16="http://schemas.microsoft.com/office/drawing/2014/main" id="{A2EBA371-9949-4EAF-A654-5DBDF963E9E5}"/>
                </a:ext>
              </a:extLst>
            </p:cNvPr>
            <p:cNvSpPr/>
            <p:nvPr/>
          </p:nvSpPr>
          <p:spPr>
            <a:xfrm>
              <a:off x="66032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0" name="Vrije vorm: vorm 229">
              <a:extLst>
                <a:ext uri="{FF2B5EF4-FFF2-40B4-BE49-F238E27FC236}">
                  <a16:creationId xmlns:a16="http://schemas.microsoft.com/office/drawing/2014/main" id="{1D4F4521-E59C-409B-BE0E-C9D5AEDC2A8F}"/>
                </a:ext>
              </a:extLst>
            </p:cNvPr>
            <p:cNvSpPr/>
            <p:nvPr/>
          </p:nvSpPr>
          <p:spPr>
            <a:xfrm>
              <a:off x="79938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1" name="Vrije vorm: vorm 230">
              <a:extLst>
                <a:ext uri="{FF2B5EF4-FFF2-40B4-BE49-F238E27FC236}">
                  <a16:creationId xmlns:a16="http://schemas.microsoft.com/office/drawing/2014/main" id="{FFE49938-73CD-4832-8C49-3D82E7F6ED56}"/>
                </a:ext>
              </a:extLst>
            </p:cNvPr>
            <p:cNvSpPr/>
            <p:nvPr/>
          </p:nvSpPr>
          <p:spPr>
            <a:xfrm>
              <a:off x="79938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2" name="Vrije vorm: vorm 231">
              <a:extLst>
                <a:ext uri="{FF2B5EF4-FFF2-40B4-BE49-F238E27FC236}">
                  <a16:creationId xmlns:a16="http://schemas.microsoft.com/office/drawing/2014/main" id="{0F486BF9-F68A-49D5-906C-5568892D0886}"/>
                </a:ext>
              </a:extLst>
            </p:cNvPr>
            <p:cNvSpPr/>
            <p:nvPr/>
          </p:nvSpPr>
          <p:spPr>
            <a:xfrm>
              <a:off x="79938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3" name="Vrije vorm: vorm 232">
              <a:extLst>
                <a:ext uri="{FF2B5EF4-FFF2-40B4-BE49-F238E27FC236}">
                  <a16:creationId xmlns:a16="http://schemas.microsoft.com/office/drawing/2014/main" id="{2AFA228E-9C1A-4808-B110-207F17359D21}"/>
                </a:ext>
              </a:extLst>
            </p:cNvPr>
            <p:cNvSpPr/>
            <p:nvPr/>
          </p:nvSpPr>
          <p:spPr>
            <a:xfrm>
              <a:off x="79938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4" name="Vrije vorm: vorm 233">
              <a:extLst>
                <a:ext uri="{FF2B5EF4-FFF2-40B4-BE49-F238E27FC236}">
                  <a16:creationId xmlns:a16="http://schemas.microsoft.com/office/drawing/2014/main" id="{30436F4A-77D5-45D6-ABF3-465239315E63}"/>
                </a:ext>
              </a:extLst>
            </p:cNvPr>
            <p:cNvSpPr/>
            <p:nvPr/>
          </p:nvSpPr>
          <p:spPr>
            <a:xfrm>
              <a:off x="79938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5" name="Vrije vorm: vorm 234">
              <a:extLst>
                <a:ext uri="{FF2B5EF4-FFF2-40B4-BE49-F238E27FC236}">
                  <a16:creationId xmlns:a16="http://schemas.microsoft.com/office/drawing/2014/main" id="{6A3EC34F-07B3-4782-BF8D-19004113AB70}"/>
                </a:ext>
              </a:extLst>
            </p:cNvPr>
            <p:cNvSpPr/>
            <p:nvPr/>
          </p:nvSpPr>
          <p:spPr>
            <a:xfrm>
              <a:off x="79938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6" name="Vrije vorm: vorm 235">
              <a:extLst>
                <a:ext uri="{FF2B5EF4-FFF2-40B4-BE49-F238E27FC236}">
                  <a16:creationId xmlns:a16="http://schemas.microsoft.com/office/drawing/2014/main" id="{D4290E9C-DF79-4EE5-AEAC-AAF203C6B663}"/>
                </a:ext>
              </a:extLst>
            </p:cNvPr>
            <p:cNvSpPr/>
            <p:nvPr/>
          </p:nvSpPr>
          <p:spPr>
            <a:xfrm>
              <a:off x="79938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7" name="Vrije vorm: vorm 236">
              <a:extLst>
                <a:ext uri="{FF2B5EF4-FFF2-40B4-BE49-F238E27FC236}">
                  <a16:creationId xmlns:a16="http://schemas.microsoft.com/office/drawing/2014/main" id="{8F41F57B-9C00-47EA-9E23-DE35868286B5}"/>
                </a:ext>
              </a:extLst>
            </p:cNvPr>
            <p:cNvSpPr/>
            <p:nvPr/>
          </p:nvSpPr>
          <p:spPr>
            <a:xfrm>
              <a:off x="79938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8" name="Vrije vorm: vorm 237">
              <a:extLst>
                <a:ext uri="{FF2B5EF4-FFF2-40B4-BE49-F238E27FC236}">
                  <a16:creationId xmlns:a16="http://schemas.microsoft.com/office/drawing/2014/main" id="{9BC7717F-A995-417E-A827-2A3ADD92EEF9}"/>
                </a:ext>
              </a:extLst>
            </p:cNvPr>
            <p:cNvSpPr/>
            <p:nvPr/>
          </p:nvSpPr>
          <p:spPr>
            <a:xfrm>
              <a:off x="79938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9" name="Vrije vorm: vorm 238">
              <a:extLst>
                <a:ext uri="{FF2B5EF4-FFF2-40B4-BE49-F238E27FC236}">
                  <a16:creationId xmlns:a16="http://schemas.microsoft.com/office/drawing/2014/main" id="{5B5D8E0C-EC79-4F1F-9744-A5BA8291FF69}"/>
                </a:ext>
              </a:extLst>
            </p:cNvPr>
            <p:cNvSpPr/>
            <p:nvPr/>
          </p:nvSpPr>
          <p:spPr>
            <a:xfrm>
              <a:off x="79938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0" name="Vrije vorm: vorm 239">
              <a:extLst>
                <a:ext uri="{FF2B5EF4-FFF2-40B4-BE49-F238E27FC236}">
                  <a16:creationId xmlns:a16="http://schemas.microsoft.com/office/drawing/2014/main" id="{8162E9CB-F784-4F64-9770-F42016C04329}"/>
                </a:ext>
              </a:extLst>
            </p:cNvPr>
            <p:cNvSpPr/>
            <p:nvPr/>
          </p:nvSpPr>
          <p:spPr>
            <a:xfrm>
              <a:off x="79938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1" name="Vrije vorm: vorm 240">
              <a:extLst>
                <a:ext uri="{FF2B5EF4-FFF2-40B4-BE49-F238E27FC236}">
                  <a16:creationId xmlns:a16="http://schemas.microsoft.com/office/drawing/2014/main" id="{7A17B65B-88AE-40C2-ACA8-B2FE38B0839B}"/>
                </a:ext>
              </a:extLst>
            </p:cNvPr>
            <p:cNvSpPr/>
            <p:nvPr/>
          </p:nvSpPr>
          <p:spPr>
            <a:xfrm>
              <a:off x="79938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2" name="Vrije vorm: vorm 241">
              <a:extLst>
                <a:ext uri="{FF2B5EF4-FFF2-40B4-BE49-F238E27FC236}">
                  <a16:creationId xmlns:a16="http://schemas.microsoft.com/office/drawing/2014/main" id="{0D175333-BA59-43F8-A2B5-64FC41B9D237}"/>
                </a:ext>
              </a:extLst>
            </p:cNvPr>
            <p:cNvSpPr/>
            <p:nvPr/>
          </p:nvSpPr>
          <p:spPr>
            <a:xfrm>
              <a:off x="93845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3" name="Vrije vorm: vorm 242">
              <a:extLst>
                <a:ext uri="{FF2B5EF4-FFF2-40B4-BE49-F238E27FC236}">
                  <a16:creationId xmlns:a16="http://schemas.microsoft.com/office/drawing/2014/main" id="{199281A4-F139-4CB2-A7C8-8DB737FC596A}"/>
                </a:ext>
              </a:extLst>
            </p:cNvPr>
            <p:cNvSpPr/>
            <p:nvPr/>
          </p:nvSpPr>
          <p:spPr>
            <a:xfrm>
              <a:off x="93845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4" name="Vrije vorm: vorm 243">
              <a:extLst>
                <a:ext uri="{FF2B5EF4-FFF2-40B4-BE49-F238E27FC236}">
                  <a16:creationId xmlns:a16="http://schemas.microsoft.com/office/drawing/2014/main" id="{BEB2514B-CA36-4E88-88CB-EE2F29C56450}"/>
                </a:ext>
              </a:extLst>
            </p:cNvPr>
            <p:cNvSpPr/>
            <p:nvPr/>
          </p:nvSpPr>
          <p:spPr>
            <a:xfrm>
              <a:off x="93845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5" name="Vrije vorm: vorm 244">
              <a:extLst>
                <a:ext uri="{FF2B5EF4-FFF2-40B4-BE49-F238E27FC236}">
                  <a16:creationId xmlns:a16="http://schemas.microsoft.com/office/drawing/2014/main" id="{54F13D69-07CF-44C5-9505-0A59A32116BC}"/>
                </a:ext>
              </a:extLst>
            </p:cNvPr>
            <p:cNvSpPr/>
            <p:nvPr/>
          </p:nvSpPr>
          <p:spPr>
            <a:xfrm>
              <a:off x="93845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6" name="Vrije vorm: vorm 245">
              <a:extLst>
                <a:ext uri="{FF2B5EF4-FFF2-40B4-BE49-F238E27FC236}">
                  <a16:creationId xmlns:a16="http://schemas.microsoft.com/office/drawing/2014/main" id="{3C7CD5EC-B6DF-4DDA-8683-B42999021E21}"/>
                </a:ext>
              </a:extLst>
            </p:cNvPr>
            <p:cNvSpPr/>
            <p:nvPr/>
          </p:nvSpPr>
          <p:spPr>
            <a:xfrm>
              <a:off x="93845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7" name="Vrije vorm: vorm 246">
              <a:extLst>
                <a:ext uri="{FF2B5EF4-FFF2-40B4-BE49-F238E27FC236}">
                  <a16:creationId xmlns:a16="http://schemas.microsoft.com/office/drawing/2014/main" id="{8D9AD9E3-E25A-4320-9EF4-344AAAD0E122}"/>
                </a:ext>
              </a:extLst>
            </p:cNvPr>
            <p:cNvSpPr/>
            <p:nvPr/>
          </p:nvSpPr>
          <p:spPr>
            <a:xfrm>
              <a:off x="93845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8" name="Vrije vorm: vorm 247">
              <a:extLst>
                <a:ext uri="{FF2B5EF4-FFF2-40B4-BE49-F238E27FC236}">
                  <a16:creationId xmlns:a16="http://schemas.microsoft.com/office/drawing/2014/main" id="{1724857A-B13B-453C-85DB-A187E4C0C014}"/>
                </a:ext>
              </a:extLst>
            </p:cNvPr>
            <p:cNvSpPr/>
            <p:nvPr/>
          </p:nvSpPr>
          <p:spPr>
            <a:xfrm>
              <a:off x="93845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9" name="Vrije vorm: vorm 248">
              <a:extLst>
                <a:ext uri="{FF2B5EF4-FFF2-40B4-BE49-F238E27FC236}">
                  <a16:creationId xmlns:a16="http://schemas.microsoft.com/office/drawing/2014/main" id="{88DD47F0-CFB3-481A-985A-4FE1623C30C9}"/>
                </a:ext>
              </a:extLst>
            </p:cNvPr>
            <p:cNvSpPr/>
            <p:nvPr/>
          </p:nvSpPr>
          <p:spPr>
            <a:xfrm>
              <a:off x="93845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0" name="Vrije vorm: vorm 249">
              <a:extLst>
                <a:ext uri="{FF2B5EF4-FFF2-40B4-BE49-F238E27FC236}">
                  <a16:creationId xmlns:a16="http://schemas.microsoft.com/office/drawing/2014/main" id="{2589F8E3-DF89-4FFF-B019-29AFAAED92FB}"/>
                </a:ext>
              </a:extLst>
            </p:cNvPr>
            <p:cNvSpPr/>
            <p:nvPr/>
          </p:nvSpPr>
          <p:spPr>
            <a:xfrm>
              <a:off x="93845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1" name="Vrije vorm: vorm 250">
              <a:extLst>
                <a:ext uri="{FF2B5EF4-FFF2-40B4-BE49-F238E27FC236}">
                  <a16:creationId xmlns:a16="http://schemas.microsoft.com/office/drawing/2014/main" id="{7C4DA9BE-7C7B-43EB-853D-099B25532167}"/>
                </a:ext>
              </a:extLst>
            </p:cNvPr>
            <p:cNvSpPr/>
            <p:nvPr/>
          </p:nvSpPr>
          <p:spPr>
            <a:xfrm>
              <a:off x="93845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2" name="Vrije vorm: vorm 251">
              <a:extLst>
                <a:ext uri="{FF2B5EF4-FFF2-40B4-BE49-F238E27FC236}">
                  <a16:creationId xmlns:a16="http://schemas.microsoft.com/office/drawing/2014/main" id="{226C6566-A96D-4E30-B19E-E8B572A972A6}"/>
                </a:ext>
              </a:extLst>
            </p:cNvPr>
            <p:cNvSpPr/>
            <p:nvPr/>
          </p:nvSpPr>
          <p:spPr>
            <a:xfrm>
              <a:off x="93845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3" name="Vrije vorm: vorm 252">
              <a:extLst>
                <a:ext uri="{FF2B5EF4-FFF2-40B4-BE49-F238E27FC236}">
                  <a16:creationId xmlns:a16="http://schemas.microsoft.com/office/drawing/2014/main" id="{E245DFD3-9BBD-4F1A-B544-12271DE877B2}"/>
                </a:ext>
              </a:extLst>
            </p:cNvPr>
            <p:cNvSpPr/>
            <p:nvPr/>
          </p:nvSpPr>
          <p:spPr>
            <a:xfrm>
              <a:off x="93845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4" name="Vrije vorm: vorm 253">
              <a:extLst>
                <a:ext uri="{FF2B5EF4-FFF2-40B4-BE49-F238E27FC236}">
                  <a16:creationId xmlns:a16="http://schemas.microsoft.com/office/drawing/2014/main" id="{D95161EA-24AD-48DD-9372-44675E835550}"/>
                </a:ext>
              </a:extLst>
            </p:cNvPr>
            <p:cNvSpPr/>
            <p:nvPr/>
          </p:nvSpPr>
          <p:spPr>
            <a:xfrm>
              <a:off x="107751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5" name="Vrije vorm: vorm 254">
              <a:extLst>
                <a:ext uri="{FF2B5EF4-FFF2-40B4-BE49-F238E27FC236}">
                  <a16:creationId xmlns:a16="http://schemas.microsoft.com/office/drawing/2014/main" id="{CBD13926-04E9-4D88-ADCA-9BF422736EDC}"/>
                </a:ext>
              </a:extLst>
            </p:cNvPr>
            <p:cNvSpPr/>
            <p:nvPr/>
          </p:nvSpPr>
          <p:spPr>
            <a:xfrm>
              <a:off x="107751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6" name="Vrije vorm: vorm 255">
              <a:extLst>
                <a:ext uri="{FF2B5EF4-FFF2-40B4-BE49-F238E27FC236}">
                  <a16:creationId xmlns:a16="http://schemas.microsoft.com/office/drawing/2014/main" id="{ACB3FA1F-1790-496B-8A86-FD44BEA13282}"/>
                </a:ext>
              </a:extLst>
            </p:cNvPr>
            <p:cNvSpPr/>
            <p:nvPr/>
          </p:nvSpPr>
          <p:spPr>
            <a:xfrm>
              <a:off x="107751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7" name="Vrije vorm: vorm 256">
              <a:extLst>
                <a:ext uri="{FF2B5EF4-FFF2-40B4-BE49-F238E27FC236}">
                  <a16:creationId xmlns:a16="http://schemas.microsoft.com/office/drawing/2014/main" id="{CD8765C5-2D15-4B70-816C-2DF9D4A26093}"/>
                </a:ext>
              </a:extLst>
            </p:cNvPr>
            <p:cNvSpPr/>
            <p:nvPr/>
          </p:nvSpPr>
          <p:spPr>
            <a:xfrm>
              <a:off x="107751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8" name="Vrije vorm: vorm 257">
              <a:extLst>
                <a:ext uri="{FF2B5EF4-FFF2-40B4-BE49-F238E27FC236}">
                  <a16:creationId xmlns:a16="http://schemas.microsoft.com/office/drawing/2014/main" id="{7CFA7C81-72EF-442D-92CC-CDDFFE8648DA}"/>
                </a:ext>
              </a:extLst>
            </p:cNvPr>
            <p:cNvSpPr/>
            <p:nvPr/>
          </p:nvSpPr>
          <p:spPr>
            <a:xfrm>
              <a:off x="107751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9" name="Vrije vorm: vorm 258">
              <a:extLst>
                <a:ext uri="{FF2B5EF4-FFF2-40B4-BE49-F238E27FC236}">
                  <a16:creationId xmlns:a16="http://schemas.microsoft.com/office/drawing/2014/main" id="{33985638-E02B-47C8-A837-C5F8BDDBDCBD}"/>
                </a:ext>
              </a:extLst>
            </p:cNvPr>
            <p:cNvSpPr/>
            <p:nvPr/>
          </p:nvSpPr>
          <p:spPr>
            <a:xfrm>
              <a:off x="107751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0" name="Vrije vorm: vorm 259">
              <a:extLst>
                <a:ext uri="{FF2B5EF4-FFF2-40B4-BE49-F238E27FC236}">
                  <a16:creationId xmlns:a16="http://schemas.microsoft.com/office/drawing/2014/main" id="{748E75A6-EBE4-4D24-B51D-D8F61A8BC03F}"/>
                </a:ext>
              </a:extLst>
            </p:cNvPr>
            <p:cNvSpPr/>
            <p:nvPr/>
          </p:nvSpPr>
          <p:spPr>
            <a:xfrm>
              <a:off x="107751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1" name="Vrije vorm: vorm 260">
              <a:extLst>
                <a:ext uri="{FF2B5EF4-FFF2-40B4-BE49-F238E27FC236}">
                  <a16:creationId xmlns:a16="http://schemas.microsoft.com/office/drawing/2014/main" id="{6B00294F-4A25-4D23-94E1-6F0E33598E5A}"/>
                </a:ext>
              </a:extLst>
            </p:cNvPr>
            <p:cNvSpPr/>
            <p:nvPr/>
          </p:nvSpPr>
          <p:spPr>
            <a:xfrm>
              <a:off x="107751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2" name="Vrije vorm: vorm 261">
              <a:extLst>
                <a:ext uri="{FF2B5EF4-FFF2-40B4-BE49-F238E27FC236}">
                  <a16:creationId xmlns:a16="http://schemas.microsoft.com/office/drawing/2014/main" id="{94ED50B9-8C05-4F65-97B1-35B065E70EAB}"/>
                </a:ext>
              </a:extLst>
            </p:cNvPr>
            <p:cNvSpPr/>
            <p:nvPr/>
          </p:nvSpPr>
          <p:spPr>
            <a:xfrm>
              <a:off x="107751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3" name="Vrije vorm: vorm 262">
              <a:extLst>
                <a:ext uri="{FF2B5EF4-FFF2-40B4-BE49-F238E27FC236}">
                  <a16:creationId xmlns:a16="http://schemas.microsoft.com/office/drawing/2014/main" id="{EF0CC7DB-9979-4E90-8835-AA3B0EFDCBDD}"/>
                </a:ext>
              </a:extLst>
            </p:cNvPr>
            <p:cNvSpPr/>
            <p:nvPr/>
          </p:nvSpPr>
          <p:spPr>
            <a:xfrm>
              <a:off x="107751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4" name="Vrije vorm: vorm 263">
              <a:extLst>
                <a:ext uri="{FF2B5EF4-FFF2-40B4-BE49-F238E27FC236}">
                  <a16:creationId xmlns:a16="http://schemas.microsoft.com/office/drawing/2014/main" id="{6015355D-33D2-4E1D-8918-20E789D59A68}"/>
                </a:ext>
              </a:extLst>
            </p:cNvPr>
            <p:cNvSpPr/>
            <p:nvPr/>
          </p:nvSpPr>
          <p:spPr>
            <a:xfrm>
              <a:off x="107751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5" name="Vrije vorm: vorm 264">
              <a:extLst>
                <a:ext uri="{FF2B5EF4-FFF2-40B4-BE49-F238E27FC236}">
                  <a16:creationId xmlns:a16="http://schemas.microsoft.com/office/drawing/2014/main" id="{F01E6A87-05F9-438A-9FAA-A803531B4491}"/>
                </a:ext>
              </a:extLst>
            </p:cNvPr>
            <p:cNvSpPr/>
            <p:nvPr/>
          </p:nvSpPr>
          <p:spPr>
            <a:xfrm>
              <a:off x="107751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6" name="Vrije vorm: vorm 265">
              <a:extLst>
                <a:ext uri="{FF2B5EF4-FFF2-40B4-BE49-F238E27FC236}">
                  <a16:creationId xmlns:a16="http://schemas.microsoft.com/office/drawing/2014/main" id="{22AB7446-72D9-4C7B-85F8-1DC005F3C428}"/>
                </a:ext>
              </a:extLst>
            </p:cNvPr>
            <p:cNvSpPr/>
            <p:nvPr/>
          </p:nvSpPr>
          <p:spPr>
            <a:xfrm>
              <a:off x="121658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7" name="Vrije vorm: vorm 266">
              <a:extLst>
                <a:ext uri="{FF2B5EF4-FFF2-40B4-BE49-F238E27FC236}">
                  <a16:creationId xmlns:a16="http://schemas.microsoft.com/office/drawing/2014/main" id="{E9F73508-DB02-48FC-AB7A-3F0588C03F3A}"/>
                </a:ext>
              </a:extLst>
            </p:cNvPr>
            <p:cNvSpPr/>
            <p:nvPr/>
          </p:nvSpPr>
          <p:spPr>
            <a:xfrm>
              <a:off x="121658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8" name="Vrije vorm: vorm 267">
              <a:extLst>
                <a:ext uri="{FF2B5EF4-FFF2-40B4-BE49-F238E27FC236}">
                  <a16:creationId xmlns:a16="http://schemas.microsoft.com/office/drawing/2014/main" id="{7B0E439F-9C0F-439A-A3DF-549D2934FD37}"/>
                </a:ext>
              </a:extLst>
            </p:cNvPr>
            <p:cNvSpPr/>
            <p:nvPr/>
          </p:nvSpPr>
          <p:spPr>
            <a:xfrm>
              <a:off x="121658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9" name="Vrije vorm: vorm 268">
              <a:extLst>
                <a:ext uri="{FF2B5EF4-FFF2-40B4-BE49-F238E27FC236}">
                  <a16:creationId xmlns:a16="http://schemas.microsoft.com/office/drawing/2014/main" id="{080BDC9C-CAAF-419E-A180-50937D37C30B}"/>
                </a:ext>
              </a:extLst>
            </p:cNvPr>
            <p:cNvSpPr/>
            <p:nvPr/>
          </p:nvSpPr>
          <p:spPr>
            <a:xfrm>
              <a:off x="121658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0" name="Vrije vorm: vorm 269">
              <a:extLst>
                <a:ext uri="{FF2B5EF4-FFF2-40B4-BE49-F238E27FC236}">
                  <a16:creationId xmlns:a16="http://schemas.microsoft.com/office/drawing/2014/main" id="{614D0A52-7F45-45F6-91A1-2D61A3506347}"/>
                </a:ext>
              </a:extLst>
            </p:cNvPr>
            <p:cNvSpPr/>
            <p:nvPr/>
          </p:nvSpPr>
          <p:spPr>
            <a:xfrm>
              <a:off x="121658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1" name="Vrije vorm: vorm 270">
              <a:extLst>
                <a:ext uri="{FF2B5EF4-FFF2-40B4-BE49-F238E27FC236}">
                  <a16:creationId xmlns:a16="http://schemas.microsoft.com/office/drawing/2014/main" id="{D22BC105-797F-425A-9CAF-2622037CD94E}"/>
                </a:ext>
              </a:extLst>
            </p:cNvPr>
            <p:cNvSpPr/>
            <p:nvPr/>
          </p:nvSpPr>
          <p:spPr>
            <a:xfrm>
              <a:off x="121658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2" name="Vrije vorm: vorm 271">
              <a:extLst>
                <a:ext uri="{FF2B5EF4-FFF2-40B4-BE49-F238E27FC236}">
                  <a16:creationId xmlns:a16="http://schemas.microsoft.com/office/drawing/2014/main" id="{1804B6FC-AD3C-433B-ABFC-122C7F1A50B1}"/>
                </a:ext>
              </a:extLst>
            </p:cNvPr>
            <p:cNvSpPr/>
            <p:nvPr/>
          </p:nvSpPr>
          <p:spPr>
            <a:xfrm>
              <a:off x="121658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3" name="Vrije vorm: vorm 272">
              <a:extLst>
                <a:ext uri="{FF2B5EF4-FFF2-40B4-BE49-F238E27FC236}">
                  <a16:creationId xmlns:a16="http://schemas.microsoft.com/office/drawing/2014/main" id="{87910B5A-D3F0-400D-8C8F-B197C2E0315B}"/>
                </a:ext>
              </a:extLst>
            </p:cNvPr>
            <p:cNvSpPr/>
            <p:nvPr/>
          </p:nvSpPr>
          <p:spPr>
            <a:xfrm>
              <a:off x="121658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4" name="Vrije vorm: vorm 273">
              <a:extLst>
                <a:ext uri="{FF2B5EF4-FFF2-40B4-BE49-F238E27FC236}">
                  <a16:creationId xmlns:a16="http://schemas.microsoft.com/office/drawing/2014/main" id="{11C2B0BB-92CF-4850-AC2A-DAD9F53565B0}"/>
                </a:ext>
              </a:extLst>
            </p:cNvPr>
            <p:cNvSpPr/>
            <p:nvPr/>
          </p:nvSpPr>
          <p:spPr>
            <a:xfrm>
              <a:off x="121658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5" name="Vrije vorm: vorm 274">
              <a:extLst>
                <a:ext uri="{FF2B5EF4-FFF2-40B4-BE49-F238E27FC236}">
                  <a16:creationId xmlns:a16="http://schemas.microsoft.com/office/drawing/2014/main" id="{D95FEFB3-6BBF-4F88-AEC1-2C039BF40197}"/>
                </a:ext>
              </a:extLst>
            </p:cNvPr>
            <p:cNvSpPr/>
            <p:nvPr/>
          </p:nvSpPr>
          <p:spPr>
            <a:xfrm>
              <a:off x="121658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6" name="Vrije vorm: vorm 275">
              <a:extLst>
                <a:ext uri="{FF2B5EF4-FFF2-40B4-BE49-F238E27FC236}">
                  <a16:creationId xmlns:a16="http://schemas.microsoft.com/office/drawing/2014/main" id="{8B5243DF-2F27-4383-B5B1-AC6B3AEE3D8D}"/>
                </a:ext>
              </a:extLst>
            </p:cNvPr>
            <p:cNvSpPr/>
            <p:nvPr/>
          </p:nvSpPr>
          <p:spPr>
            <a:xfrm>
              <a:off x="121658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7" name="Vrije vorm: vorm 276">
              <a:extLst>
                <a:ext uri="{FF2B5EF4-FFF2-40B4-BE49-F238E27FC236}">
                  <a16:creationId xmlns:a16="http://schemas.microsoft.com/office/drawing/2014/main" id="{548C792A-C349-49EA-A56D-5FD40D9BDA4B}"/>
                </a:ext>
              </a:extLst>
            </p:cNvPr>
            <p:cNvSpPr/>
            <p:nvPr/>
          </p:nvSpPr>
          <p:spPr>
            <a:xfrm>
              <a:off x="121658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8" name="Vrije vorm: vorm 277">
              <a:extLst>
                <a:ext uri="{FF2B5EF4-FFF2-40B4-BE49-F238E27FC236}">
                  <a16:creationId xmlns:a16="http://schemas.microsoft.com/office/drawing/2014/main" id="{A879EFCB-22CB-4E1F-ADFB-B60FAB9EE839}"/>
                </a:ext>
              </a:extLst>
            </p:cNvPr>
            <p:cNvSpPr/>
            <p:nvPr/>
          </p:nvSpPr>
          <p:spPr>
            <a:xfrm>
              <a:off x="135564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9" name="Vrije vorm: vorm 278">
              <a:extLst>
                <a:ext uri="{FF2B5EF4-FFF2-40B4-BE49-F238E27FC236}">
                  <a16:creationId xmlns:a16="http://schemas.microsoft.com/office/drawing/2014/main" id="{DEEEEDD9-0D85-47C2-BCCC-3C4EE2B0E771}"/>
                </a:ext>
              </a:extLst>
            </p:cNvPr>
            <p:cNvSpPr/>
            <p:nvPr/>
          </p:nvSpPr>
          <p:spPr>
            <a:xfrm>
              <a:off x="135564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0" name="Vrije vorm: vorm 279">
              <a:extLst>
                <a:ext uri="{FF2B5EF4-FFF2-40B4-BE49-F238E27FC236}">
                  <a16:creationId xmlns:a16="http://schemas.microsoft.com/office/drawing/2014/main" id="{84DB55BE-4CCF-4D52-9478-755AA7EC98C1}"/>
                </a:ext>
              </a:extLst>
            </p:cNvPr>
            <p:cNvSpPr/>
            <p:nvPr/>
          </p:nvSpPr>
          <p:spPr>
            <a:xfrm>
              <a:off x="135564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1" name="Vrije vorm: vorm 280">
              <a:extLst>
                <a:ext uri="{FF2B5EF4-FFF2-40B4-BE49-F238E27FC236}">
                  <a16:creationId xmlns:a16="http://schemas.microsoft.com/office/drawing/2014/main" id="{AF2D2390-9B86-4896-9EA7-9612FB85711E}"/>
                </a:ext>
              </a:extLst>
            </p:cNvPr>
            <p:cNvSpPr/>
            <p:nvPr/>
          </p:nvSpPr>
          <p:spPr>
            <a:xfrm>
              <a:off x="135564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2" name="Vrije vorm: vorm 281">
              <a:extLst>
                <a:ext uri="{FF2B5EF4-FFF2-40B4-BE49-F238E27FC236}">
                  <a16:creationId xmlns:a16="http://schemas.microsoft.com/office/drawing/2014/main" id="{4C0E7423-BF43-4725-980A-34FA014FA767}"/>
                </a:ext>
              </a:extLst>
            </p:cNvPr>
            <p:cNvSpPr/>
            <p:nvPr/>
          </p:nvSpPr>
          <p:spPr>
            <a:xfrm>
              <a:off x="135564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3" name="Vrije vorm: vorm 282">
              <a:extLst>
                <a:ext uri="{FF2B5EF4-FFF2-40B4-BE49-F238E27FC236}">
                  <a16:creationId xmlns:a16="http://schemas.microsoft.com/office/drawing/2014/main" id="{71966838-9EB8-47F9-AB63-3DAC5496CFFD}"/>
                </a:ext>
              </a:extLst>
            </p:cNvPr>
            <p:cNvSpPr/>
            <p:nvPr/>
          </p:nvSpPr>
          <p:spPr>
            <a:xfrm>
              <a:off x="135564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4" name="Vrije vorm: vorm 283">
              <a:extLst>
                <a:ext uri="{FF2B5EF4-FFF2-40B4-BE49-F238E27FC236}">
                  <a16:creationId xmlns:a16="http://schemas.microsoft.com/office/drawing/2014/main" id="{6AB90869-2B00-4821-B200-44A5D5F5C40E}"/>
                </a:ext>
              </a:extLst>
            </p:cNvPr>
            <p:cNvSpPr/>
            <p:nvPr/>
          </p:nvSpPr>
          <p:spPr>
            <a:xfrm>
              <a:off x="135564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5" name="Vrije vorm: vorm 284">
              <a:extLst>
                <a:ext uri="{FF2B5EF4-FFF2-40B4-BE49-F238E27FC236}">
                  <a16:creationId xmlns:a16="http://schemas.microsoft.com/office/drawing/2014/main" id="{30B4F58A-33DA-46AC-B0C1-520F115FE70D}"/>
                </a:ext>
              </a:extLst>
            </p:cNvPr>
            <p:cNvSpPr/>
            <p:nvPr/>
          </p:nvSpPr>
          <p:spPr>
            <a:xfrm>
              <a:off x="135564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6" name="Vrije vorm: vorm 285">
              <a:extLst>
                <a:ext uri="{FF2B5EF4-FFF2-40B4-BE49-F238E27FC236}">
                  <a16:creationId xmlns:a16="http://schemas.microsoft.com/office/drawing/2014/main" id="{88A4FB4B-8224-44D2-A337-154B8A71A1E5}"/>
                </a:ext>
              </a:extLst>
            </p:cNvPr>
            <p:cNvSpPr/>
            <p:nvPr/>
          </p:nvSpPr>
          <p:spPr>
            <a:xfrm>
              <a:off x="135564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7" name="Vrije vorm: vorm 286">
              <a:extLst>
                <a:ext uri="{FF2B5EF4-FFF2-40B4-BE49-F238E27FC236}">
                  <a16:creationId xmlns:a16="http://schemas.microsoft.com/office/drawing/2014/main" id="{04172D06-37CB-4AD6-B377-F54981178485}"/>
                </a:ext>
              </a:extLst>
            </p:cNvPr>
            <p:cNvSpPr/>
            <p:nvPr/>
          </p:nvSpPr>
          <p:spPr>
            <a:xfrm>
              <a:off x="135564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8" name="Vrije vorm: vorm 287">
              <a:extLst>
                <a:ext uri="{FF2B5EF4-FFF2-40B4-BE49-F238E27FC236}">
                  <a16:creationId xmlns:a16="http://schemas.microsoft.com/office/drawing/2014/main" id="{CD898590-9A56-48D1-83CE-790914020D3F}"/>
                </a:ext>
              </a:extLst>
            </p:cNvPr>
            <p:cNvSpPr/>
            <p:nvPr/>
          </p:nvSpPr>
          <p:spPr>
            <a:xfrm>
              <a:off x="135564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9" name="Vrije vorm: vorm 288">
              <a:extLst>
                <a:ext uri="{FF2B5EF4-FFF2-40B4-BE49-F238E27FC236}">
                  <a16:creationId xmlns:a16="http://schemas.microsoft.com/office/drawing/2014/main" id="{83B32B6C-144A-4AF2-9C19-F2110782CDC5}"/>
                </a:ext>
              </a:extLst>
            </p:cNvPr>
            <p:cNvSpPr/>
            <p:nvPr/>
          </p:nvSpPr>
          <p:spPr>
            <a:xfrm>
              <a:off x="135564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0" name="Vrije vorm: vorm 289">
              <a:extLst>
                <a:ext uri="{FF2B5EF4-FFF2-40B4-BE49-F238E27FC236}">
                  <a16:creationId xmlns:a16="http://schemas.microsoft.com/office/drawing/2014/main" id="{0949DD4B-4317-4669-BE85-9057F5C61DAC}"/>
                </a:ext>
              </a:extLst>
            </p:cNvPr>
            <p:cNvSpPr/>
            <p:nvPr/>
          </p:nvSpPr>
          <p:spPr>
            <a:xfrm>
              <a:off x="149471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1" name="Vrije vorm: vorm 290">
              <a:extLst>
                <a:ext uri="{FF2B5EF4-FFF2-40B4-BE49-F238E27FC236}">
                  <a16:creationId xmlns:a16="http://schemas.microsoft.com/office/drawing/2014/main" id="{91C36D88-0E9E-4B86-B70B-112F890140AE}"/>
                </a:ext>
              </a:extLst>
            </p:cNvPr>
            <p:cNvSpPr/>
            <p:nvPr/>
          </p:nvSpPr>
          <p:spPr>
            <a:xfrm>
              <a:off x="149471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2" name="Vrije vorm: vorm 291">
              <a:extLst>
                <a:ext uri="{FF2B5EF4-FFF2-40B4-BE49-F238E27FC236}">
                  <a16:creationId xmlns:a16="http://schemas.microsoft.com/office/drawing/2014/main" id="{493A8652-94EC-44F5-8832-0E5B52078664}"/>
                </a:ext>
              </a:extLst>
            </p:cNvPr>
            <p:cNvSpPr/>
            <p:nvPr/>
          </p:nvSpPr>
          <p:spPr>
            <a:xfrm>
              <a:off x="149471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3" name="Vrije vorm: vorm 292">
              <a:extLst>
                <a:ext uri="{FF2B5EF4-FFF2-40B4-BE49-F238E27FC236}">
                  <a16:creationId xmlns:a16="http://schemas.microsoft.com/office/drawing/2014/main" id="{0775AFEE-9B42-4F99-94B5-5967161B6914}"/>
                </a:ext>
              </a:extLst>
            </p:cNvPr>
            <p:cNvSpPr/>
            <p:nvPr/>
          </p:nvSpPr>
          <p:spPr>
            <a:xfrm>
              <a:off x="149471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4" name="Vrije vorm: vorm 293">
              <a:extLst>
                <a:ext uri="{FF2B5EF4-FFF2-40B4-BE49-F238E27FC236}">
                  <a16:creationId xmlns:a16="http://schemas.microsoft.com/office/drawing/2014/main" id="{74130020-E86E-44F2-942D-581737FC0148}"/>
                </a:ext>
              </a:extLst>
            </p:cNvPr>
            <p:cNvSpPr/>
            <p:nvPr/>
          </p:nvSpPr>
          <p:spPr>
            <a:xfrm>
              <a:off x="149471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5" name="Vrije vorm: vorm 294">
              <a:extLst>
                <a:ext uri="{FF2B5EF4-FFF2-40B4-BE49-F238E27FC236}">
                  <a16:creationId xmlns:a16="http://schemas.microsoft.com/office/drawing/2014/main" id="{7CE82AFB-AE7D-49D8-B23D-F0816063C2FF}"/>
                </a:ext>
              </a:extLst>
            </p:cNvPr>
            <p:cNvSpPr/>
            <p:nvPr/>
          </p:nvSpPr>
          <p:spPr>
            <a:xfrm>
              <a:off x="149471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6" name="Vrije vorm: vorm 295">
              <a:extLst>
                <a:ext uri="{FF2B5EF4-FFF2-40B4-BE49-F238E27FC236}">
                  <a16:creationId xmlns:a16="http://schemas.microsoft.com/office/drawing/2014/main" id="{D0DF6A50-1F7E-409C-B554-2D46D99BE9FF}"/>
                </a:ext>
              </a:extLst>
            </p:cNvPr>
            <p:cNvSpPr/>
            <p:nvPr/>
          </p:nvSpPr>
          <p:spPr>
            <a:xfrm>
              <a:off x="149471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7" name="Vrije vorm: vorm 296">
              <a:extLst>
                <a:ext uri="{FF2B5EF4-FFF2-40B4-BE49-F238E27FC236}">
                  <a16:creationId xmlns:a16="http://schemas.microsoft.com/office/drawing/2014/main" id="{27CC0782-9D09-4503-B890-52ADCF1FF117}"/>
                </a:ext>
              </a:extLst>
            </p:cNvPr>
            <p:cNvSpPr/>
            <p:nvPr/>
          </p:nvSpPr>
          <p:spPr>
            <a:xfrm>
              <a:off x="149471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8" name="Vrije vorm: vorm 297">
              <a:extLst>
                <a:ext uri="{FF2B5EF4-FFF2-40B4-BE49-F238E27FC236}">
                  <a16:creationId xmlns:a16="http://schemas.microsoft.com/office/drawing/2014/main" id="{38057788-17E8-4311-B8BA-7B3427BE1535}"/>
                </a:ext>
              </a:extLst>
            </p:cNvPr>
            <p:cNvSpPr/>
            <p:nvPr/>
          </p:nvSpPr>
          <p:spPr>
            <a:xfrm>
              <a:off x="149471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9" name="Vrije vorm: vorm 298">
              <a:extLst>
                <a:ext uri="{FF2B5EF4-FFF2-40B4-BE49-F238E27FC236}">
                  <a16:creationId xmlns:a16="http://schemas.microsoft.com/office/drawing/2014/main" id="{2F09411C-C36C-4181-9924-5337E3B5AADA}"/>
                </a:ext>
              </a:extLst>
            </p:cNvPr>
            <p:cNvSpPr/>
            <p:nvPr/>
          </p:nvSpPr>
          <p:spPr>
            <a:xfrm>
              <a:off x="149471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0" name="Vrije vorm: vorm 299">
              <a:extLst>
                <a:ext uri="{FF2B5EF4-FFF2-40B4-BE49-F238E27FC236}">
                  <a16:creationId xmlns:a16="http://schemas.microsoft.com/office/drawing/2014/main" id="{FF54E9C0-3B3E-40B8-AA75-C9F0CBE9017C}"/>
                </a:ext>
              </a:extLst>
            </p:cNvPr>
            <p:cNvSpPr/>
            <p:nvPr/>
          </p:nvSpPr>
          <p:spPr>
            <a:xfrm>
              <a:off x="149471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1" name="Vrije vorm: vorm 300">
              <a:extLst>
                <a:ext uri="{FF2B5EF4-FFF2-40B4-BE49-F238E27FC236}">
                  <a16:creationId xmlns:a16="http://schemas.microsoft.com/office/drawing/2014/main" id="{4F1990F5-C890-43BE-8EAA-2B4919084C48}"/>
                </a:ext>
              </a:extLst>
            </p:cNvPr>
            <p:cNvSpPr/>
            <p:nvPr/>
          </p:nvSpPr>
          <p:spPr>
            <a:xfrm>
              <a:off x="149471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2" name="Vrije vorm: vorm 301">
              <a:extLst>
                <a:ext uri="{FF2B5EF4-FFF2-40B4-BE49-F238E27FC236}">
                  <a16:creationId xmlns:a16="http://schemas.microsoft.com/office/drawing/2014/main" id="{B0BB263B-B6E9-4194-BC3B-8E01BA8010ED}"/>
                </a:ext>
              </a:extLst>
            </p:cNvPr>
            <p:cNvSpPr/>
            <p:nvPr/>
          </p:nvSpPr>
          <p:spPr>
            <a:xfrm>
              <a:off x="163377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3" name="Vrije vorm: vorm 302">
              <a:extLst>
                <a:ext uri="{FF2B5EF4-FFF2-40B4-BE49-F238E27FC236}">
                  <a16:creationId xmlns:a16="http://schemas.microsoft.com/office/drawing/2014/main" id="{6EB579CC-67F4-4BF2-B7CA-8CF45EFEF164}"/>
                </a:ext>
              </a:extLst>
            </p:cNvPr>
            <p:cNvSpPr/>
            <p:nvPr/>
          </p:nvSpPr>
          <p:spPr>
            <a:xfrm>
              <a:off x="163377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4" name="Vrije vorm: vorm 303">
              <a:extLst>
                <a:ext uri="{FF2B5EF4-FFF2-40B4-BE49-F238E27FC236}">
                  <a16:creationId xmlns:a16="http://schemas.microsoft.com/office/drawing/2014/main" id="{768C3711-5C73-4CAD-A09B-8AD8D504CF6A}"/>
                </a:ext>
              </a:extLst>
            </p:cNvPr>
            <p:cNvSpPr/>
            <p:nvPr/>
          </p:nvSpPr>
          <p:spPr>
            <a:xfrm>
              <a:off x="163377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5" name="Vrije vorm: vorm 304">
              <a:extLst>
                <a:ext uri="{FF2B5EF4-FFF2-40B4-BE49-F238E27FC236}">
                  <a16:creationId xmlns:a16="http://schemas.microsoft.com/office/drawing/2014/main" id="{67BC1828-8DA8-46DC-A197-48196280F354}"/>
                </a:ext>
              </a:extLst>
            </p:cNvPr>
            <p:cNvSpPr/>
            <p:nvPr/>
          </p:nvSpPr>
          <p:spPr>
            <a:xfrm>
              <a:off x="163377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6" name="Vrije vorm: vorm 305">
              <a:extLst>
                <a:ext uri="{FF2B5EF4-FFF2-40B4-BE49-F238E27FC236}">
                  <a16:creationId xmlns:a16="http://schemas.microsoft.com/office/drawing/2014/main" id="{CFAD1716-2C85-40CD-8FD3-69A735B88467}"/>
                </a:ext>
              </a:extLst>
            </p:cNvPr>
            <p:cNvSpPr/>
            <p:nvPr/>
          </p:nvSpPr>
          <p:spPr>
            <a:xfrm>
              <a:off x="163377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7" name="Vrije vorm: vorm 306">
              <a:extLst>
                <a:ext uri="{FF2B5EF4-FFF2-40B4-BE49-F238E27FC236}">
                  <a16:creationId xmlns:a16="http://schemas.microsoft.com/office/drawing/2014/main" id="{E65EAAB6-E979-4D23-8011-C11F6740C397}"/>
                </a:ext>
              </a:extLst>
            </p:cNvPr>
            <p:cNvSpPr/>
            <p:nvPr/>
          </p:nvSpPr>
          <p:spPr>
            <a:xfrm>
              <a:off x="163377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8" name="Vrije vorm: vorm 307">
              <a:extLst>
                <a:ext uri="{FF2B5EF4-FFF2-40B4-BE49-F238E27FC236}">
                  <a16:creationId xmlns:a16="http://schemas.microsoft.com/office/drawing/2014/main" id="{DBAE8A15-9EE2-45A3-B633-3E8C2310F4C2}"/>
                </a:ext>
              </a:extLst>
            </p:cNvPr>
            <p:cNvSpPr/>
            <p:nvPr/>
          </p:nvSpPr>
          <p:spPr>
            <a:xfrm>
              <a:off x="163377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9" name="Vrije vorm: vorm 308">
              <a:extLst>
                <a:ext uri="{FF2B5EF4-FFF2-40B4-BE49-F238E27FC236}">
                  <a16:creationId xmlns:a16="http://schemas.microsoft.com/office/drawing/2014/main" id="{D753326B-8874-4E7C-AA7E-A545A47E3574}"/>
                </a:ext>
              </a:extLst>
            </p:cNvPr>
            <p:cNvSpPr/>
            <p:nvPr/>
          </p:nvSpPr>
          <p:spPr>
            <a:xfrm>
              <a:off x="163377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0" name="Vrije vorm: vorm 309">
              <a:extLst>
                <a:ext uri="{FF2B5EF4-FFF2-40B4-BE49-F238E27FC236}">
                  <a16:creationId xmlns:a16="http://schemas.microsoft.com/office/drawing/2014/main" id="{5DDD3B5E-6A57-497A-B6F4-B63BF165269B}"/>
                </a:ext>
              </a:extLst>
            </p:cNvPr>
            <p:cNvSpPr/>
            <p:nvPr/>
          </p:nvSpPr>
          <p:spPr>
            <a:xfrm>
              <a:off x="163377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1" name="Vrije vorm: vorm 310">
              <a:extLst>
                <a:ext uri="{FF2B5EF4-FFF2-40B4-BE49-F238E27FC236}">
                  <a16:creationId xmlns:a16="http://schemas.microsoft.com/office/drawing/2014/main" id="{3D08178D-F7D5-4D3A-9450-60366D69715B}"/>
                </a:ext>
              </a:extLst>
            </p:cNvPr>
            <p:cNvSpPr/>
            <p:nvPr/>
          </p:nvSpPr>
          <p:spPr>
            <a:xfrm>
              <a:off x="163377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2" name="Vrije vorm: vorm 311">
              <a:extLst>
                <a:ext uri="{FF2B5EF4-FFF2-40B4-BE49-F238E27FC236}">
                  <a16:creationId xmlns:a16="http://schemas.microsoft.com/office/drawing/2014/main" id="{EBF44C3E-9D51-4C63-B82B-3F96ADEDB96B}"/>
                </a:ext>
              </a:extLst>
            </p:cNvPr>
            <p:cNvSpPr/>
            <p:nvPr/>
          </p:nvSpPr>
          <p:spPr>
            <a:xfrm>
              <a:off x="163377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3" name="Vrije vorm: vorm 312">
              <a:extLst>
                <a:ext uri="{FF2B5EF4-FFF2-40B4-BE49-F238E27FC236}">
                  <a16:creationId xmlns:a16="http://schemas.microsoft.com/office/drawing/2014/main" id="{6BFC47CB-5B02-4DAB-A17E-F94EA310D04E}"/>
                </a:ext>
              </a:extLst>
            </p:cNvPr>
            <p:cNvSpPr/>
            <p:nvPr/>
          </p:nvSpPr>
          <p:spPr>
            <a:xfrm>
              <a:off x="163377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4" name="Vrije vorm: vorm 313">
              <a:extLst>
                <a:ext uri="{FF2B5EF4-FFF2-40B4-BE49-F238E27FC236}">
                  <a16:creationId xmlns:a16="http://schemas.microsoft.com/office/drawing/2014/main" id="{F19208B1-17AB-43B4-B0AD-E5828CAFAFB9}"/>
                </a:ext>
              </a:extLst>
            </p:cNvPr>
            <p:cNvSpPr/>
            <p:nvPr/>
          </p:nvSpPr>
          <p:spPr>
            <a:xfrm>
              <a:off x="-7144" y="9289256"/>
              <a:ext cx="17621250" cy="561975"/>
            </a:xfrm>
            <a:custGeom>
              <a:avLst/>
              <a:gdLst>
                <a:gd name="connsiteX0" fmla="*/ 7144 w 17621250"/>
                <a:gd name="connsiteY0" fmla="*/ 7144 h 561975"/>
                <a:gd name="connsiteX1" fmla="*/ 17618868 w 17621250"/>
                <a:gd name="connsiteY1" fmla="*/ 7144 h 561975"/>
                <a:gd name="connsiteX2" fmla="*/ 17618868 w 17621250"/>
                <a:gd name="connsiteY2" fmla="*/ 559594 h 561975"/>
                <a:gd name="connsiteX3" fmla="*/ 7144 w 176212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7621250" h="561975">
                  <a:moveTo>
                    <a:pt x="7144" y="7144"/>
                  </a:moveTo>
                  <a:lnTo>
                    <a:pt x="17618868" y="7144"/>
                  </a:lnTo>
                  <a:lnTo>
                    <a:pt x="17618868"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grpSp>
    </p:spTree>
    <p:extLst>
      <p:ext uri="{BB962C8B-B14F-4D97-AF65-F5344CB8AC3E}">
        <p14:creationId xmlns:p14="http://schemas.microsoft.com/office/powerpoint/2010/main" val="2587856834"/>
      </p:ext>
    </p:extLst>
  </p:cSld>
  <p:clrMap bg1="lt1" tx1="dk1" bg2="lt2" tx2="dk2" accent1="accent1" accent2="accent2" accent3="accent3" accent4="accent4" accent5="accent5" accent6="accent6" hlink="hlink" folHlink="folHlink"/>
  <p:sldLayoutIdLst>
    <p:sldLayoutId id="2147483707" r:id="rId1"/>
    <p:sldLayoutId id="2147483673" r:id="rId2"/>
    <p:sldLayoutId id="2147483686" r:id="rId3"/>
    <p:sldLayoutId id="2147483708" r:id="rId4"/>
    <p:sldLayoutId id="2147483709" r:id="rId5"/>
    <p:sldLayoutId id="2147483684" r:id="rId6"/>
    <p:sldLayoutId id="2147483696" r:id="rId7"/>
    <p:sldLayoutId id="2147483688" r:id="rId8"/>
    <p:sldLayoutId id="2147483706" r:id="rId9"/>
    <p:sldLayoutId id="2147483697" r:id="rId10"/>
    <p:sldLayoutId id="2147483703" r:id="rId11"/>
    <p:sldLayoutId id="2147483687" r:id="rId12"/>
    <p:sldLayoutId id="2147483702" r:id="rId13"/>
    <p:sldLayoutId id="2147483693" r:id="rId14"/>
    <p:sldLayoutId id="2147483705" r:id="rId15"/>
    <p:sldLayoutId id="2147483698" r:id="rId16"/>
    <p:sldLayoutId id="2147483694" r:id="rId17"/>
    <p:sldLayoutId id="2147483699" r:id="rId18"/>
    <p:sldLayoutId id="2147483695" r:id="rId19"/>
    <p:sldLayoutId id="2147483700" r:id="rId20"/>
    <p:sldLayoutId id="2147483691" r:id="rId21"/>
    <p:sldLayoutId id="2147483704" r:id="rId22"/>
    <p:sldLayoutId id="2147483689" r:id="rId23"/>
    <p:sldLayoutId id="2147483692" r:id="rId24"/>
    <p:sldLayoutId id="2147483685" r:id="rId25"/>
  </p:sldLayoutIdLst>
  <p:hf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0" userDrawn="1">
          <p15:clr>
            <a:srgbClr val="5ACBF0"/>
          </p15:clr>
        </p15:guide>
        <p15:guide id="2" pos="11094" userDrawn="1">
          <p15:clr>
            <a:srgbClr val="5ACBF0"/>
          </p15:clr>
        </p15:guide>
        <p15:guide id="3" pos="5877" userDrawn="1">
          <p15:clr>
            <a:srgbClr val="5ACBF0"/>
          </p15:clr>
        </p15:guide>
        <p15:guide id="4" orient="horz" pos="1475" userDrawn="1">
          <p15:clr>
            <a:srgbClr val="5ACBF0"/>
          </p15:clr>
        </p15:guide>
        <p15:guide id="5" orient="horz" pos="5327" userDrawn="1">
          <p15:clr>
            <a:srgbClr val="5ACBF0"/>
          </p15:clr>
        </p15:guide>
        <p15:guide id="6" orient="horz" pos="5765" userDrawn="1">
          <p15:clr>
            <a:srgbClr val="5ACBF0"/>
          </p15:clr>
        </p15:guide>
        <p15:guide id="7" orient="horz" pos="1037" userDrawn="1">
          <p15:clr>
            <a:srgbClr val="5ACBF0"/>
          </p15:clr>
        </p15:guide>
        <p15:guide id="8" orient="horz" pos="3392"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6" name="balk onderaan">
            <a:extLst>
              <a:ext uri="{FF2B5EF4-FFF2-40B4-BE49-F238E27FC236}">
                <a16:creationId xmlns:a16="http://schemas.microsoft.com/office/drawing/2014/main" id="{FC71E187-E4DA-41C1-93D3-90841C153AB8}"/>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047749" y="2337516"/>
            <a:ext cx="15773400" cy="6527007"/>
          </a:xfrm>
          <a:prstGeom prst="rect">
            <a:avLst/>
          </a:prstGeom>
        </p:spPr>
        <p:txBody>
          <a:bodyPr vert="horz" lIns="91440" tIns="45720" rIns="91440" bIns="45720" rtlCol="0">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482834" y="9306355"/>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nl-BE"/>
          </a:p>
        </p:txBody>
      </p:sp>
      <p:sp>
        <p:nvSpPr>
          <p:cNvPr id="5" name="Footer Placeholder 4"/>
          <p:cNvSpPr>
            <a:spLocks noGrp="1"/>
          </p:cNvSpPr>
          <p:nvPr>
            <p:ph type="ftr" sz="quarter" idx="3"/>
          </p:nvPr>
        </p:nvSpPr>
        <p:spPr>
          <a:xfrm>
            <a:off x="1057275" y="9307584"/>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nl-BE"/>
              <a:t>Leerstof verwerken</a:t>
            </a:r>
          </a:p>
        </p:txBody>
      </p:sp>
      <p:sp>
        <p:nvSpPr>
          <p:cNvPr id="6" name="Slide Number Placeholder 5"/>
          <p:cNvSpPr>
            <a:spLocks noGrp="1"/>
          </p:cNvSpPr>
          <p:nvPr>
            <p:ph type="sldNum" sz="quarter" idx="4"/>
          </p:nvPr>
        </p:nvSpPr>
        <p:spPr>
          <a:xfrm>
            <a:off x="11901489" y="930671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7527A74-2D87-4307-9531-5A57D9647EEB}" type="slidenum">
              <a:rPr lang="nl-BE" smtClean="0"/>
              <a:t>‹nr.›</a:t>
            </a:fld>
            <a:endParaRPr lang="nl-BE"/>
          </a:p>
        </p:txBody>
      </p:sp>
      <p:grpSp>
        <p:nvGrpSpPr>
          <p:cNvPr id="152" name="Groep 151" hidden="1">
            <a:extLst>
              <a:ext uri="{FF2B5EF4-FFF2-40B4-BE49-F238E27FC236}">
                <a16:creationId xmlns:a16="http://schemas.microsoft.com/office/drawing/2014/main" id="{96D591AC-52D8-450B-929B-963FCE587E09}"/>
              </a:ext>
            </a:extLst>
          </p:cNvPr>
          <p:cNvGrpSpPr/>
          <p:nvPr userDrawn="1"/>
        </p:nvGrpSpPr>
        <p:grpSpPr>
          <a:xfrm>
            <a:off x="9527" y="947736"/>
            <a:ext cx="17611724" cy="8907104"/>
            <a:chOff x="9527" y="947736"/>
            <a:chExt cx="17611724" cy="8907104"/>
          </a:xfrm>
        </p:grpSpPr>
        <p:sp>
          <p:nvSpPr>
            <p:cNvPr id="7" name="Rechthoek 6">
              <a:extLst>
                <a:ext uri="{FF2B5EF4-FFF2-40B4-BE49-F238E27FC236}">
                  <a16:creationId xmlns:a16="http://schemas.microsoft.com/office/drawing/2014/main" id="{5B1AEF50-9B49-4815-9BCD-F811CCBDE96D}"/>
                </a:ext>
              </a:extLst>
            </p:cNvPr>
            <p:cNvSpPr/>
            <p:nvPr userDrawn="1"/>
          </p:nvSpPr>
          <p:spPr>
            <a:xfrm>
              <a:off x="10477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 name="Rechthoek 7">
              <a:extLst>
                <a:ext uri="{FF2B5EF4-FFF2-40B4-BE49-F238E27FC236}">
                  <a16:creationId xmlns:a16="http://schemas.microsoft.com/office/drawing/2014/main" id="{0013E965-4C91-4629-BCBA-309E276519D8}"/>
                </a:ext>
              </a:extLst>
            </p:cNvPr>
            <p:cNvSpPr/>
            <p:nvPr userDrawn="1"/>
          </p:nvSpPr>
          <p:spPr>
            <a:xfrm>
              <a:off x="24383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 name="Rechthoek 8">
              <a:extLst>
                <a:ext uri="{FF2B5EF4-FFF2-40B4-BE49-F238E27FC236}">
                  <a16:creationId xmlns:a16="http://schemas.microsoft.com/office/drawing/2014/main" id="{047CC3E9-FE23-40FA-9105-06386A47988D}"/>
                </a:ext>
              </a:extLst>
            </p:cNvPr>
            <p:cNvSpPr/>
            <p:nvPr userDrawn="1"/>
          </p:nvSpPr>
          <p:spPr>
            <a:xfrm>
              <a:off x="38290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 name="Rechthoek 9">
              <a:extLst>
                <a:ext uri="{FF2B5EF4-FFF2-40B4-BE49-F238E27FC236}">
                  <a16:creationId xmlns:a16="http://schemas.microsoft.com/office/drawing/2014/main" id="{704AFB39-29E5-466B-8080-603EA16E9769}"/>
                </a:ext>
              </a:extLst>
            </p:cNvPr>
            <p:cNvSpPr/>
            <p:nvPr userDrawn="1"/>
          </p:nvSpPr>
          <p:spPr>
            <a:xfrm>
              <a:off x="52196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 name="Rechthoek 10">
              <a:extLst>
                <a:ext uri="{FF2B5EF4-FFF2-40B4-BE49-F238E27FC236}">
                  <a16:creationId xmlns:a16="http://schemas.microsoft.com/office/drawing/2014/main" id="{DE95F01D-AC89-4487-8D71-820D19C2A798}"/>
                </a:ext>
              </a:extLst>
            </p:cNvPr>
            <p:cNvSpPr/>
            <p:nvPr userDrawn="1"/>
          </p:nvSpPr>
          <p:spPr>
            <a:xfrm>
              <a:off x="66103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 name="Rechthoek 11">
              <a:extLst>
                <a:ext uri="{FF2B5EF4-FFF2-40B4-BE49-F238E27FC236}">
                  <a16:creationId xmlns:a16="http://schemas.microsoft.com/office/drawing/2014/main" id="{8EE87473-DF20-454E-956D-868992DD95E3}"/>
                </a:ext>
              </a:extLst>
            </p:cNvPr>
            <p:cNvSpPr/>
            <p:nvPr userDrawn="1"/>
          </p:nvSpPr>
          <p:spPr>
            <a:xfrm>
              <a:off x="80009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 name="Rechthoek 12">
              <a:extLst>
                <a:ext uri="{FF2B5EF4-FFF2-40B4-BE49-F238E27FC236}">
                  <a16:creationId xmlns:a16="http://schemas.microsoft.com/office/drawing/2014/main" id="{874F403E-C1C5-49A1-AB1E-D952ECD1A3C0}"/>
                </a:ext>
              </a:extLst>
            </p:cNvPr>
            <p:cNvSpPr/>
            <p:nvPr userDrawn="1"/>
          </p:nvSpPr>
          <p:spPr>
            <a:xfrm>
              <a:off x="93916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 name="Rechthoek 13">
              <a:extLst>
                <a:ext uri="{FF2B5EF4-FFF2-40B4-BE49-F238E27FC236}">
                  <a16:creationId xmlns:a16="http://schemas.microsoft.com/office/drawing/2014/main" id="{C9E884AD-0FEF-4BD2-A998-8599C8373C3C}"/>
                </a:ext>
              </a:extLst>
            </p:cNvPr>
            <p:cNvSpPr/>
            <p:nvPr userDrawn="1"/>
          </p:nvSpPr>
          <p:spPr>
            <a:xfrm>
              <a:off x="107822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 name="Rechthoek 14">
              <a:extLst>
                <a:ext uri="{FF2B5EF4-FFF2-40B4-BE49-F238E27FC236}">
                  <a16:creationId xmlns:a16="http://schemas.microsoft.com/office/drawing/2014/main" id="{D256C055-1080-43A4-B77B-BE6AF35B62D4}"/>
                </a:ext>
              </a:extLst>
            </p:cNvPr>
            <p:cNvSpPr/>
            <p:nvPr userDrawn="1"/>
          </p:nvSpPr>
          <p:spPr>
            <a:xfrm>
              <a:off x="121729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6" name="Rechthoek 15">
              <a:extLst>
                <a:ext uri="{FF2B5EF4-FFF2-40B4-BE49-F238E27FC236}">
                  <a16:creationId xmlns:a16="http://schemas.microsoft.com/office/drawing/2014/main" id="{49150C84-EC4E-49DC-A50B-8CB65A5B4E38}"/>
                </a:ext>
              </a:extLst>
            </p:cNvPr>
            <p:cNvSpPr/>
            <p:nvPr userDrawn="1"/>
          </p:nvSpPr>
          <p:spPr>
            <a:xfrm>
              <a:off x="135635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7" name="Rechthoek 16">
              <a:extLst>
                <a:ext uri="{FF2B5EF4-FFF2-40B4-BE49-F238E27FC236}">
                  <a16:creationId xmlns:a16="http://schemas.microsoft.com/office/drawing/2014/main" id="{768696D7-C9AD-4261-951F-6EEC883DEF55}"/>
                </a:ext>
              </a:extLst>
            </p:cNvPr>
            <p:cNvSpPr/>
            <p:nvPr userDrawn="1"/>
          </p:nvSpPr>
          <p:spPr>
            <a:xfrm>
              <a:off x="149542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8" name="Rechthoek 17">
              <a:extLst>
                <a:ext uri="{FF2B5EF4-FFF2-40B4-BE49-F238E27FC236}">
                  <a16:creationId xmlns:a16="http://schemas.microsoft.com/office/drawing/2014/main" id="{4F32DDC9-5209-4AF1-94DC-0436FEBA7E19}"/>
                </a:ext>
              </a:extLst>
            </p:cNvPr>
            <p:cNvSpPr/>
            <p:nvPr userDrawn="1"/>
          </p:nvSpPr>
          <p:spPr>
            <a:xfrm>
              <a:off x="163448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9" name="Rechthoek 18">
              <a:extLst>
                <a:ext uri="{FF2B5EF4-FFF2-40B4-BE49-F238E27FC236}">
                  <a16:creationId xmlns:a16="http://schemas.microsoft.com/office/drawing/2014/main" id="{FE41BF45-0904-4462-9B83-6771D719E1DC}"/>
                </a:ext>
              </a:extLst>
            </p:cNvPr>
            <p:cNvSpPr/>
            <p:nvPr userDrawn="1"/>
          </p:nvSpPr>
          <p:spPr>
            <a:xfrm>
              <a:off x="10477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0" name="Rechthoek 19">
              <a:extLst>
                <a:ext uri="{FF2B5EF4-FFF2-40B4-BE49-F238E27FC236}">
                  <a16:creationId xmlns:a16="http://schemas.microsoft.com/office/drawing/2014/main" id="{E6E4105E-EDE3-4A6A-9137-9B893F07821C}"/>
                </a:ext>
              </a:extLst>
            </p:cNvPr>
            <p:cNvSpPr/>
            <p:nvPr userDrawn="1"/>
          </p:nvSpPr>
          <p:spPr>
            <a:xfrm>
              <a:off x="24383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1" name="Rechthoek 20">
              <a:extLst>
                <a:ext uri="{FF2B5EF4-FFF2-40B4-BE49-F238E27FC236}">
                  <a16:creationId xmlns:a16="http://schemas.microsoft.com/office/drawing/2014/main" id="{18BD591C-60CB-40FE-A88E-508FADBCFFE2}"/>
                </a:ext>
              </a:extLst>
            </p:cNvPr>
            <p:cNvSpPr/>
            <p:nvPr userDrawn="1"/>
          </p:nvSpPr>
          <p:spPr>
            <a:xfrm>
              <a:off x="38290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2" name="Rechthoek 21">
              <a:extLst>
                <a:ext uri="{FF2B5EF4-FFF2-40B4-BE49-F238E27FC236}">
                  <a16:creationId xmlns:a16="http://schemas.microsoft.com/office/drawing/2014/main" id="{65DAAF1A-E757-47AD-BBA1-2678A21A485D}"/>
                </a:ext>
              </a:extLst>
            </p:cNvPr>
            <p:cNvSpPr/>
            <p:nvPr userDrawn="1"/>
          </p:nvSpPr>
          <p:spPr>
            <a:xfrm>
              <a:off x="52196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3" name="Rechthoek 22">
              <a:extLst>
                <a:ext uri="{FF2B5EF4-FFF2-40B4-BE49-F238E27FC236}">
                  <a16:creationId xmlns:a16="http://schemas.microsoft.com/office/drawing/2014/main" id="{870D86A4-B151-4487-8A41-8610F56D0D9E}"/>
                </a:ext>
              </a:extLst>
            </p:cNvPr>
            <p:cNvSpPr/>
            <p:nvPr userDrawn="1"/>
          </p:nvSpPr>
          <p:spPr>
            <a:xfrm>
              <a:off x="66103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4" name="Rechthoek 23">
              <a:extLst>
                <a:ext uri="{FF2B5EF4-FFF2-40B4-BE49-F238E27FC236}">
                  <a16:creationId xmlns:a16="http://schemas.microsoft.com/office/drawing/2014/main" id="{C4A5E95D-002F-40B3-A01A-A1CD9A8BD77A}"/>
                </a:ext>
              </a:extLst>
            </p:cNvPr>
            <p:cNvSpPr/>
            <p:nvPr userDrawn="1"/>
          </p:nvSpPr>
          <p:spPr>
            <a:xfrm>
              <a:off x="80009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5" name="Rechthoek 24">
              <a:extLst>
                <a:ext uri="{FF2B5EF4-FFF2-40B4-BE49-F238E27FC236}">
                  <a16:creationId xmlns:a16="http://schemas.microsoft.com/office/drawing/2014/main" id="{DD99907A-EAED-43E6-A032-99E0A25FD405}"/>
                </a:ext>
              </a:extLst>
            </p:cNvPr>
            <p:cNvSpPr/>
            <p:nvPr userDrawn="1"/>
          </p:nvSpPr>
          <p:spPr>
            <a:xfrm>
              <a:off x="93916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6" name="Rechthoek 25">
              <a:extLst>
                <a:ext uri="{FF2B5EF4-FFF2-40B4-BE49-F238E27FC236}">
                  <a16:creationId xmlns:a16="http://schemas.microsoft.com/office/drawing/2014/main" id="{AAAA5CBA-E6E7-402A-9803-6AB0B60E3008}"/>
                </a:ext>
              </a:extLst>
            </p:cNvPr>
            <p:cNvSpPr/>
            <p:nvPr userDrawn="1"/>
          </p:nvSpPr>
          <p:spPr>
            <a:xfrm>
              <a:off x="107822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7" name="Rechthoek 26">
              <a:extLst>
                <a:ext uri="{FF2B5EF4-FFF2-40B4-BE49-F238E27FC236}">
                  <a16:creationId xmlns:a16="http://schemas.microsoft.com/office/drawing/2014/main" id="{70C87857-C1F4-4A6A-86EC-D9ABAD3EECFF}"/>
                </a:ext>
              </a:extLst>
            </p:cNvPr>
            <p:cNvSpPr/>
            <p:nvPr userDrawn="1"/>
          </p:nvSpPr>
          <p:spPr>
            <a:xfrm>
              <a:off x="121729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8" name="Rechthoek 27">
              <a:extLst>
                <a:ext uri="{FF2B5EF4-FFF2-40B4-BE49-F238E27FC236}">
                  <a16:creationId xmlns:a16="http://schemas.microsoft.com/office/drawing/2014/main" id="{6AE32341-9677-4F5F-BC1E-F5B8066C8E55}"/>
                </a:ext>
              </a:extLst>
            </p:cNvPr>
            <p:cNvSpPr/>
            <p:nvPr userDrawn="1"/>
          </p:nvSpPr>
          <p:spPr>
            <a:xfrm>
              <a:off x="135635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9" name="Rechthoek 28">
              <a:extLst>
                <a:ext uri="{FF2B5EF4-FFF2-40B4-BE49-F238E27FC236}">
                  <a16:creationId xmlns:a16="http://schemas.microsoft.com/office/drawing/2014/main" id="{790AE487-B602-4996-9005-2FB1EF049A62}"/>
                </a:ext>
              </a:extLst>
            </p:cNvPr>
            <p:cNvSpPr/>
            <p:nvPr userDrawn="1"/>
          </p:nvSpPr>
          <p:spPr>
            <a:xfrm>
              <a:off x="149542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0" name="Rechthoek 29">
              <a:extLst>
                <a:ext uri="{FF2B5EF4-FFF2-40B4-BE49-F238E27FC236}">
                  <a16:creationId xmlns:a16="http://schemas.microsoft.com/office/drawing/2014/main" id="{A6FCA990-CADB-496F-A578-80BBCEC57B2B}"/>
                </a:ext>
              </a:extLst>
            </p:cNvPr>
            <p:cNvSpPr/>
            <p:nvPr userDrawn="1"/>
          </p:nvSpPr>
          <p:spPr>
            <a:xfrm>
              <a:off x="163448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1" name="Rechthoek 30">
              <a:extLst>
                <a:ext uri="{FF2B5EF4-FFF2-40B4-BE49-F238E27FC236}">
                  <a16:creationId xmlns:a16="http://schemas.microsoft.com/office/drawing/2014/main" id="{480F65BC-7188-441F-8BC1-7B3F9F29B66F}"/>
                </a:ext>
              </a:extLst>
            </p:cNvPr>
            <p:cNvSpPr/>
            <p:nvPr userDrawn="1"/>
          </p:nvSpPr>
          <p:spPr>
            <a:xfrm>
              <a:off x="10477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2" name="Rechthoek 31">
              <a:extLst>
                <a:ext uri="{FF2B5EF4-FFF2-40B4-BE49-F238E27FC236}">
                  <a16:creationId xmlns:a16="http://schemas.microsoft.com/office/drawing/2014/main" id="{9BFD8BBE-5047-424E-871B-1B15C1DF2259}"/>
                </a:ext>
              </a:extLst>
            </p:cNvPr>
            <p:cNvSpPr/>
            <p:nvPr userDrawn="1"/>
          </p:nvSpPr>
          <p:spPr>
            <a:xfrm>
              <a:off x="24383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3" name="Rechthoek 32">
              <a:extLst>
                <a:ext uri="{FF2B5EF4-FFF2-40B4-BE49-F238E27FC236}">
                  <a16:creationId xmlns:a16="http://schemas.microsoft.com/office/drawing/2014/main" id="{F01F39E3-9401-4551-8EC1-959531EAEBB0}"/>
                </a:ext>
              </a:extLst>
            </p:cNvPr>
            <p:cNvSpPr/>
            <p:nvPr userDrawn="1"/>
          </p:nvSpPr>
          <p:spPr>
            <a:xfrm>
              <a:off x="38290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4" name="Rechthoek 33">
              <a:extLst>
                <a:ext uri="{FF2B5EF4-FFF2-40B4-BE49-F238E27FC236}">
                  <a16:creationId xmlns:a16="http://schemas.microsoft.com/office/drawing/2014/main" id="{4638604A-5A5B-4EB0-84D7-3A112C38892D}"/>
                </a:ext>
              </a:extLst>
            </p:cNvPr>
            <p:cNvSpPr/>
            <p:nvPr userDrawn="1"/>
          </p:nvSpPr>
          <p:spPr>
            <a:xfrm>
              <a:off x="52196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5" name="Rechthoek 34">
              <a:extLst>
                <a:ext uri="{FF2B5EF4-FFF2-40B4-BE49-F238E27FC236}">
                  <a16:creationId xmlns:a16="http://schemas.microsoft.com/office/drawing/2014/main" id="{90136574-DDF6-4FC5-BB12-2DBB04FF5282}"/>
                </a:ext>
              </a:extLst>
            </p:cNvPr>
            <p:cNvSpPr/>
            <p:nvPr userDrawn="1"/>
          </p:nvSpPr>
          <p:spPr>
            <a:xfrm>
              <a:off x="66103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6" name="Rechthoek 35">
              <a:extLst>
                <a:ext uri="{FF2B5EF4-FFF2-40B4-BE49-F238E27FC236}">
                  <a16:creationId xmlns:a16="http://schemas.microsoft.com/office/drawing/2014/main" id="{C67C375E-8DB6-4F8F-AF37-1735B105F4E9}"/>
                </a:ext>
              </a:extLst>
            </p:cNvPr>
            <p:cNvSpPr/>
            <p:nvPr userDrawn="1"/>
          </p:nvSpPr>
          <p:spPr>
            <a:xfrm>
              <a:off x="80009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7" name="Rechthoek 36">
              <a:extLst>
                <a:ext uri="{FF2B5EF4-FFF2-40B4-BE49-F238E27FC236}">
                  <a16:creationId xmlns:a16="http://schemas.microsoft.com/office/drawing/2014/main" id="{1F96FF38-CB0F-4E39-9E6C-BC93D6A770E7}"/>
                </a:ext>
              </a:extLst>
            </p:cNvPr>
            <p:cNvSpPr/>
            <p:nvPr userDrawn="1"/>
          </p:nvSpPr>
          <p:spPr>
            <a:xfrm>
              <a:off x="93916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8" name="Rechthoek 37">
              <a:extLst>
                <a:ext uri="{FF2B5EF4-FFF2-40B4-BE49-F238E27FC236}">
                  <a16:creationId xmlns:a16="http://schemas.microsoft.com/office/drawing/2014/main" id="{DDA93778-B0C3-4B91-A932-441F99F61D4F}"/>
                </a:ext>
              </a:extLst>
            </p:cNvPr>
            <p:cNvSpPr/>
            <p:nvPr userDrawn="1"/>
          </p:nvSpPr>
          <p:spPr>
            <a:xfrm>
              <a:off x="107822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9" name="Rechthoek 38">
              <a:extLst>
                <a:ext uri="{FF2B5EF4-FFF2-40B4-BE49-F238E27FC236}">
                  <a16:creationId xmlns:a16="http://schemas.microsoft.com/office/drawing/2014/main" id="{B634EDDC-A20B-4948-835C-49AEA4EE3351}"/>
                </a:ext>
              </a:extLst>
            </p:cNvPr>
            <p:cNvSpPr/>
            <p:nvPr userDrawn="1"/>
          </p:nvSpPr>
          <p:spPr>
            <a:xfrm>
              <a:off x="121729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0" name="Rechthoek 39">
              <a:extLst>
                <a:ext uri="{FF2B5EF4-FFF2-40B4-BE49-F238E27FC236}">
                  <a16:creationId xmlns:a16="http://schemas.microsoft.com/office/drawing/2014/main" id="{53471B16-7ED3-4C2F-957C-190CE4E1F4F6}"/>
                </a:ext>
              </a:extLst>
            </p:cNvPr>
            <p:cNvSpPr/>
            <p:nvPr userDrawn="1"/>
          </p:nvSpPr>
          <p:spPr>
            <a:xfrm>
              <a:off x="135635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1" name="Rechthoek 40">
              <a:extLst>
                <a:ext uri="{FF2B5EF4-FFF2-40B4-BE49-F238E27FC236}">
                  <a16:creationId xmlns:a16="http://schemas.microsoft.com/office/drawing/2014/main" id="{31636679-E456-4F98-BA01-79E337BD37A1}"/>
                </a:ext>
              </a:extLst>
            </p:cNvPr>
            <p:cNvSpPr/>
            <p:nvPr userDrawn="1"/>
          </p:nvSpPr>
          <p:spPr>
            <a:xfrm>
              <a:off x="149542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2" name="Rechthoek 41">
              <a:extLst>
                <a:ext uri="{FF2B5EF4-FFF2-40B4-BE49-F238E27FC236}">
                  <a16:creationId xmlns:a16="http://schemas.microsoft.com/office/drawing/2014/main" id="{3E33FF96-84EB-414F-ABCD-14B9B2717855}"/>
                </a:ext>
              </a:extLst>
            </p:cNvPr>
            <p:cNvSpPr/>
            <p:nvPr userDrawn="1"/>
          </p:nvSpPr>
          <p:spPr>
            <a:xfrm>
              <a:off x="163448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3" name="Rechthoek 42">
              <a:extLst>
                <a:ext uri="{FF2B5EF4-FFF2-40B4-BE49-F238E27FC236}">
                  <a16:creationId xmlns:a16="http://schemas.microsoft.com/office/drawing/2014/main" id="{B191276C-BEAD-496C-9003-D656D32B3B9C}"/>
                </a:ext>
              </a:extLst>
            </p:cNvPr>
            <p:cNvSpPr/>
            <p:nvPr userDrawn="1"/>
          </p:nvSpPr>
          <p:spPr>
            <a:xfrm>
              <a:off x="10477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4" name="Rechthoek 43">
              <a:extLst>
                <a:ext uri="{FF2B5EF4-FFF2-40B4-BE49-F238E27FC236}">
                  <a16:creationId xmlns:a16="http://schemas.microsoft.com/office/drawing/2014/main" id="{5B8EF463-5AD6-4FCF-899E-72D7EE4833EE}"/>
                </a:ext>
              </a:extLst>
            </p:cNvPr>
            <p:cNvSpPr/>
            <p:nvPr userDrawn="1"/>
          </p:nvSpPr>
          <p:spPr>
            <a:xfrm>
              <a:off x="24383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5" name="Rechthoek 44">
              <a:extLst>
                <a:ext uri="{FF2B5EF4-FFF2-40B4-BE49-F238E27FC236}">
                  <a16:creationId xmlns:a16="http://schemas.microsoft.com/office/drawing/2014/main" id="{3D4E124A-0400-4917-AC56-18310ADEEB89}"/>
                </a:ext>
              </a:extLst>
            </p:cNvPr>
            <p:cNvSpPr/>
            <p:nvPr userDrawn="1"/>
          </p:nvSpPr>
          <p:spPr>
            <a:xfrm>
              <a:off x="38290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6" name="Rechthoek 45">
              <a:extLst>
                <a:ext uri="{FF2B5EF4-FFF2-40B4-BE49-F238E27FC236}">
                  <a16:creationId xmlns:a16="http://schemas.microsoft.com/office/drawing/2014/main" id="{D181E518-CEB9-4311-9137-8DB98177815F}"/>
                </a:ext>
              </a:extLst>
            </p:cNvPr>
            <p:cNvSpPr/>
            <p:nvPr userDrawn="1"/>
          </p:nvSpPr>
          <p:spPr>
            <a:xfrm>
              <a:off x="52196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7" name="Rechthoek 46">
              <a:extLst>
                <a:ext uri="{FF2B5EF4-FFF2-40B4-BE49-F238E27FC236}">
                  <a16:creationId xmlns:a16="http://schemas.microsoft.com/office/drawing/2014/main" id="{39163085-7926-4628-AD5A-152BB33B0DA8}"/>
                </a:ext>
              </a:extLst>
            </p:cNvPr>
            <p:cNvSpPr/>
            <p:nvPr userDrawn="1"/>
          </p:nvSpPr>
          <p:spPr>
            <a:xfrm>
              <a:off x="66103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8" name="Rechthoek 47">
              <a:extLst>
                <a:ext uri="{FF2B5EF4-FFF2-40B4-BE49-F238E27FC236}">
                  <a16:creationId xmlns:a16="http://schemas.microsoft.com/office/drawing/2014/main" id="{83734956-20CD-44A5-8156-18D16B078947}"/>
                </a:ext>
              </a:extLst>
            </p:cNvPr>
            <p:cNvSpPr/>
            <p:nvPr userDrawn="1"/>
          </p:nvSpPr>
          <p:spPr>
            <a:xfrm>
              <a:off x="80009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9" name="Rechthoek 48">
              <a:extLst>
                <a:ext uri="{FF2B5EF4-FFF2-40B4-BE49-F238E27FC236}">
                  <a16:creationId xmlns:a16="http://schemas.microsoft.com/office/drawing/2014/main" id="{C2BD56DB-A479-4659-B8A8-FA8BD2A15593}"/>
                </a:ext>
              </a:extLst>
            </p:cNvPr>
            <p:cNvSpPr/>
            <p:nvPr userDrawn="1"/>
          </p:nvSpPr>
          <p:spPr>
            <a:xfrm>
              <a:off x="93916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0" name="Rechthoek 49">
              <a:extLst>
                <a:ext uri="{FF2B5EF4-FFF2-40B4-BE49-F238E27FC236}">
                  <a16:creationId xmlns:a16="http://schemas.microsoft.com/office/drawing/2014/main" id="{3570E184-A710-447B-B9FF-99262392D498}"/>
                </a:ext>
              </a:extLst>
            </p:cNvPr>
            <p:cNvSpPr/>
            <p:nvPr userDrawn="1"/>
          </p:nvSpPr>
          <p:spPr>
            <a:xfrm>
              <a:off x="107822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1" name="Rechthoek 50">
              <a:extLst>
                <a:ext uri="{FF2B5EF4-FFF2-40B4-BE49-F238E27FC236}">
                  <a16:creationId xmlns:a16="http://schemas.microsoft.com/office/drawing/2014/main" id="{D8EA7E2F-4E27-416D-861C-0095FB49F4E9}"/>
                </a:ext>
              </a:extLst>
            </p:cNvPr>
            <p:cNvSpPr/>
            <p:nvPr userDrawn="1"/>
          </p:nvSpPr>
          <p:spPr>
            <a:xfrm>
              <a:off x="121729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2" name="Rechthoek 51">
              <a:extLst>
                <a:ext uri="{FF2B5EF4-FFF2-40B4-BE49-F238E27FC236}">
                  <a16:creationId xmlns:a16="http://schemas.microsoft.com/office/drawing/2014/main" id="{8636855F-D700-443F-81B1-672D7072F301}"/>
                </a:ext>
              </a:extLst>
            </p:cNvPr>
            <p:cNvSpPr/>
            <p:nvPr userDrawn="1"/>
          </p:nvSpPr>
          <p:spPr>
            <a:xfrm>
              <a:off x="135635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3" name="Rechthoek 52">
              <a:extLst>
                <a:ext uri="{FF2B5EF4-FFF2-40B4-BE49-F238E27FC236}">
                  <a16:creationId xmlns:a16="http://schemas.microsoft.com/office/drawing/2014/main" id="{3430E2ED-BDD5-4076-99CB-8E8C712E3C51}"/>
                </a:ext>
              </a:extLst>
            </p:cNvPr>
            <p:cNvSpPr/>
            <p:nvPr userDrawn="1"/>
          </p:nvSpPr>
          <p:spPr>
            <a:xfrm>
              <a:off x="149542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4" name="Rechthoek 53">
              <a:extLst>
                <a:ext uri="{FF2B5EF4-FFF2-40B4-BE49-F238E27FC236}">
                  <a16:creationId xmlns:a16="http://schemas.microsoft.com/office/drawing/2014/main" id="{ADDC9361-C617-4A5A-AEB6-FE7BDBD7B991}"/>
                </a:ext>
              </a:extLst>
            </p:cNvPr>
            <p:cNvSpPr/>
            <p:nvPr userDrawn="1"/>
          </p:nvSpPr>
          <p:spPr>
            <a:xfrm>
              <a:off x="163448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5" name="Rechthoek 54">
              <a:extLst>
                <a:ext uri="{FF2B5EF4-FFF2-40B4-BE49-F238E27FC236}">
                  <a16:creationId xmlns:a16="http://schemas.microsoft.com/office/drawing/2014/main" id="{AC9D498F-4155-4D2F-A335-5B49628AF8FE}"/>
                </a:ext>
              </a:extLst>
            </p:cNvPr>
            <p:cNvSpPr/>
            <p:nvPr userDrawn="1"/>
          </p:nvSpPr>
          <p:spPr>
            <a:xfrm>
              <a:off x="10477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6" name="Rechthoek 55">
              <a:extLst>
                <a:ext uri="{FF2B5EF4-FFF2-40B4-BE49-F238E27FC236}">
                  <a16:creationId xmlns:a16="http://schemas.microsoft.com/office/drawing/2014/main" id="{337532BF-6611-4233-81B0-16C5A86A45A8}"/>
                </a:ext>
              </a:extLst>
            </p:cNvPr>
            <p:cNvSpPr/>
            <p:nvPr userDrawn="1"/>
          </p:nvSpPr>
          <p:spPr>
            <a:xfrm>
              <a:off x="24383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7" name="Rechthoek 56">
              <a:extLst>
                <a:ext uri="{FF2B5EF4-FFF2-40B4-BE49-F238E27FC236}">
                  <a16:creationId xmlns:a16="http://schemas.microsoft.com/office/drawing/2014/main" id="{3D587D00-FBD4-4B34-8068-E8BA96801328}"/>
                </a:ext>
              </a:extLst>
            </p:cNvPr>
            <p:cNvSpPr/>
            <p:nvPr userDrawn="1"/>
          </p:nvSpPr>
          <p:spPr>
            <a:xfrm>
              <a:off x="38290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8" name="Rechthoek 57">
              <a:extLst>
                <a:ext uri="{FF2B5EF4-FFF2-40B4-BE49-F238E27FC236}">
                  <a16:creationId xmlns:a16="http://schemas.microsoft.com/office/drawing/2014/main" id="{11859AA9-5C67-4644-866E-DE73D0965300}"/>
                </a:ext>
              </a:extLst>
            </p:cNvPr>
            <p:cNvSpPr/>
            <p:nvPr userDrawn="1"/>
          </p:nvSpPr>
          <p:spPr>
            <a:xfrm>
              <a:off x="52196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9" name="Rechthoek 58">
              <a:extLst>
                <a:ext uri="{FF2B5EF4-FFF2-40B4-BE49-F238E27FC236}">
                  <a16:creationId xmlns:a16="http://schemas.microsoft.com/office/drawing/2014/main" id="{FB2791C2-6CA0-4D2D-9ADD-178F7FAD88E8}"/>
                </a:ext>
              </a:extLst>
            </p:cNvPr>
            <p:cNvSpPr/>
            <p:nvPr userDrawn="1"/>
          </p:nvSpPr>
          <p:spPr>
            <a:xfrm>
              <a:off x="66103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0" name="Rechthoek 59">
              <a:extLst>
                <a:ext uri="{FF2B5EF4-FFF2-40B4-BE49-F238E27FC236}">
                  <a16:creationId xmlns:a16="http://schemas.microsoft.com/office/drawing/2014/main" id="{904D5CC7-402A-4753-95BF-839E3B97E4EF}"/>
                </a:ext>
              </a:extLst>
            </p:cNvPr>
            <p:cNvSpPr/>
            <p:nvPr userDrawn="1"/>
          </p:nvSpPr>
          <p:spPr>
            <a:xfrm>
              <a:off x="80009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1" name="Rechthoek 60">
              <a:extLst>
                <a:ext uri="{FF2B5EF4-FFF2-40B4-BE49-F238E27FC236}">
                  <a16:creationId xmlns:a16="http://schemas.microsoft.com/office/drawing/2014/main" id="{92C59641-77C0-4A74-B949-DCD6A7821951}"/>
                </a:ext>
              </a:extLst>
            </p:cNvPr>
            <p:cNvSpPr/>
            <p:nvPr userDrawn="1"/>
          </p:nvSpPr>
          <p:spPr>
            <a:xfrm>
              <a:off x="93916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2" name="Rechthoek 61">
              <a:extLst>
                <a:ext uri="{FF2B5EF4-FFF2-40B4-BE49-F238E27FC236}">
                  <a16:creationId xmlns:a16="http://schemas.microsoft.com/office/drawing/2014/main" id="{59093287-1D7A-4502-838F-94D0F13784EB}"/>
                </a:ext>
              </a:extLst>
            </p:cNvPr>
            <p:cNvSpPr/>
            <p:nvPr userDrawn="1"/>
          </p:nvSpPr>
          <p:spPr>
            <a:xfrm>
              <a:off x="107822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3" name="Rechthoek 62">
              <a:extLst>
                <a:ext uri="{FF2B5EF4-FFF2-40B4-BE49-F238E27FC236}">
                  <a16:creationId xmlns:a16="http://schemas.microsoft.com/office/drawing/2014/main" id="{512CACC4-6131-47E2-8C83-EC6F762CF25C}"/>
                </a:ext>
              </a:extLst>
            </p:cNvPr>
            <p:cNvSpPr/>
            <p:nvPr userDrawn="1"/>
          </p:nvSpPr>
          <p:spPr>
            <a:xfrm>
              <a:off x="121729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4" name="Rechthoek 63">
              <a:extLst>
                <a:ext uri="{FF2B5EF4-FFF2-40B4-BE49-F238E27FC236}">
                  <a16:creationId xmlns:a16="http://schemas.microsoft.com/office/drawing/2014/main" id="{C258E187-3B1A-4611-9A01-4D42869C647B}"/>
                </a:ext>
              </a:extLst>
            </p:cNvPr>
            <p:cNvSpPr/>
            <p:nvPr userDrawn="1"/>
          </p:nvSpPr>
          <p:spPr>
            <a:xfrm>
              <a:off x="135635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5" name="Rechthoek 64">
              <a:extLst>
                <a:ext uri="{FF2B5EF4-FFF2-40B4-BE49-F238E27FC236}">
                  <a16:creationId xmlns:a16="http://schemas.microsoft.com/office/drawing/2014/main" id="{B1D4C479-0E67-4180-903E-BE2119BFB3B4}"/>
                </a:ext>
              </a:extLst>
            </p:cNvPr>
            <p:cNvSpPr/>
            <p:nvPr userDrawn="1"/>
          </p:nvSpPr>
          <p:spPr>
            <a:xfrm>
              <a:off x="149542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6" name="Rechthoek 65">
              <a:extLst>
                <a:ext uri="{FF2B5EF4-FFF2-40B4-BE49-F238E27FC236}">
                  <a16:creationId xmlns:a16="http://schemas.microsoft.com/office/drawing/2014/main" id="{9C8936E6-1ED5-4CE2-8879-07133E737D03}"/>
                </a:ext>
              </a:extLst>
            </p:cNvPr>
            <p:cNvSpPr/>
            <p:nvPr userDrawn="1"/>
          </p:nvSpPr>
          <p:spPr>
            <a:xfrm>
              <a:off x="163448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7" name="Rechthoek 66">
              <a:extLst>
                <a:ext uri="{FF2B5EF4-FFF2-40B4-BE49-F238E27FC236}">
                  <a16:creationId xmlns:a16="http://schemas.microsoft.com/office/drawing/2014/main" id="{C9EEFD06-F5C0-4B9C-AC43-82E32C88DEAB}"/>
                </a:ext>
              </a:extLst>
            </p:cNvPr>
            <p:cNvSpPr/>
            <p:nvPr userDrawn="1"/>
          </p:nvSpPr>
          <p:spPr>
            <a:xfrm>
              <a:off x="10477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8" name="Rechthoek 67">
              <a:extLst>
                <a:ext uri="{FF2B5EF4-FFF2-40B4-BE49-F238E27FC236}">
                  <a16:creationId xmlns:a16="http://schemas.microsoft.com/office/drawing/2014/main" id="{AFAB9AA9-7C6F-4F35-81E3-5E8DD8CE16FA}"/>
                </a:ext>
              </a:extLst>
            </p:cNvPr>
            <p:cNvSpPr/>
            <p:nvPr userDrawn="1"/>
          </p:nvSpPr>
          <p:spPr>
            <a:xfrm>
              <a:off x="24383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9" name="Rechthoek 68">
              <a:extLst>
                <a:ext uri="{FF2B5EF4-FFF2-40B4-BE49-F238E27FC236}">
                  <a16:creationId xmlns:a16="http://schemas.microsoft.com/office/drawing/2014/main" id="{21E6D803-8ACD-497F-879D-509BAF7E77B4}"/>
                </a:ext>
              </a:extLst>
            </p:cNvPr>
            <p:cNvSpPr/>
            <p:nvPr userDrawn="1"/>
          </p:nvSpPr>
          <p:spPr>
            <a:xfrm>
              <a:off x="38290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0" name="Rechthoek 69">
              <a:extLst>
                <a:ext uri="{FF2B5EF4-FFF2-40B4-BE49-F238E27FC236}">
                  <a16:creationId xmlns:a16="http://schemas.microsoft.com/office/drawing/2014/main" id="{3437667D-E52D-4864-B330-E11CEB796E68}"/>
                </a:ext>
              </a:extLst>
            </p:cNvPr>
            <p:cNvSpPr/>
            <p:nvPr userDrawn="1"/>
          </p:nvSpPr>
          <p:spPr>
            <a:xfrm>
              <a:off x="52196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1" name="Rechthoek 70">
              <a:extLst>
                <a:ext uri="{FF2B5EF4-FFF2-40B4-BE49-F238E27FC236}">
                  <a16:creationId xmlns:a16="http://schemas.microsoft.com/office/drawing/2014/main" id="{AC8C857A-9782-4E0E-85FA-989D80A33D5B}"/>
                </a:ext>
              </a:extLst>
            </p:cNvPr>
            <p:cNvSpPr/>
            <p:nvPr userDrawn="1"/>
          </p:nvSpPr>
          <p:spPr>
            <a:xfrm>
              <a:off x="66103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2" name="Rechthoek 71">
              <a:extLst>
                <a:ext uri="{FF2B5EF4-FFF2-40B4-BE49-F238E27FC236}">
                  <a16:creationId xmlns:a16="http://schemas.microsoft.com/office/drawing/2014/main" id="{13706F80-0AB1-47BD-BFBF-2135CE302E5E}"/>
                </a:ext>
              </a:extLst>
            </p:cNvPr>
            <p:cNvSpPr/>
            <p:nvPr userDrawn="1"/>
          </p:nvSpPr>
          <p:spPr>
            <a:xfrm>
              <a:off x="80009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3" name="Rechthoek 72">
              <a:extLst>
                <a:ext uri="{FF2B5EF4-FFF2-40B4-BE49-F238E27FC236}">
                  <a16:creationId xmlns:a16="http://schemas.microsoft.com/office/drawing/2014/main" id="{DDB7FB69-42A6-4F4A-BBBB-EF910BD9517E}"/>
                </a:ext>
              </a:extLst>
            </p:cNvPr>
            <p:cNvSpPr/>
            <p:nvPr userDrawn="1"/>
          </p:nvSpPr>
          <p:spPr>
            <a:xfrm>
              <a:off x="93916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4" name="Rechthoek 73">
              <a:extLst>
                <a:ext uri="{FF2B5EF4-FFF2-40B4-BE49-F238E27FC236}">
                  <a16:creationId xmlns:a16="http://schemas.microsoft.com/office/drawing/2014/main" id="{F70197D9-8207-423E-8355-C4718C41CBCF}"/>
                </a:ext>
              </a:extLst>
            </p:cNvPr>
            <p:cNvSpPr/>
            <p:nvPr userDrawn="1"/>
          </p:nvSpPr>
          <p:spPr>
            <a:xfrm>
              <a:off x="107822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5" name="Rechthoek 74">
              <a:extLst>
                <a:ext uri="{FF2B5EF4-FFF2-40B4-BE49-F238E27FC236}">
                  <a16:creationId xmlns:a16="http://schemas.microsoft.com/office/drawing/2014/main" id="{1E0D3499-D858-46B1-B897-09933731A297}"/>
                </a:ext>
              </a:extLst>
            </p:cNvPr>
            <p:cNvSpPr/>
            <p:nvPr userDrawn="1"/>
          </p:nvSpPr>
          <p:spPr>
            <a:xfrm>
              <a:off x="121729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6" name="Rechthoek 75">
              <a:extLst>
                <a:ext uri="{FF2B5EF4-FFF2-40B4-BE49-F238E27FC236}">
                  <a16:creationId xmlns:a16="http://schemas.microsoft.com/office/drawing/2014/main" id="{1361DF95-749D-4277-AA88-C357F0ABD665}"/>
                </a:ext>
              </a:extLst>
            </p:cNvPr>
            <p:cNvSpPr/>
            <p:nvPr userDrawn="1"/>
          </p:nvSpPr>
          <p:spPr>
            <a:xfrm>
              <a:off x="135635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7" name="Rechthoek 76">
              <a:extLst>
                <a:ext uri="{FF2B5EF4-FFF2-40B4-BE49-F238E27FC236}">
                  <a16:creationId xmlns:a16="http://schemas.microsoft.com/office/drawing/2014/main" id="{B7B04DA8-812A-4895-95D5-4ACBBB770F2D}"/>
                </a:ext>
              </a:extLst>
            </p:cNvPr>
            <p:cNvSpPr/>
            <p:nvPr userDrawn="1"/>
          </p:nvSpPr>
          <p:spPr>
            <a:xfrm>
              <a:off x="149542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8" name="Rechthoek 77">
              <a:extLst>
                <a:ext uri="{FF2B5EF4-FFF2-40B4-BE49-F238E27FC236}">
                  <a16:creationId xmlns:a16="http://schemas.microsoft.com/office/drawing/2014/main" id="{3BD13550-11F9-4DCB-B805-0C4E441C2ED0}"/>
                </a:ext>
              </a:extLst>
            </p:cNvPr>
            <p:cNvSpPr/>
            <p:nvPr userDrawn="1"/>
          </p:nvSpPr>
          <p:spPr>
            <a:xfrm>
              <a:off x="163448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9" name="Rechthoek 78">
              <a:extLst>
                <a:ext uri="{FF2B5EF4-FFF2-40B4-BE49-F238E27FC236}">
                  <a16:creationId xmlns:a16="http://schemas.microsoft.com/office/drawing/2014/main" id="{D37F375B-825E-4443-9400-AB25E9BC9613}"/>
                </a:ext>
              </a:extLst>
            </p:cNvPr>
            <p:cNvSpPr/>
            <p:nvPr userDrawn="1"/>
          </p:nvSpPr>
          <p:spPr>
            <a:xfrm>
              <a:off x="10477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0" name="Rechthoek 79">
              <a:extLst>
                <a:ext uri="{FF2B5EF4-FFF2-40B4-BE49-F238E27FC236}">
                  <a16:creationId xmlns:a16="http://schemas.microsoft.com/office/drawing/2014/main" id="{2F3CFAAB-65E3-406B-A195-F4BAA23DA276}"/>
                </a:ext>
              </a:extLst>
            </p:cNvPr>
            <p:cNvSpPr/>
            <p:nvPr userDrawn="1"/>
          </p:nvSpPr>
          <p:spPr>
            <a:xfrm>
              <a:off x="24383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1" name="Rechthoek 80">
              <a:extLst>
                <a:ext uri="{FF2B5EF4-FFF2-40B4-BE49-F238E27FC236}">
                  <a16:creationId xmlns:a16="http://schemas.microsoft.com/office/drawing/2014/main" id="{0B7939F1-1A7B-4403-BD7B-B2890E6046E4}"/>
                </a:ext>
              </a:extLst>
            </p:cNvPr>
            <p:cNvSpPr/>
            <p:nvPr userDrawn="1"/>
          </p:nvSpPr>
          <p:spPr>
            <a:xfrm>
              <a:off x="38290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2" name="Rechthoek 81">
              <a:extLst>
                <a:ext uri="{FF2B5EF4-FFF2-40B4-BE49-F238E27FC236}">
                  <a16:creationId xmlns:a16="http://schemas.microsoft.com/office/drawing/2014/main" id="{952856AF-170D-405F-B53F-42CFC4433DF9}"/>
                </a:ext>
              </a:extLst>
            </p:cNvPr>
            <p:cNvSpPr/>
            <p:nvPr userDrawn="1"/>
          </p:nvSpPr>
          <p:spPr>
            <a:xfrm>
              <a:off x="52196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3" name="Rechthoek 82">
              <a:extLst>
                <a:ext uri="{FF2B5EF4-FFF2-40B4-BE49-F238E27FC236}">
                  <a16:creationId xmlns:a16="http://schemas.microsoft.com/office/drawing/2014/main" id="{8239B102-56CC-4A5F-BC32-4E48A711F149}"/>
                </a:ext>
              </a:extLst>
            </p:cNvPr>
            <p:cNvSpPr/>
            <p:nvPr userDrawn="1"/>
          </p:nvSpPr>
          <p:spPr>
            <a:xfrm>
              <a:off x="66103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4" name="Rechthoek 83">
              <a:extLst>
                <a:ext uri="{FF2B5EF4-FFF2-40B4-BE49-F238E27FC236}">
                  <a16:creationId xmlns:a16="http://schemas.microsoft.com/office/drawing/2014/main" id="{61A45AEB-62C5-47DA-AB38-AADE12BC1314}"/>
                </a:ext>
              </a:extLst>
            </p:cNvPr>
            <p:cNvSpPr/>
            <p:nvPr userDrawn="1"/>
          </p:nvSpPr>
          <p:spPr>
            <a:xfrm>
              <a:off x="80009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5" name="Rechthoek 84">
              <a:extLst>
                <a:ext uri="{FF2B5EF4-FFF2-40B4-BE49-F238E27FC236}">
                  <a16:creationId xmlns:a16="http://schemas.microsoft.com/office/drawing/2014/main" id="{A2270570-8C09-4EF4-952D-631F93D2F677}"/>
                </a:ext>
              </a:extLst>
            </p:cNvPr>
            <p:cNvSpPr/>
            <p:nvPr userDrawn="1"/>
          </p:nvSpPr>
          <p:spPr>
            <a:xfrm>
              <a:off x="93916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6" name="Rechthoek 85">
              <a:extLst>
                <a:ext uri="{FF2B5EF4-FFF2-40B4-BE49-F238E27FC236}">
                  <a16:creationId xmlns:a16="http://schemas.microsoft.com/office/drawing/2014/main" id="{715C7321-53C7-4463-92A0-6EDBBEC24C08}"/>
                </a:ext>
              </a:extLst>
            </p:cNvPr>
            <p:cNvSpPr/>
            <p:nvPr userDrawn="1"/>
          </p:nvSpPr>
          <p:spPr>
            <a:xfrm>
              <a:off x="107822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7" name="Rechthoek 86">
              <a:extLst>
                <a:ext uri="{FF2B5EF4-FFF2-40B4-BE49-F238E27FC236}">
                  <a16:creationId xmlns:a16="http://schemas.microsoft.com/office/drawing/2014/main" id="{BA084D0E-5ACF-4CAC-97C6-AEA9C5248263}"/>
                </a:ext>
              </a:extLst>
            </p:cNvPr>
            <p:cNvSpPr/>
            <p:nvPr userDrawn="1"/>
          </p:nvSpPr>
          <p:spPr>
            <a:xfrm>
              <a:off x="121729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8" name="Rechthoek 87">
              <a:extLst>
                <a:ext uri="{FF2B5EF4-FFF2-40B4-BE49-F238E27FC236}">
                  <a16:creationId xmlns:a16="http://schemas.microsoft.com/office/drawing/2014/main" id="{19CC7CB0-0670-419C-A844-A28316F7CB4C}"/>
                </a:ext>
              </a:extLst>
            </p:cNvPr>
            <p:cNvSpPr/>
            <p:nvPr userDrawn="1"/>
          </p:nvSpPr>
          <p:spPr>
            <a:xfrm>
              <a:off x="135635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9" name="Rechthoek 88">
              <a:extLst>
                <a:ext uri="{FF2B5EF4-FFF2-40B4-BE49-F238E27FC236}">
                  <a16:creationId xmlns:a16="http://schemas.microsoft.com/office/drawing/2014/main" id="{2153D52C-015D-414F-93A9-D4F1277B5E8D}"/>
                </a:ext>
              </a:extLst>
            </p:cNvPr>
            <p:cNvSpPr/>
            <p:nvPr userDrawn="1"/>
          </p:nvSpPr>
          <p:spPr>
            <a:xfrm>
              <a:off x="149542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0" name="Rechthoek 89">
              <a:extLst>
                <a:ext uri="{FF2B5EF4-FFF2-40B4-BE49-F238E27FC236}">
                  <a16:creationId xmlns:a16="http://schemas.microsoft.com/office/drawing/2014/main" id="{3D42C007-B73B-4E21-ADDD-E70085762785}"/>
                </a:ext>
              </a:extLst>
            </p:cNvPr>
            <p:cNvSpPr/>
            <p:nvPr userDrawn="1"/>
          </p:nvSpPr>
          <p:spPr>
            <a:xfrm>
              <a:off x="163448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1" name="Rechthoek 90">
              <a:extLst>
                <a:ext uri="{FF2B5EF4-FFF2-40B4-BE49-F238E27FC236}">
                  <a16:creationId xmlns:a16="http://schemas.microsoft.com/office/drawing/2014/main" id="{61531C16-91D5-4692-B4F7-B0C494DC636C}"/>
                </a:ext>
              </a:extLst>
            </p:cNvPr>
            <p:cNvSpPr/>
            <p:nvPr userDrawn="1"/>
          </p:nvSpPr>
          <p:spPr>
            <a:xfrm>
              <a:off x="10477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2" name="Rechthoek 91">
              <a:extLst>
                <a:ext uri="{FF2B5EF4-FFF2-40B4-BE49-F238E27FC236}">
                  <a16:creationId xmlns:a16="http://schemas.microsoft.com/office/drawing/2014/main" id="{BE2A0FC4-BFB6-4C02-A005-42DE8103402C}"/>
                </a:ext>
              </a:extLst>
            </p:cNvPr>
            <p:cNvSpPr/>
            <p:nvPr userDrawn="1"/>
          </p:nvSpPr>
          <p:spPr>
            <a:xfrm>
              <a:off x="24383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3" name="Rechthoek 92">
              <a:extLst>
                <a:ext uri="{FF2B5EF4-FFF2-40B4-BE49-F238E27FC236}">
                  <a16:creationId xmlns:a16="http://schemas.microsoft.com/office/drawing/2014/main" id="{5D1C530D-C8C3-459C-B166-283CAC72D972}"/>
                </a:ext>
              </a:extLst>
            </p:cNvPr>
            <p:cNvSpPr/>
            <p:nvPr userDrawn="1"/>
          </p:nvSpPr>
          <p:spPr>
            <a:xfrm>
              <a:off x="38290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4" name="Rechthoek 93">
              <a:extLst>
                <a:ext uri="{FF2B5EF4-FFF2-40B4-BE49-F238E27FC236}">
                  <a16:creationId xmlns:a16="http://schemas.microsoft.com/office/drawing/2014/main" id="{44DB0356-E9F3-4648-A1C3-286D0DD3BC0D}"/>
                </a:ext>
              </a:extLst>
            </p:cNvPr>
            <p:cNvSpPr/>
            <p:nvPr userDrawn="1"/>
          </p:nvSpPr>
          <p:spPr>
            <a:xfrm>
              <a:off x="52196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5" name="Rechthoek 94">
              <a:extLst>
                <a:ext uri="{FF2B5EF4-FFF2-40B4-BE49-F238E27FC236}">
                  <a16:creationId xmlns:a16="http://schemas.microsoft.com/office/drawing/2014/main" id="{A08248CC-0DD7-43D3-89D0-04B21B0E9D0C}"/>
                </a:ext>
              </a:extLst>
            </p:cNvPr>
            <p:cNvSpPr/>
            <p:nvPr userDrawn="1"/>
          </p:nvSpPr>
          <p:spPr>
            <a:xfrm>
              <a:off x="66103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6" name="Rechthoek 95">
              <a:extLst>
                <a:ext uri="{FF2B5EF4-FFF2-40B4-BE49-F238E27FC236}">
                  <a16:creationId xmlns:a16="http://schemas.microsoft.com/office/drawing/2014/main" id="{F59B649C-327B-44EE-8FD8-DF5780C440C7}"/>
                </a:ext>
              </a:extLst>
            </p:cNvPr>
            <p:cNvSpPr/>
            <p:nvPr userDrawn="1"/>
          </p:nvSpPr>
          <p:spPr>
            <a:xfrm>
              <a:off x="80009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7" name="Rechthoek 96">
              <a:extLst>
                <a:ext uri="{FF2B5EF4-FFF2-40B4-BE49-F238E27FC236}">
                  <a16:creationId xmlns:a16="http://schemas.microsoft.com/office/drawing/2014/main" id="{1F2749D9-7056-4A1E-B14A-865A1C4898A2}"/>
                </a:ext>
              </a:extLst>
            </p:cNvPr>
            <p:cNvSpPr/>
            <p:nvPr userDrawn="1"/>
          </p:nvSpPr>
          <p:spPr>
            <a:xfrm>
              <a:off x="93916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8" name="Rechthoek 97">
              <a:extLst>
                <a:ext uri="{FF2B5EF4-FFF2-40B4-BE49-F238E27FC236}">
                  <a16:creationId xmlns:a16="http://schemas.microsoft.com/office/drawing/2014/main" id="{F6EBF245-88D1-459E-B383-814E41CEB42F}"/>
                </a:ext>
              </a:extLst>
            </p:cNvPr>
            <p:cNvSpPr/>
            <p:nvPr userDrawn="1"/>
          </p:nvSpPr>
          <p:spPr>
            <a:xfrm>
              <a:off x="107822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9" name="Rechthoek 98">
              <a:extLst>
                <a:ext uri="{FF2B5EF4-FFF2-40B4-BE49-F238E27FC236}">
                  <a16:creationId xmlns:a16="http://schemas.microsoft.com/office/drawing/2014/main" id="{32242EEC-3065-40A9-84B6-634FB03612F2}"/>
                </a:ext>
              </a:extLst>
            </p:cNvPr>
            <p:cNvSpPr/>
            <p:nvPr userDrawn="1"/>
          </p:nvSpPr>
          <p:spPr>
            <a:xfrm>
              <a:off x="121729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0" name="Rechthoek 99">
              <a:extLst>
                <a:ext uri="{FF2B5EF4-FFF2-40B4-BE49-F238E27FC236}">
                  <a16:creationId xmlns:a16="http://schemas.microsoft.com/office/drawing/2014/main" id="{6BDA72F4-8256-4DD6-A1E7-5F114F8D3F57}"/>
                </a:ext>
              </a:extLst>
            </p:cNvPr>
            <p:cNvSpPr/>
            <p:nvPr userDrawn="1"/>
          </p:nvSpPr>
          <p:spPr>
            <a:xfrm>
              <a:off x="135635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1" name="Rechthoek 100">
              <a:extLst>
                <a:ext uri="{FF2B5EF4-FFF2-40B4-BE49-F238E27FC236}">
                  <a16:creationId xmlns:a16="http://schemas.microsoft.com/office/drawing/2014/main" id="{3611BD11-37AE-4C0E-8E96-7A342DF72BE8}"/>
                </a:ext>
              </a:extLst>
            </p:cNvPr>
            <p:cNvSpPr/>
            <p:nvPr userDrawn="1"/>
          </p:nvSpPr>
          <p:spPr>
            <a:xfrm>
              <a:off x="149542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2" name="Rechthoek 101">
              <a:extLst>
                <a:ext uri="{FF2B5EF4-FFF2-40B4-BE49-F238E27FC236}">
                  <a16:creationId xmlns:a16="http://schemas.microsoft.com/office/drawing/2014/main" id="{7DADB5EF-A6F3-4933-A92B-2F254845B34F}"/>
                </a:ext>
              </a:extLst>
            </p:cNvPr>
            <p:cNvSpPr/>
            <p:nvPr userDrawn="1"/>
          </p:nvSpPr>
          <p:spPr>
            <a:xfrm>
              <a:off x="163448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3" name="Rechthoek 102">
              <a:extLst>
                <a:ext uri="{FF2B5EF4-FFF2-40B4-BE49-F238E27FC236}">
                  <a16:creationId xmlns:a16="http://schemas.microsoft.com/office/drawing/2014/main" id="{4B69F43D-5BD8-4227-805D-D131D0CC9782}"/>
                </a:ext>
              </a:extLst>
            </p:cNvPr>
            <p:cNvSpPr/>
            <p:nvPr userDrawn="1"/>
          </p:nvSpPr>
          <p:spPr>
            <a:xfrm>
              <a:off x="10477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4" name="Rechthoek 103">
              <a:extLst>
                <a:ext uri="{FF2B5EF4-FFF2-40B4-BE49-F238E27FC236}">
                  <a16:creationId xmlns:a16="http://schemas.microsoft.com/office/drawing/2014/main" id="{8A117382-99B3-4F5A-95DF-DD71C489F308}"/>
                </a:ext>
              </a:extLst>
            </p:cNvPr>
            <p:cNvSpPr/>
            <p:nvPr userDrawn="1"/>
          </p:nvSpPr>
          <p:spPr>
            <a:xfrm>
              <a:off x="24383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5" name="Rechthoek 104">
              <a:extLst>
                <a:ext uri="{FF2B5EF4-FFF2-40B4-BE49-F238E27FC236}">
                  <a16:creationId xmlns:a16="http://schemas.microsoft.com/office/drawing/2014/main" id="{37BEE625-7635-4764-8242-72FE7574219D}"/>
                </a:ext>
              </a:extLst>
            </p:cNvPr>
            <p:cNvSpPr/>
            <p:nvPr userDrawn="1"/>
          </p:nvSpPr>
          <p:spPr>
            <a:xfrm>
              <a:off x="38290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6" name="Rechthoek 105">
              <a:extLst>
                <a:ext uri="{FF2B5EF4-FFF2-40B4-BE49-F238E27FC236}">
                  <a16:creationId xmlns:a16="http://schemas.microsoft.com/office/drawing/2014/main" id="{B94E52F2-EC1D-4B93-9583-8092EB54AAB9}"/>
                </a:ext>
              </a:extLst>
            </p:cNvPr>
            <p:cNvSpPr/>
            <p:nvPr userDrawn="1"/>
          </p:nvSpPr>
          <p:spPr>
            <a:xfrm>
              <a:off x="52196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7" name="Rechthoek 106">
              <a:extLst>
                <a:ext uri="{FF2B5EF4-FFF2-40B4-BE49-F238E27FC236}">
                  <a16:creationId xmlns:a16="http://schemas.microsoft.com/office/drawing/2014/main" id="{C220B813-DD92-4C7D-A1BC-697C23CABFA1}"/>
                </a:ext>
              </a:extLst>
            </p:cNvPr>
            <p:cNvSpPr/>
            <p:nvPr userDrawn="1"/>
          </p:nvSpPr>
          <p:spPr>
            <a:xfrm>
              <a:off x="66103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8" name="Rechthoek 107">
              <a:extLst>
                <a:ext uri="{FF2B5EF4-FFF2-40B4-BE49-F238E27FC236}">
                  <a16:creationId xmlns:a16="http://schemas.microsoft.com/office/drawing/2014/main" id="{02E84D6E-F48F-4557-99C6-9713133382F4}"/>
                </a:ext>
              </a:extLst>
            </p:cNvPr>
            <p:cNvSpPr/>
            <p:nvPr userDrawn="1"/>
          </p:nvSpPr>
          <p:spPr>
            <a:xfrm>
              <a:off x="80009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9" name="Rechthoek 108">
              <a:extLst>
                <a:ext uri="{FF2B5EF4-FFF2-40B4-BE49-F238E27FC236}">
                  <a16:creationId xmlns:a16="http://schemas.microsoft.com/office/drawing/2014/main" id="{E0212F54-9A69-4A61-8B35-78C4D89F641B}"/>
                </a:ext>
              </a:extLst>
            </p:cNvPr>
            <p:cNvSpPr/>
            <p:nvPr userDrawn="1"/>
          </p:nvSpPr>
          <p:spPr>
            <a:xfrm>
              <a:off x="93916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0" name="Rechthoek 109">
              <a:extLst>
                <a:ext uri="{FF2B5EF4-FFF2-40B4-BE49-F238E27FC236}">
                  <a16:creationId xmlns:a16="http://schemas.microsoft.com/office/drawing/2014/main" id="{82867721-4D81-431A-BA76-A06D56D3D57A}"/>
                </a:ext>
              </a:extLst>
            </p:cNvPr>
            <p:cNvSpPr/>
            <p:nvPr userDrawn="1"/>
          </p:nvSpPr>
          <p:spPr>
            <a:xfrm>
              <a:off x="107822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1" name="Rechthoek 110">
              <a:extLst>
                <a:ext uri="{FF2B5EF4-FFF2-40B4-BE49-F238E27FC236}">
                  <a16:creationId xmlns:a16="http://schemas.microsoft.com/office/drawing/2014/main" id="{BC7CB733-8B25-4EA0-BC8B-16D6C0A8F3D9}"/>
                </a:ext>
              </a:extLst>
            </p:cNvPr>
            <p:cNvSpPr/>
            <p:nvPr userDrawn="1"/>
          </p:nvSpPr>
          <p:spPr>
            <a:xfrm>
              <a:off x="121729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2" name="Rechthoek 111">
              <a:extLst>
                <a:ext uri="{FF2B5EF4-FFF2-40B4-BE49-F238E27FC236}">
                  <a16:creationId xmlns:a16="http://schemas.microsoft.com/office/drawing/2014/main" id="{C272F51B-7DF3-4BB4-81EF-F30BEBF919F8}"/>
                </a:ext>
              </a:extLst>
            </p:cNvPr>
            <p:cNvSpPr/>
            <p:nvPr userDrawn="1"/>
          </p:nvSpPr>
          <p:spPr>
            <a:xfrm>
              <a:off x="135635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3" name="Rechthoek 112">
              <a:extLst>
                <a:ext uri="{FF2B5EF4-FFF2-40B4-BE49-F238E27FC236}">
                  <a16:creationId xmlns:a16="http://schemas.microsoft.com/office/drawing/2014/main" id="{E7275EC4-E93D-4579-9252-95875A3D384C}"/>
                </a:ext>
              </a:extLst>
            </p:cNvPr>
            <p:cNvSpPr/>
            <p:nvPr userDrawn="1"/>
          </p:nvSpPr>
          <p:spPr>
            <a:xfrm>
              <a:off x="149542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4" name="Rechthoek 113">
              <a:extLst>
                <a:ext uri="{FF2B5EF4-FFF2-40B4-BE49-F238E27FC236}">
                  <a16:creationId xmlns:a16="http://schemas.microsoft.com/office/drawing/2014/main" id="{0ADC9315-AE94-46D1-A960-BDE67D19F3AD}"/>
                </a:ext>
              </a:extLst>
            </p:cNvPr>
            <p:cNvSpPr/>
            <p:nvPr userDrawn="1"/>
          </p:nvSpPr>
          <p:spPr>
            <a:xfrm>
              <a:off x="163448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5" name="Rechthoek 114">
              <a:extLst>
                <a:ext uri="{FF2B5EF4-FFF2-40B4-BE49-F238E27FC236}">
                  <a16:creationId xmlns:a16="http://schemas.microsoft.com/office/drawing/2014/main" id="{55221152-1C95-4DAA-ACB5-C7B52C8FD766}"/>
                </a:ext>
              </a:extLst>
            </p:cNvPr>
            <p:cNvSpPr/>
            <p:nvPr userDrawn="1"/>
          </p:nvSpPr>
          <p:spPr>
            <a:xfrm>
              <a:off x="10477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6" name="Rechthoek 115">
              <a:extLst>
                <a:ext uri="{FF2B5EF4-FFF2-40B4-BE49-F238E27FC236}">
                  <a16:creationId xmlns:a16="http://schemas.microsoft.com/office/drawing/2014/main" id="{BFEAC399-A721-4E24-97FA-7D27F08ADC7E}"/>
                </a:ext>
              </a:extLst>
            </p:cNvPr>
            <p:cNvSpPr/>
            <p:nvPr userDrawn="1"/>
          </p:nvSpPr>
          <p:spPr>
            <a:xfrm>
              <a:off x="24383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7" name="Rechthoek 116">
              <a:extLst>
                <a:ext uri="{FF2B5EF4-FFF2-40B4-BE49-F238E27FC236}">
                  <a16:creationId xmlns:a16="http://schemas.microsoft.com/office/drawing/2014/main" id="{6B5520BE-CE29-4813-9DAD-C9B41DACAFCA}"/>
                </a:ext>
              </a:extLst>
            </p:cNvPr>
            <p:cNvSpPr/>
            <p:nvPr userDrawn="1"/>
          </p:nvSpPr>
          <p:spPr>
            <a:xfrm>
              <a:off x="38290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8" name="Rechthoek 117">
              <a:extLst>
                <a:ext uri="{FF2B5EF4-FFF2-40B4-BE49-F238E27FC236}">
                  <a16:creationId xmlns:a16="http://schemas.microsoft.com/office/drawing/2014/main" id="{BC614ACB-A292-4AB7-A05D-035255A09EAC}"/>
                </a:ext>
              </a:extLst>
            </p:cNvPr>
            <p:cNvSpPr/>
            <p:nvPr userDrawn="1"/>
          </p:nvSpPr>
          <p:spPr>
            <a:xfrm>
              <a:off x="52196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9" name="Rechthoek 118">
              <a:extLst>
                <a:ext uri="{FF2B5EF4-FFF2-40B4-BE49-F238E27FC236}">
                  <a16:creationId xmlns:a16="http://schemas.microsoft.com/office/drawing/2014/main" id="{8197675B-3E1D-4ADC-8028-675B7EEC0715}"/>
                </a:ext>
              </a:extLst>
            </p:cNvPr>
            <p:cNvSpPr/>
            <p:nvPr userDrawn="1"/>
          </p:nvSpPr>
          <p:spPr>
            <a:xfrm>
              <a:off x="66103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0" name="Rechthoek 119">
              <a:extLst>
                <a:ext uri="{FF2B5EF4-FFF2-40B4-BE49-F238E27FC236}">
                  <a16:creationId xmlns:a16="http://schemas.microsoft.com/office/drawing/2014/main" id="{161FDAA3-430E-49EC-A4CC-A6683E05F77B}"/>
                </a:ext>
              </a:extLst>
            </p:cNvPr>
            <p:cNvSpPr/>
            <p:nvPr userDrawn="1"/>
          </p:nvSpPr>
          <p:spPr>
            <a:xfrm>
              <a:off x="80009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1" name="Rechthoek 120">
              <a:extLst>
                <a:ext uri="{FF2B5EF4-FFF2-40B4-BE49-F238E27FC236}">
                  <a16:creationId xmlns:a16="http://schemas.microsoft.com/office/drawing/2014/main" id="{37DE3A08-788F-45BE-907A-AC3348EDB0B9}"/>
                </a:ext>
              </a:extLst>
            </p:cNvPr>
            <p:cNvSpPr/>
            <p:nvPr userDrawn="1"/>
          </p:nvSpPr>
          <p:spPr>
            <a:xfrm>
              <a:off x="93916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2" name="Rechthoek 121">
              <a:extLst>
                <a:ext uri="{FF2B5EF4-FFF2-40B4-BE49-F238E27FC236}">
                  <a16:creationId xmlns:a16="http://schemas.microsoft.com/office/drawing/2014/main" id="{90379143-8DF0-4EE1-8C3A-C240D936C862}"/>
                </a:ext>
              </a:extLst>
            </p:cNvPr>
            <p:cNvSpPr/>
            <p:nvPr userDrawn="1"/>
          </p:nvSpPr>
          <p:spPr>
            <a:xfrm>
              <a:off x="107822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3" name="Rechthoek 122">
              <a:extLst>
                <a:ext uri="{FF2B5EF4-FFF2-40B4-BE49-F238E27FC236}">
                  <a16:creationId xmlns:a16="http://schemas.microsoft.com/office/drawing/2014/main" id="{E22EF1D9-5DE2-46B7-8523-CF79C32B2B0E}"/>
                </a:ext>
              </a:extLst>
            </p:cNvPr>
            <p:cNvSpPr/>
            <p:nvPr userDrawn="1"/>
          </p:nvSpPr>
          <p:spPr>
            <a:xfrm>
              <a:off x="121729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4" name="Rechthoek 123">
              <a:extLst>
                <a:ext uri="{FF2B5EF4-FFF2-40B4-BE49-F238E27FC236}">
                  <a16:creationId xmlns:a16="http://schemas.microsoft.com/office/drawing/2014/main" id="{60762A57-F746-45D5-AB2E-7C3E0A5B738D}"/>
                </a:ext>
              </a:extLst>
            </p:cNvPr>
            <p:cNvSpPr/>
            <p:nvPr userDrawn="1"/>
          </p:nvSpPr>
          <p:spPr>
            <a:xfrm>
              <a:off x="135635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5" name="Rechthoek 124">
              <a:extLst>
                <a:ext uri="{FF2B5EF4-FFF2-40B4-BE49-F238E27FC236}">
                  <a16:creationId xmlns:a16="http://schemas.microsoft.com/office/drawing/2014/main" id="{06642479-D5AA-4E24-BBAA-A46D252F4370}"/>
                </a:ext>
              </a:extLst>
            </p:cNvPr>
            <p:cNvSpPr/>
            <p:nvPr userDrawn="1"/>
          </p:nvSpPr>
          <p:spPr>
            <a:xfrm>
              <a:off x="149542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6" name="Rechthoek 125">
              <a:extLst>
                <a:ext uri="{FF2B5EF4-FFF2-40B4-BE49-F238E27FC236}">
                  <a16:creationId xmlns:a16="http://schemas.microsoft.com/office/drawing/2014/main" id="{7294A249-E01B-4E00-A515-54145D369480}"/>
                </a:ext>
              </a:extLst>
            </p:cNvPr>
            <p:cNvSpPr/>
            <p:nvPr userDrawn="1"/>
          </p:nvSpPr>
          <p:spPr>
            <a:xfrm>
              <a:off x="163448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7" name="Rechthoek 126">
              <a:extLst>
                <a:ext uri="{FF2B5EF4-FFF2-40B4-BE49-F238E27FC236}">
                  <a16:creationId xmlns:a16="http://schemas.microsoft.com/office/drawing/2014/main" id="{BA2047AF-40C4-4B43-9121-F09C177A4A20}"/>
                </a:ext>
              </a:extLst>
            </p:cNvPr>
            <p:cNvSpPr/>
            <p:nvPr userDrawn="1"/>
          </p:nvSpPr>
          <p:spPr>
            <a:xfrm>
              <a:off x="10477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8" name="Rechthoek 127">
              <a:extLst>
                <a:ext uri="{FF2B5EF4-FFF2-40B4-BE49-F238E27FC236}">
                  <a16:creationId xmlns:a16="http://schemas.microsoft.com/office/drawing/2014/main" id="{76B98FFC-AD3C-49B2-93CA-C1725C19A20F}"/>
                </a:ext>
              </a:extLst>
            </p:cNvPr>
            <p:cNvSpPr/>
            <p:nvPr userDrawn="1"/>
          </p:nvSpPr>
          <p:spPr>
            <a:xfrm>
              <a:off x="24383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9" name="Rechthoek 128">
              <a:extLst>
                <a:ext uri="{FF2B5EF4-FFF2-40B4-BE49-F238E27FC236}">
                  <a16:creationId xmlns:a16="http://schemas.microsoft.com/office/drawing/2014/main" id="{E1879D9E-3E63-4CC2-9AC7-425812A3F2C4}"/>
                </a:ext>
              </a:extLst>
            </p:cNvPr>
            <p:cNvSpPr/>
            <p:nvPr userDrawn="1"/>
          </p:nvSpPr>
          <p:spPr>
            <a:xfrm>
              <a:off x="38290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0" name="Rechthoek 129">
              <a:extLst>
                <a:ext uri="{FF2B5EF4-FFF2-40B4-BE49-F238E27FC236}">
                  <a16:creationId xmlns:a16="http://schemas.microsoft.com/office/drawing/2014/main" id="{8342A221-D10B-423B-8906-5EBC48090A2E}"/>
                </a:ext>
              </a:extLst>
            </p:cNvPr>
            <p:cNvSpPr/>
            <p:nvPr userDrawn="1"/>
          </p:nvSpPr>
          <p:spPr>
            <a:xfrm>
              <a:off x="52196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1" name="Rechthoek 130">
              <a:extLst>
                <a:ext uri="{FF2B5EF4-FFF2-40B4-BE49-F238E27FC236}">
                  <a16:creationId xmlns:a16="http://schemas.microsoft.com/office/drawing/2014/main" id="{35A57EB3-D6B5-4152-B14F-EF27E1349632}"/>
                </a:ext>
              </a:extLst>
            </p:cNvPr>
            <p:cNvSpPr/>
            <p:nvPr userDrawn="1"/>
          </p:nvSpPr>
          <p:spPr>
            <a:xfrm>
              <a:off x="66103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2" name="Rechthoek 131">
              <a:extLst>
                <a:ext uri="{FF2B5EF4-FFF2-40B4-BE49-F238E27FC236}">
                  <a16:creationId xmlns:a16="http://schemas.microsoft.com/office/drawing/2014/main" id="{31F4458E-A63D-4437-8E19-A66C8BC5DFD9}"/>
                </a:ext>
              </a:extLst>
            </p:cNvPr>
            <p:cNvSpPr/>
            <p:nvPr userDrawn="1"/>
          </p:nvSpPr>
          <p:spPr>
            <a:xfrm>
              <a:off x="80009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3" name="Rechthoek 132">
              <a:extLst>
                <a:ext uri="{FF2B5EF4-FFF2-40B4-BE49-F238E27FC236}">
                  <a16:creationId xmlns:a16="http://schemas.microsoft.com/office/drawing/2014/main" id="{823D3FFE-4462-459F-8BC9-876EB23D6C56}"/>
                </a:ext>
              </a:extLst>
            </p:cNvPr>
            <p:cNvSpPr/>
            <p:nvPr userDrawn="1"/>
          </p:nvSpPr>
          <p:spPr>
            <a:xfrm>
              <a:off x="93916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4" name="Rechthoek 133">
              <a:extLst>
                <a:ext uri="{FF2B5EF4-FFF2-40B4-BE49-F238E27FC236}">
                  <a16:creationId xmlns:a16="http://schemas.microsoft.com/office/drawing/2014/main" id="{CFA305EC-68FF-4C4A-B709-979FB292811A}"/>
                </a:ext>
              </a:extLst>
            </p:cNvPr>
            <p:cNvSpPr/>
            <p:nvPr userDrawn="1"/>
          </p:nvSpPr>
          <p:spPr>
            <a:xfrm>
              <a:off x="107822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5" name="Rechthoek 134">
              <a:extLst>
                <a:ext uri="{FF2B5EF4-FFF2-40B4-BE49-F238E27FC236}">
                  <a16:creationId xmlns:a16="http://schemas.microsoft.com/office/drawing/2014/main" id="{A0347432-8C21-4FC5-8C35-B1FD2EA749CB}"/>
                </a:ext>
              </a:extLst>
            </p:cNvPr>
            <p:cNvSpPr/>
            <p:nvPr userDrawn="1"/>
          </p:nvSpPr>
          <p:spPr>
            <a:xfrm>
              <a:off x="121729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6" name="Rechthoek 135">
              <a:extLst>
                <a:ext uri="{FF2B5EF4-FFF2-40B4-BE49-F238E27FC236}">
                  <a16:creationId xmlns:a16="http://schemas.microsoft.com/office/drawing/2014/main" id="{7A7F8353-A1F1-4929-8555-E3CBFF711B9C}"/>
                </a:ext>
              </a:extLst>
            </p:cNvPr>
            <p:cNvSpPr/>
            <p:nvPr userDrawn="1"/>
          </p:nvSpPr>
          <p:spPr>
            <a:xfrm>
              <a:off x="135635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7" name="Rechthoek 136">
              <a:extLst>
                <a:ext uri="{FF2B5EF4-FFF2-40B4-BE49-F238E27FC236}">
                  <a16:creationId xmlns:a16="http://schemas.microsoft.com/office/drawing/2014/main" id="{FE868229-68BB-41A9-9ED5-28B124EF510A}"/>
                </a:ext>
              </a:extLst>
            </p:cNvPr>
            <p:cNvSpPr/>
            <p:nvPr userDrawn="1"/>
          </p:nvSpPr>
          <p:spPr>
            <a:xfrm>
              <a:off x="149542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8" name="Rechthoek 137">
              <a:extLst>
                <a:ext uri="{FF2B5EF4-FFF2-40B4-BE49-F238E27FC236}">
                  <a16:creationId xmlns:a16="http://schemas.microsoft.com/office/drawing/2014/main" id="{FA1DEB70-AA07-4F8C-A32A-D1E0EB6B9063}"/>
                </a:ext>
              </a:extLst>
            </p:cNvPr>
            <p:cNvSpPr/>
            <p:nvPr userDrawn="1"/>
          </p:nvSpPr>
          <p:spPr>
            <a:xfrm>
              <a:off x="163448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9" name="Rechthoek 138">
              <a:extLst>
                <a:ext uri="{FF2B5EF4-FFF2-40B4-BE49-F238E27FC236}">
                  <a16:creationId xmlns:a16="http://schemas.microsoft.com/office/drawing/2014/main" id="{CB899CC4-E72F-4DA6-BE2E-02A092FEA67A}"/>
                </a:ext>
              </a:extLst>
            </p:cNvPr>
            <p:cNvSpPr/>
            <p:nvPr userDrawn="1"/>
          </p:nvSpPr>
          <p:spPr>
            <a:xfrm>
              <a:off x="10572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0" name="Rechthoek 139">
              <a:extLst>
                <a:ext uri="{FF2B5EF4-FFF2-40B4-BE49-F238E27FC236}">
                  <a16:creationId xmlns:a16="http://schemas.microsoft.com/office/drawing/2014/main" id="{E9F657BB-7594-4CE9-81AE-F174A5FCF7BF}"/>
                </a:ext>
              </a:extLst>
            </p:cNvPr>
            <p:cNvSpPr/>
            <p:nvPr userDrawn="1"/>
          </p:nvSpPr>
          <p:spPr>
            <a:xfrm>
              <a:off x="24479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1" name="Rechthoek 140">
              <a:extLst>
                <a:ext uri="{FF2B5EF4-FFF2-40B4-BE49-F238E27FC236}">
                  <a16:creationId xmlns:a16="http://schemas.microsoft.com/office/drawing/2014/main" id="{DFC37973-9120-49B2-A7ED-15DCB112E254}"/>
                </a:ext>
              </a:extLst>
            </p:cNvPr>
            <p:cNvSpPr/>
            <p:nvPr userDrawn="1"/>
          </p:nvSpPr>
          <p:spPr>
            <a:xfrm>
              <a:off x="38385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2" name="Rechthoek 141">
              <a:extLst>
                <a:ext uri="{FF2B5EF4-FFF2-40B4-BE49-F238E27FC236}">
                  <a16:creationId xmlns:a16="http://schemas.microsoft.com/office/drawing/2014/main" id="{C21B2490-2482-42A9-AD65-3EFCE801B505}"/>
                </a:ext>
              </a:extLst>
            </p:cNvPr>
            <p:cNvSpPr/>
            <p:nvPr userDrawn="1"/>
          </p:nvSpPr>
          <p:spPr>
            <a:xfrm>
              <a:off x="52292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3" name="Rechthoek 142">
              <a:extLst>
                <a:ext uri="{FF2B5EF4-FFF2-40B4-BE49-F238E27FC236}">
                  <a16:creationId xmlns:a16="http://schemas.microsoft.com/office/drawing/2014/main" id="{1AD68A9B-287C-47FA-B23C-EF991C19345D}"/>
                </a:ext>
              </a:extLst>
            </p:cNvPr>
            <p:cNvSpPr/>
            <p:nvPr userDrawn="1"/>
          </p:nvSpPr>
          <p:spPr>
            <a:xfrm>
              <a:off x="66198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4" name="Rechthoek 143">
              <a:extLst>
                <a:ext uri="{FF2B5EF4-FFF2-40B4-BE49-F238E27FC236}">
                  <a16:creationId xmlns:a16="http://schemas.microsoft.com/office/drawing/2014/main" id="{E13DC975-77A9-49F1-840F-60F7F64AA0AE}"/>
                </a:ext>
              </a:extLst>
            </p:cNvPr>
            <p:cNvSpPr/>
            <p:nvPr userDrawn="1"/>
          </p:nvSpPr>
          <p:spPr>
            <a:xfrm>
              <a:off x="80105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5" name="Rechthoek 144">
              <a:extLst>
                <a:ext uri="{FF2B5EF4-FFF2-40B4-BE49-F238E27FC236}">
                  <a16:creationId xmlns:a16="http://schemas.microsoft.com/office/drawing/2014/main" id="{1F4C024A-51DC-4F32-8C8D-B2E1662EBABC}"/>
                </a:ext>
              </a:extLst>
            </p:cNvPr>
            <p:cNvSpPr/>
            <p:nvPr userDrawn="1"/>
          </p:nvSpPr>
          <p:spPr>
            <a:xfrm>
              <a:off x="94011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6" name="Rechthoek 145">
              <a:extLst>
                <a:ext uri="{FF2B5EF4-FFF2-40B4-BE49-F238E27FC236}">
                  <a16:creationId xmlns:a16="http://schemas.microsoft.com/office/drawing/2014/main" id="{7E3E9670-3B8B-4A3E-BBC8-148C50E521E5}"/>
                </a:ext>
              </a:extLst>
            </p:cNvPr>
            <p:cNvSpPr/>
            <p:nvPr userDrawn="1"/>
          </p:nvSpPr>
          <p:spPr>
            <a:xfrm>
              <a:off x="107918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7" name="Rechthoek 146">
              <a:extLst>
                <a:ext uri="{FF2B5EF4-FFF2-40B4-BE49-F238E27FC236}">
                  <a16:creationId xmlns:a16="http://schemas.microsoft.com/office/drawing/2014/main" id="{0D625E2E-D09E-4433-8635-54FE2B610D71}"/>
                </a:ext>
              </a:extLst>
            </p:cNvPr>
            <p:cNvSpPr/>
            <p:nvPr userDrawn="1"/>
          </p:nvSpPr>
          <p:spPr>
            <a:xfrm>
              <a:off x="121824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8" name="Rechthoek 147">
              <a:extLst>
                <a:ext uri="{FF2B5EF4-FFF2-40B4-BE49-F238E27FC236}">
                  <a16:creationId xmlns:a16="http://schemas.microsoft.com/office/drawing/2014/main" id="{4D0CF8CE-893C-4FC4-A604-1E1E339B55E0}"/>
                </a:ext>
              </a:extLst>
            </p:cNvPr>
            <p:cNvSpPr/>
            <p:nvPr userDrawn="1"/>
          </p:nvSpPr>
          <p:spPr>
            <a:xfrm>
              <a:off x="135731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9" name="Rechthoek 148">
              <a:extLst>
                <a:ext uri="{FF2B5EF4-FFF2-40B4-BE49-F238E27FC236}">
                  <a16:creationId xmlns:a16="http://schemas.microsoft.com/office/drawing/2014/main" id="{AA4F597F-E463-4268-91FE-0A240CFB670C}"/>
                </a:ext>
              </a:extLst>
            </p:cNvPr>
            <p:cNvSpPr/>
            <p:nvPr userDrawn="1"/>
          </p:nvSpPr>
          <p:spPr>
            <a:xfrm>
              <a:off x="149637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0" name="Rechthoek 149">
              <a:extLst>
                <a:ext uri="{FF2B5EF4-FFF2-40B4-BE49-F238E27FC236}">
                  <a16:creationId xmlns:a16="http://schemas.microsoft.com/office/drawing/2014/main" id="{322D01B1-CED0-4098-A701-3BF8B51E38E6}"/>
                </a:ext>
              </a:extLst>
            </p:cNvPr>
            <p:cNvSpPr/>
            <p:nvPr userDrawn="1"/>
          </p:nvSpPr>
          <p:spPr>
            <a:xfrm>
              <a:off x="163544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1" name="Rechthoek 150">
              <a:extLst>
                <a:ext uri="{FF2B5EF4-FFF2-40B4-BE49-F238E27FC236}">
                  <a16:creationId xmlns:a16="http://schemas.microsoft.com/office/drawing/2014/main" id="{9B29E19F-617C-43B4-81CB-8EEF9BCF4A1D}"/>
                </a:ext>
              </a:extLst>
            </p:cNvPr>
            <p:cNvSpPr/>
            <p:nvPr userDrawn="1"/>
          </p:nvSpPr>
          <p:spPr>
            <a:xfrm>
              <a:off x="9527" y="9302390"/>
              <a:ext cx="17611724"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grpSp>
      <p:grpSp>
        <p:nvGrpSpPr>
          <p:cNvPr id="168" name="Graphic 6" hidden="1">
            <a:extLst>
              <a:ext uri="{FF2B5EF4-FFF2-40B4-BE49-F238E27FC236}">
                <a16:creationId xmlns:a16="http://schemas.microsoft.com/office/drawing/2014/main" id="{8A0AAF7F-DD0F-4CB1-A1B2-505FC4BCCC2B}"/>
              </a:ext>
            </a:extLst>
          </p:cNvPr>
          <p:cNvGrpSpPr/>
          <p:nvPr userDrawn="1"/>
        </p:nvGrpSpPr>
        <p:grpSpPr>
          <a:xfrm>
            <a:off x="-7144" y="-7144"/>
            <a:ext cx="18297525" cy="10296525"/>
            <a:chOff x="-7144" y="-7144"/>
            <a:chExt cx="18297525" cy="10296525"/>
          </a:xfrm>
          <a:solidFill>
            <a:srgbClr val="FFFFFF">
              <a:alpha val="0"/>
            </a:srgbClr>
          </a:solidFill>
        </p:grpSpPr>
        <p:sp>
          <p:nvSpPr>
            <p:cNvPr id="169" name="Vrije vorm: vorm 168">
              <a:extLst>
                <a:ext uri="{FF2B5EF4-FFF2-40B4-BE49-F238E27FC236}">
                  <a16:creationId xmlns:a16="http://schemas.microsoft.com/office/drawing/2014/main" id="{F1DCEBEA-BD51-4E6A-BDD5-B32F46FCAF21}"/>
                </a:ext>
              </a:extLst>
            </p:cNvPr>
            <p:cNvSpPr/>
            <p:nvPr/>
          </p:nvSpPr>
          <p:spPr>
            <a:xfrm>
              <a:off x="10406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0" name="Vrije vorm: vorm 169">
              <a:extLst>
                <a:ext uri="{FF2B5EF4-FFF2-40B4-BE49-F238E27FC236}">
                  <a16:creationId xmlns:a16="http://schemas.microsoft.com/office/drawing/2014/main" id="{FD08B8C0-EAC8-4271-BD1D-93AF595C0334}"/>
                </a:ext>
              </a:extLst>
            </p:cNvPr>
            <p:cNvSpPr/>
            <p:nvPr/>
          </p:nvSpPr>
          <p:spPr>
            <a:xfrm>
              <a:off x="-7144" y="-7144"/>
              <a:ext cx="18297525" cy="10296525"/>
            </a:xfrm>
            <a:custGeom>
              <a:avLst/>
              <a:gdLst>
                <a:gd name="connsiteX0" fmla="*/ 7144 w 18297525"/>
                <a:gd name="connsiteY0" fmla="*/ 7144 h 10296525"/>
                <a:gd name="connsiteX1" fmla="*/ 18295144 w 18297525"/>
                <a:gd name="connsiteY1" fmla="*/ 7144 h 10296525"/>
                <a:gd name="connsiteX2" fmla="*/ 18295144 w 18297525"/>
                <a:gd name="connsiteY2" fmla="*/ 10294144 h 10296525"/>
                <a:gd name="connsiteX3" fmla="*/ 7144 w 18297525"/>
                <a:gd name="connsiteY3" fmla="*/ 10294144 h 10296525"/>
              </a:gdLst>
              <a:ahLst/>
              <a:cxnLst>
                <a:cxn ang="0">
                  <a:pos x="connsiteX0" y="connsiteY0"/>
                </a:cxn>
                <a:cxn ang="0">
                  <a:pos x="connsiteX1" y="connsiteY1"/>
                </a:cxn>
                <a:cxn ang="0">
                  <a:pos x="connsiteX2" y="connsiteY2"/>
                </a:cxn>
                <a:cxn ang="0">
                  <a:pos x="connsiteX3" y="connsiteY3"/>
                </a:cxn>
              </a:cxnLst>
              <a:rect l="l" t="t" r="r" b="b"/>
              <a:pathLst>
                <a:path w="18297525" h="10296525">
                  <a:moveTo>
                    <a:pt x="7144" y="7144"/>
                  </a:moveTo>
                  <a:lnTo>
                    <a:pt x="18295144" y="7144"/>
                  </a:lnTo>
                  <a:lnTo>
                    <a:pt x="18295144" y="10294144"/>
                  </a:lnTo>
                  <a:lnTo>
                    <a:pt x="7144" y="1029414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1" name="Vrije vorm: vorm 170">
              <a:extLst>
                <a:ext uri="{FF2B5EF4-FFF2-40B4-BE49-F238E27FC236}">
                  <a16:creationId xmlns:a16="http://schemas.microsoft.com/office/drawing/2014/main" id="{92DE7A37-0B5F-4A33-8877-BF9493146315}"/>
                </a:ext>
              </a:extLst>
            </p:cNvPr>
            <p:cNvSpPr/>
            <p:nvPr/>
          </p:nvSpPr>
          <p:spPr>
            <a:xfrm>
              <a:off x="10406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2" name="Vrije vorm: vorm 171">
              <a:extLst>
                <a:ext uri="{FF2B5EF4-FFF2-40B4-BE49-F238E27FC236}">
                  <a16:creationId xmlns:a16="http://schemas.microsoft.com/office/drawing/2014/main" id="{6F8A9ABB-A2A9-490F-978E-E0F0E67708C9}"/>
                </a:ext>
              </a:extLst>
            </p:cNvPr>
            <p:cNvSpPr/>
            <p:nvPr/>
          </p:nvSpPr>
          <p:spPr>
            <a:xfrm>
              <a:off x="10406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3" name="Vrije vorm: vorm 172">
              <a:extLst>
                <a:ext uri="{FF2B5EF4-FFF2-40B4-BE49-F238E27FC236}">
                  <a16:creationId xmlns:a16="http://schemas.microsoft.com/office/drawing/2014/main" id="{E2C0164E-F16D-4328-887D-B444B8D5799F}"/>
                </a:ext>
              </a:extLst>
            </p:cNvPr>
            <p:cNvSpPr/>
            <p:nvPr/>
          </p:nvSpPr>
          <p:spPr>
            <a:xfrm>
              <a:off x="10406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4" name="Vrije vorm: vorm 173">
              <a:extLst>
                <a:ext uri="{FF2B5EF4-FFF2-40B4-BE49-F238E27FC236}">
                  <a16:creationId xmlns:a16="http://schemas.microsoft.com/office/drawing/2014/main" id="{2DFDFC57-EE90-4415-A198-64E26D72FFC4}"/>
                </a:ext>
              </a:extLst>
            </p:cNvPr>
            <p:cNvSpPr/>
            <p:nvPr/>
          </p:nvSpPr>
          <p:spPr>
            <a:xfrm>
              <a:off x="10406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5" name="Vrije vorm: vorm 174">
              <a:extLst>
                <a:ext uri="{FF2B5EF4-FFF2-40B4-BE49-F238E27FC236}">
                  <a16:creationId xmlns:a16="http://schemas.microsoft.com/office/drawing/2014/main" id="{F64CECF1-92EC-4E9F-9FAF-078C71B824C3}"/>
                </a:ext>
              </a:extLst>
            </p:cNvPr>
            <p:cNvSpPr/>
            <p:nvPr/>
          </p:nvSpPr>
          <p:spPr>
            <a:xfrm>
              <a:off x="10406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6" name="Vrije vorm: vorm 175">
              <a:extLst>
                <a:ext uri="{FF2B5EF4-FFF2-40B4-BE49-F238E27FC236}">
                  <a16:creationId xmlns:a16="http://schemas.microsoft.com/office/drawing/2014/main" id="{9CFD6479-782A-4767-BD69-EA62A2917EAC}"/>
                </a:ext>
              </a:extLst>
            </p:cNvPr>
            <p:cNvSpPr/>
            <p:nvPr/>
          </p:nvSpPr>
          <p:spPr>
            <a:xfrm>
              <a:off x="10406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7" name="Vrije vorm: vorm 176">
              <a:extLst>
                <a:ext uri="{FF2B5EF4-FFF2-40B4-BE49-F238E27FC236}">
                  <a16:creationId xmlns:a16="http://schemas.microsoft.com/office/drawing/2014/main" id="{39C87844-B0D3-4095-A2A1-66DB74BB61E7}"/>
                </a:ext>
              </a:extLst>
            </p:cNvPr>
            <p:cNvSpPr/>
            <p:nvPr/>
          </p:nvSpPr>
          <p:spPr>
            <a:xfrm>
              <a:off x="10406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8" name="Vrije vorm: vorm 177">
              <a:extLst>
                <a:ext uri="{FF2B5EF4-FFF2-40B4-BE49-F238E27FC236}">
                  <a16:creationId xmlns:a16="http://schemas.microsoft.com/office/drawing/2014/main" id="{56142EEF-703A-4C22-8198-0BA6F3C1960E}"/>
                </a:ext>
              </a:extLst>
            </p:cNvPr>
            <p:cNvSpPr/>
            <p:nvPr/>
          </p:nvSpPr>
          <p:spPr>
            <a:xfrm>
              <a:off x="10406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9" name="Vrije vorm: vorm 178">
              <a:extLst>
                <a:ext uri="{FF2B5EF4-FFF2-40B4-BE49-F238E27FC236}">
                  <a16:creationId xmlns:a16="http://schemas.microsoft.com/office/drawing/2014/main" id="{FAE584A2-2C35-47DE-8D98-FF3614A89F42}"/>
                </a:ext>
              </a:extLst>
            </p:cNvPr>
            <p:cNvSpPr/>
            <p:nvPr/>
          </p:nvSpPr>
          <p:spPr>
            <a:xfrm>
              <a:off x="10406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0" name="Vrije vorm: vorm 179">
              <a:extLst>
                <a:ext uri="{FF2B5EF4-FFF2-40B4-BE49-F238E27FC236}">
                  <a16:creationId xmlns:a16="http://schemas.microsoft.com/office/drawing/2014/main" id="{26EBDC24-CB3F-4813-9805-3A2A0D44A8ED}"/>
                </a:ext>
              </a:extLst>
            </p:cNvPr>
            <p:cNvSpPr/>
            <p:nvPr/>
          </p:nvSpPr>
          <p:spPr>
            <a:xfrm>
              <a:off x="10406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1" name="Vrije vorm: vorm 180">
              <a:extLst>
                <a:ext uri="{FF2B5EF4-FFF2-40B4-BE49-F238E27FC236}">
                  <a16:creationId xmlns:a16="http://schemas.microsoft.com/office/drawing/2014/main" id="{8A5A8701-49EC-4727-867C-68DA7013C530}"/>
                </a:ext>
              </a:extLst>
            </p:cNvPr>
            <p:cNvSpPr/>
            <p:nvPr/>
          </p:nvSpPr>
          <p:spPr>
            <a:xfrm>
              <a:off x="10406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2" name="Vrije vorm: vorm 181">
              <a:extLst>
                <a:ext uri="{FF2B5EF4-FFF2-40B4-BE49-F238E27FC236}">
                  <a16:creationId xmlns:a16="http://schemas.microsoft.com/office/drawing/2014/main" id="{37E1922D-681A-453A-BFCD-616668F2883A}"/>
                </a:ext>
              </a:extLst>
            </p:cNvPr>
            <p:cNvSpPr/>
            <p:nvPr/>
          </p:nvSpPr>
          <p:spPr>
            <a:xfrm>
              <a:off x="24312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3" name="Vrije vorm: vorm 182">
              <a:extLst>
                <a:ext uri="{FF2B5EF4-FFF2-40B4-BE49-F238E27FC236}">
                  <a16:creationId xmlns:a16="http://schemas.microsoft.com/office/drawing/2014/main" id="{497CB453-B88A-400B-840D-0DDAAE62A10F}"/>
                </a:ext>
              </a:extLst>
            </p:cNvPr>
            <p:cNvSpPr/>
            <p:nvPr/>
          </p:nvSpPr>
          <p:spPr>
            <a:xfrm>
              <a:off x="24312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4" name="Vrije vorm: vorm 183">
              <a:extLst>
                <a:ext uri="{FF2B5EF4-FFF2-40B4-BE49-F238E27FC236}">
                  <a16:creationId xmlns:a16="http://schemas.microsoft.com/office/drawing/2014/main" id="{F61CDFF9-AF0B-4065-ABB8-D597CDBA8854}"/>
                </a:ext>
              </a:extLst>
            </p:cNvPr>
            <p:cNvSpPr/>
            <p:nvPr/>
          </p:nvSpPr>
          <p:spPr>
            <a:xfrm>
              <a:off x="24312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5" name="Vrije vorm: vorm 184">
              <a:extLst>
                <a:ext uri="{FF2B5EF4-FFF2-40B4-BE49-F238E27FC236}">
                  <a16:creationId xmlns:a16="http://schemas.microsoft.com/office/drawing/2014/main" id="{E3EB7C2B-C1F9-4AFD-8882-60DA92A8ADED}"/>
                </a:ext>
              </a:extLst>
            </p:cNvPr>
            <p:cNvSpPr/>
            <p:nvPr/>
          </p:nvSpPr>
          <p:spPr>
            <a:xfrm>
              <a:off x="24312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6" name="Vrije vorm: vorm 185">
              <a:extLst>
                <a:ext uri="{FF2B5EF4-FFF2-40B4-BE49-F238E27FC236}">
                  <a16:creationId xmlns:a16="http://schemas.microsoft.com/office/drawing/2014/main" id="{489C6816-0854-40AA-ABEB-111F5910589C}"/>
                </a:ext>
              </a:extLst>
            </p:cNvPr>
            <p:cNvSpPr/>
            <p:nvPr/>
          </p:nvSpPr>
          <p:spPr>
            <a:xfrm>
              <a:off x="24312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7" name="Vrije vorm: vorm 186">
              <a:extLst>
                <a:ext uri="{FF2B5EF4-FFF2-40B4-BE49-F238E27FC236}">
                  <a16:creationId xmlns:a16="http://schemas.microsoft.com/office/drawing/2014/main" id="{0231460C-657B-4A78-8DEE-68E18F741156}"/>
                </a:ext>
              </a:extLst>
            </p:cNvPr>
            <p:cNvSpPr/>
            <p:nvPr/>
          </p:nvSpPr>
          <p:spPr>
            <a:xfrm>
              <a:off x="24312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8" name="Vrije vorm: vorm 187">
              <a:extLst>
                <a:ext uri="{FF2B5EF4-FFF2-40B4-BE49-F238E27FC236}">
                  <a16:creationId xmlns:a16="http://schemas.microsoft.com/office/drawing/2014/main" id="{B5033D87-EEDD-4F13-B0C3-CF9361532B11}"/>
                </a:ext>
              </a:extLst>
            </p:cNvPr>
            <p:cNvSpPr/>
            <p:nvPr/>
          </p:nvSpPr>
          <p:spPr>
            <a:xfrm>
              <a:off x="24312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9" name="Vrije vorm: vorm 188">
              <a:extLst>
                <a:ext uri="{FF2B5EF4-FFF2-40B4-BE49-F238E27FC236}">
                  <a16:creationId xmlns:a16="http://schemas.microsoft.com/office/drawing/2014/main" id="{7C5F0B27-3C63-42C4-8594-450FCB00312C}"/>
                </a:ext>
              </a:extLst>
            </p:cNvPr>
            <p:cNvSpPr/>
            <p:nvPr/>
          </p:nvSpPr>
          <p:spPr>
            <a:xfrm>
              <a:off x="24312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0" name="Vrije vorm: vorm 189">
              <a:extLst>
                <a:ext uri="{FF2B5EF4-FFF2-40B4-BE49-F238E27FC236}">
                  <a16:creationId xmlns:a16="http://schemas.microsoft.com/office/drawing/2014/main" id="{99F80DAA-B96E-4701-9CB5-F49111E78250}"/>
                </a:ext>
              </a:extLst>
            </p:cNvPr>
            <p:cNvSpPr/>
            <p:nvPr/>
          </p:nvSpPr>
          <p:spPr>
            <a:xfrm>
              <a:off x="24312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1" name="Vrije vorm: vorm 190">
              <a:extLst>
                <a:ext uri="{FF2B5EF4-FFF2-40B4-BE49-F238E27FC236}">
                  <a16:creationId xmlns:a16="http://schemas.microsoft.com/office/drawing/2014/main" id="{13692850-9541-4BB4-B362-AE0171ACBF31}"/>
                </a:ext>
              </a:extLst>
            </p:cNvPr>
            <p:cNvSpPr/>
            <p:nvPr/>
          </p:nvSpPr>
          <p:spPr>
            <a:xfrm>
              <a:off x="24312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2" name="Vrije vorm: vorm 191">
              <a:extLst>
                <a:ext uri="{FF2B5EF4-FFF2-40B4-BE49-F238E27FC236}">
                  <a16:creationId xmlns:a16="http://schemas.microsoft.com/office/drawing/2014/main" id="{572B36D2-56CF-4A7D-AC9B-7E969D54D4E7}"/>
                </a:ext>
              </a:extLst>
            </p:cNvPr>
            <p:cNvSpPr/>
            <p:nvPr/>
          </p:nvSpPr>
          <p:spPr>
            <a:xfrm>
              <a:off x="24312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3" name="Vrije vorm: vorm 192">
              <a:extLst>
                <a:ext uri="{FF2B5EF4-FFF2-40B4-BE49-F238E27FC236}">
                  <a16:creationId xmlns:a16="http://schemas.microsoft.com/office/drawing/2014/main" id="{A2C92572-F8D7-44A2-9D57-45E262873BB0}"/>
                </a:ext>
              </a:extLst>
            </p:cNvPr>
            <p:cNvSpPr/>
            <p:nvPr/>
          </p:nvSpPr>
          <p:spPr>
            <a:xfrm>
              <a:off x="24312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4" name="Vrije vorm: vorm 193">
              <a:extLst>
                <a:ext uri="{FF2B5EF4-FFF2-40B4-BE49-F238E27FC236}">
                  <a16:creationId xmlns:a16="http://schemas.microsoft.com/office/drawing/2014/main" id="{EB4332FB-9BEE-4210-ADF6-1A74B1ED2CB5}"/>
                </a:ext>
              </a:extLst>
            </p:cNvPr>
            <p:cNvSpPr/>
            <p:nvPr/>
          </p:nvSpPr>
          <p:spPr>
            <a:xfrm>
              <a:off x="38219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5" name="Vrije vorm: vorm 194">
              <a:extLst>
                <a:ext uri="{FF2B5EF4-FFF2-40B4-BE49-F238E27FC236}">
                  <a16:creationId xmlns:a16="http://schemas.microsoft.com/office/drawing/2014/main" id="{B93E0225-17F2-4084-9801-80F75B2958FA}"/>
                </a:ext>
              </a:extLst>
            </p:cNvPr>
            <p:cNvSpPr/>
            <p:nvPr/>
          </p:nvSpPr>
          <p:spPr>
            <a:xfrm>
              <a:off x="38219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6" name="Vrije vorm: vorm 195">
              <a:extLst>
                <a:ext uri="{FF2B5EF4-FFF2-40B4-BE49-F238E27FC236}">
                  <a16:creationId xmlns:a16="http://schemas.microsoft.com/office/drawing/2014/main" id="{3AD07331-36A6-421A-8E9A-547F75B78B3B}"/>
                </a:ext>
              </a:extLst>
            </p:cNvPr>
            <p:cNvSpPr/>
            <p:nvPr/>
          </p:nvSpPr>
          <p:spPr>
            <a:xfrm>
              <a:off x="38219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7" name="Vrije vorm: vorm 196">
              <a:extLst>
                <a:ext uri="{FF2B5EF4-FFF2-40B4-BE49-F238E27FC236}">
                  <a16:creationId xmlns:a16="http://schemas.microsoft.com/office/drawing/2014/main" id="{FF7BB381-288F-4A37-8BC1-C179199E33DB}"/>
                </a:ext>
              </a:extLst>
            </p:cNvPr>
            <p:cNvSpPr/>
            <p:nvPr/>
          </p:nvSpPr>
          <p:spPr>
            <a:xfrm>
              <a:off x="38219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8" name="Vrije vorm: vorm 197">
              <a:extLst>
                <a:ext uri="{FF2B5EF4-FFF2-40B4-BE49-F238E27FC236}">
                  <a16:creationId xmlns:a16="http://schemas.microsoft.com/office/drawing/2014/main" id="{9D36DF80-7790-4E85-AE98-3A408ECDED22}"/>
                </a:ext>
              </a:extLst>
            </p:cNvPr>
            <p:cNvSpPr/>
            <p:nvPr/>
          </p:nvSpPr>
          <p:spPr>
            <a:xfrm>
              <a:off x="38219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9" name="Vrije vorm: vorm 198">
              <a:extLst>
                <a:ext uri="{FF2B5EF4-FFF2-40B4-BE49-F238E27FC236}">
                  <a16:creationId xmlns:a16="http://schemas.microsoft.com/office/drawing/2014/main" id="{E7E2E3D6-C555-46A7-83AE-449EECD859CC}"/>
                </a:ext>
              </a:extLst>
            </p:cNvPr>
            <p:cNvSpPr/>
            <p:nvPr/>
          </p:nvSpPr>
          <p:spPr>
            <a:xfrm>
              <a:off x="38219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0" name="Vrije vorm: vorm 199">
              <a:extLst>
                <a:ext uri="{FF2B5EF4-FFF2-40B4-BE49-F238E27FC236}">
                  <a16:creationId xmlns:a16="http://schemas.microsoft.com/office/drawing/2014/main" id="{139EB61E-32AD-43B0-A56F-52E4E28A315C}"/>
                </a:ext>
              </a:extLst>
            </p:cNvPr>
            <p:cNvSpPr/>
            <p:nvPr/>
          </p:nvSpPr>
          <p:spPr>
            <a:xfrm>
              <a:off x="38219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1" name="Vrije vorm: vorm 200">
              <a:extLst>
                <a:ext uri="{FF2B5EF4-FFF2-40B4-BE49-F238E27FC236}">
                  <a16:creationId xmlns:a16="http://schemas.microsoft.com/office/drawing/2014/main" id="{3086C5A4-5E29-4518-87C8-1FA0CAE4150A}"/>
                </a:ext>
              </a:extLst>
            </p:cNvPr>
            <p:cNvSpPr/>
            <p:nvPr/>
          </p:nvSpPr>
          <p:spPr>
            <a:xfrm>
              <a:off x="38219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2" name="Vrije vorm: vorm 201">
              <a:extLst>
                <a:ext uri="{FF2B5EF4-FFF2-40B4-BE49-F238E27FC236}">
                  <a16:creationId xmlns:a16="http://schemas.microsoft.com/office/drawing/2014/main" id="{46C5339E-AB25-4978-8E9C-B3C2531EC88F}"/>
                </a:ext>
              </a:extLst>
            </p:cNvPr>
            <p:cNvSpPr/>
            <p:nvPr/>
          </p:nvSpPr>
          <p:spPr>
            <a:xfrm>
              <a:off x="38219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3" name="Vrije vorm: vorm 202">
              <a:extLst>
                <a:ext uri="{FF2B5EF4-FFF2-40B4-BE49-F238E27FC236}">
                  <a16:creationId xmlns:a16="http://schemas.microsoft.com/office/drawing/2014/main" id="{020EA7C7-EAA6-4C71-B729-64732A5C581B}"/>
                </a:ext>
              </a:extLst>
            </p:cNvPr>
            <p:cNvSpPr/>
            <p:nvPr/>
          </p:nvSpPr>
          <p:spPr>
            <a:xfrm>
              <a:off x="38219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4" name="Vrije vorm: vorm 203">
              <a:extLst>
                <a:ext uri="{FF2B5EF4-FFF2-40B4-BE49-F238E27FC236}">
                  <a16:creationId xmlns:a16="http://schemas.microsoft.com/office/drawing/2014/main" id="{E5244770-65CB-4917-A6BD-5684F23CEC98}"/>
                </a:ext>
              </a:extLst>
            </p:cNvPr>
            <p:cNvSpPr/>
            <p:nvPr/>
          </p:nvSpPr>
          <p:spPr>
            <a:xfrm>
              <a:off x="38219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5" name="Vrije vorm: vorm 204">
              <a:extLst>
                <a:ext uri="{FF2B5EF4-FFF2-40B4-BE49-F238E27FC236}">
                  <a16:creationId xmlns:a16="http://schemas.microsoft.com/office/drawing/2014/main" id="{C6DBA397-4E63-4985-BBAA-69C197879DDC}"/>
                </a:ext>
              </a:extLst>
            </p:cNvPr>
            <p:cNvSpPr/>
            <p:nvPr/>
          </p:nvSpPr>
          <p:spPr>
            <a:xfrm>
              <a:off x="38219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6" name="Vrije vorm: vorm 205">
              <a:extLst>
                <a:ext uri="{FF2B5EF4-FFF2-40B4-BE49-F238E27FC236}">
                  <a16:creationId xmlns:a16="http://schemas.microsoft.com/office/drawing/2014/main" id="{15F003C3-8CCA-44E9-A537-88A5318E3A58}"/>
                </a:ext>
              </a:extLst>
            </p:cNvPr>
            <p:cNvSpPr/>
            <p:nvPr/>
          </p:nvSpPr>
          <p:spPr>
            <a:xfrm>
              <a:off x="52125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7" name="Vrije vorm: vorm 206">
              <a:extLst>
                <a:ext uri="{FF2B5EF4-FFF2-40B4-BE49-F238E27FC236}">
                  <a16:creationId xmlns:a16="http://schemas.microsoft.com/office/drawing/2014/main" id="{793F9362-7536-4184-8AD1-13DC3CF55525}"/>
                </a:ext>
              </a:extLst>
            </p:cNvPr>
            <p:cNvSpPr/>
            <p:nvPr/>
          </p:nvSpPr>
          <p:spPr>
            <a:xfrm>
              <a:off x="52125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8" name="Vrije vorm: vorm 207">
              <a:extLst>
                <a:ext uri="{FF2B5EF4-FFF2-40B4-BE49-F238E27FC236}">
                  <a16:creationId xmlns:a16="http://schemas.microsoft.com/office/drawing/2014/main" id="{1797BBD5-DBF5-4821-BC13-134F4B742E74}"/>
                </a:ext>
              </a:extLst>
            </p:cNvPr>
            <p:cNvSpPr/>
            <p:nvPr/>
          </p:nvSpPr>
          <p:spPr>
            <a:xfrm>
              <a:off x="52125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9" name="Vrije vorm: vorm 208">
              <a:extLst>
                <a:ext uri="{FF2B5EF4-FFF2-40B4-BE49-F238E27FC236}">
                  <a16:creationId xmlns:a16="http://schemas.microsoft.com/office/drawing/2014/main" id="{E63B1547-139D-4E61-A6FF-E8DF1C73DF67}"/>
                </a:ext>
              </a:extLst>
            </p:cNvPr>
            <p:cNvSpPr/>
            <p:nvPr/>
          </p:nvSpPr>
          <p:spPr>
            <a:xfrm>
              <a:off x="52125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0" name="Vrije vorm: vorm 209">
              <a:extLst>
                <a:ext uri="{FF2B5EF4-FFF2-40B4-BE49-F238E27FC236}">
                  <a16:creationId xmlns:a16="http://schemas.microsoft.com/office/drawing/2014/main" id="{E1321F02-540A-4188-BD25-6B26E347D251}"/>
                </a:ext>
              </a:extLst>
            </p:cNvPr>
            <p:cNvSpPr/>
            <p:nvPr/>
          </p:nvSpPr>
          <p:spPr>
            <a:xfrm>
              <a:off x="52125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1" name="Vrije vorm: vorm 210">
              <a:extLst>
                <a:ext uri="{FF2B5EF4-FFF2-40B4-BE49-F238E27FC236}">
                  <a16:creationId xmlns:a16="http://schemas.microsoft.com/office/drawing/2014/main" id="{8AE1F77D-89BA-49BD-B5F6-D1D8FA420BB9}"/>
                </a:ext>
              </a:extLst>
            </p:cNvPr>
            <p:cNvSpPr/>
            <p:nvPr/>
          </p:nvSpPr>
          <p:spPr>
            <a:xfrm>
              <a:off x="52125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2" name="Vrije vorm: vorm 211">
              <a:extLst>
                <a:ext uri="{FF2B5EF4-FFF2-40B4-BE49-F238E27FC236}">
                  <a16:creationId xmlns:a16="http://schemas.microsoft.com/office/drawing/2014/main" id="{59287451-C612-464E-9C13-0A88B9F4C4AB}"/>
                </a:ext>
              </a:extLst>
            </p:cNvPr>
            <p:cNvSpPr/>
            <p:nvPr/>
          </p:nvSpPr>
          <p:spPr>
            <a:xfrm>
              <a:off x="52125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3" name="Vrije vorm: vorm 212">
              <a:extLst>
                <a:ext uri="{FF2B5EF4-FFF2-40B4-BE49-F238E27FC236}">
                  <a16:creationId xmlns:a16="http://schemas.microsoft.com/office/drawing/2014/main" id="{7C5C4F3D-241A-4EDC-9A4B-8B56C2D6E120}"/>
                </a:ext>
              </a:extLst>
            </p:cNvPr>
            <p:cNvSpPr/>
            <p:nvPr/>
          </p:nvSpPr>
          <p:spPr>
            <a:xfrm>
              <a:off x="52125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4" name="Vrije vorm: vorm 213">
              <a:extLst>
                <a:ext uri="{FF2B5EF4-FFF2-40B4-BE49-F238E27FC236}">
                  <a16:creationId xmlns:a16="http://schemas.microsoft.com/office/drawing/2014/main" id="{815F0A0A-F8FD-4E1D-8DBA-0C62D7CC2ED3}"/>
                </a:ext>
              </a:extLst>
            </p:cNvPr>
            <p:cNvSpPr/>
            <p:nvPr/>
          </p:nvSpPr>
          <p:spPr>
            <a:xfrm>
              <a:off x="52125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5" name="Vrije vorm: vorm 214">
              <a:extLst>
                <a:ext uri="{FF2B5EF4-FFF2-40B4-BE49-F238E27FC236}">
                  <a16:creationId xmlns:a16="http://schemas.microsoft.com/office/drawing/2014/main" id="{1D15493A-63D5-4610-94A8-1D841C235B47}"/>
                </a:ext>
              </a:extLst>
            </p:cNvPr>
            <p:cNvSpPr/>
            <p:nvPr/>
          </p:nvSpPr>
          <p:spPr>
            <a:xfrm>
              <a:off x="52125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6" name="Vrije vorm: vorm 215">
              <a:extLst>
                <a:ext uri="{FF2B5EF4-FFF2-40B4-BE49-F238E27FC236}">
                  <a16:creationId xmlns:a16="http://schemas.microsoft.com/office/drawing/2014/main" id="{1F0A4721-57CA-407A-86AD-742855631F0A}"/>
                </a:ext>
              </a:extLst>
            </p:cNvPr>
            <p:cNvSpPr/>
            <p:nvPr/>
          </p:nvSpPr>
          <p:spPr>
            <a:xfrm>
              <a:off x="52125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7" name="Vrije vorm: vorm 216">
              <a:extLst>
                <a:ext uri="{FF2B5EF4-FFF2-40B4-BE49-F238E27FC236}">
                  <a16:creationId xmlns:a16="http://schemas.microsoft.com/office/drawing/2014/main" id="{2EE89D6D-CABF-435D-9317-40DA8ED7ABC1}"/>
                </a:ext>
              </a:extLst>
            </p:cNvPr>
            <p:cNvSpPr/>
            <p:nvPr/>
          </p:nvSpPr>
          <p:spPr>
            <a:xfrm>
              <a:off x="52125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8" name="Vrije vorm: vorm 217">
              <a:extLst>
                <a:ext uri="{FF2B5EF4-FFF2-40B4-BE49-F238E27FC236}">
                  <a16:creationId xmlns:a16="http://schemas.microsoft.com/office/drawing/2014/main" id="{0BF7581F-74B7-4E19-A9F4-CC02C34CC7E9}"/>
                </a:ext>
              </a:extLst>
            </p:cNvPr>
            <p:cNvSpPr/>
            <p:nvPr/>
          </p:nvSpPr>
          <p:spPr>
            <a:xfrm>
              <a:off x="66032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9" name="Vrije vorm: vorm 218">
              <a:extLst>
                <a:ext uri="{FF2B5EF4-FFF2-40B4-BE49-F238E27FC236}">
                  <a16:creationId xmlns:a16="http://schemas.microsoft.com/office/drawing/2014/main" id="{B1AD4A4A-49D0-46BF-849A-1A6A3CC392CB}"/>
                </a:ext>
              </a:extLst>
            </p:cNvPr>
            <p:cNvSpPr/>
            <p:nvPr/>
          </p:nvSpPr>
          <p:spPr>
            <a:xfrm>
              <a:off x="66032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0" name="Vrije vorm: vorm 219">
              <a:extLst>
                <a:ext uri="{FF2B5EF4-FFF2-40B4-BE49-F238E27FC236}">
                  <a16:creationId xmlns:a16="http://schemas.microsoft.com/office/drawing/2014/main" id="{3A42FA4A-7FE0-4704-BDB8-238F187C36D0}"/>
                </a:ext>
              </a:extLst>
            </p:cNvPr>
            <p:cNvSpPr/>
            <p:nvPr/>
          </p:nvSpPr>
          <p:spPr>
            <a:xfrm>
              <a:off x="66032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1" name="Vrije vorm: vorm 220">
              <a:extLst>
                <a:ext uri="{FF2B5EF4-FFF2-40B4-BE49-F238E27FC236}">
                  <a16:creationId xmlns:a16="http://schemas.microsoft.com/office/drawing/2014/main" id="{E662FE9A-2DE4-4F36-A35D-992FE01D24E7}"/>
                </a:ext>
              </a:extLst>
            </p:cNvPr>
            <p:cNvSpPr/>
            <p:nvPr/>
          </p:nvSpPr>
          <p:spPr>
            <a:xfrm>
              <a:off x="66032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2" name="Vrije vorm: vorm 221">
              <a:extLst>
                <a:ext uri="{FF2B5EF4-FFF2-40B4-BE49-F238E27FC236}">
                  <a16:creationId xmlns:a16="http://schemas.microsoft.com/office/drawing/2014/main" id="{B150B04B-342B-4377-AEBB-B317ED4AC32D}"/>
                </a:ext>
              </a:extLst>
            </p:cNvPr>
            <p:cNvSpPr/>
            <p:nvPr/>
          </p:nvSpPr>
          <p:spPr>
            <a:xfrm>
              <a:off x="66032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3" name="Vrije vorm: vorm 222">
              <a:extLst>
                <a:ext uri="{FF2B5EF4-FFF2-40B4-BE49-F238E27FC236}">
                  <a16:creationId xmlns:a16="http://schemas.microsoft.com/office/drawing/2014/main" id="{921631A7-1936-4C30-8858-C3D6A4B3BB6C}"/>
                </a:ext>
              </a:extLst>
            </p:cNvPr>
            <p:cNvSpPr/>
            <p:nvPr/>
          </p:nvSpPr>
          <p:spPr>
            <a:xfrm>
              <a:off x="66032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4" name="Vrije vorm: vorm 223">
              <a:extLst>
                <a:ext uri="{FF2B5EF4-FFF2-40B4-BE49-F238E27FC236}">
                  <a16:creationId xmlns:a16="http://schemas.microsoft.com/office/drawing/2014/main" id="{12262A95-CB74-4F15-817D-705EBA84AA77}"/>
                </a:ext>
              </a:extLst>
            </p:cNvPr>
            <p:cNvSpPr/>
            <p:nvPr/>
          </p:nvSpPr>
          <p:spPr>
            <a:xfrm>
              <a:off x="66032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5" name="Vrije vorm: vorm 224">
              <a:extLst>
                <a:ext uri="{FF2B5EF4-FFF2-40B4-BE49-F238E27FC236}">
                  <a16:creationId xmlns:a16="http://schemas.microsoft.com/office/drawing/2014/main" id="{14EF9739-70DA-4D80-86B2-F24D073F288F}"/>
                </a:ext>
              </a:extLst>
            </p:cNvPr>
            <p:cNvSpPr/>
            <p:nvPr/>
          </p:nvSpPr>
          <p:spPr>
            <a:xfrm>
              <a:off x="66032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6" name="Vrije vorm: vorm 225">
              <a:extLst>
                <a:ext uri="{FF2B5EF4-FFF2-40B4-BE49-F238E27FC236}">
                  <a16:creationId xmlns:a16="http://schemas.microsoft.com/office/drawing/2014/main" id="{A33150B7-CDF3-4E5B-84E9-D946405BCB90}"/>
                </a:ext>
              </a:extLst>
            </p:cNvPr>
            <p:cNvSpPr/>
            <p:nvPr/>
          </p:nvSpPr>
          <p:spPr>
            <a:xfrm>
              <a:off x="66032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7" name="Vrije vorm: vorm 226">
              <a:extLst>
                <a:ext uri="{FF2B5EF4-FFF2-40B4-BE49-F238E27FC236}">
                  <a16:creationId xmlns:a16="http://schemas.microsoft.com/office/drawing/2014/main" id="{31037E07-93C3-45D7-9A6B-EB47AFDD527D}"/>
                </a:ext>
              </a:extLst>
            </p:cNvPr>
            <p:cNvSpPr/>
            <p:nvPr/>
          </p:nvSpPr>
          <p:spPr>
            <a:xfrm>
              <a:off x="66032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8" name="Vrije vorm: vorm 227">
              <a:extLst>
                <a:ext uri="{FF2B5EF4-FFF2-40B4-BE49-F238E27FC236}">
                  <a16:creationId xmlns:a16="http://schemas.microsoft.com/office/drawing/2014/main" id="{1B0B00C7-EB32-4F07-814B-4CE22FF3F070}"/>
                </a:ext>
              </a:extLst>
            </p:cNvPr>
            <p:cNvSpPr/>
            <p:nvPr/>
          </p:nvSpPr>
          <p:spPr>
            <a:xfrm>
              <a:off x="66032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9" name="Vrije vorm: vorm 228">
              <a:extLst>
                <a:ext uri="{FF2B5EF4-FFF2-40B4-BE49-F238E27FC236}">
                  <a16:creationId xmlns:a16="http://schemas.microsoft.com/office/drawing/2014/main" id="{A2EBA371-9949-4EAF-A654-5DBDF963E9E5}"/>
                </a:ext>
              </a:extLst>
            </p:cNvPr>
            <p:cNvSpPr/>
            <p:nvPr/>
          </p:nvSpPr>
          <p:spPr>
            <a:xfrm>
              <a:off x="66032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0" name="Vrije vorm: vorm 229">
              <a:extLst>
                <a:ext uri="{FF2B5EF4-FFF2-40B4-BE49-F238E27FC236}">
                  <a16:creationId xmlns:a16="http://schemas.microsoft.com/office/drawing/2014/main" id="{1D4F4521-E59C-409B-BE0E-C9D5AEDC2A8F}"/>
                </a:ext>
              </a:extLst>
            </p:cNvPr>
            <p:cNvSpPr/>
            <p:nvPr/>
          </p:nvSpPr>
          <p:spPr>
            <a:xfrm>
              <a:off x="79938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1" name="Vrije vorm: vorm 230">
              <a:extLst>
                <a:ext uri="{FF2B5EF4-FFF2-40B4-BE49-F238E27FC236}">
                  <a16:creationId xmlns:a16="http://schemas.microsoft.com/office/drawing/2014/main" id="{FFE49938-73CD-4832-8C49-3D82E7F6ED56}"/>
                </a:ext>
              </a:extLst>
            </p:cNvPr>
            <p:cNvSpPr/>
            <p:nvPr/>
          </p:nvSpPr>
          <p:spPr>
            <a:xfrm>
              <a:off x="79938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2" name="Vrije vorm: vorm 231">
              <a:extLst>
                <a:ext uri="{FF2B5EF4-FFF2-40B4-BE49-F238E27FC236}">
                  <a16:creationId xmlns:a16="http://schemas.microsoft.com/office/drawing/2014/main" id="{0F486BF9-F68A-49D5-906C-5568892D0886}"/>
                </a:ext>
              </a:extLst>
            </p:cNvPr>
            <p:cNvSpPr/>
            <p:nvPr/>
          </p:nvSpPr>
          <p:spPr>
            <a:xfrm>
              <a:off x="79938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3" name="Vrije vorm: vorm 232">
              <a:extLst>
                <a:ext uri="{FF2B5EF4-FFF2-40B4-BE49-F238E27FC236}">
                  <a16:creationId xmlns:a16="http://schemas.microsoft.com/office/drawing/2014/main" id="{2AFA228E-9C1A-4808-B110-207F17359D21}"/>
                </a:ext>
              </a:extLst>
            </p:cNvPr>
            <p:cNvSpPr/>
            <p:nvPr/>
          </p:nvSpPr>
          <p:spPr>
            <a:xfrm>
              <a:off x="79938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4" name="Vrije vorm: vorm 233">
              <a:extLst>
                <a:ext uri="{FF2B5EF4-FFF2-40B4-BE49-F238E27FC236}">
                  <a16:creationId xmlns:a16="http://schemas.microsoft.com/office/drawing/2014/main" id="{30436F4A-77D5-45D6-ABF3-465239315E63}"/>
                </a:ext>
              </a:extLst>
            </p:cNvPr>
            <p:cNvSpPr/>
            <p:nvPr/>
          </p:nvSpPr>
          <p:spPr>
            <a:xfrm>
              <a:off x="79938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5" name="Vrije vorm: vorm 234">
              <a:extLst>
                <a:ext uri="{FF2B5EF4-FFF2-40B4-BE49-F238E27FC236}">
                  <a16:creationId xmlns:a16="http://schemas.microsoft.com/office/drawing/2014/main" id="{6A3EC34F-07B3-4782-BF8D-19004113AB70}"/>
                </a:ext>
              </a:extLst>
            </p:cNvPr>
            <p:cNvSpPr/>
            <p:nvPr/>
          </p:nvSpPr>
          <p:spPr>
            <a:xfrm>
              <a:off x="79938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6" name="Vrije vorm: vorm 235">
              <a:extLst>
                <a:ext uri="{FF2B5EF4-FFF2-40B4-BE49-F238E27FC236}">
                  <a16:creationId xmlns:a16="http://schemas.microsoft.com/office/drawing/2014/main" id="{D4290E9C-DF79-4EE5-AEAC-AAF203C6B663}"/>
                </a:ext>
              </a:extLst>
            </p:cNvPr>
            <p:cNvSpPr/>
            <p:nvPr/>
          </p:nvSpPr>
          <p:spPr>
            <a:xfrm>
              <a:off x="79938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7" name="Vrije vorm: vorm 236">
              <a:extLst>
                <a:ext uri="{FF2B5EF4-FFF2-40B4-BE49-F238E27FC236}">
                  <a16:creationId xmlns:a16="http://schemas.microsoft.com/office/drawing/2014/main" id="{8F41F57B-9C00-47EA-9E23-DE35868286B5}"/>
                </a:ext>
              </a:extLst>
            </p:cNvPr>
            <p:cNvSpPr/>
            <p:nvPr/>
          </p:nvSpPr>
          <p:spPr>
            <a:xfrm>
              <a:off x="79938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8" name="Vrije vorm: vorm 237">
              <a:extLst>
                <a:ext uri="{FF2B5EF4-FFF2-40B4-BE49-F238E27FC236}">
                  <a16:creationId xmlns:a16="http://schemas.microsoft.com/office/drawing/2014/main" id="{9BC7717F-A995-417E-A827-2A3ADD92EEF9}"/>
                </a:ext>
              </a:extLst>
            </p:cNvPr>
            <p:cNvSpPr/>
            <p:nvPr/>
          </p:nvSpPr>
          <p:spPr>
            <a:xfrm>
              <a:off x="79938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9" name="Vrije vorm: vorm 238">
              <a:extLst>
                <a:ext uri="{FF2B5EF4-FFF2-40B4-BE49-F238E27FC236}">
                  <a16:creationId xmlns:a16="http://schemas.microsoft.com/office/drawing/2014/main" id="{5B5D8E0C-EC79-4F1F-9744-A5BA8291FF69}"/>
                </a:ext>
              </a:extLst>
            </p:cNvPr>
            <p:cNvSpPr/>
            <p:nvPr/>
          </p:nvSpPr>
          <p:spPr>
            <a:xfrm>
              <a:off x="79938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0" name="Vrije vorm: vorm 239">
              <a:extLst>
                <a:ext uri="{FF2B5EF4-FFF2-40B4-BE49-F238E27FC236}">
                  <a16:creationId xmlns:a16="http://schemas.microsoft.com/office/drawing/2014/main" id="{8162E9CB-F784-4F64-9770-F42016C04329}"/>
                </a:ext>
              </a:extLst>
            </p:cNvPr>
            <p:cNvSpPr/>
            <p:nvPr/>
          </p:nvSpPr>
          <p:spPr>
            <a:xfrm>
              <a:off x="79938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1" name="Vrije vorm: vorm 240">
              <a:extLst>
                <a:ext uri="{FF2B5EF4-FFF2-40B4-BE49-F238E27FC236}">
                  <a16:creationId xmlns:a16="http://schemas.microsoft.com/office/drawing/2014/main" id="{7A17B65B-88AE-40C2-ACA8-B2FE38B0839B}"/>
                </a:ext>
              </a:extLst>
            </p:cNvPr>
            <p:cNvSpPr/>
            <p:nvPr/>
          </p:nvSpPr>
          <p:spPr>
            <a:xfrm>
              <a:off x="79938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2" name="Vrije vorm: vorm 241">
              <a:extLst>
                <a:ext uri="{FF2B5EF4-FFF2-40B4-BE49-F238E27FC236}">
                  <a16:creationId xmlns:a16="http://schemas.microsoft.com/office/drawing/2014/main" id="{0D175333-BA59-43F8-A2B5-64FC41B9D237}"/>
                </a:ext>
              </a:extLst>
            </p:cNvPr>
            <p:cNvSpPr/>
            <p:nvPr/>
          </p:nvSpPr>
          <p:spPr>
            <a:xfrm>
              <a:off x="93845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3" name="Vrije vorm: vorm 242">
              <a:extLst>
                <a:ext uri="{FF2B5EF4-FFF2-40B4-BE49-F238E27FC236}">
                  <a16:creationId xmlns:a16="http://schemas.microsoft.com/office/drawing/2014/main" id="{199281A4-F139-4CB2-A7C8-8DB737FC596A}"/>
                </a:ext>
              </a:extLst>
            </p:cNvPr>
            <p:cNvSpPr/>
            <p:nvPr/>
          </p:nvSpPr>
          <p:spPr>
            <a:xfrm>
              <a:off x="93845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4" name="Vrije vorm: vorm 243">
              <a:extLst>
                <a:ext uri="{FF2B5EF4-FFF2-40B4-BE49-F238E27FC236}">
                  <a16:creationId xmlns:a16="http://schemas.microsoft.com/office/drawing/2014/main" id="{BEB2514B-CA36-4E88-88CB-EE2F29C56450}"/>
                </a:ext>
              </a:extLst>
            </p:cNvPr>
            <p:cNvSpPr/>
            <p:nvPr/>
          </p:nvSpPr>
          <p:spPr>
            <a:xfrm>
              <a:off x="93845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5" name="Vrije vorm: vorm 244">
              <a:extLst>
                <a:ext uri="{FF2B5EF4-FFF2-40B4-BE49-F238E27FC236}">
                  <a16:creationId xmlns:a16="http://schemas.microsoft.com/office/drawing/2014/main" id="{54F13D69-07CF-44C5-9505-0A59A32116BC}"/>
                </a:ext>
              </a:extLst>
            </p:cNvPr>
            <p:cNvSpPr/>
            <p:nvPr/>
          </p:nvSpPr>
          <p:spPr>
            <a:xfrm>
              <a:off x="93845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6" name="Vrije vorm: vorm 245">
              <a:extLst>
                <a:ext uri="{FF2B5EF4-FFF2-40B4-BE49-F238E27FC236}">
                  <a16:creationId xmlns:a16="http://schemas.microsoft.com/office/drawing/2014/main" id="{3C7CD5EC-B6DF-4DDA-8683-B42999021E21}"/>
                </a:ext>
              </a:extLst>
            </p:cNvPr>
            <p:cNvSpPr/>
            <p:nvPr/>
          </p:nvSpPr>
          <p:spPr>
            <a:xfrm>
              <a:off x="93845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7" name="Vrije vorm: vorm 246">
              <a:extLst>
                <a:ext uri="{FF2B5EF4-FFF2-40B4-BE49-F238E27FC236}">
                  <a16:creationId xmlns:a16="http://schemas.microsoft.com/office/drawing/2014/main" id="{8D9AD9E3-E25A-4320-9EF4-344AAAD0E122}"/>
                </a:ext>
              </a:extLst>
            </p:cNvPr>
            <p:cNvSpPr/>
            <p:nvPr/>
          </p:nvSpPr>
          <p:spPr>
            <a:xfrm>
              <a:off x="93845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8" name="Vrije vorm: vorm 247">
              <a:extLst>
                <a:ext uri="{FF2B5EF4-FFF2-40B4-BE49-F238E27FC236}">
                  <a16:creationId xmlns:a16="http://schemas.microsoft.com/office/drawing/2014/main" id="{1724857A-B13B-453C-85DB-A187E4C0C014}"/>
                </a:ext>
              </a:extLst>
            </p:cNvPr>
            <p:cNvSpPr/>
            <p:nvPr/>
          </p:nvSpPr>
          <p:spPr>
            <a:xfrm>
              <a:off x="93845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9" name="Vrije vorm: vorm 248">
              <a:extLst>
                <a:ext uri="{FF2B5EF4-FFF2-40B4-BE49-F238E27FC236}">
                  <a16:creationId xmlns:a16="http://schemas.microsoft.com/office/drawing/2014/main" id="{88DD47F0-CFB3-481A-985A-4FE1623C30C9}"/>
                </a:ext>
              </a:extLst>
            </p:cNvPr>
            <p:cNvSpPr/>
            <p:nvPr/>
          </p:nvSpPr>
          <p:spPr>
            <a:xfrm>
              <a:off x="93845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0" name="Vrije vorm: vorm 249">
              <a:extLst>
                <a:ext uri="{FF2B5EF4-FFF2-40B4-BE49-F238E27FC236}">
                  <a16:creationId xmlns:a16="http://schemas.microsoft.com/office/drawing/2014/main" id="{2589F8E3-DF89-4FFF-B019-29AFAAED92FB}"/>
                </a:ext>
              </a:extLst>
            </p:cNvPr>
            <p:cNvSpPr/>
            <p:nvPr/>
          </p:nvSpPr>
          <p:spPr>
            <a:xfrm>
              <a:off x="93845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1" name="Vrije vorm: vorm 250">
              <a:extLst>
                <a:ext uri="{FF2B5EF4-FFF2-40B4-BE49-F238E27FC236}">
                  <a16:creationId xmlns:a16="http://schemas.microsoft.com/office/drawing/2014/main" id="{7C4DA9BE-7C7B-43EB-853D-099B25532167}"/>
                </a:ext>
              </a:extLst>
            </p:cNvPr>
            <p:cNvSpPr/>
            <p:nvPr/>
          </p:nvSpPr>
          <p:spPr>
            <a:xfrm>
              <a:off x="93845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2" name="Vrije vorm: vorm 251">
              <a:extLst>
                <a:ext uri="{FF2B5EF4-FFF2-40B4-BE49-F238E27FC236}">
                  <a16:creationId xmlns:a16="http://schemas.microsoft.com/office/drawing/2014/main" id="{226C6566-A96D-4E30-B19E-E8B572A972A6}"/>
                </a:ext>
              </a:extLst>
            </p:cNvPr>
            <p:cNvSpPr/>
            <p:nvPr/>
          </p:nvSpPr>
          <p:spPr>
            <a:xfrm>
              <a:off x="93845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3" name="Vrije vorm: vorm 252">
              <a:extLst>
                <a:ext uri="{FF2B5EF4-FFF2-40B4-BE49-F238E27FC236}">
                  <a16:creationId xmlns:a16="http://schemas.microsoft.com/office/drawing/2014/main" id="{E245DFD3-9BBD-4F1A-B544-12271DE877B2}"/>
                </a:ext>
              </a:extLst>
            </p:cNvPr>
            <p:cNvSpPr/>
            <p:nvPr/>
          </p:nvSpPr>
          <p:spPr>
            <a:xfrm>
              <a:off x="93845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4" name="Vrije vorm: vorm 253">
              <a:extLst>
                <a:ext uri="{FF2B5EF4-FFF2-40B4-BE49-F238E27FC236}">
                  <a16:creationId xmlns:a16="http://schemas.microsoft.com/office/drawing/2014/main" id="{D95161EA-24AD-48DD-9372-44675E835550}"/>
                </a:ext>
              </a:extLst>
            </p:cNvPr>
            <p:cNvSpPr/>
            <p:nvPr/>
          </p:nvSpPr>
          <p:spPr>
            <a:xfrm>
              <a:off x="107751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5" name="Vrije vorm: vorm 254">
              <a:extLst>
                <a:ext uri="{FF2B5EF4-FFF2-40B4-BE49-F238E27FC236}">
                  <a16:creationId xmlns:a16="http://schemas.microsoft.com/office/drawing/2014/main" id="{CBD13926-04E9-4D88-ADCA-9BF422736EDC}"/>
                </a:ext>
              </a:extLst>
            </p:cNvPr>
            <p:cNvSpPr/>
            <p:nvPr/>
          </p:nvSpPr>
          <p:spPr>
            <a:xfrm>
              <a:off x="107751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6" name="Vrije vorm: vorm 255">
              <a:extLst>
                <a:ext uri="{FF2B5EF4-FFF2-40B4-BE49-F238E27FC236}">
                  <a16:creationId xmlns:a16="http://schemas.microsoft.com/office/drawing/2014/main" id="{ACB3FA1F-1790-496B-8A86-FD44BEA13282}"/>
                </a:ext>
              </a:extLst>
            </p:cNvPr>
            <p:cNvSpPr/>
            <p:nvPr/>
          </p:nvSpPr>
          <p:spPr>
            <a:xfrm>
              <a:off x="107751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7" name="Vrije vorm: vorm 256">
              <a:extLst>
                <a:ext uri="{FF2B5EF4-FFF2-40B4-BE49-F238E27FC236}">
                  <a16:creationId xmlns:a16="http://schemas.microsoft.com/office/drawing/2014/main" id="{CD8765C5-2D15-4B70-816C-2DF9D4A26093}"/>
                </a:ext>
              </a:extLst>
            </p:cNvPr>
            <p:cNvSpPr/>
            <p:nvPr/>
          </p:nvSpPr>
          <p:spPr>
            <a:xfrm>
              <a:off x="107751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8" name="Vrije vorm: vorm 257">
              <a:extLst>
                <a:ext uri="{FF2B5EF4-FFF2-40B4-BE49-F238E27FC236}">
                  <a16:creationId xmlns:a16="http://schemas.microsoft.com/office/drawing/2014/main" id="{7CFA7C81-72EF-442D-92CC-CDDFFE8648DA}"/>
                </a:ext>
              </a:extLst>
            </p:cNvPr>
            <p:cNvSpPr/>
            <p:nvPr/>
          </p:nvSpPr>
          <p:spPr>
            <a:xfrm>
              <a:off x="107751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9" name="Vrije vorm: vorm 258">
              <a:extLst>
                <a:ext uri="{FF2B5EF4-FFF2-40B4-BE49-F238E27FC236}">
                  <a16:creationId xmlns:a16="http://schemas.microsoft.com/office/drawing/2014/main" id="{33985638-E02B-47C8-A837-C5F8BDDBDCBD}"/>
                </a:ext>
              </a:extLst>
            </p:cNvPr>
            <p:cNvSpPr/>
            <p:nvPr/>
          </p:nvSpPr>
          <p:spPr>
            <a:xfrm>
              <a:off x="107751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0" name="Vrije vorm: vorm 259">
              <a:extLst>
                <a:ext uri="{FF2B5EF4-FFF2-40B4-BE49-F238E27FC236}">
                  <a16:creationId xmlns:a16="http://schemas.microsoft.com/office/drawing/2014/main" id="{748E75A6-EBE4-4D24-B51D-D8F61A8BC03F}"/>
                </a:ext>
              </a:extLst>
            </p:cNvPr>
            <p:cNvSpPr/>
            <p:nvPr/>
          </p:nvSpPr>
          <p:spPr>
            <a:xfrm>
              <a:off x="107751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1" name="Vrije vorm: vorm 260">
              <a:extLst>
                <a:ext uri="{FF2B5EF4-FFF2-40B4-BE49-F238E27FC236}">
                  <a16:creationId xmlns:a16="http://schemas.microsoft.com/office/drawing/2014/main" id="{6B00294F-4A25-4D23-94E1-6F0E33598E5A}"/>
                </a:ext>
              </a:extLst>
            </p:cNvPr>
            <p:cNvSpPr/>
            <p:nvPr/>
          </p:nvSpPr>
          <p:spPr>
            <a:xfrm>
              <a:off x="107751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2" name="Vrije vorm: vorm 261">
              <a:extLst>
                <a:ext uri="{FF2B5EF4-FFF2-40B4-BE49-F238E27FC236}">
                  <a16:creationId xmlns:a16="http://schemas.microsoft.com/office/drawing/2014/main" id="{94ED50B9-8C05-4F65-97B1-35B065E70EAB}"/>
                </a:ext>
              </a:extLst>
            </p:cNvPr>
            <p:cNvSpPr/>
            <p:nvPr/>
          </p:nvSpPr>
          <p:spPr>
            <a:xfrm>
              <a:off x="107751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3" name="Vrije vorm: vorm 262">
              <a:extLst>
                <a:ext uri="{FF2B5EF4-FFF2-40B4-BE49-F238E27FC236}">
                  <a16:creationId xmlns:a16="http://schemas.microsoft.com/office/drawing/2014/main" id="{EF0CC7DB-9979-4E90-8835-AA3B0EFDCBDD}"/>
                </a:ext>
              </a:extLst>
            </p:cNvPr>
            <p:cNvSpPr/>
            <p:nvPr/>
          </p:nvSpPr>
          <p:spPr>
            <a:xfrm>
              <a:off x="107751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4" name="Vrije vorm: vorm 263">
              <a:extLst>
                <a:ext uri="{FF2B5EF4-FFF2-40B4-BE49-F238E27FC236}">
                  <a16:creationId xmlns:a16="http://schemas.microsoft.com/office/drawing/2014/main" id="{6015355D-33D2-4E1D-8918-20E789D59A68}"/>
                </a:ext>
              </a:extLst>
            </p:cNvPr>
            <p:cNvSpPr/>
            <p:nvPr/>
          </p:nvSpPr>
          <p:spPr>
            <a:xfrm>
              <a:off x="107751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5" name="Vrije vorm: vorm 264">
              <a:extLst>
                <a:ext uri="{FF2B5EF4-FFF2-40B4-BE49-F238E27FC236}">
                  <a16:creationId xmlns:a16="http://schemas.microsoft.com/office/drawing/2014/main" id="{F01E6A87-05F9-438A-9FAA-A803531B4491}"/>
                </a:ext>
              </a:extLst>
            </p:cNvPr>
            <p:cNvSpPr/>
            <p:nvPr/>
          </p:nvSpPr>
          <p:spPr>
            <a:xfrm>
              <a:off x="107751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6" name="Vrije vorm: vorm 265">
              <a:extLst>
                <a:ext uri="{FF2B5EF4-FFF2-40B4-BE49-F238E27FC236}">
                  <a16:creationId xmlns:a16="http://schemas.microsoft.com/office/drawing/2014/main" id="{22AB7446-72D9-4C7B-85F8-1DC005F3C428}"/>
                </a:ext>
              </a:extLst>
            </p:cNvPr>
            <p:cNvSpPr/>
            <p:nvPr/>
          </p:nvSpPr>
          <p:spPr>
            <a:xfrm>
              <a:off x="121658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7" name="Vrije vorm: vorm 266">
              <a:extLst>
                <a:ext uri="{FF2B5EF4-FFF2-40B4-BE49-F238E27FC236}">
                  <a16:creationId xmlns:a16="http://schemas.microsoft.com/office/drawing/2014/main" id="{E9F73508-DB02-48FC-AB7A-3F0588C03F3A}"/>
                </a:ext>
              </a:extLst>
            </p:cNvPr>
            <p:cNvSpPr/>
            <p:nvPr/>
          </p:nvSpPr>
          <p:spPr>
            <a:xfrm>
              <a:off x="121658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8" name="Vrije vorm: vorm 267">
              <a:extLst>
                <a:ext uri="{FF2B5EF4-FFF2-40B4-BE49-F238E27FC236}">
                  <a16:creationId xmlns:a16="http://schemas.microsoft.com/office/drawing/2014/main" id="{7B0E439F-9C0F-439A-A3DF-549D2934FD37}"/>
                </a:ext>
              </a:extLst>
            </p:cNvPr>
            <p:cNvSpPr/>
            <p:nvPr/>
          </p:nvSpPr>
          <p:spPr>
            <a:xfrm>
              <a:off x="121658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9" name="Vrije vorm: vorm 268">
              <a:extLst>
                <a:ext uri="{FF2B5EF4-FFF2-40B4-BE49-F238E27FC236}">
                  <a16:creationId xmlns:a16="http://schemas.microsoft.com/office/drawing/2014/main" id="{080BDC9C-CAAF-419E-A180-50937D37C30B}"/>
                </a:ext>
              </a:extLst>
            </p:cNvPr>
            <p:cNvSpPr/>
            <p:nvPr/>
          </p:nvSpPr>
          <p:spPr>
            <a:xfrm>
              <a:off x="121658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0" name="Vrije vorm: vorm 269">
              <a:extLst>
                <a:ext uri="{FF2B5EF4-FFF2-40B4-BE49-F238E27FC236}">
                  <a16:creationId xmlns:a16="http://schemas.microsoft.com/office/drawing/2014/main" id="{614D0A52-7F45-45F6-91A1-2D61A3506347}"/>
                </a:ext>
              </a:extLst>
            </p:cNvPr>
            <p:cNvSpPr/>
            <p:nvPr/>
          </p:nvSpPr>
          <p:spPr>
            <a:xfrm>
              <a:off x="121658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1" name="Vrije vorm: vorm 270">
              <a:extLst>
                <a:ext uri="{FF2B5EF4-FFF2-40B4-BE49-F238E27FC236}">
                  <a16:creationId xmlns:a16="http://schemas.microsoft.com/office/drawing/2014/main" id="{D22BC105-797F-425A-9CAF-2622037CD94E}"/>
                </a:ext>
              </a:extLst>
            </p:cNvPr>
            <p:cNvSpPr/>
            <p:nvPr/>
          </p:nvSpPr>
          <p:spPr>
            <a:xfrm>
              <a:off x="121658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2" name="Vrije vorm: vorm 271">
              <a:extLst>
                <a:ext uri="{FF2B5EF4-FFF2-40B4-BE49-F238E27FC236}">
                  <a16:creationId xmlns:a16="http://schemas.microsoft.com/office/drawing/2014/main" id="{1804B6FC-AD3C-433B-ABFC-122C7F1A50B1}"/>
                </a:ext>
              </a:extLst>
            </p:cNvPr>
            <p:cNvSpPr/>
            <p:nvPr/>
          </p:nvSpPr>
          <p:spPr>
            <a:xfrm>
              <a:off x="121658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3" name="Vrije vorm: vorm 272">
              <a:extLst>
                <a:ext uri="{FF2B5EF4-FFF2-40B4-BE49-F238E27FC236}">
                  <a16:creationId xmlns:a16="http://schemas.microsoft.com/office/drawing/2014/main" id="{87910B5A-D3F0-400D-8C8F-B197C2E0315B}"/>
                </a:ext>
              </a:extLst>
            </p:cNvPr>
            <p:cNvSpPr/>
            <p:nvPr/>
          </p:nvSpPr>
          <p:spPr>
            <a:xfrm>
              <a:off x="121658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4" name="Vrije vorm: vorm 273">
              <a:extLst>
                <a:ext uri="{FF2B5EF4-FFF2-40B4-BE49-F238E27FC236}">
                  <a16:creationId xmlns:a16="http://schemas.microsoft.com/office/drawing/2014/main" id="{11C2B0BB-92CF-4850-AC2A-DAD9F53565B0}"/>
                </a:ext>
              </a:extLst>
            </p:cNvPr>
            <p:cNvSpPr/>
            <p:nvPr/>
          </p:nvSpPr>
          <p:spPr>
            <a:xfrm>
              <a:off x="121658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5" name="Vrije vorm: vorm 274">
              <a:extLst>
                <a:ext uri="{FF2B5EF4-FFF2-40B4-BE49-F238E27FC236}">
                  <a16:creationId xmlns:a16="http://schemas.microsoft.com/office/drawing/2014/main" id="{D95FEFB3-6BBF-4F88-AEC1-2C039BF40197}"/>
                </a:ext>
              </a:extLst>
            </p:cNvPr>
            <p:cNvSpPr/>
            <p:nvPr/>
          </p:nvSpPr>
          <p:spPr>
            <a:xfrm>
              <a:off x="121658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6" name="Vrije vorm: vorm 275">
              <a:extLst>
                <a:ext uri="{FF2B5EF4-FFF2-40B4-BE49-F238E27FC236}">
                  <a16:creationId xmlns:a16="http://schemas.microsoft.com/office/drawing/2014/main" id="{8B5243DF-2F27-4383-B5B1-AC6B3AEE3D8D}"/>
                </a:ext>
              </a:extLst>
            </p:cNvPr>
            <p:cNvSpPr/>
            <p:nvPr/>
          </p:nvSpPr>
          <p:spPr>
            <a:xfrm>
              <a:off x="121658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7" name="Vrije vorm: vorm 276">
              <a:extLst>
                <a:ext uri="{FF2B5EF4-FFF2-40B4-BE49-F238E27FC236}">
                  <a16:creationId xmlns:a16="http://schemas.microsoft.com/office/drawing/2014/main" id="{548C792A-C349-49EA-A56D-5FD40D9BDA4B}"/>
                </a:ext>
              </a:extLst>
            </p:cNvPr>
            <p:cNvSpPr/>
            <p:nvPr/>
          </p:nvSpPr>
          <p:spPr>
            <a:xfrm>
              <a:off x="121658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8" name="Vrije vorm: vorm 277">
              <a:extLst>
                <a:ext uri="{FF2B5EF4-FFF2-40B4-BE49-F238E27FC236}">
                  <a16:creationId xmlns:a16="http://schemas.microsoft.com/office/drawing/2014/main" id="{A879EFCB-22CB-4E1F-ADFB-B60FAB9EE839}"/>
                </a:ext>
              </a:extLst>
            </p:cNvPr>
            <p:cNvSpPr/>
            <p:nvPr/>
          </p:nvSpPr>
          <p:spPr>
            <a:xfrm>
              <a:off x="135564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9" name="Vrije vorm: vorm 278">
              <a:extLst>
                <a:ext uri="{FF2B5EF4-FFF2-40B4-BE49-F238E27FC236}">
                  <a16:creationId xmlns:a16="http://schemas.microsoft.com/office/drawing/2014/main" id="{DEEEEDD9-0D85-47C2-BCCC-3C4EE2B0E771}"/>
                </a:ext>
              </a:extLst>
            </p:cNvPr>
            <p:cNvSpPr/>
            <p:nvPr/>
          </p:nvSpPr>
          <p:spPr>
            <a:xfrm>
              <a:off x="135564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0" name="Vrije vorm: vorm 279">
              <a:extLst>
                <a:ext uri="{FF2B5EF4-FFF2-40B4-BE49-F238E27FC236}">
                  <a16:creationId xmlns:a16="http://schemas.microsoft.com/office/drawing/2014/main" id="{84DB55BE-4CCF-4D52-9478-755AA7EC98C1}"/>
                </a:ext>
              </a:extLst>
            </p:cNvPr>
            <p:cNvSpPr/>
            <p:nvPr/>
          </p:nvSpPr>
          <p:spPr>
            <a:xfrm>
              <a:off x="135564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1" name="Vrije vorm: vorm 280">
              <a:extLst>
                <a:ext uri="{FF2B5EF4-FFF2-40B4-BE49-F238E27FC236}">
                  <a16:creationId xmlns:a16="http://schemas.microsoft.com/office/drawing/2014/main" id="{AF2D2390-9B86-4896-9EA7-9612FB85711E}"/>
                </a:ext>
              </a:extLst>
            </p:cNvPr>
            <p:cNvSpPr/>
            <p:nvPr/>
          </p:nvSpPr>
          <p:spPr>
            <a:xfrm>
              <a:off x="135564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2" name="Vrije vorm: vorm 281">
              <a:extLst>
                <a:ext uri="{FF2B5EF4-FFF2-40B4-BE49-F238E27FC236}">
                  <a16:creationId xmlns:a16="http://schemas.microsoft.com/office/drawing/2014/main" id="{4C0E7423-BF43-4725-980A-34FA014FA767}"/>
                </a:ext>
              </a:extLst>
            </p:cNvPr>
            <p:cNvSpPr/>
            <p:nvPr/>
          </p:nvSpPr>
          <p:spPr>
            <a:xfrm>
              <a:off x="135564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3" name="Vrije vorm: vorm 282">
              <a:extLst>
                <a:ext uri="{FF2B5EF4-FFF2-40B4-BE49-F238E27FC236}">
                  <a16:creationId xmlns:a16="http://schemas.microsoft.com/office/drawing/2014/main" id="{71966838-9EB8-47F9-AB63-3DAC5496CFFD}"/>
                </a:ext>
              </a:extLst>
            </p:cNvPr>
            <p:cNvSpPr/>
            <p:nvPr/>
          </p:nvSpPr>
          <p:spPr>
            <a:xfrm>
              <a:off x="135564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4" name="Vrije vorm: vorm 283">
              <a:extLst>
                <a:ext uri="{FF2B5EF4-FFF2-40B4-BE49-F238E27FC236}">
                  <a16:creationId xmlns:a16="http://schemas.microsoft.com/office/drawing/2014/main" id="{6AB90869-2B00-4821-B200-44A5D5F5C40E}"/>
                </a:ext>
              </a:extLst>
            </p:cNvPr>
            <p:cNvSpPr/>
            <p:nvPr/>
          </p:nvSpPr>
          <p:spPr>
            <a:xfrm>
              <a:off x="135564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5" name="Vrije vorm: vorm 284">
              <a:extLst>
                <a:ext uri="{FF2B5EF4-FFF2-40B4-BE49-F238E27FC236}">
                  <a16:creationId xmlns:a16="http://schemas.microsoft.com/office/drawing/2014/main" id="{30B4F58A-33DA-46AC-B0C1-520F115FE70D}"/>
                </a:ext>
              </a:extLst>
            </p:cNvPr>
            <p:cNvSpPr/>
            <p:nvPr/>
          </p:nvSpPr>
          <p:spPr>
            <a:xfrm>
              <a:off x="135564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6" name="Vrije vorm: vorm 285">
              <a:extLst>
                <a:ext uri="{FF2B5EF4-FFF2-40B4-BE49-F238E27FC236}">
                  <a16:creationId xmlns:a16="http://schemas.microsoft.com/office/drawing/2014/main" id="{88A4FB4B-8224-44D2-A337-154B8A71A1E5}"/>
                </a:ext>
              </a:extLst>
            </p:cNvPr>
            <p:cNvSpPr/>
            <p:nvPr/>
          </p:nvSpPr>
          <p:spPr>
            <a:xfrm>
              <a:off x="135564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7" name="Vrije vorm: vorm 286">
              <a:extLst>
                <a:ext uri="{FF2B5EF4-FFF2-40B4-BE49-F238E27FC236}">
                  <a16:creationId xmlns:a16="http://schemas.microsoft.com/office/drawing/2014/main" id="{04172D06-37CB-4AD6-B377-F54981178485}"/>
                </a:ext>
              </a:extLst>
            </p:cNvPr>
            <p:cNvSpPr/>
            <p:nvPr/>
          </p:nvSpPr>
          <p:spPr>
            <a:xfrm>
              <a:off x="135564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8" name="Vrije vorm: vorm 287">
              <a:extLst>
                <a:ext uri="{FF2B5EF4-FFF2-40B4-BE49-F238E27FC236}">
                  <a16:creationId xmlns:a16="http://schemas.microsoft.com/office/drawing/2014/main" id="{CD898590-9A56-48D1-83CE-790914020D3F}"/>
                </a:ext>
              </a:extLst>
            </p:cNvPr>
            <p:cNvSpPr/>
            <p:nvPr/>
          </p:nvSpPr>
          <p:spPr>
            <a:xfrm>
              <a:off x="135564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9" name="Vrije vorm: vorm 288">
              <a:extLst>
                <a:ext uri="{FF2B5EF4-FFF2-40B4-BE49-F238E27FC236}">
                  <a16:creationId xmlns:a16="http://schemas.microsoft.com/office/drawing/2014/main" id="{83B32B6C-144A-4AF2-9C19-F2110782CDC5}"/>
                </a:ext>
              </a:extLst>
            </p:cNvPr>
            <p:cNvSpPr/>
            <p:nvPr/>
          </p:nvSpPr>
          <p:spPr>
            <a:xfrm>
              <a:off x="135564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0" name="Vrije vorm: vorm 289">
              <a:extLst>
                <a:ext uri="{FF2B5EF4-FFF2-40B4-BE49-F238E27FC236}">
                  <a16:creationId xmlns:a16="http://schemas.microsoft.com/office/drawing/2014/main" id="{0949DD4B-4317-4669-BE85-9057F5C61DAC}"/>
                </a:ext>
              </a:extLst>
            </p:cNvPr>
            <p:cNvSpPr/>
            <p:nvPr/>
          </p:nvSpPr>
          <p:spPr>
            <a:xfrm>
              <a:off x="149471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1" name="Vrije vorm: vorm 290">
              <a:extLst>
                <a:ext uri="{FF2B5EF4-FFF2-40B4-BE49-F238E27FC236}">
                  <a16:creationId xmlns:a16="http://schemas.microsoft.com/office/drawing/2014/main" id="{91C36D88-0E9E-4B86-B70B-112F890140AE}"/>
                </a:ext>
              </a:extLst>
            </p:cNvPr>
            <p:cNvSpPr/>
            <p:nvPr/>
          </p:nvSpPr>
          <p:spPr>
            <a:xfrm>
              <a:off x="149471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2" name="Vrije vorm: vorm 291">
              <a:extLst>
                <a:ext uri="{FF2B5EF4-FFF2-40B4-BE49-F238E27FC236}">
                  <a16:creationId xmlns:a16="http://schemas.microsoft.com/office/drawing/2014/main" id="{493A8652-94EC-44F5-8832-0E5B52078664}"/>
                </a:ext>
              </a:extLst>
            </p:cNvPr>
            <p:cNvSpPr/>
            <p:nvPr/>
          </p:nvSpPr>
          <p:spPr>
            <a:xfrm>
              <a:off x="149471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3" name="Vrije vorm: vorm 292">
              <a:extLst>
                <a:ext uri="{FF2B5EF4-FFF2-40B4-BE49-F238E27FC236}">
                  <a16:creationId xmlns:a16="http://schemas.microsoft.com/office/drawing/2014/main" id="{0775AFEE-9B42-4F99-94B5-5967161B6914}"/>
                </a:ext>
              </a:extLst>
            </p:cNvPr>
            <p:cNvSpPr/>
            <p:nvPr/>
          </p:nvSpPr>
          <p:spPr>
            <a:xfrm>
              <a:off x="149471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4" name="Vrije vorm: vorm 293">
              <a:extLst>
                <a:ext uri="{FF2B5EF4-FFF2-40B4-BE49-F238E27FC236}">
                  <a16:creationId xmlns:a16="http://schemas.microsoft.com/office/drawing/2014/main" id="{74130020-E86E-44F2-942D-581737FC0148}"/>
                </a:ext>
              </a:extLst>
            </p:cNvPr>
            <p:cNvSpPr/>
            <p:nvPr/>
          </p:nvSpPr>
          <p:spPr>
            <a:xfrm>
              <a:off x="149471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5" name="Vrije vorm: vorm 294">
              <a:extLst>
                <a:ext uri="{FF2B5EF4-FFF2-40B4-BE49-F238E27FC236}">
                  <a16:creationId xmlns:a16="http://schemas.microsoft.com/office/drawing/2014/main" id="{7CE82AFB-AE7D-49D8-B23D-F0816063C2FF}"/>
                </a:ext>
              </a:extLst>
            </p:cNvPr>
            <p:cNvSpPr/>
            <p:nvPr/>
          </p:nvSpPr>
          <p:spPr>
            <a:xfrm>
              <a:off x="149471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6" name="Vrije vorm: vorm 295">
              <a:extLst>
                <a:ext uri="{FF2B5EF4-FFF2-40B4-BE49-F238E27FC236}">
                  <a16:creationId xmlns:a16="http://schemas.microsoft.com/office/drawing/2014/main" id="{D0DF6A50-1F7E-409C-B554-2D46D99BE9FF}"/>
                </a:ext>
              </a:extLst>
            </p:cNvPr>
            <p:cNvSpPr/>
            <p:nvPr/>
          </p:nvSpPr>
          <p:spPr>
            <a:xfrm>
              <a:off x="149471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7" name="Vrije vorm: vorm 296">
              <a:extLst>
                <a:ext uri="{FF2B5EF4-FFF2-40B4-BE49-F238E27FC236}">
                  <a16:creationId xmlns:a16="http://schemas.microsoft.com/office/drawing/2014/main" id="{27CC0782-9D09-4503-B890-52ADCF1FF117}"/>
                </a:ext>
              </a:extLst>
            </p:cNvPr>
            <p:cNvSpPr/>
            <p:nvPr/>
          </p:nvSpPr>
          <p:spPr>
            <a:xfrm>
              <a:off x="149471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8" name="Vrije vorm: vorm 297">
              <a:extLst>
                <a:ext uri="{FF2B5EF4-FFF2-40B4-BE49-F238E27FC236}">
                  <a16:creationId xmlns:a16="http://schemas.microsoft.com/office/drawing/2014/main" id="{38057788-17E8-4311-B8BA-7B3427BE1535}"/>
                </a:ext>
              </a:extLst>
            </p:cNvPr>
            <p:cNvSpPr/>
            <p:nvPr/>
          </p:nvSpPr>
          <p:spPr>
            <a:xfrm>
              <a:off x="149471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9" name="Vrije vorm: vorm 298">
              <a:extLst>
                <a:ext uri="{FF2B5EF4-FFF2-40B4-BE49-F238E27FC236}">
                  <a16:creationId xmlns:a16="http://schemas.microsoft.com/office/drawing/2014/main" id="{2F09411C-C36C-4181-9924-5337E3B5AADA}"/>
                </a:ext>
              </a:extLst>
            </p:cNvPr>
            <p:cNvSpPr/>
            <p:nvPr/>
          </p:nvSpPr>
          <p:spPr>
            <a:xfrm>
              <a:off x="149471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0" name="Vrije vorm: vorm 299">
              <a:extLst>
                <a:ext uri="{FF2B5EF4-FFF2-40B4-BE49-F238E27FC236}">
                  <a16:creationId xmlns:a16="http://schemas.microsoft.com/office/drawing/2014/main" id="{FF54E9C0-3B3E-40B8-AA75-C9F0CBE9017C}"/>
                </a:ext>
              </a:extLst>
            </p:cNvPr>
            <p:cNvSpPr/>
            <p:nvPr/>
          </p:nvSpPr>
          <p:spPr>
            <a:xfrm>
              <a:off x="149471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1" name="Vrije vorm: vorm 300">
              <a:extLst>
                <a:ext uri="{FF2B5EF4-FFF2-40B4-BE49-F238E27FC236}">
                  <a16:creationId xmlns:a16="http://schemas.microsoft.com/office/drawing/2014/main" id="{4F1990F5-C890-43BE-8EAA-2B4919084C48}"/>
                </a:ext>
              </a:extLst>
            </p:cNvPr>
            <p:cNvSpPr/>
            <p:nvPr/>
          </p:nvSpPr>
          <p:spPr>
            <a:xfrm>
              <a:off x="149471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2" name="Vrije vorm: vorm 301">
              <a:extLst>
                <a:ext uri="{FF2B5EF4-FFF2-40B4-BE49-F238E27FC236}">
                  <a16:creationId xmlns:a16="http://schemas.microsoft.com/office/drawing/2014/main" id="{B0BB263B-B6E9-4194-BC3B-8E01BA8010ED}"/>
                </a:ext>
              </a:extLst>
            </p:cNvPr>
            <p:cNvSpPr/>
            <p:nvPr/>
          </p:nvSpPr>
          <p:spPr>
            <a:xfrm>
              <a:off x="163377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3" name="Vrije vorm: vorm 302">
              <a:extLst>
                <a:ext uri="{FF2B5EF4-FFF2-40B4-BE49-F238E27FC236}">
                  <a16:creationId xmlns:a16="http://schemas.microsoft.com/office/drawing/2014/main" id="{6EB579CC-67F4-4BF2-B7CA-8CF45EFEF164}"/>
                </a:ext>
              </a:extLst>
            </p:cNvPr>
            <p:cNvSpPr/>
            <p:nvPr/>
          </p:nvSpPr>
          <p:spPr>
            <a:xfrm>
              <a:off x="163377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4" name="Vrije vorm: vorm 303">
              <a:extLst>
                <a:ext uri="{FF2B5EF4-FFF2-40B4-BE49-F238E27FC236}">
                  <a16:creationId xmlns:a16="http://schemas.microsoft.com/office/drawing/2014/main" id="{768C3711-5C73-4CAD-A09B-8AD8D504CF6A}"/>
                </a:ext>
              </a:extLst>
            </p:cNvPr>
            <p:cNvSpPr/>
            <p:nvPr/>
          </p:nvSpPr>
          <p:spPr>
            <a:xfrm>
              <a:off x="163377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5" name="Vrije vorm: vorm 304">
              <a:extLst>
                <a:ext uri="{FF2B5EF4-FFF2-40B4-BE49-F238E27FC236}">
                  <a16:creationId xmlns:a16="http://schemas.microsoft.com/office/drawing/2014/main" id="{67BC1828-8DA8-46DC-A197-48196280F354}"/>
                </a:ext>
              </a:extLst>
            </p:cNvPr>
            <p:cNvSpPr/>
            <p:nvPr/>
          </p:nvSpPr>
          <p:spPr>
            <a:xfrm>
              <a:off x="163377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6" name="Vrije vorm: vorm 305">
              <a:extLst>
                <a:ext uri="{FF2B5EF4-FFF2-40B4-BE49-F238E27FC236}">
                  <a16:creationId xmlns:a16="http://schemas.microsoft.com/office/drawing/2014/main" id="{CFAD1716-2C85-40CD-8FD3-69A735B88467}"/>
                </a:ext>
              </a:extLst>
            </p:cNvPr>
            <p:cNvSpPr/>
            <p:nvPr/>
          </p:nvSpPr>
          <p:spPr>
            <a:xfrm>
              <a:off x="163377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7" name="Vrije vorm: vorm 306">
              <a:extLst>
                <a:ext uri="{FF2B5EF4-FFF2-40B4-BE49-F238E27FC236}">
                  <a16:creationId xmlns:a16="http://schemas.microsoft.com/office/drawing/2014/main" id="{E65EAAB6-E979-4D23-8011-C11F6740C397}"/>
                </a:ext>
              </a:extLst>
            </p:cNvPr>
            <p:cNvSpPr/>
            <p:nvPr/>
          </p:nvSpPr>
          <p:spPr>
            <a:xfrm>
              <a:off x="163377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8" name="Vrije vorm: vorm 307">
              <a:extLst>
                <a:ext uri="{FF2B5EF4-FFF2-40B4-BE49-F238E27FC236}">
                  <a16:creationId xmlns:a16="http://schemas.microsoft.com/office/drawing/2014/main" id="{DBAE8A15-9EE2-45A3-B633-3E8C2310F4C2}"/>
                </a:ext>
              </a:extLst>
            </p:cNvPr>
            <p:cNvSpPr/>
            <p:nvPr/>
          </p:nvSpPr>
          <p:spPr>
            <a:xfrm>
              <a:off x="163377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9" name="Vrije vorm: vorm 308">
              <a:extLst>
                <a:ext uri="{FF2B5EF4-FFF2-40B4-BE49-F238E27FC236}">
                  <a16:creationId xmlns:a16="http://schemas.microsoft.com/office/drawing/2014/main" id="{D753326B-8874-4E7C-AA7E-A545A47E3574}"/>
                </a:ext>
              </a:extLst>
            </p:cNvPr>
            <p:cNvSpPr/>
            <p:nvPr/>
          </p:nvSpPr>
          <p:spPr>
            <a:xfrm>
              <a:off x="163377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0" name="Vrije vorm: vorm 309">
              <a:extLst>
                <a:ext uri="{FF2B5EF4-FFF2-40B4-BE49-F238E27FC236}">
                  <a16:creationId xmlns:a16="http://schemas.microsoft.com/office/drawing/2014/main" id="{5DDD3B5E-6A57-497A-B6F4-B63BF165269B}"/>
                </a:ext>
              </a:extLst>
            </p:cNvPr>
            <p:cNvSpPr/>
            <p:nvPr/>
          </p:nvSpPr>
          <p:spPr>
            <a:xfrm>
              <a:off x="163377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1" name="Vrije vorm: vorm 310">
              <a:extLst>
                <a:ext uri="{FF2B5EF4-FFF2-40B4-BE49-F238E27FC236}">
                  <a16:creationId xmlns:a16="http://schemas.microsoft.com/office/drawing/2014/main" id="{3D08178D-F7D5-4D3A-9450-60366D69715B}"/>
                </a:ext>
              </a:extLst>
            </p:cNvPr>
            <p:cNvSpPr/>
            <p:nvPr/>
          </p:nvSpPr>
          <p:spPr>
            <a:xfrm>
              <a:off x="163377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2" name="Vrije vorm: vorm 311">
              <a:extLst>
                <a:ext uri="{FF2B5EF4-FFF2-40B4-BE49-F238E27FC236}">
                  <a16:creationId xmlns:a16="http://schemas.microsoft.com/office/drawing/2014/main" id="{EBF44C3E-9D51-4C63-B82B-3F96ADEDB96B}"/>
                </a:ext>
              </a:extLst>
            </p:cNvPr>
            <p:cNvSpPr/>
            <p:nvPr/>
          </p:nvSpPr>
          <p:spPr>
            <a:xfrm>
              <a:off x="163377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3" name="Vrije vorm: vorm 312">
              <a:extLst>
                <a:ext uri="{FF2B5EF4-FFF2-40B4-BE49-F238E27FC236}">
                  <a16:creationId xmlns:a16="http://schemas.microsoft.com/office/drawing/2014/main" id="{6BFC47CB-5B02-4DAB-A17E-F94EA310D04E}"/>
                </a:ext>
              </a:extLst>
            </p:cNvPr>
            <p:cNvSpPr/>
            <p:nvPr/>
          </p:nvSpPr>
          <p:spPr>
            <a:xfrm>
              <a:off x="163377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4" name="Vrije vorm: vorm 313">
              <a:extLst>
                <a:ext uri="{FF2B5EF4-FFF2-40B4-BE49-F238E27FC236}">
                  <a16:creationId xmlns:a16="http://schemas.microsoft.com/office/drawing/2014/main" id="{F19208B1-17AB-43B4-B0AD-E5828CAFAFB9}"/>
                </a:ext>
              </a:extLst>
            </p:cNvPr>
            <p:cNvSpPr/>
            <p:nvPr/>
          </p:nvSpPr>
          <p:spPr>
            <a:xfrm>
              <a:off x="-7144" y="9289256"/>
              <a:ext cx="17621250" cy="561975"/>
            </a:xfrm>
            <a:custGeom>
              <a:avLst/>
              <a:gdLst>
                <a:gd name="connsiteX0" fmla="*/ 7144 w 17621250"/>
                <a:gd name="connsiteY0" fmla="*/ 7144 h 561975"/>
                <a:gd name="connsiteX1" fmla="*/ 17618868 w 17621250"/>
                <a:gd name="connsiteY1" fmla="*/ 7144 h 561975"/>
                <a:gd name="connsiteX2" fmla="*/ 17618868 w 17621250"/>
                <a:gd name="connsiteY2" fmla="*/ 559594 h 561975"/>
                <a:gd name="connsiteX3" fmla="*/ 7144 w 176212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7621250" h="561975">
                  <a:moveTo>
                    <a:pt x="7144" y="7144"/>
                  </a:moveTo>
                  <a:lnTo>
                    <a:pt x="17618868" y="7144"/>
                  </a:lnTo>
                  <a:lnTo>
                    <a:pt x="17618868"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grpSp>
      <p:pic>
        <p:nvPicPr>
          <p:cNvPr id="315" name="Afbeelding 314">
            <a:extLst>
              <a:ext uri="{FF2B5EF4-FFF2-40B4-BE49-F238E27FC236}">
                <a16:creationId xmlns:a16="http://schemas.microsoft.com/office/drawing/2014/main" id="{3BF46849-40DA-4360-9135-DC7B3200D2D2}"/>
              </a:ext>
            </a:extLst>
          </p:cNvPr>
          <p:cNvPicPr>
            <a:picLocks noChangeAspect="1"/>
          </p:cNvPicPr>
          <p:nvPr userDrawn="1"/>
        </p:nvPicPr>
        <p:blipFill>
          <a:blip r:embed="rId27" cstate="hqprint">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Tree>
    <p:extLst>
      <p:ext uri="{BB962C8B-B14F-4D97-AF65-F5344CB8AC3E}">
        <p14:creationId xmlns:p14="http://schemas.microsoft.com/office/powerpoint/2010/main" val="1098568266"/>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 id="2147483817" r:id="rId21"/>
    <p:sldLayoutId id="2147483818" r:id="rId22"/>
    <p:sldLayoutId id="2147483819" r:id="rId23"/>
    <p:sldLayoutId id="2147483820" r:id="rId24"/>
    <p:sldLayoutId id="2147483821" r:id="rId25"/>
  </p:sldLayoutIdLst>
  <p:hf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0">
          <p15:clr>
            <a:srgbClr val="5ACBF0"/>
          </p15:clr>
        </p15:guide>
        <p15:guide id="2" pos="11094">
          <p15:clr>
            <a:srgbClr val="5ACBF0"/>
          </p15:clr>
        </p15:guide>
        <p15:guide id="3" pos="5877">
          <p15:clr>
            <a:srgbClr val="5ACBF0"/>
          </p15:clr>
        </p15:guide>
        <p15:guide id="4" orient="horz" pos="1475">
          <p15:clr>
            <a:srgbClr val="5ACBF0"/>
          </p15:clr>
        </p15:guide>
        <p15:guide id="5" orient="horz" pos="5327">
          <p15:clr>
            <a:srgbClr val="5ACBF0"/>
          </p15:clr>
        </p15:guide>
        <p15:guide id="6" orient="horz" pos="5765">
          <p15:clr>
            <a:srgbClr val="5ACBF0"/>
          </p15:clr>
        </p15:guide>
        <p15:guide id="7" orient="horz" pos="1037">
          <p15:clr>
            <a:srgbClr val="5ACBF0"/>
          </p15:clr>
        </p15:guide>
        <p15:guide id="8" orient="horz" pos="3392">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cid:082989CD-D777-4F80-8D82-81D8BE19DF8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video" Target="https://www.youtube.com/embed/aD1GqO2vwpI?start=1&amp;feature=oembed" TargetMode="Externa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17.jp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14.xml"/><Relationship Id="rId16" Type="http://schemas.openxmlformats.org/officeDocument/2006/relationships/image" Target="../media/image44.png"/><Relationship Id="rId1" Type="http://schemas.openxmlformats.org/officeDocument/2006/relationships/slideLayout" Target="../slideLayouts/slideLayout8.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hyperlink" Target="https://www.howest.be/nl/stuvo/studiecoaching"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hidden="1">
            <a:extLst>
              <a:ext uri="{FF2B5EF4-FFF2-40B4-BE49-F238E27FC236}">
                <a16:creationId xmlns:a16="http://schemas.microsoft.com/office/drawing/2014/main" id="{AE133EC3-6E51-4FF2-8632-96A5ECA58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87000"/>
            <a:ext cx="18288000" cy="10287000"/>
          </a:xfrm>
          <a:prstGeom prst="rect">
            <a:avLst/>
          </a:prstGeom>
        </p:spPr>
      </p:pic>
      <p:sp>
        <p:nvSpPr>
          <p:cNvPr id="4" name="Titel 3">
            <a:extLst>
              <a:ext uri="{FF2B5EF4-FFF2-40B4-BE49-F238E27FC236}">
                <a16:creationId xmlns:a16="http://schemas.microsoft.com/office/drawing/2014/main" id="{6C9A04DC-6025-47FF-AE29-4C9A95E62DAF}"/>
              </a:ext>
            </a:extLst>
          </p:cNvPr>
          <p:cNvSpPr>
            <a:spLocks noGrp="1"/>
          </p:cNvSpPr>
          <p:nvPr>
            <p:ph type="ctrTitle"/>
          </p:nvPr>
        </p:nvSpPr>
        <p:spPr/>
        <p:txBody>
          <a:bodyPr>
            <a:noAutofit/>
          </a:bodyPr>
          <a:lstStyle/>
          <a:p>
            <a:pPr algn="ctr"/>
            <a:r>
              <a:rPr lang="nl-BE" sz="4800" dirty="0">
                <a:latin typeface="Arial Rounded MT Bold"/>
              </a:rPr>
              <a:t>Info </a:t>
            </a:r>
            <a:r>
              <a:rPr lang="nl-BE" sz="4800" dirty="0" err="1">
                <a:latin typeface="Arial Rounded MT Bold"/>
              </a:rPr>
              <a:t>session</a:t>
            </a:r>
            <a:r>
              <a:rPr lang="nl-BE" sz="4800" dirty="0">
                <a:latin typeface="Arial Rounded MT Bold"/>
              </a:rPr>
              <a:t> </a:t>
            </a:r>
            <a:r>
              <a:rPr lang="nl-BE" sz="4800" dirty="0" err="1">
                <a:latin typeface="Arial Rounded MT Bold"/>
              </a:rPr>
              <a:t>Learn</a:t>
            </a:r>
            <a:r>
              <a:rPr lang="nl-BE" sz="4800" dirty="0">
                <a:latin typeface="Arial Rounded MT Bold"/>
              </a:rPr>
              <a:t> </a:t>
            </a:r>
            <a:r>
              <a:rPr lang="nl-BE" sz="4800" dirty="0" err="1">
                <a:latin typeface="Arial Rounded MT Bold"/>
              </a:rPr>
              <a:t>to</a:t>
            </a:r>
            <a:r>
              <a:rPr lang="nl-BE" sz="4800" dirty="0">
                <a:latin typeface="Arial Rounded MT Bold"/>
              </a:rPr>
              <a:t> </a:t>
            </a:r>
            <a:r>
              <a:rPr lang="nl-BE" sz="4800" dirty="0" err="1">
                <a:latin typeface="Arial Rounded MT Bold"/>
              </a:rPr>
              <a:t>process</a:t>
            </a:r>
            <a:endParaRPr lang="en-US" sz="3600" dirty="0">
              <a:latin typeface="Arial Rounded MT Bold"/>
            </a:endParaRPr>
          </a:p>
        </p:txBody>
      </p:sp>
      <p:sp>
        <p:nvSpPr>
          <p:cNvPr id="3" name="Ondertitel 2">
            <a:extLst>
              <a:ext uri="{FF2B5EF4-FFF2-40B4-BE49-F238E27FC236}">
                <a16:creationId xmlns:a16="http://schemas.microsoft.com/office/drawing/2014/main" id="{E702BBD2-F66D-4553-AC3E-2702DCBC5EB8}"/>
              </a:ext>
            </a:extLst>
          </p:cNvPr>
          <p:cNvSpPr>
            <a:spLocks noGrp="1"/>
          </p:cNvSpPr>
          <p:nvPr>
            <p:ph type="subTitle" idx="1"/>
          </p:nvPr>
        </p:nvSpPr>
        <p:spPr>
          <a:xfrm>
            <a:off x="3789257" y="6692164"/>
            <a:ext cx="12376786" cy="2483643"/>
          </a:xfrm>
        </p:spPr>
        <p:txBody>
          <a:bodyPr/>
          <a:lstStyle/>
          <a:p>
            <a:pPr algn="r"/>
            <a:endParaRPr lang="nl-BE">
              <a:solidFill>
                <a:schemeClr val="accent6"/>
              </a:solidFill>
            </a:endParaRPr>
          </a:p>
        </p:txBody>
      </p:sp>
    </p:spTree>
    <p:extLst>
      <p:ext uri="{BB962C8B-B14F-4D97-AF65-F5344CB8AC3E}">
        <p14:creationId xmlns:p14="http://schemas.microsoft.com/office/powerpoint/2010/main" val="4132277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395220C-8ECA-4ABF-9404-64E385538EDC}"/>
              </a:ext>
            </a:extLst>
          </p:cNvPr>
          <p:cNvSpPr>
            <a:spLocks noGrp="1"/>
          </p:cNvSpPr>
          <p:nvPr>
            <p:ph type="body" sz="quarter" idx="17"/>
          </p:nvPr>
        </p:nvSpPr>
        <p:spPr>
          <a:xfrm>
            <a:off x="998691" y="2044951"/>
            <a:ext cx="16575629" cy="6103800"/>
          </a:xfrm>
        </p:spPr>
        <p:txBody>
          <a:bodyPr/>
          <a:lstStyle/>
          <a:p>
            <a:pPr>
              <a:defRPr/>
            </a:pPr>
            <a:r>
              <a:rPr lang="nl-BE" dirty="0" err="1">
                <a:solidFill>
                  <a:srgbClr val="000000"/>
                </a:solidFill>
                <a:latin typeface="Calibri" panose="020F0502020204030204"/>
                <a:sym typeface="Wingdings" panose="05000000000000000000" pitchFamily="2" charset="2"/>
              </a:rPr>
              <a:t>Then</a:t>
            </a:r>
            <a:r>
              <a:rPr lang="nl-BE" dirty="0">
                <a:solidFill>
                  <a:srgbClr val="000000"/>
                </a:solidFill>
                <a:latin typeface="Calibri" panose="020F0502020204030204"/>
                <a:sym typeface="Wingdings" panose="05000000000000000000" pitchFamily="2" charset="2"/>
              </a:rPr>
              <a:t> review </a:t>
            </a:r>
            <a:r>
              <a:rPr lang="nl-BE" dirty="0" err="1">
                <a:solidFill>
                  <a:srgbClr val="000000"/>
                </a:solidFill>
                <a:latin typeface="Calibri" panose="020F0502020204030204"/>
                <a:sym typeface="Wingdings" panose="05000000000000000000" pitchFamily="2" charset="2"/>
              </a:rPr>
              <a:t>the</a:t>
            </a:r>
            <a:r>
              <a:rPr lang="nl-BE" dirty="0">
                <a:solidFill>
                  <a:srgbClr val="000000"/>
                </a:solidFill>
                <a:latin typeface="Calibri" panose="020F0502020204030204"/>
                <a:sym typeface="Wingdings" panose="05000000000000000000" pitchFamily="2" charset="2"/>
              </a:rPr>
              <a:t> course </a:t>
            </a:r>
            <a:r>
              <a:rPr lang="nl-BE" dirty="0" err="1">
                <a:solidFill>
                  <a:srgbClr val="000000"/>
                </a:solidFill>
                <a:latin typeface="Calibri" panose="020F0502020204030204"/>
                <a:sym typeface="Wingdings" panose="05000000000000000000" pitchFamily="2" charset="2"/>
              </a:rPr>
              <a:t>by</a:t>
            </a:r>
            <a:r>
              <a:rPr lang="nl-BE" dirty="0">
                <a:solidFill>
                  <a:srgbClr val="000000"/>
                </a:solidFill>
                <a:latin typeface="Calibri" panose="020F0502020204030204"/>
                <a:sym typeface="Wingdings" panose="05000000000000000000" pitchFamily="2" charset="2"/>
              </a:rPr>
              <a:t> </a:t>
            </a:r>
            <a:r>
              <a:rPr lang="nl-BE" dirty="0" err="1">
                <a:solidFill>
                  <a:srgbClr val="000000"/>
                </a:solidFill>
                <a:latin typeface="Calibri" panose="020F0502020204030204"/>
                <a:sym typeface="Wingdings" panose="05000000000000000000" pitchFamily="2" charset="2"/>
              </a:rPr>
              <a:t>chapter</a:t>
            </a:r>
            <a:r>
              <a:rPr lang="nl-BE" dirty="0">
                <a:solidFill>
                  <a:srgbClr val="000000"/>
                </a:solidFill>
                <a:latin typeface="Calibri" panose="020F0502020204030204"/>
                <a:sym typeface="Wingdings" panose="05000000000000000000" pitchFamily="2" charset="2"/>
              </a:rPr>
              <a:t> = </a:t>
            </a:r>
            <a:r>
              <a:rPr lang="nl-BE" b="1" dirty="0">
                <a:solidFill>
                  <a:srgbClr val="FF0000"/>
                </a:solidFill>
                <a:latin typeface="Calibri" panose="020F0502020204030204"/>
                <a:sym typeface="Wingdings" panose="05000000000000000000" pitchFamily="2" charset="2"/>
              </a:rPr>
              <a:t>IDEA CONTENT </a:t>
            </a:r>
            <a:r>
              <a:rPr lang="nl-BE" b="1" dirty="0">
                <a:solidFill>
                  <a:srgbClr val="000000"/>
                </a:solidFill>
                <a:latin typeface="Calibri" panose="020F0502020204030204"/>
                <a:sym typeface="Wingdings" panose="05000000000000000000" pitchFamily="2" charset="2"/>
              </a:rPr>
              <a:t>(</a:t>
            </a:r>
            <a:r>
              <a:rPr lang="nl-BE" b="1" dirty="0" err="1">
                <a:solidFill>
                  <a:srgbClr val="000000"/>
                </a:solidFill>
                <a:latin typeface="Calibri" panose="020F0502020204030204"/>
                <a:sym typeface="Wingdings" panose="05000000000000000000" pitchFamily="2" charset="2"/>
              </a:rPr>
              <a:t>helicopter</a:t>
            </a:r>
            <a:r>
              <a:rPr lang="nl-BE" b="1" dirty="0">
                <a:solidFill>
                  <a:srgbClr val="000000"/>
                </a:solidFill>
                <a:latin typeface="Calibri" panose="020F0502020204030204"/>
                <a:sym typeface="Wingdings" panose="05000000000000000000" pitchFamily="2" charset="2"/>
              </a:rPr>
              <a:t> view!)</a:t>
            </a:r>
            <a:endParaRPr lang="nl-BE" b="1" dirty="0">
              <a:solidFill>
                <a:schemeClr val="accent6"/>
              </a:solidFill>
              <a:latin typeface="Calibri" panose="020F0502020204030204"/>
              <a:sym typeface="Wingdings" panose="05000000000000000000" pitchFamily="2" charset="2"/>
            </a:endParaRPr>
          </a:p>
          <a:p>
            <a:pPr>
              <a:defRPr/>
            </a:pPr>
            <a:endParaRPr lang="nl-BE" sz="2800" dirty="0">
              <a:solidFill>
                <a:srgbClr val="000000"/>
              </a:solidFill>
              <a:latin typeface="Calibri" panose="020F0502020204030204"/>
              <a:sym typeface="Wingdings" panose="05000000000000000000" pitchFamily="2" charset="2"/>
            </a:endParaRPr>
          </a:p>
          <a:p>
            <a:pPr>
              <a:defRPr/>
            </a:pPr>
            <a:r>
              <a:rPr lang="nl-BE" sz="3200" dirty="0" err="1">
                <a:solidFill>
                  <a:srgbClr val="000000"/>
                </a:solidFill>
                <a:latin typeface="Calibri" panose="020F0502020204030204"/>
                <a:sym typeface="Wingdings" panose="05000000000000000000" pitchFamily="2" charset="2"/>
              </a:rPr>
              <a:t>Main</a:t>
            </a:r>
            <a:r>
              <a:rPr lang="nl-BE" sz="3200" dirty="0">
                <a:solidFill>
                  <a:srgbClr val="000000"/>
                </a:solidFill>
                <a:latin typeface="Calibri" panose="020F0502020204030204"/>
                <a:sym typeface="Wingdings" panose="05000000000000000000" pitchFamily="2" charset="2"/>
              </a:rPr>
              <a:t> </a:t>
            </a:r>
            <a:r>
              <a:rPr lang="nl-BE" sz="3200" dirty="0" err="1">
                <a:solidFill>
                  <a:srgbClr val="000000"/>
                </a:solidFill>
                <a:latin typeface="Calibri" panose="020F0502020204030204"/>
                <a:sym typeface="Wingdings" panose="05000000000000000000" pitchFamily="2" charset="2"/>
              </a:rPr>
              <a:t>idea</a:t>
            </a:r>
            <a:r>
              <a:rPr lang="nl-BE" sz="3200" dirty="0">
                <a:solidFill>
                  <a:srgbClr val="000000"/>
                </a:solidFill>
                <a:latin typeface="Calibri" panose="020F0502020204030204"/>
                <a:sym typeface="Wingdings" panose="05000000000000000000" pitchFamily="2" charset="2"/>
              </a:rPr>
              <a:t> per </a:t>
            </a:r>
            <a:r>
              <a:rPr lang="nl-BE" sz="3200" dirty="0" err="1">
                <a:solidFill>
                  <a:srgbClr val="000000"/>
                </a:solidFill>
                <a:latin typeface="Calibri" panose="020F0502020204030204"/>
                <a:sym typeface="Wingdings" panose="05000000000000000000" pitchFamily="2" charset="2"/>
              </a:rPr>
              <a:t>paragraph</a:t>
            </a:r>
            <a:endParaRPr lang="nl-BE" sz="3200" dirty="0">
              <a:solidFill>
                <a:srgbClr val="000000"/>
              </a:solidFill>
              <a:latin typeface="Calibri" panose="020F0502020204030204"/>
              <a:sym typeface="Wingdings" panose="05000000000000000000" pitchFamily="2" charset="2"/>
            </a:endParaRPr>
          </a:p>
          <a:p>
            <a:pPr>
              <a:defRPr/>
            </a:pPr>
            <a:endParaRPr lang="nl-BE" sz="3200" i="1" dirty="0">
              <a:solidFill>
                <a:srgbClr val="000000"/>
              </a:solidFill>
              <a:latin typeface="Calibri" panose="020F0502020204030204"/>
              <a:sym typeface="Wingdings" panose="05000000000000000000" pitchFamily="2" charset="2"/>
            </a:endParaRPr>
          </a:p>
          <a:p>
            <a:pPr>
              <a:defRPr/>
            </a:pPr>
            <a:r>
              <a:rPr lang="nl-BE" sz="3200" i="1" dirty="0" err="1">
                <a:solidFill>
                  <a:srgbClr val="000000"/>
                </a:solidFill>
                <a:latin typeface="Calibri" panose="020F0502020204030204"/>
                <a:sym typeface="Wingdings" panose="05000000000000000000" pitchFamily="2" charset="2"/>
              </a:rPr>
              <a:t>What</a:t>
            </a:r>
            <a:r>
              <a:rPr lang="nl-BE" sz="3200" i="1" dirty="0">
                <a:solidFill>
                  <a:srgbClr val="000000"/>
                </a:solidFill>
                <a:latin typeface="Calibri" panose="020F0502020204030204"/>
                <a:sym typeface="Wingdings" panose="05000000000000000000" pitchFamily="2" charset="2"/>
              </a:rPr>
              <a:t> is </a:t>
            </a:r>
            <a:r>
              <a:rPr lang="nl-BE" sz="3200" i="1" dirty="0" err="1">
                <a:solidFill>
                  <a:srgbClr val="000000"/>
                </a:solidFill>
                <a:latin typeface="Calibri" panose="020F0502020204030204"/>
                <a:sym typeface="Wingdings" panose="05000000000000000000" pitchFamily="2" charset="2"/>
              </a:rPr>
              <a:t>the</a:t>
            </a:r>
            <a:r>
              <a:rPr lang="nl-BE" sz="3200" i="1" dirty="0">
                <a:solidFill>
                  <a:srgbClr val="000000"/>
                </a:solidFill>
                <a:latin typeface="Calibri" panose="020F0502020204030204"/>
                <a:sym typeface="Wingdings" panose="05000000000000000000" pitchFamily="2" charset="2"/>
              </a:rPr>
              <a:t> </a:t>
            </a:r>
            <a:r>
              <a:rPr lang="nl-BE" sz="3200" i="1" dirty="0" err="1">
                <a:solidFill>
                  <a:srgbClr val="000000"/>
                </a:solidFill>
                <a:latin typeface="Calibri" panose="020F0502020204030204"/>
                <a:sym typeface="Wingdings" panose="05000000000000000000" pitchFamily="2" charset="2"/>
              </a:rPr>
              <a:t>paragraph</a:t>
            </a:r>
            <a:r>
              <a:rPr lang="nl-BE" sz="3200" i="1" dirty="0">
                <a:solidFill>
                  <a:srgbClr val="000000"/>
                </a:solidFill>
                <a:latin typeface="Calibri" panose="020F0502020204030204"/>
                <a:sym typeface="Wingdings" panose="05000000000000000000" pitchFamily="2" charset="2"/>
              </a:rPr>
              <a:t> </a:t>
            </a:r>
            <a:r>
              <a:rPr lang="nl-BE" sz="3200" i="1" dirty="0" err="1">
                <a:solidFill>
                  <a:srgbClr val="000000"/>
                </a:solidFill>
                <a:latin typeface="Calibri" panose="020F0502020204030204"/>
                <a:sym typeface="Wingdings" panose="05000000000000000000" pitchFamily="2" charset="2"/>
              </a:rPr>
              <a:t>about</a:t>
            </a:r>
            <a:r>
              <a:rPr lang="nl-BE" sz="3200" i="1" dirty="0">
                <a:solidFill>
                  <a:srgbClr val="000000"/>
                </a:solidFill>
                <a:latin typeface="Calibri" panose="020F0502020204030204"/>
                <a:sym typeface="Wingdings" panose="05000000000000000000" pitchFamily="2" charset="2"/>
              </a:rPr>
              <a:t>?</a:t>
            </a:r>
          </a:p>
          <a:p>
            <a:pPr>
              <a:defRPr/>
            </a:pPr>
            <a:endParaRPr lang="nl-BE" sz="3200" i="1" dirty="0">
              <a:solidFill>
                <a:srgbClr val="000000"/>
              </a:solidFill>
              <a:latin typeface="Calibri" panose="020F0502020204030204"/>
              <a:sym typeface="Wingdings" panose="05000000000000000000" pitchFamily="2" charset="2"/>
            </a:endParaRPr>
          </a:p>
          <a:p>
            <a:pPr lvl="3">
              <a:defRPr/>
            </a:pPr>
            <a:endParaRPr kumimoji="0" lang="nl-BE" b="0" i="0" u="none" strike="noStrike" kern="1200" cap="none" spc="0" normalizeH="0" baseline="0" noProof="0" dirty="0">
              <a:ln>
                <a:noFill/>
              </a:ln>
              <a:solidFill>
                <a:srgbClr val="000000"/>
              </a:solidFill>
              <a:effectLst/>
              <a:uLnTx/>
              <a:uFillTx/>
              <a:latin typeface="Calibri" panose="020F0502020204030204"/>
              <a:ea typeface="+mn-ea"/>
              <a:cs typeface="+mn-cs"/>
              <a:sym typeface="Wingdings" panose="05000000000000000000" pitchFamily="2" charset="2"/>
            </a:endParaRPr>
          </a:p>
        </p:txBody>
      </p:sp>
      <p:sp>
        <p:nvSpPr>
          <p:cNvPr id="3" name="Tijdelijke aanduiding voor dianummer 2">
            <a:extLst>
              <a:ext uri="{FF2B5EF4-FFF2-40B4-BE49-F238E27FC236}">
                <a16:creationId xmlns:a16="http://schemas.microsoft.com/office/drawing/2014/main" id="{893B631F-B121-4A33-BD34-4878E5B45C93}"/>
              </a:ext>
            </a:extLst>
          </p:cNvPr>
          <p:cNvSpPr>
            <a:spLocks noGrp="1"/>
          </p:cNvSpPr>
          <p:nvPr>
            <p:ph type="sldNum" sz="quarter" idx="12"/>
          </p:nvPr>
        </p:nvSpPr>
        <p:spPr/>
        <p:txBody>
          <a:bodyPr/>
          <a:lstStyle/>
          <a:p>
            <a:fld id="{B7527A74-2D87-4307-9531-5A57D9647EEB}" type="slidenum">
              <a:rPr lang="nl-BE" smtClean="0"/>
              <a:pPr/>
              <a:t>10</a:t>
            </a:fld>
            <a:endParaRPr lang="nl-BE"/>
          </a:p>
        </p:txBody>
      </p:sp>
      <p:sp>
        <p:nvSpPr>
          <p:cNvPr id="4" name="Titel 3">
            <a:extLst>
              <a:ext uri="{FF2B5EF4-FFF2-40B4-BE49-F238E27FC236}">
                <a16:creationId xmlns:a16="http://schemas.microsoft.com/office/drawing/2014/main" id="{B9C130E8-0CCC-4F1B-8935-7F21C7E1EE5F}"/>
              </a:ext>
            </a:extLst>
          </p:cNvPr>
          <p:cNvSpPr>
            <a:spLocks noGrp="1"/>
          </p:cNvSpPr>
          <p:nvPr>
            <p:ph type="title"/>
          </p:nvPr>
        </p:nvSpPr>
        <p:spPr/>
        <p:txBody>
          <a:bodyPr/>
          <a:lstStyle/>
          <a:p>
            <a:r>
              <a:rPr lang="nl-BE" sz="4000" dirty="0"/>
              <a:t>Idea content</a:t>
            </a:r>
          </a:p>
        </p:txBody>
      </p:sp>
      <p:sp>
        <p:nvSpPr>
          <p:cNvPr id="5" name="Tijdelijke aanduiding voor voettekst 4">
            <a:extLst>
              <a:ext uri="{FF2B5EF4-FFF2-40B4-BE49-F238E27FC236}">
                <a16:creationId xmlns:a16="http://schemas.microsoft.com/office/drawing/2014/main" id="{564874DE-E49C-4F1A-89B2-3FAA10508D58}"/>
              </a:ext>
            </a:extLst>
          </p:cNvPr>
          <p:cNvSpPr>
            <a:spLocks noGrp="1"/>
          </p:cNvSpPr>
          <p:nvPr>
            <p:ph type="ftr" sz="quarter" idx="11"/>
          </p:nvPr>
        </p:nvSpPr>
        <p:spPr/>
        <p:txBody>
          <a:bodyPr/>
          <a:lstStyle/>
          <a:p>
            <a:r>
              <a:rPr lang="nl-BE"/>
              <a:t>Leerstof verwerken</a:t>
            </a:r>
          </a:p>
        </p:txBody>
      </p:sp>
      <p:pic>
        <p:nvPicPr>
          <p:cNvPr id="7" name="Afbeelding 6" descr="Afbeelding met tekst&#10;&#10;Automatisch gegenereerde beschrijving">
            <a:extLst>
              <a:ext uri="{FF2B5EF4-FFF2-40B4-BE49-F238E27FC236}">
                <a16:creationId xmlns:a16="http://schemas.microsoft.com/office/drawing/2014/main" id="{E36B940B-A945-EEC2-F310-F71F4047B762}"/>
              </a:ext>
            </a:extLst>
          </p:cNvPr>
          <p:cNvPicPr>
            <a:picLocks noChangeAspect="1"/>
          </p:cNvPicPr>
          <p:nvPr/>
        </p:nvPicPr>
        <p:blipFill rotWithShape="1">
          <a:blip r:embed="rId3">
            <a:extLst>
              <a:ext uri="{28A0092B-C50C-407E-A947-70E740481C1C}">
                <a14:useLocalDpi xmlns:a14="http://schemas.microsoft.com/office/drawing/2010/main" val="0"/>
              </a:ext>
            </a:extLst>
          </a:blip>
          <a:srcRect t="10724" b="34815"/>
          <a:stretch/>
        </p:blipFill>
        <p:spPr>
          <a:xfrm>
            <a:off x="7588551" y="2680532"/>
            <a:ext cx="10201013" cy="7407578"/>
          </a:xfrm>
          <a:prstGeom prst="rect">
            <a:avLst/>
          </a:prstGeom>
        </p:spPr>
      </p:pic>
      <p:pic>
        <p:nvPicPr>
          <p:cNvPr id="9" name="Afbeelding 8">
            <a:extLst>
              <a:ext uri="{FF2B5EF4-FFF2-40B4-BE49-F238E27FC236}">
                <a16:creationId xmlns:a16="http://schemas.microsoft.com/office/drawing/2014/main" id="{54AD6457-B8BC-26C5-3DD9-22F0A7169C58}"/>
              </a:ext>
            </a:extLst>
          </p:cNvPr>
          <p:cNvPicPr>
            <a:picLocks noChangeAspect="1"/>
          </p:cNvPicPr>
          <p:nvPr/>
        </p:nvPicPr>
        <p:blipFill>
          <a:blip r:embed="rId4"/>
          <a:stretch>
            <a:fillRect/>
          </a:stretch>
        </p:blipFill>
        <p:spPr>
          <a:xfrm rot="21070209">
            <a:off x="670500" y="6335209"/>
            <a:ext cx="3613211" cy="2520845"/>
          </a:xfrm>
          <a:prstGeom prst="rect">
            <a:avLst/>
          </a:prstGeom>
        </p:spPr>
      </p:pic>
    </p:spTree>
    <p:extLst>
      <p:ext uri="{BB962C8B-B14F-4D97-AF65-F5344CB8AC3E}">
        <p14:creationId xmlns:p14="http://schemas.microsoft.com/office/powerpoint/2010/main" val="181634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395220C-8ECA-4ABF-9404-64E385538EDC}"/>
              </a:ext>
            </a:extLst>
          </p:cNvPr>
          <p:cNvSpPr>
            <a:spLocks noGrp="1"/>
          </p:cNvSpPr>
          <p:nvPr>
            <p:ph type="body" sz="quarter" idx="17"/>
          </p:nvPr>
        </p:nvSpPr>
        <p:spPr>
          <a:xfrm>
            <a:off x="856185" y="2091600"/>
            <a:ext cx="16575629" cy="6103800"/>
          </a:xfrm>
        </p:spPr>
        <p:txBody>
          <a:bodyPr/>
          <a:lstStyle/>
          <a:p>
            <a:pPr>
              <a:defRPr/>
            </a:pPr>
            <a:r>
              <a:rPr lang="nl-BE" dirty="0">
                <a:solidFill>
                  <a:srgbClr val="000000"/>
                </a:solidFill>
                <a:latin typeface="Calibri" panose="020F0502020204030204"/>
                <a:sym typeface="Wingdings" panose="05000000000000000000" pitchFamily="2" charset="2"/>
              </a:rPr>
              <a:t>Read </a:t>
            </a:r>
            <a:r>
              <a:rPr lang="nl-BE" dirty="0" err="1">
                <a:solidFill>
                  <a:srgbClr val="000000"/>
                </a:solidFill>
                <a:latin typeface="Calibri" panose="020F0502020204030204"/>
                <a:sym typeface="Wingdings" panose="05000000000000000000" pitchFamily="2" charset="2"/>
              </a:rPr>
              <a:t>again</a:t>
            </a:r>
            <a:r>
              <a:rPr lang="nl-BE" dirty="0">
                <a:solidFill>
                  <a:srgbClr val="000000"/>
                </a:solidFill>
                <a:latin typeface="Calibri" panose="020F0502020204030204"/>
                <a:sym typeface="Wingdings" panose="05000000000000000000" pitchFamily="2" charset="2"/>
              </a:rPr>
              <a:t> </a:t>
            </a:r>
            <a:r>
              <a:rPr lang="nl-BE" dirty="0" err="1">
                <a:solidFill>
                  <a:srgbClr val="000000"/>
                </a:solidFill>
                <a:latin typeface="Calibri" panose="020F0502020204030204"/>
                <a:sym typeface="Wingdings" panose="05000000000000000000" pitchFamily="2" charset="2"/>
              </a:rPr>
              <a:t>and</a:t>
            </a:r>
            <a:r>
              <a:rPr lang="nl-BE" dirty="0">
                <a:solidFill>
                  <a:srgbClr val="000000"/>
                </a:solidFill>
                <a:latin typeface="Calibri" panose="020F0502020204030204"/>
                <a:sym typeface="Wingdings" panose="05000000000000000000" pitchFamily="2" charset="2"/>
              </a:rPr>
              <a:t> </a:t>
            </a:r>
            <a:r>
              <a:rPr lang="nl-BE" dirty="0" err="1">
                <a:solidFill>
                  <a:srgbClr val="000000"/>
                </a:solidFill>
                <a:latin typeface="Calibri" panose="020F0502020204030204"/>
                <a:sym typeface="Wingdings" panose="05000000000000000000" pitchFamily="2" charset="2"/>
              </a:rPr>
              <a:t>underline</a:t>
            </a:r>
            <a:r>
              <a:rPr lang="nl-BE" dirty="0">
                <a:solidFill>
                  <a:srgbClr val="000000"/>
                </a:solidFill>
                <a:latin typeface="Calibri" panose="020F0502020204030204"/>
                <a:sym typeface="Wingdings" panose="05000000000000000000" pitchFamily="2" charset="2"/>
              </a:rPr>
              <a:t> in </a:t>
            </a:r>
            <a:r>
              <a:rPr lang="nl-BE" dirty="0" err="1">
                <a:solidFill>
                  <a:srgbClr val="000000"/>
                </a:solidFill>
                <a:latin typeface="Calibri" panose="020F0502020204030204"/>
                <a:sym typeface="Wingdings" panose="05000000000000000000" pitchFamily="2" charset="2"/>
              </a:rPr>
              <a:t>the</a:t>
            </a:r>
            <a:r>
              <a:rPr lang="nl-BE" dirty="0">
                <a:solidFill>
                  <a:srgbClr val="000000"/>
                </a:solidFill>
                <a:latin typeface="Calibri" panose="020F0502020204030204"/>
                <a:sym typeface="Wingdings" panose="05000000000000000000" pitchFamily="2" charset="2"/>
              </a:rPr>
              <a:t> course = </a:t>
            </a:r>
            <a:r>
              <a:rPr lang="nl-BE" b="1" dirty="0">
                <a:solidFill>
                  <a:srgbClr val="FF0000"/>
                </a:solidFill>
                <a:latin typeface="Calibri" panose="020F0502020204030204"/>
                <a:sym typeface="Wingdings" panose="05000000000000000000" pitchFamily="2" charset="2"/>
              </a:rPr>
              <a:t>INCLUDE IN DETAIL</a:t>
            </a:r>
          </a:p>
          <a:p>
            <a:pPr lvl="3">
              <a:defRPr/>
            </a:pPr>
            <a:endParaRPr kumimoji="0" lang="nl-BE" sz="3600" b="0" i="0" u="none" strike="noStrike" kern="1200" cap="none" spc="0" normalizeH="0" baseline="0" noProof="0" dirty="0">
              <a:ln>
                <a:noFill/>
              </a:ln>
              <a:solidFill>
                <a:srgbClr val="000000"/>
              </a:solidFill>
              <a:effectLst/>
              <a:uLnTx/>
              <a:uFillTx/>
              <a:latin typeface="Calibri" panose="020F0502020204030204"/>
              <a:ea typeface="+mn-ea"/>
              <a:cs typeface="+mn-cs"/>
              <a:sym typeface="Wingdings" panose="05000000000000000000" pitchFamily="2" charset="2"/>
            </a:endParaRPr>
          </a:p>
          <a:p>
            <a:pPr>
              <a:defRPr/>
            </a:pPr>
            <a:r>
              <a:rPr lang="nl-BE" sz="3200" dirty="0" err="1">
                <a:solidFill>
                  <a:srgbClr val="000000"/>
                </a:solidFill>
                <a:latin typeface="Calibri" panose="020F0502020204030204"/>
                <a:sym typeface="Wingdings" panose="05000000000000000000" pitchFamily="2" charset="2"/>
              </a:rPr>
              <a:t>Key</a:t>
            </a:r>
            <a:r>
              <a:rPr lang="nl-BE" sz="3200" dirty="0">
                <a:solidFill>
                  <a:srgbClr val="000000"/>
                </a:solidFill>
                <a:latin typeface="Calibri" panose="020F0502020204030204"/>
                <a:sym typeface="Wingdings" panose="05000000000000000000" pitchFamily="2" charset="2"/>
              </a:rPr>
              <a:t> </a:t>
            </a:r>
            <a:r>
              <a:rPr lang="nl-BE" sz="3200" dirty="0" err="1">
                <a:solidFill>
                  <a:srgbClr val="000000"/>
                </a:solidFill>
                <a:latin typeface="Calibri" panose="020F0502020204030204"/>
                <a:sym typeface="Wingdings" panose="05000000000000000000" pitchFamily="2" charset="2"/>
              </a:rPr>
              <a:t>words</a:t>
            </a:r>
            <a:r>
              <a:rPr lang="nl-BE" sz="3200" dirty="0">
                <a:solidFill>
                  <a:srgbClr val="000000"/>
                </a:solidFill>
                <a:latin typeface="Calibri" panose="020F0502020204030204"/>
                <a:sym typeface="Wingdings" panose="05000000000000000000" pitchFamily="2" charset="2"/>
              </a:rPr>
              <a:t> (</a:t>
            </a:r>
            <a:r>
              <a:rPr lang="nl-BE" sz="3200" dirty="0" err="1">
                <a:solidFill>
                  <a:srgbClr val="000000"/>
                </a:solidFill>
                <a:latin typeface="Calibri" panose="020F0502020204030204"/>
                <a:sym typeface="Wingdings" panose="05000000000000000000" pitchFamily="2" charset="2"/>
              </a:rPr>
              <a:t>including</a:t>
            </a:r>
            <a:r>
              <a:rPr lang="nl-BE" sz="3200" dirty="0">
                <a:solidFill>
                  <a:srgbClr val="000000"/>
                </a:solidFill>
                <a:latin typeface="Calibri" panose="020F0502020204030204"/>
                <a:sym typeface="Wingdings" panose="05000000000000000000" pitchFamily="2" charset="2"/>
              </a:rPr>
              <a:t> specialist </a:t>
            </a:r>
          </a:p>
          <a:p>
            <a:pPr>
              <a:defRPr/>
            </a:pPr>
            <a:r>
              <a:rPr lang="nl-BE" sz="3200" dirty="0" err="1">
                <a:solidFill>
                  <a:srgbClr val="000000"/>
                </a:solidFill>
                <a:latin typeface="Calibri" panose="020F0502020204030204"/>
                <a:sym typeface="Wingdings" panose="05000000000000000000" pitchFamily="2" charset="2"/>
              </a:rPr>
              <a:t>terminology</a:t>
            </a:r>
            <a:r>
              <a:rPr lang="nl-BE" sz="3200" dirty="0">
                <a:solidFill>
                  <a:srgbClr val="000000"/>
                </a:solidFill>
                <a:latin typeface="Calibri" panose="020F0502020204030204"/>
                <a:sym typeface="Wingdings" panose="05000000000000000000" pitchFamily="2" charset="2"/>
              </a:rPr>
              <a:t>)</a:t>
            </a:r>
          </a:p>
          <a:p>
            <a:pPr>
              <a:defRPr/>
            </a:pPr>
            <a:r>
              <a:rPr lang="nl-BE" sz="3200" dirty="0" err="1">
                <a:solidFill>
                  <a:srgbClr val="000000"/>
                </a:solidFill>
                <a:latin typeface="Calibri" panose="020F0502020204030204"/>
                <a:sym typeface="Wingdings" panose="05000000000000000000" pitchFamily="2" charset="2"/>
              </a:rPr>
              <a:t>Signal</a:t>
            </a:r>
            <a:r>
              <a:rPr lang="nl-BE" sz="3200" dirty="0">
                <a:solidFill>
                  <a:srgbClr val="000000"/>
                </a:solidFill>
                <a:latin typeface="Calibri" panose="020F0502020204030204"/>
                <a:sym typeface="Wingdings" panose="05000000000000000000" pitchFamily="2" charset="2"/>
              </a:rPr>
              <a:t> </a:t>
            </a:r>
            <a:r>
              <a:rPr lang="nl-BE" sz="3200" dirty="0" err="1">
                <a:solidFill>
                  <a:srgbClr val="000000"/>
                </a:solidFill>
                <a:latin typeface="Calibri" panose="020F0502020204030204"/>
                <a:sym typeface="Wingdings" panose="05000000000000000000" pitchFamily="2" charset="2"/>
              </a:rPr>
              <a:t>words</a:t>
            </a:r>
            <a:r>
              <a:rPr lang="nl-BE" sz="3200" dirty="0">
                <a:solidFill>
                  <a:srgbClr val="000000"/>
                </a:solidFill>
                <a:latin typeface="Calibri" panose="020F0502020204030204"/>
                <a:sym typeface="Wingdings" panose="05000000000000000000" pitchFamily="2" charset="2"/>
              </a:rPr>
              <a:t> = making </a:t>
            </a:r>
            <a:r>
              <a:rPr lang="nl-BE" sz="3200" dirty="0" err="1">
                <a:solidFill>
                  <a:srgbClr val="000000"/>
                </a:solidFill>
                <a:latin typeface="Calibri" panose="020F0502020204030204"/>
                <a:sym typeface="Wingdings" panose="05000000000000000000" pitchFamily="2" charset="2"/>
              </a:rPr>
              <a:t>connections</a:t>
            </a:r>
            <a:endParaRPr lang="nl-BE" sz="3200" dirty="0">
              <a:solidFill>
                <a:srgbClr val="000000"/>
              </a:solidFill>
              <a:latin typeface="Calibri" panose="020F0502020204030204"/>
              <a:sym typeface="Wingdings" panose="05000000000000000000" pitchFamily="2" charset="2"/>
            </a:endParaRPr>
          </a:p>
          <a:p>
            <a:pPr>
              <a:defRPr/>
            </a:pPr>
            <a:r>
              <a:rPr lang="nl-BE" sz="3200" dirty="0" err="1">
                <a:solidFill>
                  <a:srgbClr val="000000"/>
                </a:solidFill>
                <a:latin typeface="Calibri" panose="020F0502020204030204"/>
                <a:sym typeface="Wingdings" panose="05000000000000000000" pitchFamily="2" charset="2"/>
              </a:rPr>
              <a:t>Examples</a:t>
            </a:r>
            <a:endParaRPr lang="nl-BE" sz="3200" dirty="0">
              <a:solidFill>
                <a:srgbClr val="000000"/>
              </a:solidFill>
              <a:latin typeface="Calibri" panose="020F0502020204030204"/>
              <a:sym typeface="Wingdings" panose="05000000000000000000" pitchFamily="2" charset="2"/>
            </a:endParaRPr>
          </a:p>
          <a:p>
            <a:pPr>
              <a:defRPr/>
            </a:pPr>
            <a:r>
              <a:rPr lang="nl-BE" sz="3200" dirty="0" err="1">
                <a:solidFill>
                  <a:srgbClr val="000000"/>
                </a:solidFill>
                <a:latin typeface="Calibri" panose="020F0502020204030204"/>
                <a:sym typeface="Wingdings" panose="05000000000000000000" pitchFamily="2" charset="2"/>
              </a:rPr>
              <a:t>Numbering</a:t>
            </a:r>
            <a:endParaRPr lang="nl-BE" sz="3200" dirty="0">
              <a:solidFill>
                <a:srgbClr val="000000"/>
              </a:solidFill>
              <a:latin typeface="Calibri" panose="020F0502020204030204"/>
              <a:sym typeface="Wingdings" panose="05000000000000000000" pitchFamily="2" charset="2"/>
            </a:endParaRPr>
          </a:p>
          <a:p>
            <a:pPr>
              <a:defRPr/>
            </a:pPr>
            <a:r>
              <a:rPr lang="nl-BE" sz="3200" dirty="0" err="1">
                <a:solidFill>
                  <a:srgbClr val="000000"/>
                </a:solidFill>
                <a:latin typeface="Calibri" panose="020F0502020204030204"/>
                <a:sym typeface="Wingdings" panose="05000000000000000000" pitchFamily="2" charset="2"/>
              </a:rPr>
              <a:t>Synonyms</a:t>
            </a:r>
            <a:endParaRPr lang="nl-BE" sz="3200" dirty="0">
              <a:solidFill>
                <a:srgbClr val="000000"/>
              </a:solidFill>
              <a:sym typeface="Wingdings" panose="05000000000000000000" pitchFamily="2" charset="2"/>
            </a:endParaRPr>
          </a:p>
          <a:p>
            <a:pPr>
              <a:defRPr/>
            </a:pPr>
            <a:endParaRPr lang="nl-BE" sz="3200" dirty="0">
              <a:solidFill>
                <a:srgbClr val="000000"/>
              </a:solidFill>
              <a:sym typeface="Wingdings" panose="05000000000000000000" pitchFamily="2" charset="2"/>
            </a:endParaRPr>
          </a:p>
          <a:p>
            <a:pPr>
              <a:defRPr/>
            </a:pPr>
            <a:r>
              <a:rPr lang="nl-BE" sz="3200" i="1" dirty="0">
                <a:solidFill>
                  <a:srgbClr val="000000"/>
                </a:solidFill>
                <a:sym typeface="Wingdings" panose="05000000000000000000" pitchFamily="2" charset="2"/>
              </a:rPr>
              <a:t>Do I </a:t>
            </a:r>
            <a:r>
              <a:rPr lang="nl-BE" sz="3200" i="1" dirty="0" err="1">
                <a:solidFill>
                  <a:srgbClr val="000000"/>
                </a:solidFill>
                <a:sym typeface="Wingdings" panose="05000000000000000000" pitchFamily="2" charset="2"/>
              </a:rPr>
              <a:t>understand</a:t>
            </a:r>
            <a:r>
              <a:rPr lang="nl-BE" sz="3200" i="1" dirty="0">
                <a:solidFill>
                  <a:srgbClr val="000000"/>
                </a:solidFill>
                <a:sym typeface="Wingdings" panose="05000000000000000000" pitchFamily="2" charset="2"/>
              </a:rPr>
              <a:t> </a:t>
            </a:r>
            <a:r>
              <a:rPr lang="nl-BE" sz="3200" i="1" dirty="0" err="1">
                <a:solidFill>
                  <a:srgbClr val="000000"/>
                </a:solidFill>
                <a:sym typeface="Wingdings" panose="05000000000000000000" pitchFamily="2" charset="2"/>
              </a:rPr>
              <a:t>everything</a:t>
            </a:r>
            <a:r>
              <a:rPr lang="nl-BE" sz="3200" i="1" dirty="0">
                <a:solidFill>
                  <a:srgbClr val="000000"/>
                </a:solidFill>
                <a:sym typeface="Wingdings" panose="05000000000000000000" pitchFamily="2" charset="2"/>
              </a:rPr>
              <a:t>?</a:t>
            </a:r>
          </a:p>
          <a:p>
            <a:pPr>
              <a:defRPr/>
            </a:pPr>
            <a:r>
              <a:rPr lang="nl-BE" sz="3200" i="1" dirty="0">
                <a:solidFill>
                  <a:srgbClr val="000000"/>
                </a:solidFill>
                <a:sym typeface="Wingdings" panose="05000000000000000000" pitchFamily="2" charset="2"/>
              </a:rPr>
              <a:t>(5W </a:t>
            </a:r>
            <a:r>
              <a:rPr lang="nl-BE" sz="3200" i="1" dirty="0" err="1">
                <a:solidFill>
                  <a:srgbClr val="000000"/>
                </a:solidFill>
                <a:sym typeface="Wingdings" panose="05000000000000000000" pitchFamily="2" charset="2"/>
              </a:rPr>
              <a:t>and</a:t>
            </a:r>
            <a:r>
              <a:rPr lang="nl-BE" sz="3200" i="1" dirty="0">
                <a:solidFill>
                  <a:srgbClr val="000000"/>
                </a:solidFill>
                <a:sym typeface="Wingdings" panose="05000000000000000000" pitchFamily="2" charset="2"/>
              </a:rPr>
              <a:t> H </a:t>
            </a:r>
            <a:r>
              <a:rPr lang="nl-BE" sz="3200" i="1" dirty="0" err="1">
                <a:solidFill>
                  <a:srgbClr val="000000"/>
                </a:solidFill>
                <a:sym typeface="Wingdings" panose="05000000000000000000" pitchFamily="2" charset="2"/>
              </a:rPr>
              <a:t>questions</a:t>
            </a:r>
            <a:r>
              <a:rPr lang="nl-BE" sz="3200" i="1" dirty="0">
                <a:solidFill>
                  <a:srgbClr val="000000"/>
                </a:solidFill>
                <a:sym typeface="Wingdings" panose="05000000000000000000" pitchFamily="2" charset="2"/>
              </a:rPr>
              <a:t>)</a:t>
            </a:r>
          </a:p>
          <a:p>
            <a:pPr>
              <a:defRPr/>
            </a:pPr>
            <a:endParaRPr lang="nl-BE" sz="3200" i="1" dirty="0">
              <a:solidFill>
                <a:srgbClr val="000000"/>
              </a:solidFill>
              <a:sym typeface="Wingdings" panose="05000000000000000000" pitchFamily="2" charset="2"/>
            </a:endParaRPr>
          </a:p>
          <a:p>
            <a:pPr>
              <a:defRPr/>
            </a:pPr>
            <a:endParaRPr lang="nl-BE" sz="3200" dirty="0">
              <a:solidFill>
                <a:srgbClr val="000000"/>
              </a:solidFill>
              <a:highlight>
                <a:srgbClr val="FFFF00"/>
              </a:highlight>
              <a:latin typeface="Calibri" panose="020F0502020204030204"/>
              <a:sym typeface="Wingdings" panose="05000000000000000000" pitchFamily="2" charset="2"/>
            </a:endParaRPr>
          </a:p>
          <a:p>
            <a:pPr>
              <a:defRPr/>
            </a:pPr>
            <a:endParaRPr lang="nl-BE" sz="3200" i="1" dirty="0">
              <a:solidFill>
                <a:srgbClr val="000000"/>
              </a:solidFill>
              <a:sym typeface="Wingdings" panose="05000000000000000000" pitchFamily="2" charset="2"/>
            </a:endParaRPr>
          </a:p>
          <a:p>
            <a:pPr>
              <a:defRPr/>
            </a:pPr>
            <a:endParaRPr lang="nl-BE" sz="3200" dirty="0">
              <a:solidFill>
                <a:srgbClr val="000000"/>
              </a:solidFill>
              <a:latin typeface="Calibri" panose="020F0502020204030204"/>
              <a:sym typeface="Wingdings" panose="05000000000000000000" pitchFamily="2" charset="2"/>
            </a:endParaRPr>
          </a:p>
          <a:p>
            <a:pPr>
              <a:defRPr/>
            </a:pPr>
            <a:endParaRPr kumimoji="0" lang="nl-BE" b="0" i="0" u="none" strike="noStrike" kern="1200" cap="none" spc="0" normalizeH="0" baseline="0" noProof="0" dirty="0">
              <a:ln>
                <a:noFill/>
              </a:ln>
              <a:solidFill>
                <a:srgbClr val="000000"/>
              </a:solidFill>
              <a:effectLst/>
              <a:uLnTx/>
              <a:uFillTx/>
              <a:latin typeface="Calibri" panose="020F0502020204030204"/>
              <a:ea typeface="+mn-ea"/>
              <a:cs typeface="+mn-cs"/>
              <a:sym typeface="Wingdings" panose="05000000000000000000" pitchFamily="2" charset="2"/>
            </a:endParaRPr>
          </a:p>
          <a:p>
            <a:endParaRPr lang="nl-BE" dirty="0"/>
          </a:p>
        </p:txBody>
      </p:sp>
      <p:sp>
        <p:nvSpPr>
          <p:cNvPr id="3" name="Tijdelijke aanduiding voor dianummer 2">
            <a:extLst>
              <a:ext uri="{FF2B5EF4-FFF2-40B4-BE49-F238E27FC236}">
                <a16:creationId xmlns:a16="http://schemas.microsoft.com/office/drawing/2014/main" id="{893B631F-B121-4A33-BD34-4878E5B45C93}"/>
              </a:ext>
            </a:extLst>
          </p:cNvPr>
          <p:cNvSpPr>
            <a:spLocks noGrp="1"/>
          </p:cNvSpPr>
          <p:nvPr>
            <p:ph type="sldNum" sz="quarter" idx="12"/>
          </p:nvPr>
        </p:nvSpPr>
        <p:spPr/>
        <p:txBody>
          <a:bodyPr/>
          <a:lstStyle/>
          <a:p>
            <a:fld id="{B7527A74-2D87-4307-9531-5A57D9647EEB}" type="slidenum">
              <a:rPr lang="nl-BE" smtClean="0"/>
              <a:pPr/>
              <a:t>11</a:t>
            </a:fld>
            <a:endParaRPr lang="nl-BE"/>
          </a:p>
        </p:txBody>
      </p:sp>
      <p:sp>
        <p:nvSpPr>
          <p:cNvPr id="4" name="Titel 3">
            <a:extLst>
              <a:ext uri="{FF2B5EF4-FFF2-40B4-BE49-F238E27FC236}">
                <a16:creationId xmlns:a16="http://schemas.microsoft.com/office/drawing/2014/main" id="{B9C130E8-0CCC-4F1B-8935-7F21C7E1EE5F}"/>
              </a:ext>
            </a:extLst>
          </p:cNvPr>
          <p:cNvSpPr>
            <a:spLocks noGrp="1"/>
          </p:cNvSpPr>
          <p:nvPr>
            <p:ph type="title"/>
          </p:nvPr>
        </p:nvSpPr>
        <p:spPr>
          <a:xfrm>
            <a:off x="1095886" y="901326"/>
            <a:ext cx="16923815" cy="630355"/>
          </a:xfrm>
        </p:spPr>
        <p:txBody>
          <a:bodyPr/>
          <a:lstStyle/>
          <a:p>
            <a:r>
              <a:rPr lang="nl-BE" sz="4000" dirty="0"/>
              <a:t>Processing content in detail</a:t>
            </a:r>
          </a:p>
        </p:txBody>
      </p:sp>
      <p:sp>
        <p:nvSpPr>
          <p:cNvPr id="5" name="Tijdelijke aanduiding voor voettekst 4">
            <a:extLst>
              <a:ext uri="{FF2B5EF4-FFF2-40B4-BE49-F238E27FC236}">
                <a16:creationId xmlns:a16="http://schemas.microsoft.com/office/drawing/2014/main" id="{564874DE-E49C-4F1A-89B2-3FAA10508D58}"/>
              </a:ext>
            </a:extLst>
          </p:cNvPr>
          <p:cNvSpPr>
            <a:spLocks noGrp="1"/>
          </p:cNvSpPr>
          <p:nvPr>
            <p:ph type="ftr" sz="quarter" idx="11"/>
          </p:nvPr>
        </p:nvSpPr>
        <p:spPr/>
        <p:txBody>
          <a:bodyPr/>
          <a:lstStyle/>
          <a:p>
            <a:r>
              <a:rPr lang="nl-BE"/>
              <a:t>Leerstof verwerken</a:t>
            </a:r>
          </a:p>
        </p:txBody>
      </p:sp>
      <p:pic>
        <p:nvPicPr>
          <p:cNvPr id="8" name="Afbeelding 7" descr="Afbeelding met tekst&#10;&#10;Automatisch gegenereerde beschrijving">
            <a:extLst>
              <a:ext uri="{FF2B5EF4-FFF2-40B4-BE49-F238E27FC236}">
                <a16:creationId xmlns:a16="http://schemas.microsoft.com/office/drawing/2014/main" id="{B9B054CC-26D2-1B1C-1511-436F75F40223}"/>
              </a:ext>
            </a:extLst>
          </p:cNvPr>
          <p:cNvPicPr>
            <a:picLocks noChangeAspect="1"/>
          </p:cNvPicPr>
          <p:nvPr/>
        </p:nvPicPr>
        <p:blipFill rotWithShape="1">
          <a:blip r:embed="rId3">
            <a:extLst>
              <a:ext uri="{28A0092B-C50C-407E-A947-70E740481C1C}">
                <a14:useLocalDpi xmlns:a14="http://schemas.microsoft.com/office/drawing/2010/main" val="0"/>
              </a:ext>
            </a:extLst>
          </a:blip>
          <a:srcRect l="-1326" t="8641" r="6483" b="30950"/>
          <a:stretch/>
        </p:blipFill>
        <p:spPr>
          <a:xfrm>
            <a:off x="7470021" y="2679055"/>
            <a:ext cx="8444560" cy="7171384"/>
          </a:xfrm>
          <a:prstGeom prst="rect">
            <a:avLst/>
          </a:prstGeom>
        </p:spPr>
      </p:pic>
      <p:pic>
        <p:nvPicPr>
          <p:cNvPr id="7" name="Afbeelding 6">
            <a:extLst>
              <a:ext uri="{FF2B5EF4-FFF2-40B4-BE49-F238E27FC236}">
                <a16:creationId xmlns:a16="http://schemas.microsoft.com/office/drawing/2014/main" id="{345C313D-EE3D-E9BD-8942-F09755DBC055}"/>
              </a:ext>
            </a:extLst>
          </p:cNvPr>
          <p:cNvPicPr>
            <a:picLocks noChangeAspect="1"/>
          </p:cNvPicPr>
          <p:nvPr/>
        </p:nvPicPr>
        <p:blipFill>
          <a:blip r:embed="rId4"/>
          <a:stretch>
            <a:fillRect/>
          </a:stretch>
        </p:blipFill>
        <p:spPr>
          <a:xfrm rot="21070209">
            <a:off x="15138125" y="424707"/>
            <a:ext cx="2750589" cy="1919016"/>
          </a:xfrm>
          <a:prstGeom prst="rect">
            <a:avLst/>
          </a:prstGeom>
        </p:spPr>
      </p:pic>
    </p:spTree>
    <p:extLst>
      <p:ext uri="{BB962C8B-B14F-4D97-AF65-F5344CB8AC3E}">
        <p14:creationId xmlns:p14="http://schemas.microsoft.com/office/powerpoint/2010/main" val="2232281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395220C-8ECA-4ABF-9404-64E385538EDC}"/>
              </a:ext>
            </a:extLst>
          </p:cNvPr>
          <p:cNvSpPr>
            <a:spLocks noGrp="1"/>
          </p:cNvSpPr>
          <p:nvPr>
            <p:ph type="body" sz="quarter" idx="17"/>
          </p:nvPr>
        </p:nvSpPr>
        <p:spPr>
          <a:xfrm>
            <a:off x="856185" y="2091600"/>
            <a:ext cx="16575629" cy="6103800"/>
          </a:xfrm>
        </p:spPr>
        <p:txBody>
          <a:bodyPr/>
          <a:lstStyle/>
          <a:p>
            <a:pPr>
              <a:defRPr/>
            </a:pPr>
            <a:r>
              <a:rPr lang="nl-BE" dirty="0">
                <a:solidFill>
                  <a:srgbClr val="000000"/>
                </a:solidFill>
                <a:latin typeface="Calibri" panose="020F0502020204030204"/>
                <a:sym typeface="Wingdings" panose="05000000000000000000" pitchFamily="2" charset="2"/>
              </a:rPr>
              <a:t>Make a </a:t>
            </a:r>
            <a:r>
              <a:rPr lang="nl-BE" dirty="0" err="1">
                <a:solidFill>
                  <a:srgbClr val="000000"/>
                </a:solidFill>
                <a:latin typeface="Calibri" panose="020F0502020204030204"/>
                <a:sym typeface="Wingdings" panose="05000000000000000000" pitchFamily="2" charset="2"/>
              </a:rPr>
              <a:t>visualisation</a:t>
            </a:r>
            <a:r>
              <a:rPr lang="nl-BE" dirty="0">
                <a:solidFill>
                  <a:srgbClr val="000000"/>
                </a:solidFill>
                <a:latin typeface="Calibri" panose="020F0502020204030204"/>
                <a:sym typeface="Wingdings" panose="05000000000000000000" pitchFamily="2" charset="2"/>
              </a:rPr>
              <a:t> of </a:t>
            </a:r>
            <a:r>
              <a:rPr lang="nl-BE" dirty="0" err="1">
                <a:solidFill>
                  <a:srgbClr val="000000"/>
                </a:solidFill>
                <a:latin typeface="Calibri" panose="020F0502020204030204"/>
                <a:sym typeface="Wingdings" panose="05000000000000000000" pitchFamily="2" charset="2"/>
              </a:rPr>
              <a:t>your</a:t>
            </a:r>
            <a:r>
              <a:rPr lang="nl-BE" dirty="0">
                <a:solidFill>
                  <a:srgbClr val="000000"/>
                </a:solidFill>
                <a:latin typeface="Calibri" panose="020F0502020204030204"/>
                <a:sym typeface="Wingdings" panose="05000000000000000000" pitchFamily="2" charset="2"/>
              </a:rPr>
              <a:t> </a:t>
            </a:r>
            <a:r>
              <a:rPr lang="nl-BE" dirty="0" err="1">
                <a:solidFill>
                  <a:srgbClr val="000000"/>
                </a:solidFill>
                <a:latin typeface="Calibri" panose="020F0502020204030204"/>
                <a:sym typeface="Wingdings" panose="05000000000000000000" pitchFamily="2" charset="2"/>
              </a:rPr>
              <a:t>learning</a:t>
            </a:r>
            <a:r>
              <a:rPr lang="nl-BE" dirty="0">
                <a:solidFill>
                  <a:srgbClr val="000000"/>
                </a:solidFill>
                <a:latin typeface="Calibri" panose="020F0502020204030204"/>
                <a:sym typeface="Wingdings" panose="05000000000000000000" pitchFamily="2" charset="2"/>
              </a:rPr>
              <a:t> = </a:t>
            </a:r>
            <a:r>
              <a:rPr lang="nl-BE" b="1" dirty="0">
                <a:solidFill>
                  <a:srgbClr val="FF0000"/>
                </a:solidFill>
                <a:latin typeface="Calibri" panose="020F0502020204030204"/>
                <a:sym typeface="Wingdings" panose="05000000000000000000" pitchFamily="2" charset="2"/>
              </a:rPr>
              <a:t>VISUALISATION REQUIRED CONTENT</a:t>
            </a:r>
          </a:p>
          <a:p>
            <a:pPr lvl="3">
              <a:defRPr/>
            </a:pPr>
            <a:endParaRPr kumimoji="0" lang="nl-BE" b="0" i="0" u="none" strike="noStrike" kern="1200" cap="none" spc="0" normalizeH="0" baseline="0" noProof="0" dirty="0">
              <a:ln>
                <a:noFill/>
              </a:ln>
              <a:solidFill>
                <a:srgbClr val="000000"/>
              </a:solidFill>
              <a:effectLst/>
              <a:uLnTx/>
              <a:uFillTx/>
              <a:latin typeface="Calibri" panose="020F0502020204030204"/>
              <a:ea typeface="+mn-ea"/>
              <a:cs typeface="+mn-cs"/>
              <a:sym typeface="Wingdings" panose="05000000000000000000" pitchFamily="2" charset="2"/>
            </a:endParaRPr>
          </a:p>
          <a:p>
            <a:endParaRPr lang="nl-BE" dirty="0"/>
          </a:p>
        </p:txBody>
      </p:sp>
      <p:sp>
        <p:nvSpPr>
          <p:cNvPr id="3" name="Tijdelijke aanduiding voor dianummer 2">
            <a:extLst>
              <a:ext uri="{FF2B5EF4-FFF2-40B4-BE49-F238E27FC236}">
                <a16:creationId xmlns:a16="http://schemas.microsoft.com/office/drawing/2014/main" id="{893B631F-B121-4A33-BD34-4878E5B45C93}"/>
              </a:ext>
            </a:extLst>
          </p:cNvPr>
          <p:cNvSpPr>
            <a:spLocks noGrp="1"/>
          </p:cNvSpPr>
          <p:nvPr>
            <p:ph type="sldNum" sz="quarter" idx="12"/>
          </p:nvPr>
        </p:nvSpPr>
        <p:spPr/>
        <p:txBody>
          <a:bodyPr/>
          <a:lstStyle/>
          <a:p>
            <a:fld id="{B7527A74-2D87-4307-9531-5A57D9647EEB}" type="slidenum">
              <a:rPr lang="nl-BE" smtClean="0"/>
              <a:pPr/>
              <a:t>12</a:t>
            </a:fld>
            <a:endParaRPr lang="nl-BE"/>
          </a:p>
        </p:txBody>
      </p:sp>
      <p:sp>
        <p:nvSpPr>
          <p:cNvPr id="4" name="Titel 3">
            <a:extLst>
              <a:ext uri="{FF2B5EF4-FFF2-40B4-BE49-F238E27FC236}">
                <a16:creationId xmlns:a16="http://schemas.microsoft.com/office/drawing/2014/main" id="{B9C130E8-0CCC-4F1B-8935-7F21C7E1EE5F}"/>
              </a:ext>
            </a:extLst>
          </p:cNvPr>
          <p:cNvSpPr>
            <a:spLocks noGrp="1"/>
          </p:cNvSpPr>
          <p:nvPr>
            <p:ph type="title"/>
          </p:nvPr>
        </p:nvSpPr>
        <p:spPr/>
        <p:txBody>
          <a:bodyPr/>
          <a:lstStyle/>
          <a:p>
            <a:r>
              <a:rPr lang="nl-BE" sz="4000" dirty="0" err="1"/>
              <a:t>Visualisation</a:t>
            </a:r>
            <a:r>
              <a:rPr lang="nl-BE" sz="4000" dirty="0"/>
              <a:t> </a:t>
            </a:r>
            <a:r>
              <a:rPr lang="nl-BE" sz="4000" dirty="0" err="1"/>
              <a:t>processed</a:t>
            </a:r>
            <a:r>
              <a:rPr lang="nl-BE" sz="4000" dirty="0"/>
              <a:t> content (1/4)</a:t>
            </a:r>
          </a:p>
        </p:txBody>
      </p:sp>
      <p:sp>
        <p:nvSpPr>
          <p:cNvPr id="5" name="Tijdelijke aanduiding voor voettekst 4">
            <a:extLst>
              <a:ext uri="{FF2B5EF4-FFF2-40B4-BE49-F238E27FC236}">
                <a16:creationId xmlns:a16="http://schemas.microsoft.com/office/drawing/2014/main" id="{564874DE-E49C-4F1A-89B2-3FAA10508D58}"/>
              </a:ext>
            </a:extLst>
          </p:cNvPr>
          <p:cNvSpPr>
            <a:spLocks noGrp="1"/>
          </p:cNvSpPr>
          <p:nvPr>
            <p:ph type="ftr" sz="quarter" idx="11"/>
          </p:nvPr>
        </p:nvSpPr>
        <p:spPr/>
        <p:txBody>
          <a:bodyPr/>
          <a:lstStyle/>
          <a:p>
            <a:r>
              <a:rPr lang="nl-BE"/>
              <a:t>Leerstof verwerken</a:t>
            </a:r>
          </a:p>
        </p:txBody>
      </p:sp>
      <p:pic>
        <p:nvPicPr>
          <p:cNvPr id="7" name="Afbeelding 6" descr="Afbeelding met tekst&#10;&#10;Automatisch gegenereerde beschrijving">
            <a:extLst>
              <a:ext uri="{FF2B5EF4-FFF2-40B4-BE49-F238E27FC236}">
                <a16:creationId xmlns:a16="http://schemas.microsoft.com/office/drawing/2014/main" id="{31492E12-2713-2940-CA85-72D4924D2B02}"/>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t="3113" r="12813" b="4195"/>
          <a:stretch>
            <a:fillRect/>
          </a:stretch>
        </p:blipFill>
        <p:spPr bwMode="auto">
          <a:xfrm rot="16200000">
            <a:off x="5098128" y="1229243"/>
            <a:ext cx="7159703" cy="10082689"/>
          </a:xfrm>
          <a:prstGeom prst="rect">
            <a:avLst/>
          </a:prstGeom>
          <a:noFill/>
          <a:ln>
            <a:noFill/>
          </a:ln>
        </p:spPr>
      </p:pic>
    </p:spTree>
    <p:extLst>
      <p:ext uri="{BB962C8B-B14F-4D97-AF65-F5344CB8AC3E}">
        <p14:creationId xmlns:p14="http://schemas.microsoft.com/office/powerpoint/2010/main" val="2648062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395220C-8ECA-4ABF-9404-64E385538EDC}"/>
              </a:ext>
            </a:extLst>
          </p:cNvPr>
          <p:cNvSpPr>
            <a:spLocks noGrp="1"/>
          </p:cNvSpPr>
          <p:nvPr>
            <p:ph type="body" sz="quarter" idx="17"/>
          </p:nvPr>
        </p:nvSpPr>
        <p:spPr>
          <a:xfrm>
            <a:off x="856185" y="2091600"/>
            <a:ext cx="16575629" cy="6103800"/>
          </a:xfrm>
        </p:spPr>
        <p:txBody>
          <a:bodyPr/>
          <a:lstStyle/>
          <a:p>
            <a:pPr>
              <a:defRPr/>
            </a:pPr>
            <a:r>
              <a:rPr lang="nl-BE" dirty="0">
                <a:solidFill>
                  <a:srgbClr val="000000"/>
                </a:solidFill>
                <a:latin typeface="Calibri" panose="020F0502020204030204"/>
                <a:sym typeface="Wingdings" panose="05000000000000000000" pitchFamily="2" charset="2"/>
              </a:rPr>
              <a:t>Make a </a:t>
            </a:r>
            <a:r>
              <a:rPr lang="nl-BE" dirty="0" err="1">
                <a:solidFill>
                  <a:srgbClr val="000000"/>
                </a:solidFill>
                <a:latin typeface="Calibri" panose="020F0502020204030204"/>
                <a:sym typeface="Wingdings" panose="05000000000000000000" pitchFamily="2" charset="2"/>
              </a:rPr>
              <a:t>visualisation</a:t>
            </a:r>
            <a:r>
              <a:rPr lang="nl-BE" dirty="0">
                <a:solidFill>
                  <a:srgbClr val="000000"/>
                </a:solidFill>
                <a:latin typeface="Calibri" panose="020F0502020204030204"/>
                <a:sym typeface="Wingdings" panose="05000000000000000000" pitchFamily="2" charset="2"/>
              </a:rPr>
              <a:t> of </a:t>
            </a:r>
            <a:r>
              <a:rPr lang="nl-BE" dirty="0" err="1">
                <a:solidFill>
                  <a:srgbClr val="000000"/>
                </a:solidFill>
                <a:latin typeface="Calibri" panose="020F0502020204030204"/>
                <a:sym typeface="Wingdings" panose="05000000000000000000" pitchFamily="2" charset="2"/>
              </a:rPr>
              <a:t>your</a:t>
            </a:r>
            <a:r>
              <a:rPr lang="nl-BE" dirty="0">
                <a:solidFill>
                  <a:srgbClr val="000000"/>
                </a:solidFill>
                <a:latin typeface="Calibri" panose="020F0502020204030204"/>
                <a:sym typeface="Wingdings" panose="05000000000000000000" pitchFamily="2" charset="2"/>
              </a:rPr>
              <a:t> </a:t>
            </a:r>
            <a:r>
              <a:rPr lang="nl-BE" dirty="0" err="1">
                <a:solidFill>
                  <a:srgbClr val="000000"/>
                </a:solidFill>
                <a:latin typeface="Calibri" panose="020F0502020204030204"/>
                <a:sym typeface="Wingdings" panose="05000000000000000000" pitchFamily="2" charset="2"/>
              </a:rPr>
              <a:t>learning</a:t>
            </a:r>
            <a:r>
              <a:rPr lang="nl-BE" dirty="0">
                <a:solidFill>
                  <a:srgbClr val="000000"/>
                </a:solidFill>
                <a:latin typeface="Calibri" panose="020F0502020204030204"/>
                <a:sym typeface="Wingdings" panose="05000000000000000000" pitchFamily="2" charset="2"/>
              </a:rPr>
              <a:t> = </a:t>
            </a:r>
            <a:r>
              <a:rPr lang="nl-BE" b="1" dirty="0">
                <a:solidFill>
                  <a:srgbClr val="FF0000"/>
                </a:solidFill>
                <a:latin typeface="Calibri" panose="020F0502020204030204"/>
                <a:sym typeface="Wingdings" panose="05000000000000000000" pitchFamily="2" charset="2"/>
              </a:rPr>
              <a:t>VISUALISATION REQUIRED CONTENT</a:t>
            </a:r>
            <a:endParaRPr kumimoji="0" lang="nl-BE" b="0" i="0" u="none" strike="noStrike" kern="1200" cap="none" spc="0" normalizeH="0" baseline="0" noProof="0" dirty="0">
              <a:ln>
                <a:noFill/>
              </a:ln>
              <a:solidFill>
                <a:srgbClr val="000000"/>
              </a:solidFill>
              <a:effectLst/>
              <a:uLnTx/>
              <a:uFillTx/>
              <a:latin typeface="Calibri" panose="020F0502020204030204"/>
              <a:ea typeface="+mn-ea"/>
              <a:cs typeface="+mn-cs"/>
              <a:sym typeface="Wingdings" panose="05000000000000000000" pitchFamily="2" charset="2"/>
            </a:endParaRPr>
          </a:p>
          <a:p>
            <a:endParaRPr lang="nl-BE" dirty="0"/>
          </a:p>
        </p:txBody>
      </p:sp>
      <p:sp>
        <p:nvSpPr>
          <p:cNvPr id="3" name="Tijdelijke aanduiding voor dianummer 2">
            <a:extLst>
              <a:ext uri="{FF2B5EF4-FFF2-40B4-BE49-F238E27FC236}">
                <a16:creationId xmlns:a16="http://schemas.microsoft.com/office/drawing/2014/main" id="{893B631F-B121-4A33-BD34-4878E5B45C93}"/>
              </a:ext>
            </a:extLst>
          </p:cNvPr>
          <p:cNvSpPr>
            <a:spLocks noGrp="1"/>
          </p:cNvSpPr>
          <p:nvPr>
            <p:ph type="sldNum" sz="quarter" idx="12"/>
          </p:nvPr>
        </p:nvSpPr>
        <p:spPr/>
        <p:txBody>
          <a:bodyPr/>
          <a:lstStyle/>
          <a:p>
            <a:fld id="{B7527A74-2D87-4307-9531-5A57D9647EEB}" type="slidenum">
              <a:rPr lang="nl-BE" smtClean="0"/>
              <a:pPr/>
              <a:t>13</a:t>
            </a:fld>
            <a:endParaRPr lang="nl-BE"/>
          </a:p>
        </p:txBody>
      </p:sp>
      <p:sp>
        <p:nvSpPr>
          <p:cNvPr id="4" name="Titel 3">
            <a:extLst>
              <a:ext uri="{FF2B5EF4-FFF2-40B4-BE49-F238E27FC236}">
                <a16:creationId xmlns:a16="http://schemas.microsoft.com/office/drawing/2014/main" id="{B9C130E8-0CCC-4F1B-8935-7F21C7E1EE5F}"/>
              </a:ext>
            </a:extLst>
          </p:cNvPr>
          <p:cNvSpPr>
            <a:spLocks noGrp="1"/>
          </p:cNvSpPr>
          <p:nvPr>
            <p:ph type="title"/>
          </p:nvPr>
        </p:nvSpPr>
        <p:spPr/>
        <p:txBody>
          <a:bodyPr/>
          <a:lstStyle/>
          <a:p>
            <a:r>
              <a:rPr lang="nl-BE" sz="4000" dirty="0" err="1"/>
              <a:t>Visualisation</a:t>
            </a:r>
            <a:r>
              <a:rPr lang="nl-BE" sz="4000" dirty="0"/>
              <a:t> </a:t>
            </a:r>
            <a:r>
              <a:rPr lang="nl-BE" sz="4000" dirty="0" err="1"/>
              <a:t>processed</a:t>
            </a:r>
            <a:r>
              <a:rPr lang="nl-BE" sz="4000" dirty="0"/>
              <a:t> content (2/4)</a:t>
            </a:r>
          </a:p>
        </p:txBody>
      </p:sp>
      <p:sp>
        <p:nvSpPr>
          <p:cNvPr id="5" name="Tijdelijke aanduiding voor voettekst 4">
            <a:extLst>
              <a:ext uri="{FF2B5EF4-FFF2-40B4-BE49-F238E27FC236}">
                <a16:creationId xmlns:a16="http://schemas.microsoft.com/office/drawing/2014/main" id="{564874DE-E49C-4F1A-89B2-3FAA10508D58}"/>
              </a:ext>
            </a:extLst>
          </p:cNvPr>
          <p:cNvSpPr>
            <a:spLocks noGrp="1"/>
          </p:cNvSpPr>
          <p:nvPr>
            <p:ph type="ftr" sz="quarter" idx="11"/>
          </p:nvPr>
        </p:nvSpPr>
        <p:spPr/>
        <p:txBody>
          <a:bodyPr/>
          <a:lstStyle/>
          <a:p>
            <a:r>
              <a:rPr lang="nl-BE"/>
              <a:t>Leerstof verwerken</a:t>
            </a:r>
          </a:p>
        </p:txBody>
      </p:sp>
      <p:pic>
        <p:nvPicPr>
          <p:cNvPr id="6" name="Afbeelding 5">
            <a:extLst>
              <a:ext uri="{FF2B5EF4-FFF2-40B4-BE49-F238E27FC236}">
                <a16:creationId xmlns:a16="http://schemas.microsoft.com/office/drawing/2014/main" id="{39E7F170-2552-EE49-5FC6-F4C54C230E2A}"/>
              </a:ext>
            </a:extLst>
          </p:cNvPr>
          <p:cNvPicPr>
            <a:picLocks noChangeAspect="1"/>
          </p:cNvPicPr>
          <p:nvPr/>
        </p:nvPicPr>
        <p:blipFill>
          <a:blip r:embed="rId3"/>
          <a:stretch>
            <a:fillRect/>
          </a:stretch>
        </p:blipFill>
        <p:spPr>
          <a:xfrm>
            <a:off x="3461878" y="2782478"/>
            <a:ext cx="9258079" cy="6922089"/>
          </a:xfrm>
          <a:prstGeom prst="rect">
            <a:avLst/>
          </a:prstGeom>
        </p:spPr>
      </p:pic>
    </p:spTree>
    <p:extLst>
      <p:ext uri="{BB962C8B-B14F-4D97-AF65-F5344CB8AC3E}">
        <p14:creationId xmlns:p14="http://schemas.microsoft.com/office/powerpoint/2010/main" val="1405865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395220C-8ECA-4ABF-9404-64E385538EDC}"/>
              </a:ext>
            </a:extLst>
          </p:cNvPr>
          <p:cNvSpPr>
            <a:spLocks noGrp="1"/>
          </p:cNvSpPr>
          <p:nvPr>
            <p:ph type="body" sz="quarter" idx="17"/>
          </p:nvPr>
        </p:nvSpPr>
        <p:spPr>
          <a:xfrm>
            <a:off x="856185" y="2091600"/>
            <a:ext cx="16575629" cy="6103800"/>
          </a:xfrm>
        </p:spPr>
        <p:txBody>
          <a:bodyPr/>
          <a:lstStyle/>
          <a:p>
            <a:pPr>
              <a:defRPr/>
            </a:pPr>
            <a:r>
              <a:rPr lang="nl-BE" dirty="0">
                <a:solidFill>
                  <a:srgbClr val="000000"/>
                </a:solidFill>
                <a:latin typeface="Calibri" panose="020F0502020204030204"/>
                <a:sym typeface="Wingdings" panose="05000000000000000000" pitchFamily="2" charset="2"/>
              </a:rPr>
              <a:t>Make a </a:t>
            </a:r>
            <a:r>
              <a:rPr lang="nl-BE" dirty="0" err="1">
                <a:solidFill>
                  <a:srgbClr val="000000"/>
                </a:solidFill>
                <a:latin typeface="Calibri" panose="020F0502020204030204"/>
                <a:sym typeface="Wingdings" panose="05000000000000000000" pitchFamily="2" charset="2"/>
              </a:rPr>
              <a:t>visualisation</a:t>
            </a:r>
            <a:r>
              <a:rPr lang="nl-BE" dirty="0">
                <a:solidFill>
                  <a:srgbClr val="000000"/>
                </a:solidFill>
                <a:latin typeface="Calibri" panose="020F0502020204030204"/>
                <a:sym typeface="Wingdings" panose="05000000000000000000" pitchFamily="2" charset="2"/>
              </a:rPr>
              <a:t> of </a:t>
            </a:r>
            <a:r>
              <a:rPr lang="nl-BE" dirty="0" err="1">
                <a:solidFill>
                  <a:srgbClr val="000000"/>
                </a:solidFill>
                <a:latin typeface="Calibri" panose="020F0502020204030204"/>
                <a:sym typeface="Wingdings" panose="05000000000000000000" pitchFamily="2" charset="2"/>
              </a:rPr>
              <a:t>your</a:t>
            </a:r>
            <a:r>
              <a:rPr lang="nl-BE" dirty="0">
                <a:solidFill>
                  <a:srgbClr val="000000"/>
                </a:solidFill>
                <a:latin typeface="Calibri" panose="020F0502020204030204"/>
                <a:sym typeface="Wingdings" panose="05000000000000000000" pitchFamily="2" charset="2"/>
              </a:rPr>
              <a:t> </a:t>
            </a:r>
            <a:r>
              <a:rPr lang="nl-BE" dirty="0" err="1">
                <a:solidFill>
                  <a:srgbClr val="000000"/>
                </a:solidFill>
                <a:latin typeface="Calibri" panose="020F0502020204030204"/>
                <a:sym typeface="Wingdings" panose="05000000000000000000" pitchFamily="2" charset="2"/>
              </a:rPr>
              <a:t>learning</a:t>
            </a:r>
            <a:r>
              <a:rPr lang="nl-BE" dirty="0">
                <a:solidFill>
                  <a:srgbClr val="000000"/>
                </a:solidFill>
                <a:latin typeface="Calibri" panose="020F0502020204030204"/>
                <a:sym typeface="Wingdings" panose="05000000000000000000" pitchFamily="2" charset="2"/>
              </a:rPr>
              <a:t> = </a:t>
            </a:r>
            <a:r>
              <a:rPr lang="nl-BE" b="1" dirty="0">
                <a:solidFill>
                  <a:srgbClr val="FF0000"/>
                </a:solidFill>
                <a:latin typeface="Calibri" panose="020F0502020204030204"/>
                <a:sym typeface="Wingdings" panose="05000000000000000000" pitchFamily="2" charset="2"/>
              </a:rPr>
              <a:t>VISUALISATION REQUIRED CONTENT</a:t>
            </a:r>
            <a:endParaRPr kumimoji="0" lang="nl-BE" b="0" i="0" u="none" strike="noStrike" kern="1200" cap="none" spc="0" normalizeH="0" baseline="0" noProof="0" dirty="0">
              <a:ln>
                <a:noFill/>
              </a:ln>
              <a:solidFill>
                <a:srgbClr val="000000"/>
              </a:solidFill>
              <a:effectLst/>
              <a:uLnTx/>
              <a:uFillTx/>
              <a:latin typeface="Calibri" panose="020F0502020204030204"/>
              <a:ea typeface="+mn-ea"/>
              <a:cs typeface="+mn-cs"/>
              <a:sym typeface="Wingdings" panose="05000000000000000000" pitchFamily="2" charset="2"/>
            </a:endParaRPr>
          </a:p>
          <a:p>
            <a:pPr lvl="3">
              <a:defRPr/>
            </a:pPr>
            <a:endParaRPr kumimoji="0" lang="nl-BE" b="0" i="0" u="none" strike="noStrike" kern="1200" cap="none" spc="0" normalizeH="0" baseline="0" noProof="0" dirty="0">
              <a:ln>
                <a:noFill/>
              </a:ln>
              <a:solidFill>
                <a:srgbClr val="000000"/>
              </a:solidFill>
              <a:effectLst/>
              <a:uLnTx/>
              <a:uFillTx/>
              <a:latin typeface="Calibri" panose="020F0502020204030204"/>
              <a:ea typeface="+mn-ea"/>
              <a:cs typeface="+mn-cs"/>
              <a:sym typeface="Wingdings" panose="05000000000000000000" pitchFamily="2" charset="2"/>
            </a:endParaRPr>
          </a:p>
          <a:p>
            <a:endParaRPr lang="nl-BE" dirty="0"/>
          </a:p>
        </p:txBody>
      </p:sp>
      <p:sp>
        <p:nvSpPr>
          <p:cNvPr id="3" name="Tijdelijke aanduiding voor dianummer 2">
            <a:extLst>
              <a:ext uri="{FF2B5EF4-FFF2-40B4-BE49-F238E27FC236}">
                <a16:creationId xmlns:a16="http://schemas.microsoft.com/office/drawing/2014/main" id="{893B631F-B121-4A33-BD34-4878E5B45C93}"/>
              </a:ext>
            </a:extLst>
          </p:cNvPr>
          <p:cNvSpPr>
            <a:spLocks noGrp="1"/>
          </p:cNvSpPr>
          <p:nvPr>
            <p:ph type="sldNum" sz="quarter" idx="12"/>
          </p:nvPr>
        </p:nvSpPr>
        <p:spPr/>
        <p:txBody>
          <a:bodyPr/>
          <a:lstStyle/>
          <a:p>
            <a:fld id="{B7527A74-2D87-4307-9531-5A57D9647EEB}" type="slidenum">
              <a:rPr lang="nl-BE" smtClean="0"/>
              <a:pPr/>
              <a:t>14</a:t>
            </a:fld>
            <a:endParaRPr lang="nl-BE"/>
          </a:p>
        </p:txBody>
      </p:sp>
      <p:sp>
        <p:nvSpPr>
          <p:cNvPr id="4" name="Titel 3">
            <a:extLst>
              <a:ext uri="{FF2B5EF4-FFF2-40B4-BE49-F238E27FC236}">
                <a16:creationId xmlns:a16="http://schemas.microsoft.com/office/drawing/2014/main" id="{B9C130E8-0CCC-4F1B-8935-7F21C7E1EE5F}"/>
              </a:ext>
            </a:extLst>
          </p:cNvPr>
          <p:cNvSpPr>
            <a:spLocks noGrp="1"/>
          </p:cNvSpPr>
          <p:nvPr>
            <p:ph type="title"/>
          </p:nvPr>
        </p:nvSpPr>
        <p:spPr/>
        <p:txBody>
          <a:bodyPr/>
          <a:lstStyle/>
          <a:p>
            <a:r>
              <a:rPr lang="nl-BE" sz="4000" dirty="0" err="1"/>
              <a:t>Visualisation</a:t>
            </a:r>
            <a:r>
              <a:rPr lang="nl-BE" sz="4000" dirty="0"/>
              <a:t> </a:t>
            </a:r>
            <a:r>
              <a:rPr lang="nl-BE" sz="4000" dirty="0" err="1"/>
              <a:t>processed</a:t>
            </a:r>
            <a:r>
              <a:rPr lang="nl-BE" sz="4000" dirty="0"/>
              <a:t> content (3/4)</a:t>
            </a:r>
          </a:p>
        </p:txBody>
      </p:sp>
      <p:sp>
        <p:nvSpPr>
          <p:cNvPr id="5" name="Tijdelijke aanduiding voor voettekst 4">
            <a:extLst>
              <a:ext uri="{FF2B5EF4-FFF2-40B4-BE49-F238E27FC236}">
                <a16:creationId xmlns:a16="http://schemas.microsoft.com/office/drawing/2014/main" id="{564874DE-E49C-4F1A-89B2-3FAA10508D58}"/>
              </a:ext>
            </a:extLst>
          </p:cNvPr>
          <p:cNvSpPr>
            <a:spLocks noGrp="1"/>
          </p:cNvSpPr>
          <p:nvPr>
            <p:ph type="ftr" sz="quarter" idx="11"/>
          </p:nvPr>
        </p:nvSpPr>
        <p:spPr/>
        <p:txBody>
          <a:bodyPr/>
          <a:lstStyle/>
          <a:p>
            <a:r>
              <a:rPr lang="nl-BE"/>
              <a:t>Leerstof verwerken</a:t>
            </a:r>
          </a:p>
        </p:txBody>
      </p:sp>
      <p:pic>
        <p:nvPicPr>
          <p:cNvPr id="7" name="Afbeelding 11" descr="Afbeelding met schermafbeelding&#10;&#10;Beschrijving is gegenereerd met zeer hoge betrouwbaarheid">
            <a:extLst>
              <a:ext uri="{FF2B5EF4-FFF2-40B4-BE49-F238E27FC236}">
                <a16:creationId xmlns:a16="http://schemas.microsoft.com/office/drawing/2014/main" id="{860A23FE-878A-16BF-1D64-6A5326A160F2}"/>
              </a:ext>
            </a:extLst>
          </p:cNvPr>
          <p:cNvPicPr>
            <a:picLocks noChangeAspect="1"/>
          </p:cNvPicPr>
          <p:nvPr/>
        </p:nvPicPr>
        <p:blipFill>
          <a:blip r:embed="rId3"/>
          <a:stretch>
            <a:fillRect/>
          </a:stretch>
        </p:blipFill>
        <p:spPr>
          <a:xfrm>
            <a:off x="2743421" y="2707319"/>
            <a:ext cx="10822910" cy="7143120"/>
          </a:xfrm>
          <a:prstGeom prst="rect">
            <a:avLst/>
          </a:prstGeom>
          <a:noFill/>
        </p:spPr>
      </p:pic>
    </p:spTree>
    <p:extLst>
      <p:ext uri="{BB962C8B-B14F-4D97-AF65-F5344CB8AC3E}">
        <p14:creationId xmlns:p14="http://schemas.microsoft.com/office/powerpoint/2010/main" val="2959116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395220C-8ECA-4ABF-9404-64E385538EDC}"/>
              </a:ext>
            </a:extLst>
          </p:cNvPr>
          <p:cNvSpPr>
            <a:spLocks noGrp="1"/>
          </p:cNvSpPr>
          <p:nvPr>
            <p:ph type="body" sz="quarter" idx="17"/>
          </p:nvPr>
        </p:nvSpPr>
        <p:spPr>
          <a:xfrm>
            <a:off x="856185" y="2091600"/>
            <a:ext cx="16575629" cy="6103800"/>
          </a:xfrm>
        </p:spPr>
        <p:txBody>
          <a:bodyPr/>
          <a:lstStyle/>
          <a:p>
            <a:pPr>
              <a:defRPr/>
            </a:pPr>
            <a:r>
              <a:rPr lang="nl-BE" dirty="0">
                <a:solidFill>
                  <a:srgbClr val="000000"/>
                </a:solidFill>
                <a:latin typeface="Calibri" panose="020F0502020204030204"/>
                <a:sym typeface="Wingdings" panose="05000000000000000000" pitchFamily="2" charset="2"/>
              </a:rPr>
              <a:t>Make a </a:t>
            </a:r>
            <a:r>
              <a:rPr lang="nl-BE" dirty="0" err="1">
                <a:solidFill>
                  <a:srgbClr val="000000"/>
                </a:solidFill>
                <a:latin typeface="Calibri" panose="020F0502020204030204"/>
                <a:sym typeface="Wingdings" panose="05000000000000000000" pitchFamily="2" charset="2"/>
              </a:rPr>
              <a:t>visualisation</a:t>
            </a:r>
            <a:r>
              <a:rPr lang="nl-BE" dirty="0">
                <a:solidFill>
                  <a:srgbClr val="000000"/>
                </a:solidFill>
                <a:latin typeface="Calibri" panose="020F0502020204030204"/>
                <a:sym typeface="Wingdings" panose="05000000000000000000" pitchFamily="2" charset="2"/>
              </a:rPr>
              <a:t> of </a:t>
            </a:r>
            <a:r>
              <a:rPr lang="nl-BE" dirty="0" err="1">
                <a:solidFill>
                  <a:srgbClr val="000000"/>
                </a:solidFill>
                <a:latin typeface="Calibri" panose="020F0502020204030204"/>
                <a:sym typeface="Wingdings" panose="05000000000000000000" pitchFamily="2" charset="2"/>
              </a:rPr>
              <a:t>your</a:t>
            </a:r>
            <a:r>
              <a:rPr lang="nl-BE" dirty="0">
                <a:solidFill>
                  <a:srgbClr val="000000"/>
                </a:solidFill>
                <a:latin typeface="Calibri" panose="020F0502020204030204"/>
                <a:sym typeface="Wingdings" panose="05000000000000000000" pitchFamily="2" charset="2"/>
              </a:rPr>
              <a:t> </a:t>
            </a:r>
            <a:r>
              <a:rPr lang="nl-BE" dirty="0" err="1">
                <a:solidFill>
                  <a:srgbClr val="000000"/>
                </a:solidFill>
                <a:latin typeface="Calibri" panose="020F0502020204030204"/>
                <a:sym typeface="Wingdings" panose="05000000000000000000" pitchFamily="2" charset="2"/>
              </a:rPr>
              <a:t>learning</a:t>
            </a:r>
            <a:r>
              <a:rPr lang="nl-BE" dirty="0">
                <a:solidFill>
                  <a:srgbClr val="000000"/>
                </a:solidFill>
                <a:latin typeface="Calibri" panose="020F0502020204030204"/>
                <a:sym typeface="Wingdings" panose="05000000000000000000" pitchFamily="2" charset="2"/>
              </a:rPr>
              <a:t> = </a:t>
            </a:r>
            <a:r>
              <a:rPr lang="nl-BE" b="1" dirty="0">
                <a:solidFill>
                  <a:srgbClr val="FF0000"/>
                </a:solidFill>
                <a:latin typeface="Calibri" panose="020F0502020204030204"/>
                <a:sym typeface="Wingdings" panose="05000000000000000000" pitchFamily="2" charset="2"/>
              </a:rPr>
              <a:t>VISUALISATION REQUIRED CONTENT</a:t>
            </a:r>
            <a:endParaRPr kumimoji="0" lang="nl-BE" b="0" i="0" u="none" strike="noStrike" kern="1200" cap="none" spc="0" normalizeH="0" baseline="0" noProof="0" dirty="0">
              <a:ln>
                <a:noFill/>
              </a:ln>
              <a:solidFill>
                <a:srgbClr val="000000"/>
              </a:solidFill>
              <a:effectLst/>
              <a:uLnTx/>
              <a:uFillTx/>
              <a:latin typeface="Calibri" panose="020F0502020204030204"/>
              <a:ea typeface="+mn-ea"/>
              <a:cs typeface="+mn-cs"/>
              <a:sym typeface="Wingdings" panose="05000000000000000000" pitchFamily="2" charset="2"/>
            </a:endParaRPr>
          </a:p>
          <a:p>
            <a:endParaRPr lang="nl-BE" dirty="0"/>
          </a:p>
        </p:txBody>
      </p:sp>
      <p:sp>
        <p:nvSpPr>
          <p:cNvPr id="3" name="Tijdelijke aanduiding voor dianummer 2">
            <a:extLst>
              <a:ext uri="{FF2B5EF4-FFF2-40B4-BE49-F238E27FC236}">
                <a16:creationId xmlns:a16="http://schemas.microsoft.com/office/drawing/2014/main" id="{893B631F-B121-4A33-BD34-4878E5B45C93}"/>
              </a:ext>
            </a:extLst>
          </p:cNvPr>
          <p:cNvSpPr>
            <a:spLocks noGrp="1"/>
          </p:cNvSpPr>
          <p:nvPr>
            <p:ph type="sldNum" sz="quarter" idx="12"/>
          </p:nvPr>
        </p:nvSpPr>
        <p:spPr/>
        <p:txBody>
          <a:bodyPr/>
          <a:lstStyle/>
          <a:p>
            <a:fld id="{B7527A74-2D87-4307-9531-5A57D9647EEB}" type="slidenum">
              <a:rPr lang="nl-BE" smtClean="0"/>
              <a:pPr/>
              <a:t>15</a:t>
            </a:fld>
            <a:endParaRPr lang="nl-BE"/>
          </a:p>
        </p:txBody>
      </p:sp>
      <p:sp>
        <p:nvSpPr>
          <p:cNvPr id="4" name="Titel 3">
            <a:extLst>
              <a:ext uri="{FF2B5EF4-FFF2-40B4-BE49-F238E27FC236}">
                <a16:creationId xmlns:a16="http://schemas.microsoft.com/office/drawing/2014/main" id="{B9C130E8-0CCC-4F1B-8935-7F21C7E1EE5F}"/>
              </a:ext>
            </a:extLst>
          </p:cNvPr>
          <p:cNvSpPr>
            <a:spLocks noGrp="1"/>
          </p:cNvSpPr>
          <p:nvPr>
            <p:ph type="title"/>
          </p:nvPr>
        </p:nvSpPr>
        <p:spPr/>
        <p:txBody>
          <a:bodyPr/>
          <a:lstStyle/>
          <a:p>
            <a:r>
              <a:rPr lang="nl-BE" sz="4000" dirty="0" err="1"/>
              <a:t>Visualisation</a:t>
            </a:r>
            <a:r>
              <a:rPr lang="nl-BE" sz="4000" dirty="0"/>
              <a:t> </a:t>
            </a:r>
            <a:r>
              <a:rPr lang="nl-BE" sz="4000" dirty="0" err="1"/>
              <a:t>processed</a:t>
            </a:r>
            <a:r>
              <a:rPr lang="nl-BE" sz="4000" dirty="0"/>
              <a:t> content (4/4)</a:t>
            </a:r>
          </a:p>
        </p:txBody>
      </p:sp>
      <p:sp>
        <p:nvSpPr>
          <p:cNvPr id="5" name="Tijdelijke aanduiding voor voettekst 4">
            <a:extLst>
              <a:ext uri="{FF2B5EF4-FFF2-40B4-BE49-F238E27FC236}">
                <a16:creationId xmlns:a16="http://schemas.microsoft.com/office/drawing/2014/main" id="{564874DE-E49C-4F1A-89B2-3FAA10508D58}"/>
              </a:ext>
            </a:extLst>
          </p:cNvPr>
          <p:cNvSpPr>
            <a:spLocks noGrp="1"/>
          </p:cNvSpPr>
          <p:nvPr>
            <p:ph type="ftr" sz="quarter" idx="11"/>
          </p:nvPr>
        </p:nvSpPr>
        <p:spPr/>
        <p:txBody>
          <a:bodyPr/>
          <a:lstStyle/>
          <a:p>
            <a:r>
              <a:rPr lang="nl-BE"/>
              <a:t>Leerstof verwerken</a:t>
            </a:r>
          </a:p>
        </p:txBody>
      </p:sp>
      <p:pic>
        <p:nvPicPr>
          <p:cNvPr id="6" name="Afbeelding 5">
            <a:extLst>
              <a:ext uri="{FF2B5EF4-FFF2-40B4-BE49-F238E27FC236}">
                <a16:creationId xmlns:a16="http://schemas.microsoft.com/office/drawing/2014/main" id="{BB34B51A-CE7F-FA6D-1932-3E85EEDF92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445" y="2924237"/>
            <a:ext cx="11927942" cy="6177446"/>
          </a:xfrm>
          <a:prstGeom prst="rect">
            <a:avLst/>
          </a:prstGeom>
        </p:spPr>
      </p:pic>
    </p:spTree>
    <p:extLst>
      <p:ext uri="{BB962C8B-B14F-4D97-AF65-F5344CB8AC3E}">
        <p14:creationId xmlns:p14="http://schemas.microsoft.com/office/powerpoint/2010/main" val="2599674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F653D0F-D89C-B5E5-B135-A669228E3A44}"/>
              </a:ext>
            </a:extLst>
          </p:cNvPr>
          <p:cNvSpPr>
            <a:spLocks noGrp="1"/>
          </p:cNvSpPr>
          <p:nvPr>
            <p:ph type="body" sz="quarter" idx="17"/>
          </p:nvPr>
        </p:nvSpPr>
        <p:spPr/>
        <p:txBody>
          <a:bodyPr/>
          <a:lstStyle/>
          <a:p>
            <a:r>
              <a:rPr lang="nl-BE" b="1" dirty="0"/>
              <a:t>First man on </a:t>
            </a:r>
            <a:r>
              <a:rPr lang="nl-BE" b="1" dirty="0" err="1"/>
              <a:t>the</a:t>
            </a:r>
            <a:r>
              <a:rPr lang="nl-BE" b="1" dirty="0"/>
              <a:t> </a:t>
            </a:r>
            <a:r>
              <a:rPr lang="nl-BE" b="1" dirty="0" err="1"/>
              <a:t>moon</a:t>
            </a:r>
            <a:endParaRPr lang="nl-BE" dirty="0"/>
          </a:p>
          <a:p>
            <a:pPr algn="just"/>
            <a:r>
              <a:rPr lang="nl-BE" sz="3200" dirty="0"/>
              <a:t>Neil </a:t>
            </a:r>
            <a:r>
              <a:rPr lang="nl-BE" sz="3200" dirty="0" err="1"/>
              <a:t>Alden</a:t>
            </a:r>
            <a:r>
              <a:rPr lang="nl-BE" sz="3200" dirty="0"/>
              <a:t> Armstrong was born on 5 August 1930. Ever </a:t>
            </a:r>
            <a:r>
              <a:rPr lang="nl-BE" sz="3200" dirty="0" err="1"/>
              <a:t>since</a:t>
            </a:r>
            <a:r>
              <a:rPr lang="nl-BE" sz="3200" dirty="0"/>
              <a:t> he was </a:t>
            </a:r>
            <a:r>
              <a:rPr lang="nl-BE" sz="3200" dirty="0" err="1"/>
              <a:t>little</a:t>
            </a:r>
            <a:r>
              <a:rPr lang="nl-BE" sz="3200" dirty="0"/>
              <a:t>, he had a keen interest in </a:t>
            </a:r>
            <a:r>
              <a:rPr lang="nl-BE" sz="3200" dirty="0" err="1"/>
              <a:t>all</a:t>
            </a:r>
            <a:r>
              <a:rPr lang="nl-BE" sz="3200" dirty="0"/>
              <a:t> </a:t>
            </a:r>
            <a:r>
              <a:rPr lang="nl-BE" sz="3200" dirty="0" err="1"/>
              <a:t>things</a:t>
            </a:r>
            <a:r>
              <a:rPr lang="nl-BE" sz="3200" dirty="0"/>
              <a:t> </a:t>
            </a:r>
            <a:r>
              <a:rPr lang="nl-BE" sz="3200" dirty="0" err="1"/>
              <a:t>flying</a:t>
            </a:r>
            <a:r>
              <a:rPr lang="nl-BE" sz="3200" dirty="0"/>
              <a:t>. </a:t>
            </a:r>
            <a:r>
              <a:rPr lang="nl-BE" sz="3200" dirty="0" err="1"/>
              <a:t>So</a:t>
            </a:r>
            <a:r>
              <a:rPr lang="nl-BE" sz="3200" dirty="0"/>
              <a:t> </a:t>
            </a:r>
            <a:r>
              <a:rPr lang="nl-BE" sz="3200" dirty="0" err="1"/>
              <a:t>it</a:t>
            </a:r>
            <a:r>
              <a:rPr lang="nl-BE" sz="3200" dirty="0"/>
              <a:t> </a:t>
            </a:r>
            <a:r>
              <a:rPr lang="nl-BE" sz="3200" dirty="0" err="1"/>
              <a:t>surprised</a:t>
            </a:r>
            <a:r>
              <a:rPr lang="nl-BE" sz="3200" dirty="0"/>
              <a:t> no </a:t>
            </a:r>
            <a:r>
              <a:rPr lang="nl-BE" sz="3200" dirty="0" err="1"/>
              <a:t>one</a:t>
            </a:r>
            <a:r>
              <a:rPr lang="nl-BE" sz="3200" dirty="0"/>
              <a:t> </a:t>
            </a:r>
            <a:r>
              <a:rPr lang="nl-BE" sz="3200" dirty="0" err="1"/>
              <a:t>that</a:t>
            </a:r>
            <a:r>
              <a:rPr lang="nl-BE" sz="3200" dirty="0"/>
              <a:t> he </a:t>
            </a:r>
            <a:r>
              <a:rPr lang="nl-BE" sz="3200" dirty="0" err="1"/>
              <a:t>became</a:t>
            </a:r>
            <a:r>
              <a:rPr lang="nl-BE" sz="3200" dirty="0"/>
              <a:t> a pilot in </a:t>
            </a:r>
            <a:r>
              <a:rPr lang="nl-BE" sz="3200" dirty="0" err="1"/>
              <a:t>the</a:t>
            </a:r>
            <a:r>
              <a:rPr lang="nl-BE" sz="3200" dirty="0"/>
              <a:t> US </a:t>
            </a:r>
            <a:r>
              <a:rPr lang="nl-BE" sz="3200" dirty="0" err="1"/>
              <a:t>Navy</a:t>
            </a:r>
            <a:r>
              <a:rPr lang="nl-BE" sz="3200" dirty="0"/>
              <a:t> in 1950. </a:t>
            </a:r>
            <a:r>
              <a:rPr lang="nl-BE" sz="3200" dirty="0" err="1"/>
              <a:t>Twelve</a:t>
            </a:r>
            <a:r>
              <a:rPr lang="nl-BE" sz="3200" dirty="0"/>
              <a:t> </a:t>
            </a:r>
            <a:r>
              <a:rPr lang="nl-BE" sz="3200" dirty="0" err="1"/>
              <a:t>years</a:t>
            </a:r>
            <a:r>
              <a:rPr lang="nl-BE" sz="3200" dirty="0"/>
              <a:t> later, in 1962, he </a:t>
            </a:r>
            <a:r>
              <a:rPr lang="nl-BE" sz="3200" dirty="0" err="1"/>
              <a:t>became</a:t>
            </a:r>
            <a:r>
              <a:rPr lang="nl-BE" sz="3200" dirty="0"/>
              <a:t> </a:t>
            </a:r>
            <a:r>
              <a:rPr lang="nl-BE" sz="3200" dirty="0" err="1"/>
              <a:t>an</a:t>
            </a:r>
            <a:r>
              <a:rPr lang="nl-BE" sz="3200" dirty="0"/>
              <a:t> astronaut. In </a:t>
            </a:r>
            <a:r>
              <a:rPr lang="nl-BE" sz="3200" dirty="0" err="1"/>
              <a:t>March</a:t>
            </a:r>
            <a:r>
              <a:rPr lang="nl-BE" sz="3200" dirty="0"/>
              <a:t> 1966, he was put in charge of </a:t>
            </a:r>
            <a:r>
              <a:rPr lang="nl-BE" sz="3200" dirty="0" err="1"/>
              <a:t>the</a:t>
            </a:r>
            <a:r>
              <a:rPr lang="nl-BE" sz="3200" dirty="0"/>
              <a:t> Gemini 8 mission, </a:t>
            </a:r>
            <a:r>
              <a:rPr lang="nl-BE" sz="3200" dirty="0" err="1"/>
              <a:t>which</a:t>
            </a:r>
            <a:r>
              <a:rPr lang="nl-BE" sz="3200" dirty="0"/>
              <a:t> </a:t>
            </a:r>
            <a:r>
              <a:rPr lang="nl-BE" sz="3200" dirty="0" err="1"/>
              <a:t>unfortunately</a:t>
            </a:r>
            <a:r>
              <a:rPr lang="nl-BE" sz="3200" dirty="0"/>
              <a:t> was </a:t>
            </a:r>
            <a:r>
              <a:rPr lang="nl-BE" sz="3200" dirty="0" err="1"/>
              <a:t>aborted</a:t>
            </a:r>
            <a:r>
              <a:rPr lang="nl-BE" sz="3200" dirty="0"/>
              <a:t> </a:t>
            </a:r>
            <a:r>
              <a:rPr lang="nl-BE" sz="3200" dirty="0" err="1"/>
              <a:t>early</a:t>
            </a:r>
            <a:r>
              <a:rPr lang="nl-BE" sz="3200" dirty="0"/>
              <a:t> </a:t>
            </a:r>
            <a:r>
              <a:rPr lang="nl-BE" sz="3200" dirty="0" err="1"/>
              <a:t>due</a:t>
            </a:r>
            <a:r>
              <a:rPr lang="nl-BE" sz="3200" dirty="0"/>
              <a:t> </a:t>
            </a:r>
            <a:r>
              <a:rPr lang="nl-BE" sz="3200" dirty="0" err="1"/>
              <a:t>to</a:t>
            </a:r>
            <a:r>
              <a:rPr lang="nl-BE" sz="3200" dirty="0"/>
              <a:t> </a:t>
            </a:r>
            <a:r>
              <a:rPr lang="nl-BE" sz="3200" dirty="0" err="1"/>
              <a:t>fuel</a:t>
            </a:r>
            <a:r>
              <a:rPr lang="nl-BE" sz="3200" dirty="0"/>
              <a:t> </a:t>
            </a:r>
            <a:r>
              <a:rPr lang="nl-BE" sz="3200" dirty="0" err="1"/>
              <a:t>problems</a:t>
            </a:r>
            <a:r>
              <a:rPr lang="nl-BE" sz="3200" dirty="0"/>
              <a:t>. The goal of Gemini project was </a:t>
            </a:r>
            <a:r>
              <a:rPr lang="nl-BE" sz="3200" dirty="0" err="1"/>
              <a:t>to</a:t>
            </a:r>
            <a:r>
              <a:rPr lang="nl-BE" sz="3200" dirty="0"/>
              <a:t> link </a:t>
            </a:r>
            <a:r>
              <a:rPr lang="nl-BE" sz="3200" dirty="0" err="1"/>
              <a:t>spacecraft</a:t>
            </a:r>
            <a:r>
              <a:rPr lang="nl-BE" sz="3200" dirty="0"/>
              <a:t> in </a:t>
            </a:r>
            <a:r>
              <a:rPr lang="nl-BE" sz="3200" dirty="0" err="1"/>
              <a:t>space</a:t>
            </a:r>
            <a:r>
              <a:rPr lang="nl-BE" sz="3200" dirty="0"/>
              <a:t>. Later, Armstrong was </a:t>
            </a:r>
            <a:r>
              <a:rPr lang="nl-BE" sz="3200" dirty="0" err="1"/>
              <a:t>added</a:t>
            </a:r>
            <a:r>
              <a:rPr lang="nl-BE" sz="3200" dirty="0"/>
              <a:t> </a:t>
            </a:r>
            <a:r>
              <a:rPr lang="nl-BE" sz="3200" dirty="0" err="1"/>
              <a:t>to</a:t>
            </a:r>
            <a:r>
              <a:rPr lang="nl-BE" sz="3200" dirty="0"/>
              <a:t> </a:t>
            </a:r>
            <a:r>
              <a:rPr lang="nl-BE" sz="3200" dirty="0" err="1"/>
              <a:t>the</a:t>
            </a:r>
            <a:r>
              <a:rPr lang="nl-BE" sz="3200" dirty="0"/>
              <a:t> Apollo project </a:t>
            </a:r>
            <a:r>
              <a:rPr lang="nl-BE" sz="3200" dirty="0" err="1"/>
              <a:t>which</a:t>
            </a:r>
            <a:r>
              <a:rPr lang="nl-BE" sz="3200" dirty="0"/>
              <a:t> </a:t>
            </a:r>
            <a:r>
              <a:rPr lang="nl-BE" sz="3200" dirty="0" err="1"/>
              <a:t>aimed</a:t>
            </a:r>
            <a:r>
              <a:rPr lang="nl-BE" sz="3200" dirty="0"/>
              <a:t> </a:t>
            </a:r>
            <a:r>
              <a:rPr lang="nl-BE" sz="3200" dirty="0" err="1"/>
              <a:t>to</a:t>
            </a:r>
            <a:r>
              <a:rPr lang="nl-BE" sz="3200" dirty="0"/>
              <a:t> take </a:t>
            </a:r>
            <a:r>
              <a:rPr lang="nl-BE" sz="3200" dirty="0" err="1"/>
              <a:t>humans</a:t>
            </a:r>
            <a:r>
              <a:rPr lang="nl-BE" sz="3200" dirty="0"/>
              <a:t> </a:t>
            </a:r>
            <a:r>
              <a:rPr lang="nl-BE" sz="3200" dirty="0" err="1"/>
              <a:t>to</a:t>
            </a:r>
            <a:r>
              <a:rPr lang="nl-BE" sz="3200" dirty="0"/>
              <a:t> </a:t>
            </a:r>
            <a:r>
              <a:rPr lang="nl-BE" sz="3200" dirty="0" err="1"/>
              <a:t>the</a:t>
            </a:r>
            <a:r>
              <a:rPr lang="nl-BE" sz="3200" dirty="0"/>
              <a:t> </a:t>
            </a:r>
            <a:r>
              <a:rPr lang="nl-BE" sz="3200" dirty="0" err="1"/>
              <a:t>moon</a:t>
            </a:r>
            <a:r>
              <a:rPr lang="nl-BE" sz="3200" dirty="0"/>
              <a:t>. In </a:t>
            </a:r>
            <a:r>
              <a:rPr lang="nl-BE" sz="3200" dirty="0" err="1"/>
              <a:t>July</a:t>
            </a:r>
            <a:r>
              <a:rPr lang="nl-BE" sz="3200" dirty="0"/>
              <a:t> 1969, he was put in charge of </a:t>
            </a:r>
            <a:r>
              <a:rPr lang="nl-BE" sz="3200" dirty="0" err="1"/>
              <a:t>the</a:t>
            </a:r>
            <a:r>
              <a:rPr lang="nl-BE" sz="3200" dirty="0"/>
              <a:t> Apollo 11 mission </a:t>
            </a:r>
            <a:r>
              <a:rPr lang="nl-BE" sz="3200" dirty="0" err="1"/>
              <a:t>to</a:t>
            </a:r>
            <a:r>
              <a:rPr lang="nl-BE" sz="3200" dirty="0"/>
              <a:t> </a:t>
            </a:r>
            <a:r>
              <a:rPr lang="nl-BE" sz="3200" dirty="0" err="1"/>
              <a:t>bring</a:t>
            </a:r>
            <a:r>
              <a:rPr lang="nl-BE" sz="3200" dirty="0"/>
              <a:t> </a:t>
            </a:r>
            <a:r>
              <a:rPr lang="nl-BE" sz="3200" dirty="0" err="1"/>
              <a:t>the</a:t>
            </a:r>
            <a:r>
              <a:rPr lang="nl-BE" sz="3200" dirty="0"/>
              <a:t> first human </a:t>
            </a:r>
            <a:r>
              <a:rPr lang="nl-BE" sz="3200" dirty="0" err="1"/>
              <a:t>to</a:t>
            </a:r>
            <a:r>
              <a:rPr lang="nl-BE" sz="3200" dirty="0"/>
              <a:t> </a:t>
            </a:r>
            <a:r>
              <a:rPr lang="nl-BE" sz="3200" dirty="0" err="1"/>
              <a:t>the</a:t>
            </a:r>
            <a:r>
              <a:rPr lang="nl-BE" sz="3200" dirty="0"/>
              <a:t> </a:t>
            </a:r>
            <a:r>
              <a:rPr lang="nl-BE" sz="3200" dirty="0" err="1"/>
              <a:t>moon</a:t>
            </a:r>
            <a:r>
              <a:rPr lang="nl-BE" sz="3200" dirty="0"/>
              <a:t>. </a:t>
            </a:r>
            <a:r>
              <a:rPr lang="nl-BE" sz="3200" dirty="0" err="1"/>
              <a:t>Together</a:t>
            </a:r>
            <a:r>
              <a:rPr lang="nl-BE" sz="3200" dirty="0"/>
              <a:t> </a:t>
            </a:r>
            <a:r>
              <a:rPr lang="nl-BE" sz="3200" dirty="0" err="1"/>
              <a:t>with</a:t>
            </a:r>
            <a:r>
              <a:rPr lang="nl-BE" sz="3200" dirty="0"/>
              <a:t> Edwin Aldrin </a:t>
            </a:r>
            <a:r>
              <a:rPr lang="nl-BE" sz="3200" dirty="0" err="1"/>
              <a:t>and</a:t>
            </a:r>
            <a:r>
              <a:rPr lang="nl-BE" sz="3200" dirty="0"/>
              <a:t> Michael Collins, he </a:t>
            </a:r>
            <a:r>
              <a:rPr lang="nl-BE" sz="3200" dirty="0" err="1"/>
              <a:t>flew</a:t>
            </a:r>
            <a:r>
              <a:rPr lang="nl-BE" sz="3200" dirty="0"/>
              <a:t> </a:t>
            </a:r>
            <a:r>
              <a:rPr lang="nl-BE" sz="3200" dirty="0" err="1"/>
              <a:t>into</a:t>
            </a:r>
            <a:r>
              <a:rPr lang="nl-BE" sz="3200" dirty="0"/>
              <a:t> </a:t>
            </a:r>
            <a:r>
              <a:rPr lang="nl-BE" sz="3200" dirty="0" err="1"/>
              <a:t>space</a:t>
            </a:r>
            <a:r>
              <a:rPr lang="nl-BE" sz="3200" dirty="0"/>
              <a:t> on 16 </a:t>
            </a:r>
            <a:r>
              <a:rPr lang="nl-BE" sz="3200" dirty="0" err="1"/>
              <a:t>July</a:t>
            </a:r>
            <a:r>
              <a:rPr lang="nl-BE" sz="3200" dirty="0"/>
              <a:t> 1969 </a:t>
            </a:r>
            <a:r>
              <a:rPr lang="nl-BE" sz="3200" dirty="0" err="1"/>
              <a:t>and</a:t>
            </a:r>
            <a:r>
              <a:rPr lang="nl-BE" sz="3200" dirty="0"/>
              <a:t> five </a:t>
            </a:r>
            <a:r>
              <a:rPr lang="nl-BE" sz="3200" dirty="0" err="1"/>
              <a:t>days</a:t>
            </a:r>
            <a:r>
              <a:rPr lang="nl-BE" sz="3200" dirty="0"/>
              <a:t> later </a:t>
            </a:r>
            <a:r>
              <a:rPr lang="nl-BE" sz="3200" dirty="0" err="1"/>
              <a:t>became</a:t>
            </a:r>
            <a:r>
              <a:rPr lang="nl-BE" sz="3200" dirty="0"/>
              <a:t> </a:t>
            </a:r>
            <a:r>
              <a:rPr lang="nl-BE" sz="3200" dirty="0" err="1"/>
              <a:t>the</a:t>
            </a:r>
            <a:r>
              <a:rPr lang="nl-BE" sz="3200" dirty="0"/>
              <a:t> first human </a:t>
            </a:r>
            <a:r>
              <a:rPr lang="nl-BE" sz="3200" dirty="0" err="1"/>
              <a:t>to</a:t>
            </a:r>
            <a:r>
              <a:rPr lang="nl-BE" sz="3200" dirty="0"/>
              <a:t> set </a:t>
            </a:r>
            <a:r>
              <a:rPr lang="nl-BE" sz="3200" dirty="0" err="1"/>
              <a:t>foot</a:t>
            </a:r>
            <a:r>
              <a:rPr lang="nl-BE" sz="3200" dirty="0"/>
              <a:t> on </a:t>
            </a:r>
            <a:r>
              <a:rPr lang="nl-BE" sz="3200" dirty="0" err="1"/>
              <a:t>the</a:t>
            </a:r>
            <a:r>
              <a:rPr lang="nl-BE" sz="3200" dirty="0"/>
              <a:t> </a:t>
            </a:r>
            <a:r>
              <a:rPr lang="nl-BE" sz="3200" dirty="0" err="1"/>
              <a:t>moon</a:t>
            </a:r>
            <a:r>
              <a:rPr lang="nl-BE" sz="3200" dirty="0"/>
              <a:t>. As he </a:t>
            </a:r>
            <a:r>
              <a:rPr lang="nl-BE" sz="3200" dirty="0" err="1"/>
              <a:t>descended</a:t>
            </a:r>
            <a:r>
              <a:rPr lang="nl-BE" sz="3200" dirty="0"/>
              <a:t> </a:t>
            </a:r>
            <a:r>
              <a:rPr lang="nl-BE" sz="3200" dirty="0" err="1"/>
              <a:t>the</a:t>
            </a:r>
            <a:r>
              <a:rPr lang="nl-BE" sz="3200" dirty="0"/>
              <a:t> </a:t>
            </a:r>
            <a:r>
              <a:rPr lang="nl-BE" sz="3200" dirty="0" err="1"/>
              <a:t>stairs</a:t>
            </a:r>
            <a:r>
              <a:rPr lang="nl-BE" sz="3200" dirty="0"/>
              <a:t> of </a:t>
            </a:r>
            <a:r>
              <a:rPr lang="nl-BE" sz="3200" dirty="0" err="1"/>
              <a:t>the</a:t>
            </a:r>
            <a:r>
              <a:rPr lang="nl-BE" sz="3200" dirty="0"/>
              <a:t> </a:t>
            </a:r>
            <a:r>
              <a:rPr lang="nl-BE" sz="3200" dirty="0" err="1"/>
              <a:t>lunar</a:t>
            </a:r>
            <a:r>
              <a:rPr lang="nl-BE" sz="3200" dirty="0"/>
              <a:t> </a:t>
            </a:r>
            <a:r>
              <a:rPr lang="nl-BE" sz="3200" dirty="0" err="1"/>
              <a:t>lander</a:t>
            </a:r>
            <a:r>
              <a:rPr lang="nl-BE" sz="3200" dirty="0"/>
              <a:t>, he </a:t>
            </a:r>
            <a:r>
              <a:rPr lang="nl-BE" sz="3200" dirty="0" err="1"/>
              <a:t>spoke</a:t>
            </a:r>
            <a:r>
              <a:rPr lang="nl-BE" sz="3200" dirty="0"/>
              <a:t> </a:t>
            </a:r>
            <a:r>
              <a:rPr lang="nl-BE" sz="3200" dirty="0" err="1"/>
              <a:t>the</a:t>
            </a:r>
            <a:r>
              <a:rPr lang="nl-BE" sz="3200" dirty="0"/>
              <a:t> </a:t>
            </a:r>
            <a:r>
              <a:rPr lang="nl-BE" sz="3200" dirty="0" err="1"/>
              <a:t>historic</a:t>
            </a:r>
            <a:r>
              <a:rPr lang="nl-BE" sz="3200" dirty="0"/>
              <a:t> </a:t>
            </a:r>
            <a:r>
              <a:rPr lang="nl-BE" sz="3200" dirty="0" err="1"/>
              <a:t>words</a:t>
            </a:r>
            <a:r>
              <a:rPr lang="nl-BE" sz="3200" dirty="0"/>
              <a:t>: ‘</a:t>
            </a:r>
            <a:r>
              <a:rPr lang="nl-BE" sz="3200" dirty="0" err="1"/>
              <a:t>That’s</a:t>
            </a:r>
            <a:r>
              <a:rPr lang="nl-BE" sz="3200" dirty="0"/>
              <a:t> </a:t>
            </a:r>
            <a:r>
              <a:rPr lang="nl-BE" sz="3200" dirty="0" err="1"/>
              <a:t>one</a:t>
            </a:r>
            <a:r>
              <a:rPr lang="nl-BE" sz="3200" dirty="0"/>
              <a:t> small step </a:t>
            </a:r>
            <a:r>
              <a:rPr lang="nl-BE" sz="3200" dirty="0" err="1"/>
              <a:t>for</a:t>
            </a:r>
            <a:r>
              <a:rPr lang="nl-BE" sz="3200" dirty="0"/>
              <a:t> man, </a:t>
            </a:r>
            <a:r>
              <a:rPr lang="nl-BE" sz="3200" dirty="0" err="1"/>
              <a:t>one</a:t>
            </a:r>
            <a:r>
              <a:rPr lang="nl-BE" sz="3200" dirty="0"/>
              <a:t> </a:t>
            </a:r>
            <a:r>
              <a:rPr lang="nl-BE" sz="3200" dirty="0" err="1"/>
              <a:t>giant</a:t>
            </a:r>
            <a:r>
              <a:rPr lang="nl-BE" sz="3200" dirty="0"/>
              <a:t> </a:t>
            </a:r>
            <a:r>
              <a:rPr lang="nl-BE" sz="3200" dirty="0" err="1"/>
              <a:t>leap</a:t>
            </a:r>
            <a:r>
              <a:rPr lang="nl-BE" sz="3200" dirty="0"/>
              <a:t> </a:t>
            </a:r>
            <a:r>
              <a:rPr lang="nl-BE" sz="3200" dirty="0" err="1"/>
              <a:t>for</a:t>
            </a:r>
            <a:r>
              <a:rPr lang="nl-BE" sz="3200" dirty="0"/>
              <a:t> </a:t>
            </a:r>
            <a:r>
              <a:rPr lang="nl-BE" sz="3200" dirty="0" err="1"/>
              <a:t>mankind</a:t>
            </a:r>
            <a:r>
              <a:rPr lang="nl-BE" sz="3200" dirty="0"/>
              <a:t>’.</a:t>
            </a:r>
            <a:endParaRPr lang="en-GB" sz="3200" dirty="0"/>
          </a:p>
        </p:txBody>
      </p:sp>
      <p:sp>
        <p:nvSpPr>
          <p:cNvPr id="3" name="Titel 2">
            <a:extLst>
              <a:ext uri="{FF2B5EF4-FFF2-40B4-BE49-F238E27FC236}">
                <a16:creationId xmlns:a16="http://schemas.microsoft.com/office/drawing/2014/main" id="{DD6E0AD2-4FF6-F8AF-04A1-E5B22D087C60}"/>
              </a:ext>
            </a:extLst>
          </p:cNvPr>
          <p:cNvSpPr>
            <a:spLocks noGrp="1"/>
          </p:cNvSpPr>
          <p:nvPr>
            <p:ph type="title"/>
          </p:nvPr>
        </p:nvSpPr>
        <p:spPr/>
        <p:txBody>
          <a:bodyPr/>
          <a:lstStyle/>
          <a:p>
            <a:r>
              <a:rPr lang="nl-BE" sz="4000" dirty="0" err="1"/>
              <a:t>Exercise</a:t>
            </a:r>
            <a:r>
              <a:rPr lang="nl-BE" sz="4000" dirty="0"/>
              <a:t>: </a:t>
            </a:r>
            <a:r>
              <a:rPr lang="nl-BE" sz="4000" dirty="0" err="1"/>
              <a:t>read</a:t>
            </a:r>
            <a:r>
              <a:rPr lang="nl-BE" sz="4000" dirty="0"/>
              <a:t> </a:t>
            </a:r>
            <a:r>
              <a:rPr lang="nl-BE" sz="4000" dirty="0" err="1"/>
              <a:t>carefully</a:t>
            </a:r>
            <a:r>
              <a:rPr lang="nl-BE" sz="4000" dirty="0"/>
              <a:t> </a:t>
            </a:r>
            <a:r>
              <a:rPr lang="nl-BE" sz="4000" dirty="0" err="1"/>
              <a:t>and</a:t>
            </a:r>
            <a:r>
              <a:rPr lang="nl-BE" sz="4000" dirty="0"/>
              <a:t> diagram (1/2)</a:t>
            </a:r>
          </a:p>
        </p:txBody>
      </p:sp>
      <p:sp>
        <p:nvSpPr>
          <p:cNvPr id="4" name="Tijdelijke aanduiding voor voettekst 3">
            <a:extLst>
              <a:ext uri="{FF2B5EF4-FFF2-40B4-BE49-F238E27FC236}">
                <a16:creationId xmlns:a16="http://schemas.microsoft.com/office/drawing/2014/main" id="{597F3CAE-66A7-28EE-7038-DA5299BE9437}"/>
              </a:ext>
            </a:extLst>
          </p:cNvPr>
          <p:cNvSpPr>
            <a:spLocks noGrp="1"/>
          </p:cNvSpPr>
          <p:nvPr>
            <p:ph type="ftr" sz="quarter" idx="11"/>
          </p:nvPr>
        </p:nvSpPr>
        <p:spPr/>
        <p:txBody>
          <a:bodyPr/>
          <a:lstStyle/>
          <a:p>
            <a:r>
              <a:rPr lang="nl-BE"/>
              <a:t>Leerstof verwerken</a:t>
            </a:r>
          </a:p>
        </p:txBody>
      </p:sp>
      <p:sp>
        <p:nvSpPr>
          <p:cNvPr id="5" name="Tijdelijke aanduiding voor dianummer 4">
            <a:extLst>
              <a:ext uri="{FF2B5EF4-FFF2-40B4-BE49-F238E27FC236}">
                <a16:creationId xmlns:a16="http://schemas.microsoft.com/office/drawing/2014/main" id="{28BDCB48-9E39-21BF-5B1A-C63486564FFC}"/>
              </a:ext>
            </a:extLst>
          </p:cNvPr>
          <p:cNvSpPr>
            <a:spLocks noGrp="1"/>
          </p:cNvSpPr>
          <p:nvPr>
            <p:ph type="sldNum" sz="quarter" idx="12"/>
          </p:nvPr>
        </p:nvSpPr>
        <p:spPr/>
        <p:txBody>
          <a:bodyPr/>
          <a:lstStyle/>
          <a:p>
            <a:fld id="{B7527A74-2D87-4307-9531-5A57D9647EEB}" type="slidenum">
              <a:rPr lang="nl-BE" smtClean="0"/>
              <a:pPr/>
              <a:t>16</a:t>
            </a:fld>
            <a:endParaRPr lang="nl-BE"/>
          </a:p>
        </p:txBody>
      </p:sp>
    </p:spTree>
    <p:extLst>
      <p:ext uri="{BB962C8B-B14F-4D97-AF65-F5344CB8AC3E}">
        <p14:creationId xmlns:p14="http://schemas.microsoft.com/office/powerpoint/2010/main" val="3038396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6BDC47C-F04E-47E7-2EA6-E2670404FD0A}"/>
              </a:ext>
            </a:extLst>
          </p:cNvPr>
          <p:cNvSpPr>
            <a:spLocks noGrp="1"/>
          </p:cNvSpPr>
          <p:nvPr>
            <p:ph type="body" sz="quarter" idx="17"/>
          </p:nvPr>
        </p:nvSpPr>
        <p:spPr/>
        <p:txBody>
          <a:bodyPr/>
          <a:lstStyle/>
          <a:p>
            <a:endParaRPr lang="nl-BE" dirty="0"/>
          </a:p>
        </p:txBody>
      </p:sp>
      <p:sp>
        <p:nvSpPr>
          <p:cNvPr id="3" name="Titel 2">
            <a:extLst>
              <a:ext uri="{FF2B5EF4-FFF2-40B4-BE49-F238E27FC236}">
                <a16:creationId xmlns:a16="http://schemas.microsoft.com/office/drawing/2014/main" id="{405FF358-8CA7-1416-503A-A232F3D84692}"/>
              </a:ext>
            </a:extLst>
          </p:cNvPr>
          <p:cNvSpPr>
            <a:spLocks noGrp="1"/>
          </p:cNvSpPr>
          <p:nvPr>
            <p:ph type="title"/>
          </p:nvPr>
        </p:nvSpPr>
        <p:spPr/>
        <p:txBody>
          <a:bodyPr/>
          <a:lstStyle/>
          <a:p>
            <a:r>
              <a:rPr lang="nl-BE" sz="4400" dirty="0" err="1"/>
              <a:t>Exercise</a:t>
            </a:r>
            <a:r>
              <a:rPr lang="nl-BE" sz="4400" dirty="0"/>
              <a:t>: </a:t>
            </a:r>
            <a:r>
              <a:rPr lang="nl-BE" sz="4400" dirty="0" err="1"/>
              <a:t>read</a:t>
            </a:r>
            <a:r>
              <a:rPr lang="nl-BE" sz="4400" dirty="0"/>
              <a:t> </a:t>
            </a:r>
            <a:r>
              <a:rPr lang="nl-BE" sz="4400" dirty="0" err="1"/>
              <a:t>carefully</a:t>
            </a:r>
            <a:r>
              <a:rPr lang="nl-BE" sz="4400" dirty="0"/>
              <a:t> </a:t>
            </a:r>
            <a:r>
              <a:rPr lang="nl-BE" sz="4400" dirty="0" err="1"/>
              <a:t>and</a:t>
            </a:r>
            <a:r>
              <a:rPr lang="nl-BE" sz="4400" dirty="0"/>
              <a:t> diagram (2/2)</a:t>
            </a:r>
            <a:endParaRPr lang="nl-BE" dirty="0"/>
          </a:p>
        </p:txBody>
      </p:sp>
      <p:sp>
        <p:nvSpPr>
          <p:cNvPr id="8" name="Tijdelijke aanduiding voor voettekst 7">
            <a:extLst>
              <a:ext uri="{FF2B5EF4-FFF2-40B4-BE49-F238E27FC236}">
                <a16:creationId xmlns:a16="http://schemas.microsoft.com/office/drawing/2014/main" id="{3874C12F-E183-B087-4182-1DA72D36491D}"/>
              </a:ext>
            </a:extLst>
          </p:cNvPr>
          <p:cNvSpPr>
            <a:spLocks noGrp="1"/>
          </p:cNvSpPr>
          <p:nvPr>
            <p:ph type="ftr" sz="quarter" idx="11"/>
          </p:nvPr>
        </p:nvSpPr>
        <p:spPr/>
        <p:txBody>
          <a:bodyPr/>
          <a:lstStyle/>
          <a:p>
            <a:r>
              <a:rPr lang="nl-BE"/>
              <a:t>Leerstof verwerken</a:t>
            </a:r>
          </a:p>
        </p:txBody>
      </p:sp>
      <p:sp>
        <p:nvSpPr>
          <p:cNvPr id="9" name="Tijdelijke aanduiding voor dianummer 8">
            <a:extLst>
              <a:ext uri="{FF2B5EF4-FFF2-40B4-BE49-F238E27FC236}">
                <a16:creationId xmlns:a16="http://schemas.microsoft.com/office/drawing/2014/main" id="{2A36F7C2-D198-410D-52D1-198D5A847BAA}"/>
              </a:ext>
            </a:extLst>
          </p:cNvPr>
          <p:cNvSpPr>
            <a:spLocks noGrp="1"/>
          </p:cNvSpPr>
          <p:nvPr>
            <p:ph type="sldNum" sz="quarter" idx="12"/>
          </p:nvPr>
        </p:nvSpPr>
        <p:spPr/>
        <p:txBody>
          <a:bodyPr/>
          <a:lstStyle/>
          <a:p>
            <a:fld id="{B7527A74-2D87-4307-9531-5A57D9647EEB}" type="slidenum">
              <a:rPr lang="nl-BE" smtClean="0"/>
              <a:pPr/>
              <a:t>17</a:t>
            </a:fld>
            <a:endParaRPr lang="nl-BE"/>
          </a:p>
        </p:txBody>
      </p:sp>
      <p:pic>
        <p:nvPicPr>
          <p:cNvPr id="5" name="Afbeelding 4">
            <a:extLst>
              <a:ext uri="{FF2B5EF4-FFF2-40B4-BE49-F238E27FC236}">
                <a16:creationId xmlns:a16="http://schemas.microsoft.com/office/drawing/2014/main" id="{EBBBFEDA-D1A5-C305-9A53-996C15FD3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692" y="2156644"/>
            <a:ext cx="16408440" cy="6499313"/>
          </a:xfrm>
          <a:prstGeom prst="rect">
            <a:avLst/>
          </a:prstGeom>
        </p:spPr>
      </p:pic>
    </p:spTree>
    <p:extLst>
      <p:ext uri="{BB962C8B-B14F-4D97-AF65-F5344CB8AC3E}">
        <p14:creationId xmlns:p14="http://schemas.microsoft.com/office/powerpoint/2010/main" val="33456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A322427-E7F8-FD1F-F9DE-E409892FEEE1}"/>
              </a:ext>
            </a:extLst>
          </p:cNvPr>
          <p:cNvSpPr>
            <a:spLocks noGrp="1"/>
          </p:cNvSpPr>
          <p:nvPr>
            <p:ph type="body" sz="quarter" idx="17"/>
          </p:nvPr>
        </p:nvSpPr>
        <p:spPr/>
        <p:txBody>
          <a:bodyPr/>
          <a:lstStyle/>
          <a:p>
            <a:endParaRPr lang="nl-BE"/>
          </a:p>
        </p:txBody>
      </p:sp>
      <p:sp>
        <p:nvSpPr>
          <p:cNvPr id="3" name="Titel 2">
            <a:extLst>
              <a:ext uri="{FF2B5EF4-FFF2-40B4-BE49-F238E27FC236}">
                <a16:creationId xmlns:a16="http://schemas.microsoft.com/office/drawing/2014/main" id="{9D499BA7-C963-CF4E-5241-C925BCC01503}"/>
              </a:ext>
            </a:extLst>
          </p:cNvPr>
          <p:cNvSpPr>
            <a:spLocks noGrp="1"/>
          </p:cNvSpPr>
          <p:nvPr>
            <p:ph type="title"/>
          </p:nvPr>
        </p:nvSpPr>
        <p:spPr/>
        <p:txBody>
          <a:bodyPr/>
          <a:lstStyle/>
          <a:p>
            <a:r>
              <a:rPr lang="nl-BE" sz="4000" dirty="0" err="1"/>
              <a:t>Summing</a:t>
            </a:r>
            <a:r>
              <a:rPr lang="nl-BE" sz="4000" dirty="0"/>
              <a:t> up: processing </a:t>
            </a:r>
            <a:r>
              <a:rPr lang="nl-BE" sz="4000" dirty="0" err="1"/>
              <a:t>learning</a:t>
            </a:r>
            <a:endParaRPr lang="nl-BE" sz="4000" dirty="0"/>
          </a:p>
        </p:txBody>
      </p:sp>
      <p:pic>
        <p:nvPicPr>
          <p:cNvPr id="5" name="Onlinemedia 5" title="How to increase your learning skills?">
            <a:hlinkClick r:id="" action="ppaction://media"/>
            <a:extLst>
              <a:ext uri="{FF2B5EF4-FFF2-40B4-BE49-F238E27FC236}">
                <a16:creationId xmlns:a16="http://schemas.microsoft.com/office/drawing/2014/main" id="{F06AEB05-F498-96BB-0A21-2E4AC577DF76}"/>
              </a:ext>
            </a:extLst>
          </p:cNvPr>
          <p:cNvPicPr>
            <a:picLocks noRot="1" noChangeAspect="1"/>
          </p:cNvPicPr>
          <p:nvPr>
            <a:videoFile r:link="rId1"/>
          </p:nvPr>
        </p:nvPicPr>
        <p:blipFill>
          <a:blip r:embed="rId4"/>
          <a:stretch>
            <a:fillRect/>
          </a:stretch>
        </p:blipFill>
        <p:spPr>
          <a:xfrm>
            <a:off x="998693" y="1746717"/>
            <a:ext cx="13440000" cy="7560000"/>
          </a:xfrm>
          <a:prstGeom prst="rect">
            <a:avLst/>
          </a:prstGeom>
        </p:spPr>
      </p:pic>
      <p:sp>
        <p:nvSpPr>
          <p:cNvPr id="4" name="Tijdelijke aanduiding voor voettekst 3">
            <a:extLst>
              <a:ext uri="{FF2B5EF4-FFF2-40B4-BE49-F238E27FC236}">
                <a16:creationId xmlns:a16="http://schemas.microsoft.com/office/drawing/2014/main" id="{D57CB8D9-1598-873C-3A1F-E674F0459220}"/>
              </a:ext>
            </a:extLst>
          </p:cNvPr>
          <p:cNvSpPr>
            <a:spLocks noGrp="1"/>
          </p:cNvSpPr>
          <p:nvPr>
            <p:ph type="ftr" sz="quarter" idx="11"/>
          </p:nvPr>
        </p:nvSpPr>
        <p:spPr/>
        <p:txBody>
          <a:bodyPr/>
          <a:lstStyle/>
          <a:p>
            <a:r>
              <a:rPr lang="nl-BE"/>
              <a:t>Leerstof verwerken</a:t>
            </a:r>
          </a:p>
        </p:txBody>
      </p:sp>
      <p:sp>
        <p:nvSpPr>
          <p:cNvPr id="6" name="Tijdelijke aanduiding voor dianummer 5">
            <a:extLst>
              <a:ext uri="{FF2B5EF4-FFF2-40B4-BE49-F238E27FC236}">
                <a16:creationId xmlns:a16="http://schemas.microsoft.com/office/drawing/2014/main" id="{0A8532D1-DAAB-6D0A-1923-B8574422F02D}"/>
              </a:ext>
            </a:extLst>
          </p:cNvPr>
          <p:cNvSpPr>
            <a:spLocks noGrp="1"/>
          </p:cNvSpPr>
          <p:nvPr>
            <p:ph type="sldNum" sz="quarter" idx="12"/>
          </p:nvPr>
        </p:nvSpPr>
        <p:spPr/>
        <p:txBody>
          <a:bodyPr/>
          <a:lstStyle/>
          <a:p>
            <a:fld id="{B7527A74-2D87-4307-9531-5A57D9647EEB}" type="slidenum">
              <a:rPr lang="nl-BE" smtClean="0"/>
              <a:pPr/>
              <a:t>18</a:t>
            </a:fld>
            <a:endParaRPr lang="nl-BE"/>
          </a:p>
        </p:txBody>
      </p:sp>
    </p:spTree>
    <p:extLst>
      <p:ext uri="{BB962C8B-B14F-4D97-AF65-F5344CB8AC3E}">
        <p14:creationId xmlns:p14="http://schemas.microsoft.com/office/powerpoint/2010/main" val="311581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395220C-8ECA-4ABF-9404-64E385538EDC}"/>
              </a:ext>
            </a:extLst>
          </p:cNvPr>
          <p:cNvSpPr>
            <a:spLocks noGrp="1"/>
          </p:cNvSpPr>
          <p:nvPr>
            <p:ph type="body" sz="quarter" idx="17"/>
          </p:nvPr>
        </p:nvSpPr>
        <p:spPr>
          <a:xfrm>
            <a:off x="856185" y="1911387"/>
            <a:ext cx="16575629" cy="6995250"/>
          </a:xfrm>
        </p:spPr>
        <p:txBody>
          <a:bodyPr/>
          <a:lstStyle/>
          <a:p>
            <a:pPr marL="1257300" lvl="1" indent="-571500">
              <a:buFont typeface="+mj-lt"/>
              <a:buAutoNum type="arabicPeriod"/>
              <a:defRPr/>
            </a:pPr>
            <a:r>
              <a:rPr lang="nl-BE" dirty="0">
                <a:solidFill>
                  <a:srgbClr val="000000"/>
                </a:solidFill>
                <a:latin typeface="Calibri" panose="020F0502020204030204"/>
                <a:sym typeface="Wingdings" panose="05000000000000000000" pitchFamily="2" charset="2"/>
              </a:rPr>
              <a:t>Look at </a:t>
            </a:r>
            <a:r>
              <a:rPr lang="nl-BE" dirty="0" err="1">
                <a:solidFill>
                  <a:srgbClr val="000000"/>
                </a:solidFill>
                <a:latin typeface="Calibri" panose="020F0502020204030204"/>
                <a:sym typeface="Wingdings" panose="05000000000000000000" pitchFamily="2" charset="2"/>
              </a:rPr>
              <a:t>the</a:t>
            </a:r>
            <a:r>
              <a:rPr lang="nl-BE" dirty="0">
                <a:solidFill>
                  <a:srgbClr val="000000"/>
                </a:solidFill>
                <a:latin typeface="Calibri" panose="020F0502020204030204"/>
                <a:sym typeface="Wingdings" panose="05000000000000000000" pitchFamily="2" charset="2"/>
              </a:rPr>
              <a:t> </a:t>
            </a:r>
            <a:r>
              <a:rPr lang="nl-BE" dirty="0" err="1">
                <a:solidFill>
                  <a:srgbClr val="000000"/>
                </a:solidFill>
                <a:latin typeface="Calibri" panose="020F0502020204030204"/>
                <a:sym typeface="Wingdings" panose="05000000000000000000" pitchFamily="2" charset="2"/>
              </a:rPr>
              <a:t>structure</a:t>
            </a:r>
            <a:r>
              <a:rPr lang="nl-BE" dirty="0">
                <a:solidFill>
                  <a:srgbClr val="000000"/>
                </a:solidFill>
                <a:latin typeface="Calibri" panose="020F0502020204030204"/>
                <a:sym typeface="Wingdings" panose="05000000000000000000" pitchFamily="2" charset="2"/>
              </a:rPr>
              <a:t> of course or </a:t>
            </a:r>
            <a:r>
              <a:rPr lang="nl-BE" dirty="0" err="1">
                <a:solidFill>
                  <a:srgbClr val="000000"/>
                </a:solidFill>
                <a:latin typeface="Calibri" panose="020F0502020204030204"/>
                <a:sym typeface="Wingdings" panose="05000000000000000000" pitchFamily="2" charset="2"/>
              </a:rPr>
              <a:t>textbook</a:t>
            </a:r>
            <a:r>
              <a:rPr lang="nl-BE" dirty="0">
                <a:solidFill>
                  <a:srgbClr val="000000"/>
                </a:solidFill>
                <a:latin typeface="Calibri" panose="020F0502020204030204"/>
                <a:sym typeface="Wingdings" panose="05000000000000000000" pitchFamily="2" charset="2"/>
              </a:rPr>
              <a:t> first only </a:t>
            </a:r>
            <a:r>
              <a:rPr lang="nl-BE" dirty="0" err="1">
                <a:solidFill>
                  <a:srgbClr val="000000"/>
                </a:solidFill>
                <a:latin typeface="Calibri" panose="020F0502020204030204"/>
                <a:sym typeface="Wingdings" panose="05000000000000000000" pitchFamily="2" charset="2"/>
              </a:rPr>
              <a:t>then</a:t>
            </a:r>
            <a:r>
              <a:rPr lang="nl-BE" dirty="0">
                <a:solidFill>
                  <a:srgbClr val="000000"/>
                </a:solidFill>
                <a:latin typeface="Calibri" panose="020F0502020204030204"/>
                <a:sym typeface="Wingdings" panose="05000000000000000000" pitchFamily="2" charset="2"/>
              </a:rPr>
              <a:t> start reading </a:t>
            </a:r>
            <a:r>
              <a:rPr lang="nl-BE" dirty="0" err="1">
                <a:solidFill>
                  <a:srgbClr val="000000"/>
                </a:solidFill>
                <a:latin typeface="Calibri" panose="020F0502020204030204"/>
                <a:sym typeface="Wingdings" panose="05000000000000000000" pitchFamily="2" charset="2"/>
              </a:rPr>
              <a:t>the</a:t>
            </a:r>
            <a:r>
              <a:rPr lang="nl-BE" dirty="0">
                <a:solidFill>
                  <a:srgbClr val="000000"/>
                </a:solidFill>
                <a:latin typeface="Calibri" panose="020F0502020204030204"/>
                <a:sym typeface="Wingdings" panose="05000000000000000000" pitchFamily="2" charset="2"/>
              </a:rPr>
              <a:t> tekst = </a:t>
            </a:r>
            <a:r>
              <a:rPr lang="nl-BE" b="1" dirty="0">
                <a:solidFill>
                  <a:srgbClr val="FF0000"/>
                </a:solidFill>
                <a:latin typeface="Calibri" panose="020F0502020204030204"/>
                <a:sym typeface="Wingdings" panose="05000000000000000000" pitchFamily="2" charset="2"/>
              </a:rPr>
              <a:t>IDEA STRUCTURE</a:t>
            </a:r>
          </a:p>
          <a:p>
            <a:pPr marL="1943100" lvl="2" indent="-571500">
              <a:buFont typeface="Arial" panose="020B0604020202020204" pitchFamily="34" charset="0"/>
              <a:buChar char="•"/>
              <a:defRPr/>
            </a:pPr>
            <a:r>
              <a:rPr lang="nl-BE" sz="2400" dirty="0" err="1">
                <a:solidFill>
                  <a:srgbClr val="000000"/>
                </a:solidFill>
                <a:latin typeface="Calibri" panose="020F0502020204030204"/>
                <a:sym typeface="Wingdings" panose="05000000000000000000" pitchFamily="2" charset="2"/>
              </a:rPr>
              <a:t>Table</a:t>
            </a:r>
            <a:r>
              <a:rPr lang="nl-BE" sz="2400" dirty="0">
                <a:solidFill>
                  <a:srgbClr val="000000"/>
                </a:solidFill>
                <a:latin typeface="Calibri" panose="020F0502020204030204"/>
                <a:sym typeface="Wingdings" panose="05000000000000000000" pitchFamily="2" charset="2"/>
              </a:rPr>
              <a:t> of contents</a:t>
            </a:r>
          </a:p>
          <a:p>
            <a:pPr marL="1943100" lvl="2" indent="-571500">
              <a:buFont typeface="Arial" panose="020B0604020202020204" pitchFamily="34" charset="0"/>
              <a:buChar char="•"/>
              <a:defRPr/>
            </a:pPr>
            <a:r>
              <a:rPr lang="nl-BE" sz="2400" dirty="0" err="1">
                <a:solidFill>
                  <a:srgbClr val="000000"/>
                </a:solidFill>
                <a:latin typeface="Calibri" panose="020F0502020204030204"/>
                <a:sym typeface="Wingdings" panose="05000000000000000000" pitchFamily="2" charset="2"/>
              </a:rPr>
              <a:t>Objectives</a:t>
            </a:r>
            <a:endParaRPr lang="nl-BE" sz="2400" dirty="0">
              <a:solidFill>
                <a:srgbClr val="000000"/>
              </a:solidFill>
              <a:latin typeface="Calibri" panose="020F0502020204030204"/>
              <a:sym typeface="Wingdings" panose="05000000000000000000" pitchFamily="2" charset="2"/>
            </a:endParaRPr>
          </a:p>
          <a:p>
            <a:pPr marL="1943100" lvl="2" indent="-571500">
              <a:buFont typeface="Arial" panose="020B0604020202020204" pitchFamily="34" charset="0"/>
              <a:buChar char="•"/>
              <a:defRPr/>
            </a:pPr>
            <a:r>
              <a:rPr lang="nl-BE" sz="2400" dirty="0">
                <a:solidFill>
                  <a:srgbClr val="000000"/>
                </a:solidFill>
                <a:latin typeface="Calibri" panose="020F0502020204030204"/>
                <a:sym typeface="Wingdings" panose="05000000000000000000" pitchFamily="2" charset="2"/>
              </a:rPr>
              <a:t>View </a:t>
            </a:r>
            <a:r>
              <a:rPr lang="nl-BE" sz="2400" dirty="0" err="1">
                <a:solidFill>
                  <a:srgbClr val="000000"/>
                </a:solidFill>
                <a:latin typeface="Calibri" panose="020F0502020204030204"/>
                <a:sym typeface="Wingdings" panose="05000000000000000000" pitchFamily="2" charset="2"/>
              </a:rPr>
              <a:t>introduction</a:t>
            </a:r>
            <a:r>
              <a:rPr lang="nl-BE" sz="2400" dirty="0">
                <a:solidFill>
                  <a:srgbClr val="000000"/>
                </a:solidFill>
                <a:latin typeface="Calibri" panose="020F0502020204030204"/>
                <a:sym typeface="Wingdings" panose="05000000000000000000" pitchFamily="2" charset="2"/>
              </a:rPr>
              <a:t> </a:t>
            </a:r>
            <a:r>
              <a:rPr lang="nl-BE" sz="2400" dirty="0" err="1">
                <a:solidFill>
                  <a:srgbClr val="000000"/>
                </a:solidFill>
                <a:latin typeface="Calibri" panose="020F0502020204030204"/>
                <a:sym typeface="Wingdings" panose="05000000000000000000" pitchFamily="2" charset="2"/>
              </a:rPr>
              <a:t>and</a:t>
            </a:r>
            <a:r>
              <a:rPr lang="nl-BE" sz="2400" dirty="0">
                <a:solidFill>
                  <a:srgbClr val="000000"/>
                </a:solidFill>
                <a:latin typeface="Calibri" panose="020F0502020204030204"/>
                <a:sym typeface="Wingdings" panose="05000000000000000000" pitchFamily="2" charset="2"/>
              </a:rPr>
              <a:t> </a:t>
            </a:r>
            <a:r>
              <a:rPr lang="nl-BE" sz="2400" dirty="0" err="1">
                <a:solidFill>
                  <a:srgbClr val="000000"/>
                </a:solidFill>
                <a:latin typeface="Calibri" panose="020F0502020204030204"/>
                <a:sym typeface="Wingdings" panose="05000000000000000000" pitchFamily="2" charset="2"/>
              </a:rPr>
              <a:t>conclusion</a:t>
            </a:r>
            <a:endParaRPr lang="nl-BE" sz="2400" dirty="0">
              <a:solidFill>
                <a:srgbClr val="000000"/>
              </a:solidFill>
              <a:latin typeface="Calibri" panose="020F0502020204030204"/>
              <a:sym typeface="Wingdings" panose="05000000000000000000" pitchFamily="2" charset="2"/>
            </a:endParaRPr>
          </a:p>
          <a:p>
            <a:pPr marL="1257300" lvl="1" indent="-571500">
              <a:buFont typeface="+mj-lt"/>
              <a:buAutoNum type="arabicPeriod"/>
              <a:defRPr/>
            </a:pPr>
            <a:r>
              <a:rPr lang="nl-BE" dirty="0" err="1">
                <a:solidFill>
                  <a:srgbClr val="000000"/>
                </a:solidFill>
                <a:latin typeface="Calibri" panose="020F0502020204030204"/>
                <a:sym typeface="Wingdings" panose="05000000000000000000" pitchFamily="2" charset="2"/>
              </a:rPr>
              <a:t>Then</a:t>
            </a:r>
            <a:r>
              <a:rPr lang="nl-BE" dirty="0">
                <a:solidFill>
                  <a:srgbClr val="000000"/>
                </a:solidFill>
                <a:latin typeface="Calibri" panose="020F0502020204030204"/>
                <a:sym typeface="Wingdings" panose="05000000000000000000" pitchFamily="2" charset="2"/>
              </a:rPr>
              <a:t> review </a:t>
            </a:r>
            <a:r>
              <a:rPr lang="nl-BE" dirty="0" err="1">
                <a:solidFill>
                  <a:srgbClr val="000000"/>
                </a:solidFill>
                <a:latin typeface="Calibri" panose="020F0502020204030204"/>
                <a:sym typeface="Wingdings" panose="05000000000000000000" pitchFamily="2" charset="2"/>
              </a:rPr>
              <a:t>the</a:t>
            </a:r>
            <a:r>
              <a:rPr lang="nl-BE" dirty="0">
                <a:solidFill>
                  <a:srgbClr val="000000"/>
                </a:solidFill>
                <a:latin typeface="Calibri" panose="020F0502020204030204"/>
                <a:sym typeface="Wingdings" panose="05000000000000000000" pitchFamily="2" charset="2"/>
              </a:rPr>
              <a:t> course </a:t>
            </a:r>
            <a:r>
              <a:rPr lang="nl-BE" dirty="0" err="1">
                <a:solidFill>
                  <a:srgbClr val="000000"/>
                </a:solidFill>
                <a:latin typeface="Calibri" panose="020F0502020204030204"/>
                <a:sym typeface="Wingdings" panose="05000000000000000000" pitchFamily="2" charset="2"/>
              </a:rPr>
              <a:t>by</a:t>
            </a:r>
            <a:r>
              <a:rPr lang="nl-BE" dirty="0">
                <a:solidFill>
                  <a:srgbClr val="000000"/>
                </a:solidFill>
                <a:latin typeface="Calibri" panose="020F0502020204030204"/>
                <a:sym typeface="Wingdings" panose="05000000000000000000" pitchFamily="2" charset="2"/>
              </a:rPr>
              <a:t> </a:t>
            </a:r>
            <a:r>
              <a:rPr lang="nl-BE" dirty="0" err="1">
                <a:solidFill>
                  <a:srgbClr val="000000"/>
                </a:solidFill>
                <a:latin typeface="Calibri" panose="020F0502020204030204"/>
                <a:sym typeface="Wingdings" panose="05000000000000000000" pitchFamily="2" charset="2"/>
              </a:rPr>
              <a:t>chapter</a:t>
            </a:r>
            <a:r>
              <a:rPr lang="nl-BE" dirty="0">
                <a:solidFill>
                  <a:srgbClr val="000000"/>
                </a:solidFill>
                <a:latin typeface="Calibri" panose="020F0502020204030204"/>
                <a:sym typeface="Wingdings" panose="05000000000000000000" pitchFamily="2" charset="2"/>
              </a:rPr>
              <a:t> = </a:t>
            </a:r>
            <a:r>
              <a:rPr lang="nl-BE" b="1" dirty="0">
                <a:solidFill>
                  <a:srgbClr val="FF0000"/>
                </a:solidFill>
                <a:latin typeface="Calibri" panose="020F0502020204030204"/>
                <a:sym typeface="Wingdings" panose="05000000000000000000" pitchFamily="2" charset="2"/>
              </a:rPr>
              <a:t>IDEA CONTENT</a:t>
            </a:r>
          </a:p>
          <a:p>
            <a:pPr marL="1943100" lvl="2" indent="-571500">
              <a:buFont typeface="Arial" panose="020B0604020202020204" pitchFamily="34" charset="0"/>
              <a:buChar char="•"/>
              <a:defRPr/>
            </a:pPr>
            <a:r>
              <a:rPr kumimoji="0" lang="nl-BE" sz="2400" b="0" i="0" u="none" strike="noStrike" kern="1200" cap="none" spc="0" normalizeH="0" baseline="0" noProof="0" dirty="0">
                <a:ln>
                  <a:noFill/>
                </a:ln>
                <a:solidFill>
                  <a:srgbClr val="000000"/>
                </a:solidFill>
                <a:effectLst/>
                <a:uLnTx/>
                <a:uFillTx/>
                <a:latin typeface="Calibri" panose="020F0502020204030204"/>
                <a:sym typeface="Wingdings" panose="05000000000000000000" pitchFamily="2" charset="2"/>
              </a:rPr>
              <a:t>Read </a:t>
            </a:r>
            <a:r>
              <a:rPr kumimoji="0" lang="nl-BE" sz="2400" b="0" i="0" u="none" strike="noStrike" kern="1200" cap="none" spc="0" normalizeH="0" baseline="0" noProof="0" dirty="0" err="1">
                <a:ln>
                  <a:noFill/>
                </a:ln>
                <a:solidFill>
                  <a:srgbClr val="000000"/>
                </a:solidFill>
                <a:effectLst/>
                <a:uLnTx/>
                <a:uFillTx/>
                <a:latin typeface="Calibri" panose="020F0502020204030204"/>
                <a:sym typeface="Wingdings" panose="05000000000000000000" pitchFamily="2" charset="2"/>
              </a:rPr>
              <a:t>paragraph</a:t>
            </a:r>
            <a:r>
              <a:rPr kumimoji="0" lang="nl-BE" sz="2400" b="0" i="0" u="none" strike="noStrike" kern="1200" cap="none" spc="0" normalizeH="0" baseline="0" noProof="0" dirty="0">
                <a:ln>
                  <a:noFill/>
                </a:ln>
                <a:solidFill>
                  <a:srgbClr val="000000"/>
                </a:solidFill>
                <a:effectLst/>
                <a:uLnTx/>
                <a:uFillTx/>
                <a:latin typeface="Calibri" panose="020F0502020204030204"/>
                <a:sym typeface="Wingdings" panose="05000000000000000000" pitchFamily="2" charset="2"/>
              </a:rPr>
              <a:t> </a:t>
            </a:r>
            <a:r>
              <a:rPr kumimoji="0" lang="nl-BE" sz="2400" b="0" i="0" u="none" strike="noStrike" kern="1200" cap="none" spc="0" normalizeH="0" baseline="0" noProof="0" dirty="0" err="1">
                <a:ln>
                  <a:noFill/>
                </a:ln>
                <a:solidFill>
                  <a:srgbClr val="000000"/>
                </a:solidFill>
                <a:effectLst/>
                <a:uLnTx/>
                <a:uFillTx/>
                <a:latin typeface="Calibri" panose="020F0502020204030204"/>
                <a:sym typeface="Wingdings" panose="05000000000000000000" pitchFamily="2" charset="2"/>
              </a:rPr>
              <a:t>by</a:t>
            </a:r>
            <a:r>
              <a:rPr kumimoji="0" lang="nl-BE" sz="2400" b="0" i="0" u="none" strike="noStrike" kern="1200" cap="none" spc="0" normalizeH="0" baseline="0" noProof="0" dirty="0">
                <a:ln>
                  <a:noFill/>
                </a:ln>
                <a:solidFill>
                  <a:srgbClr val="000000"/>
                </a:solidFill>
                <a:effectLst/>
                <a:uLnTx/>
                <a:uFillTx/>
                <a:latin typeface="Calibri" panose="020F0502020204030204"/>
                <a:sym typeface="Wingdings" panose="05000000000000000000" pitchFamily="2" charset="2"/>
              </a:rPr>
              <a:t> </a:t>
            </a:r>
            <a:r>
              <a:rPr kumimoji="0" lang="nl-BE" sz="2400" b="0" i="0" u="none" strike="noStrike" kern="1200" cap="none" spc="0" normalizeH="0" baseline="0" noProof="0" dirty="0" err="1">
                <a:ln>
                  <a:noFill/>
                </a:ln>
                <a:solidFill>
                  <a:srgbClr val="000000"/>
                </a:solidFill>
                <a:effectLst/>
                <a:uLnTx/>
                <a:uFillTx/>
                <a:latin typeface="Calibri" panose="020F0502020204030204"/>
                <a:sym typeface="Wingdings" panose="05000000000000000000" pitchFamily="2" charset="2"/>
              </a:rPr>
              <a:t>paragraph</a:t>
            </a:r>
            <a:r>
              <a:rPr kumimoji="0" lang="nl-BE" sz="2400" b="0" i="0" u="none" strike="noStrike" kern="1200" cap="none" spc="0" normalizeH="0" baseline="0" noProof="0" dirty="0">
                <a:ln>
                  <a:noFill/>
                </a:ln>
                <a:solidFill>
                  <a:srgbClr val="000000"/>
                </a:solidFill>
                <a:effectLst/>
                <a:uLnTx/>
                <a:uFillTx/>
                <a:latin typeface="Calibri" panose="020F0502020204030204"/>
                <a:sym typeface="Wingdings" panose="05000000000000000000" pitchFamily="2" charset="2"/>
              </a:rPr>
              <a:t> (do </a:t>
            </a:r>
            <a:r>
              <a:rPr kumimoji="0" lang="nl-BE" sz="2400" b="0" i="0" u="none" strike="noStrike" kern="1200" cap="none" spc="0" normalizeH="0" baseline="0" noProof="0" dirty="0" err="1">
                <a:ln>
                  <a:noFill/>
                </a:ln>
                <a:solidFill>
                  <a:srgbClr val="000000"/>
                </a:solidFill>
                <a:effectLst/>
                <a:uLnTx/>
                <a:uFillTx/>
                <a:latin typeface="Calibri" panose="020F0502020204030204"/>
                <a:sym typeface="Wingdings" panose="05000000000000000000" pitchFamily="2" charset="2"/>
              </a:rPr>
              <a:t>not</a:t>
            </a:r>
            <a:r>
              <a:rPr kumimoji="0" lang="nl-BE" sz="2400" b="0" i="0" u="none" strike="noStrike" kern="1200" cap="none" spc="0" normalizeH="0" baseline="0" noProof="0" dirty="0">
                <a:ln>
                  <a:noFill/>
                </a:ln>
                <a:solidFill>
                  <a:srgbClr val="000000"/>
                </a:solidFill>
                <a:effectLst/>
                <a:uLnTx/>
                <a:uFillTx/>
                <a:latin typeface="Calibri" panose="020F0502020204030204"/>
                <a:sym typeface="Wingdings" panose="05000000000000000000" pitchFamily="2" charset="2"/>
              </a:rPr>
              <a:t> </a:t>
            </a:r>
            <a:r>
              <a:rPr kumimoji="0" lang="nl-BE" sz="2400" b="0" i="0" u="none" strike="noStrike" kern="1200" cap="none" spc="0" normalizeH="0" baseline="0" noProof="0" dirty="0" err="1">
                <a:ln>
                  <a:noFill/>
                </a:ln>
                <a:solidFill>
                  <a:srgbClr val="000000"/>
                </a:solidFill>
                <a:effectLst/>
                <a:uLnTx/>
                <a:uFillTx/>
                <a:latin typeface="Calibri" panose="020F0502020204030204"/>
                <a:sym typeface="Wingdings" panose="05000000000000000000" pitchFamily="2" charset="2"/>
              </a:rPr>
              <a:t>underline</a:t>
            </a:r>
            <a:r>
              <a:rPr kumimoji="0" lang="nl-BE" sz="2400" b="0" i="0" u="none" strike="noStrike" kern="1200" cap="none" spc="0" normalizeH="0" baseline="0" noProof="0" dirty="0">
                <a:ln>
                  <a:noFill/>
                </a:ln>
                <a:solidFill>
                  <a:srgbClr val="000000"/>
                </a:solidFill>
                <a:effectLst/>
                <a:uLnTx/>
                <a:uFillTx/>
                <a:latin typeface="Calibri" panose="020F0502020204030204"/>
                <a:sym typeface="Wingdings" panose="05000000000000000000" pitchFamily="2" charset="2"/>
              </a:rPr>
              <a:t> </a:t>
            </a:r>
            <a:r>
              <a:rPr kumimoji="0" lang="nl-BE" sz="2400" b="0" i="0" u="none" strike="noStrike" kern="1200" cap="none" spc="0" normalizeH="0" baseline="0" noProof="0" dirty="0" err="1">
                <a:ln>
                  <a:noFill/>
                </a:ln>
                <a:solidFill>
                  <a:srgbClr val="000000"/>
                </a:solidFill>
                <a:effectLst/>
                <a:uLnTx/>
                <a:uFillTx/>
                <a:latin typeface="Calibri" panose="020F0502020204030204"/>
                <a:sym typeface="Wingdings" panose="05000000000000000000" pitchFamily="2" charset="2"/>
              </a:rPr>
              <a:t>yet</a:t>
            </a:r>
            <a:r>
              <a:rPr kumimoji="0" lang="nl-BE" sz="2400" b="0" i="0" u="none" strike="noStrike" kern="1200" cap="none" spc="0" normalizeH="0" baseline="0" noProof="0" dirty="0">
                <a:ln>
                  <a:noFill/>
                </a:ln>
                <a:solidFill>
                  <a:srgbClr val="000000"/>
                </a:solidFill>
                <a:effectLst/>
                <a:uLnTx/>
                <a:uFillTx/>
                <a:latin typeface="Calibri" panose="020F0502020204030204"/>
                <a:sym typeface="Wingdings" panose="05000000000000000000" pitchFamily="2" charset="2"/>
              </a:rPr>
              <a:t>)</a:t>
            </a:r>
          </a:p>
          <a:p>
            <a:pPr marL="1943100" lvl="2" indent="-571500">
              <a:buFont typeface="Arial" panose="020B0604020202020204" pitchFamily="34" charset="0"/>
              <a:buChar char="•"/>
              <a:defRPr/>
            </a:pPr>
            <a:r>
              <a:rPr lang="nl-BE" sz="2400" dirty="0">
                <a:solidFill>
                  <a:srgbClr val="000000"/>
                </a:solidFill>
                <a:latin typeface="Calibri" panose="020F0502020204030204"/>
                <a:ea typeface="+mn-ea"/>
                <a:cs typeface="+mn-cs"/>
                <a:sym typeface="Wingdings" panose="05000000000000000000" pitchFamily="2" charset="2"/>
              </a:rPr>
              <a:t>Check </a:t>
            </a:r>
            <a:r>
              <a:rPr lang="nl-BE" sz="2400" dirty="0" err="1">
                <a:solidFill>
                  <a:srgbClr val="000000"/>
                </a:solidFill>
                <a:latin typeface="Calibri" panose="020F0502020204030204"/>
                <a:ea typeface="+mn-ea"/>
                <a:cs typeface="+mn-cs"/>
                <a:sym typeface="Wingdings" panose="05000000000000000000" pitchFamily="2" charset="2"/>
              </a:rPr>
              <a:t>what</a:t>
            </a:r>
            <a:r>
              <a:rPr lang="nl-BE" sz="2400" dirty="0">
                <a:solidFill>
                  <a:srgbClr val="000000"/>
                </a:solidFill>
                <a:latin typeface="Calibri" panose="020F0502020204030204"/>
                <a:ea typeface="+mn-ea"/>
                <a:cs typeface="+mn-cs"/>
                <a:sym typeface="Wingdings" panose="05000000000000000000" pitchFamily="2" charset="2"/>
              </a:rPr>
              <a:t> </a:t>
            </a:r>
            <a:r>
              <a:rPr lang="nl-BE" sz="2400" dirty="0" err="1">
                <a:solidFill>
                  <a:srgbClr val="000000"/>
                </a:solidFill>
                <a:latin typeface="Calibri" panose="020F0502020204030204"/>
                <a:ea typeface="+mn-ea"/>
                <a:cs typeface="+mn-cs"/>
                <a:sym typeface="Wingdings" panose="05000000000000000000" pitchFamily="2" charset="2"/>
              </a:rPr>
              <a:t>the</a:t>
            </a:r>
            <a:r>
              <a:rPr lang="nl-BE" sz="2400" dirty="0">
                <a:solidFill>
                  <a:srgbClr val="000000"/>
                </a:solidFill>
                <a:latin typeface="Calibri" panose="020F0502020204030204"/>
                <a:ea typeface="+mn-ea"/>
                <a:cs typeface="+mn-cs"/>
                <a:sym typeface="Wingdings" panose="05000000000000000000" pitchFamily="2" charset="2"/>
              </a:rPr>
              <a:t> </a:t>
            </a:r>
            <a:r>
              <a:rPr lang="nl-BE" sz="2400" dirty="0" err="1">
                <a:solidFill>
                  <a:srgbClr val="000000"/>
                </a:solidFill>
                <a:latin typeface="Calibri" panose="020F0502020204030204"/>
                <a:ea typeface="+mn-ea"/>
                <a:cs typeface="+mn-cs"/>
                <a:sym typeface="Wingdings" panose="05000000000000000000" pitchFamily="2" charset="2"/>
              </a:rPr>
              <a:t>paragraph</a:t>
            </a:r>
            <a:r>
              <a:rPr lang="nl-BE" sz="2400" dirty="0">
                <a:solidFill>
                  <a:srgbClr val="000000"/>
                </a:solidFill>
                <a:latin typeface="Calibri" panose="020F0502020204030204"/>
                <a:ea typeface="+mn-ea"/>
                <a:cs typeface="+mn-cs"/>
                <a:sym typeface="Wingdings" panose="05000000000000000000" pitchFamily="2" charset="2"/>
              </a:rPr>
              <a:t> is </a:t>
            </a:r>
            <a:r>
              <a:rPr lang="nl-BE" sz="2400" dirty="0" err="1">
                <a:solidFill>
                  <a:srgbClr val="000000"/>
                </a:solidFill>
                <a:latin typeface="Calibri" panose="020F0502020204030204"/>
                <a:ea typeface="+mn-ea"/>
                <a:cs typeface="+mn-cs"/>
                <a:sym typeface="Wingdings" panose="05000000000000000000" pitchFamily="2" charset="2"/>
              </a:rPr>
              <a:t>about</a:t>
            </a:r>
            <a:r>
              <a:rPr lang="nl-BE" sz="2400" dirty="0">
                <a:solidFill>
                  <a:srgbClr val="000000"/>
                </a:solidFill>
                <a:latin typeface="Calibri" panose="020F0502020204030204"/>
                <a:ea typeface="+mn-ea"/>
                <a:cs typeface="+mn-cs"/>
                <a:sym typeface="Wingdings" panose="05000000000000000000" pitchFamily="2" charset="2"/>
              </a:rPr>
              <a:t> </a:t>
            </a:r>
            <a:r>
              <a:rPr lang="nl-BE" sz="2400" dirty="0" err="1">
                <a:solidFill>
                  <a:srgbClr val="000000"/>
                </a:solidFill>
                <a:latin typeface="Calibri" panose="020F0502020204030204"/>
                <a:ea typeface="+mn-ea"/>
                <a:cs typeface="+mn-cs"/>
                <a:sym typeface="Wingdings" panose="05000000000000000000" pitchFamily="2" charset="2"/>
              </a:rPr>
              <a:t>and</a:t>
            </a:r>
            <a:r>
              <a:rPr lang="nl-BE" sz="2400" dirty="0">
                <a:solidFill>
                  <a:srgbClr val="000000"/>
                </a:solidFill>
                <a:latin typeface="Calibri" panose="020F0502020204030204"/>
                <a:ea typeface="+mn-ea"/>
                <a:cs typeface="+mn-cs"/>
                <a:sym typeface="Wingdings" panose="05000000000000000000" pitchFamily="2" charset="2"/>
              </a:rPr>
              <a:t> </a:t>
            </a:r>
            <a:r>
              <a:rPr lang="nl-BE" sz="2400" dirty="0" err="1">
                <a:solidFill>
                  <a:srgbClr val="000000"/>
                </a:solidFill>
                <a:latin typeface="Calibri" panose="020F0502020204030204"/>
                <a:ea typeface="+mn-ea"/>
                <a:cs typeface="+mn-cs"/>
                <a:sym typeface="Wingdings" panose="05000000000000000000" pitchFamily="2" charset="2"/>
              </a:rPr>
              <a:t>note</a:t>
            </a:r>
            <a:r>
              <a:rPr lang="nl-BE" sz="2400" dirty="0">
                <a:solidFill>
                  <a:srgbClr val="000000"/>
                </a:solidFill>
                <a:latin typeface="Calibri" panose="020F0502020204030204"/>
                <a:ea typeface="+mn-ea"/>
                <a:cs typeface="+mn-cs"/>
                <a:sym typeface="Wingdings" panose="05000000000000000000" pitchFamily="2" charset="2"/>
              </a:rPr>
              <a:t> 1 </a:t>
            </a:r>
            <a:r>
              <a:rPr lang="nl-BE" sz="2400" dirty="0" err="1">
                <a:solidFill>
                  <a:srgbClr val="000000"/>
                </a:solidFill>
                <a:latin typeface="Calibri" panose="020F0502020204030204"/>
                <a:ea typeface="+mn-ea"/>
                <a:cs typeface="+mn-cs"/>
                <a:sym typeface="Wingdings" panose="05000000000000000000" pitchFamily="2" charset="2"/>
              </a:rPr>
              <a:t>key</a:t>
            </a:r>
            <a:r>
              <a:rPr lang="nl-BE" sz="2400" dirty="0">
                <a:solidFill>
                  <a:srgbClr val="000000"/>
                </a:solidFill>
                <a:latin typeface="Calibri" panose="020F0502020204030204"/>
                <a:ea typeface="+mn-ea"/>
                <a:cs typeface="+mn-cs"/>
                <a:sym typeface="Wingdings" panose="05000000000000000000" pitchFamily="2" charset="2"/>
              </a:rPr>
              <a:t> word in </a:t>
            </a:r>
            <a:r>
              <a:rPr lang="nl-BE" sz="2400" dirty="0" err="1">
                <a:solidFill>
                  <a:srgbClr val="000000"/>
                </a:solidFill>
                <a:latin typeface="Calibri" panose="020F0502020204030204"/>
                <a:ea typeface="+mn-ea"/>
                <a:cs typeface="+mn-cs"/>
                <a:sym typeface="Wingdings" panose="05000000000000000000" pitchFamily="2" charset="2"/>
              </a:rPr>
              <a:t>the</a:t>
            </a:r>
            <a:r>
              <a:rPr lang="nl-BE" sz="2400" dirty="0">
                <a:solidFill>
                  <a:srgbClr val="000000"/>
                </a:solidFill>
                <a:latin typeface="Calibri" panose="020F0502020204030204"/>
                <a:ea typeface="+mn-ea"/>
                <a:cs typeface="+mn-cs"/>
                <a:sym typeface="Wingdings" panose="05000000000000000000" pitchFamily="2" charset="2"/>
              </a:rPr>
              <a:t> </a:t>
            </a:r>
            <a:r>
              <a:rPr lang="nl-BE" sz="2400" dirty="0" err="1">
                <a:solidFill>
                  <a:srgbClr val="000000"/>
                </a:solidFill>
                <a:latin typeface="Calibri" panose="020F0502020204030204"/>
                <a:ea typeface="+mn-ea"/>
                <a:cs typeface="+mn-cs"/>
                <a:sym typeface="Wingdings" panose="05000000000000000000" pitchFamily="2" charset="2"/>
              </a:rPr>
              <a:t>margin</a:t>
            </a:r>
            <a:r>
              <a:rPr lang="nl-BE" sz="2400" dirty="0">
                <a:solidFill>
                  <a:srgbClr val="000000"/>
                </a:solidFill>
                <a:latin typeface="Calibri" panose="020F0502020204030204"/>
                <a:ea typeface="+mn-ea"/>
                <a:cs typeface="+mn-cs"/>
                <a:sym typeface="Wingdings" panose="05000000000000000000" pitchFamily="2" charset="2"/>
              </a:rPr>
              <a:t> </a:t>
            </a:r>
            <a:r>
              <a:rPr lang="nl-BE" sz="2400" dirty="0" err="1">
                <a:solidFill>
                  <a:srgbClr val="000000"/>
                </a:solidFill>
                <a:latin typeface="Calibri" panose="020F0502020204030204"/>
                <a:ea typeface="+mn-ea"/>
                <a:cs typeface="+mn-cs"/>
                <a:sym typeface="Wingdings" panose="05000000000000000000" pitchFamily="2" charset="2"/>
              </a:rPr>
              <a:t>if</a:t>
            </a:r>
            <a:r>
              <a:rPr lang="nl-BE" sz="2400" dirty="0">
                <a:solidFill>
                  <a:srgbClr val="000000"/>
                </a:solidFill>
                <a:latin typeface="Calibri" panose="020F0502020204030204"/>
                <a:ea typeface="+mn-ea"/>
                <a:cs typeface="+mn-cs"/>
                <a:sym typeface="Wingdings" panose="05000000000000000000" pitchFamily="2" charset="2"/>
              </a:rPr>
              <a:t> </a:t>
            </a:r>
            <a:r>
              <a:rPr lang="nl-BE" sz="2400" dirty="0" err="1">
                <a:solidFill>
                  <a:srgbClr val="000000"/>
                </a:solidFill>
                <a:latin typeface="Calibri" panose="020F0502020204030204"/>
                <a:ea typeface="+mn-ea"/>
                <a:cs typeface="+mn-cs"/>
                <a:sym typeface="Wingdings" panose="05000000000000000000" pitchFamily="2" charset="2"/>
              </a:rPr>
              <a:t>necessary</a:t>
            </a:r>
            <a:endParaRPr kumimoji="0" lang="nl-BE" sz="2400" b="0" i="0" u="none" strike="noStrike" kern="1200" cap="none" spc="0" normalizeH="0" baseline="0" noProof="0" dirty="0">
              <a:ln>
                <a:noFill/>
              </a:ln>
              <a:solidFill>
                <a:srgbClr val="000000"/>
              </a:solidFill>
              <a:effectLst/>
              <a:uLnTx/>
              <a:uFillTx/>
              <a:latin typeface="Calibri" panose="020F0502020204030204"/>
              <a:ea typeface="+mn-ea"/>
              <a:cs typeface="+mn-cs"/>
              <a:sym typeface="Wingdings" panose="05000000000000000000" pitchFamily="2" charset="2"/>
            </a:endParaRPr>
          </a:p>
          <a:p>
            <a:pPr marL="1257300" lvl="1" indent="-571500">
              <a:buFont typeface="+mj-lt"/>
              <a:buAutoNum type="arabicPeriod"/>
              <a:defRPr/>
            </a:pPr>
            <a:r>
              <a:rPr lang="nl-BE" dirty="0">
                <a:solidFill>
                  <a:srgbClr val="000000"/>
                </a:solidFill>
                <a:latin typeface="Calibri" panose="020F0502020204030204"/>
                <a:sym typeface="Wingdings" panose="05000000000000000000" pitchFamily="2" charset="2"/>
              </a:rPr>
              <a:t>Read </a:t>
            </a:r>
            <a:r>
              <a:rPr lang="nl-BE" dirty="0" err="1">
                <a:solidFill>
                  <a:srgbClr val="000000"/>
                </a:solidFill>
                <a:latin typeface="Calibri" panose="020F0502020204030204"/>
                <a:sym typeface="Wingdings" panose="05000000000000000000" pitchFamily="2" charset="2"/>
              </a:rPr>
              <a:t>again</a:t>
            </a:r>
            <a:r>
              <a:rPr lang="nl-BE" dirty="0">
                <a:solidFill>
                  <a:srgbClr val="000000"/>
                </a:solidFill>
                <a:latin typeface="Calibri" panose="020F0502020204030204"/>
                <a:sym typeface="Wingdings" panose="05000000000000000000" pitchFamily="2" charset="2"/>
              </a:rPr>
              <a:t> </a:t>
            </a:r>
            <a:r>
              <a:rPr lang="nl-BE" dirty="0" err="1">
                <a:solidFill>
                  <a:srgbClr val="000000"/>
                </a:solidFill>
                <a:latin typeface="Calibri" panose="020F0502020204030204"/>
                <a:sym typeface="Wingdings" panose="05000000000000000000" pitchFamily="2" charset="2"/>
              </a:rPr>
              <a:t>and</a:t>
            </a:r>
            <a:r>
              <a:rPr lang="nl-BE" dirty="0">
                <a:solidFill>
                  <a:srgbClr val="000000"/>
                </a:solidFill>
                <a:latin typeface="Calibri" panose="020F0502020204030204"/>
                <a:sym typeface="Wingdings" panose="05000000000000000000" pitchFamily="2" charset="2"/>
              </a:rPr>
              <a:t> </a:t>
            </a:r>
            <a:r>
              <a:rPr lang="nl-BE" dirty="0" err="1">
                <a:solidFill>
                  <a:srgbClr val="000000"/>
                </a:solidFill>
                <a:latin typeface="Calibri" panose="020F0502020204030204"/>
                <a:sym typeface="Wingdings" panose="05000000000000000000" pitchFamily="2" charset="2"/>
              </a:rPr>
              <a:t>underline</a:t>
            </a:r>
            <a:r>
              <a:rPr lang="nl-BE" dirty="0">
                <a:solidFill>
                  <a:srgbClr val="000000"/>
                </a:solidFill>
                <a:latin typeface="Calibri" panose="020F0502020204030204"/>
                <a:sym typeface="Wingdings" panose="05000000000000000000" pitchFamily="2" charset="2"/>
              </a:rPr>
              <a:t> in </a:t>
            </a:r>
            <a:r>
              <a:rPr lang="nl-BE" dirty="0" err="1">
                <a:solidFill>
                  <a:srgbClr val="000000"/>
                </a:solidFill>
                <a:latin typeface="Calibri" panose="020F0502020204030204"/>
                <a:sym typeface="Wingdings" panose="05000000000000000000" pitchFamily="2" charset="2"/>
              </a:rPr>
              <a:t>the</a:t>
            </a:r>
            <a:r>
              <a:rPr lang="nl-BE" dirty="0">
                <a:solidFill>
                  <a:srgbClr val="000000"/>
                </a:solidFill>
                <a:latin typeface="Calibri" panose="020F0502020204030204"/>
                <a:sym typeface="Wingdings" panose="05000000000000000000" pitchFamily="2" charset="2"/>
              </a:rPr>
              <a:t> course = </a:t>
            </a:r>
            <a:r>
              <a:rPr lang="nl-BE" b="1" dirty="0">
                <a:solidFill>
                  <a:srgbClr val="FF0000"/>
                </a:solidFill>
                <a:latin typeface="Calibri" panose="020F0502020204030204"/>
                <a:sym typeface="Wingdings" panose="05000000000000000000" pitchFamily="2" charset="2"/>
              </a:rPr>
              <a:t>INCLUDE IN DETAIL</a:t>
            </a:r>
          </a:p>
          <a:p>
            <a:pPr marL="1828800" lvl="2" indent="-457200">
              <a:buFont typeface="Arial" panose="020B0604020202020204" pitchFamily="34" charset="0"/>
              <a:buChar char="•"/>
              <a:defRPr/>
            </a:pPr>
            <a:r>
              <a:rPr lang="nl-BE" sz="2400" noProof="0" dirty="0">
                <a:latin typeface="Calibri" panose="020F0502020204030204"/>
                <a:sym typeface="Wingdings" panose="05000000000000000000" pitchFamily="2" charset="2"/>
              </a:rPr>
              <a:t>Write down </a:t>
            </a:r>
            <a:r>
              <a:rPr lang="nl-BE" sz="2400" noProof="0" dirty="0" err="1">
                <a:latin typeface="Calibri" panose="020F0502020204030204"/>
                <a:sym typeface="Wingdings" panose="05000000000000000000" pitchFamily="2" charset="2"/>
              </a:rPr>
              <a:t>synonyms</a:t>
            </a:r>
            <a:r>
              <a:rPr lang="nl-BE" sz="2400" noProof="0" dirty="0">
                <a:latin typeface="Calibri" panose="020F0502020204030204"/>
                <a:sym typeface="Wingdings" panose="05000000000000000000" pitchFamily="2" charset="2"/>
              </a:rPr>
              <a:t> </a:t>
            </a:r>
            <a:r>
              <a:rPr lang="nl-BE" sz="2400" noProof="0" dirty="0" err="1">
                <a:latin typeface="Calibri" panose="020F0502020204030204"/>
                <a:sym typeface="Wingdings" panose="05000000000000000000" pitchFamily="2" charset="2"/>
              </a:rPr>
              <a:t>so</a:t>
            </a:r>
            <a:r>
              <a:rPr lang="nl-BE" sz="2400" noProof="0" dirty="0">
                <a:latin typeface="Calibri" panose="020F0502020204030204"/>
                <a:sym typeface="Wingdings" panose="05000000000000000000" pitchFamily="2" charset="2"/>
              </a:rPr>
              <a:t> </a:t>
            </a:r>
            <a:r>
              <a:rPr lang="nl-BE" sz="2400" noProof="0" dirty="0" err="1">
                <a:latin typeface="Calibri" panose="020F0502020204030204"/>
                <a:sym typeface="Wingdings" panose="05000000000000000000" pitchFamily="2" charset="2"/>
              </a:rPr>
              <a:t>you</a:t>
            </a:r>
            <a:r>
              <a:rPr lang="nl-BE" sz="2400" noProof="0" dirty="0">
                <a:latin typeface="Calibri" panose="020F0502020204030204"/>
                <a:sym typeface="Wingdings" panose="05000000000000000000" pitchFamily="2" charset="2"/>
              </a:rPr>
              <a:t> </a:t>
            </a:r>
            <a:r>
              <a:rPr lang="nl-BE" sz="2400" noProof="0" dirty="0" err="1">
                <a:latin typeface="Calibri" panose="020F0502020204030204"/>
                <a:sym typeface="Wingdings" panose="05000000000000000000" pitchFamily="2" charset="2"/>
              </a:rPr>
              <a:t>understand</a:t>
            </a:r>
            <a:r>
              <a:rPr lang="nl-BE" sz="2400" noProof="0" dirty="0">
                <a:latin typeface="Calibri" panose="020F0502020204030204"/>
                <a:sym typeface="Wingdings" panose="05000000000000000000" pitchFamily="2" charset="2"/>
              </a:rPr>
              <a:t> </a:t>
            </a:r>
            <a:r>
              <a:rPr lang="nl-BE" sz="2400" noProof="0" dirty="0" err="1">
                <a:latin typeface="Calibri" panose="020F0502020204030204"/>
                <a:sym typeface="Wingdings" panose="05000000000000000000" pitchFamily="2" charset="2"/>
              </a:rPr>
              <a:t>all</a:t>
            </a:r>
            <a:r>
              <a:rPr lang="nl-BE" sz="2400" noProof="0" dirty="0">
                <a:latin typeface="Calibri" panose="020F0502020204030204"/>
                <a:sym typeface="Wingdings" panose="05000000000000000000" pitchFamily="2" charset="2"/>
              </a:rPr>
              <a:t> </a:t>
            </a:r>
            <a:r>
              <a:rPr lang="nl-BE" sz="2400" noProof="0" dirty="0" err="1">
                <a:latin typeface="Calibri" panose="020F0502020204030204"/>
                <a:sym typeface="Wingdings" panose="05000000000000000000" pitchFamily="2" charset="2"/>
              </a:rPr>
              <a:t>the</a:t>
            </a:r>
            <a:r>
              <a:rPr lang="nl-BE" sz="2400" noProof="0" dirty="0">
                <a:latin typeface="Calibri" panose="020F0502020204030204"/>
                <a:sym typeface="Wingdings" panose="05000000000000000000" pitchFamily="2" charset="2"/>
              </a:rPr>
              <a:t> </a:t>
            </a:r>
            <a:r>
              <a:rPr lang="nl-BE" sz="2400" noProof="0" dirty="0" err="1">
                <a:latin typeface="Calibri" panose="020F0502020204030204"/>
                <a:sym typeface="Wingdings" panose="05000000000000000000" pitchFamily="2" charset="2"/>
              </a:rPr>
              <a:t>vocabulary</a:t>
            </a:r>
            <a:endParaRPr lang="nl-BE" sz="2400" noProof="0" dirty="0">
              <a:latin typeface="Calibri" panose="020F0502020204030204"/>
              <a:sym typeface="Wingdings" panose="05000000000000000000" pitchFamily="2" charset="2"/>
            </a:endParaRPr>
          </a:p>
          <a:p>
            <a:pPr marL="1828800" lvl="2" indent="-457200">
              <a:buFont typeface="Arial" panose="020B0604020202020204" pitchFamily="34" charset="0"/>
              <a:buChar char="•"/>
              <a:defRPr/>
            </a:pPr>
            <a:r>
              <a:rPr lang="nl-BE" sz="2400" dirty="0" err="1">
                <a:latin typeface="Calibri" panose="020F0502020204030204"/>
                <a:sym typeface="Wingdings" panose="05000000000000000000" pitchFamily="2" charset="2"/>
              </a:rPr>
              <a:t>Who</a:t>
            </a:r>
            <a:r>
              <a:rPr lang="nl-BE" sz="2400" dirty="0">
                <a:latin typeface="Calibri" panose="020F0502020204030204"/>
                <a:sym typeface="Wingdings" panose="05000000000000000000" pitchFamily="2" charset="2"/>
              </a:rPr>
              <a:t>, </a:t>
            </a:r>
            <a:r>
              <a:rPr lang="nl-BE" sz="2400" dirty="0" err="1">
                <a:latin typeface="Calibri" panose="020F0502020204030204"/>
                <a:sym typeface="Wingdings" panose="05000000000000000000" pitchFamily="2" charset="2"/>
              </a:rPr>
              <a:t>what</a:t>
            </a:r>
            <a:r>
              <a:rPr lang="nl-BE" sz="2400" dirty="0">
                <a:latin typeface="Calibri" panose="020F0502020204030204"/>
                <a:sym typeface="Wingdings" panose="05000000000000000000" pitchFamily="2" charset="2"/>
              </a:rPr>
              <a:t>, </a:t>
            </a:r>
            <a:r>
              <a:rPr lang="nl-BE" sz="2400" dirty="0" err="1">
                <a:latin typeface="Calibri" panose="020F0502020204030204"/>
                <a:sym typeface="Wingdings" panose="05000000000000000000" pitchFamily="2" charset="2"/>
              </a:rPr>
              <a:t>where</a:t>
            </a:r>
            <a:r>
              <a:rPr lang="nl-BE" sz="2400" dirty="0">
                <a:latin typeface="Calibri" panose="020F0502020204030204"/>
                <a:sym typeface="Wingdings" panose="05000000000000000000" pitchFamily="2" charset="2"/>
              </a:rPr>
              <a:t>, </a:t>
            </a:r>
            <a:r>
              <a:rPr lang="nl-BE" sz="2400" dirty="0" err="1">
                <a:latin typeface="Calibri" panose="020F0502020204030204"/>
                <a:sym typeface="Wingdings" panose="05000000000000000000" pitchFamily="2" charset="2"/>
              </a:rPr>
              <a:t>why</a:t>
            </a:r>
            <a:r>
              <a:rPr lang="nl-BE" sz="2400" dirty="0">
                <a:latin typeface="Calibri" panose="020F0502020204030204"/>
                <a:sym typeface="Wingdings" panose="05000000000000000000" pitchFamily="2" charset="2"/>
              </a:rPr>
              <a:t> </a:t>
            </a:r>
            <a:r>
              <a:rPr lang="nl-BE" sz="2400" dirty="0" err="1">
                <a:latin typeface="Calibri" panose="020F0502020204030204"/>
                <a:sym typeface="Wingdings" panose="05000000000000000000" pitchFamily="2" charset="2"/>
              </a:rPr>
              <a:t>and</a:t>
            </a:r>
            <a:r>
              <a:rPr lang="nl-BE" sz="2400" dirty="0">
                <a:latin typeface="Calibri" panose="020F0502020204030204"/>
                <a:sym typeface="Wingdings" panose="05000000000000000000" pitchFamily="2" charset="2"/>
              </a:rPr>
              <a:t> </a:t>
            </a:r>
            <a:r>
              <a:rPr lang="nl-BE" sz="2400" dirty="0" err="1">
                <a:latin typeface="Calibri" panose="020F0502020204030204"/>
                <a:sym typeface="Wingdings" panose="05000000000000000000" pitchFamily="2" charset="2"/>
              </a:rPr>
              <a:t>how</a:t>
            </a:r>
            <a:r>
              <a:rPr lang="nl-BE" sz="2400" dirty="0">
                <a:latin typeface="Calibri" panose="020F0502020204030204"/>
                <a:sym typeface="Wingdings" panose="05000000000000000000" pitchFamily="2" charset="2"/>
              </a:rPr>
              <a:t> (</a:t>
            </a:r>
            <a:r>
              <a:rPr lang="nl-BE" sz="2400" dirty="0" err="1">
                <a:latin typeface="Calibri" panose="020F0502020204030204"/>
                <a:sym typeface="Wingdings" panose="05000000000000000000" pitchFamily="2" charset="2"/>
              </a:rPr>
              <a:t>main</a:t>
            </a:r>
            <a:r>
              <a:rPr lang="nl-BE" sz="2400" dirty="0">
                <a:latin typeface="Calibri" panose="020F0502020204030204"/>
                <a:sym typeface="Wingdings" panose="05000000000000000000" pitchFamily="2" charset="2"/>
              </a:rPr>
              <a:t> </a:t>
            </a:r>
            <a:r>
              <a:rPr lang="nl-BE" sz="2400" dirty="0" err="1">
                <a:latin typeface="Calibri" panose="020F0502020204030204"/>
                <a:sym typeface="Wingdings" panose="05000000000000000000" pitchFamily="2" charset="2"/>
              </a:rPr>
              <a:t>idea</a:t>
            </a:r>
            <a:r>
              <a:rPr lang="nl-BE" sz="2400" dirty="0">
                <a:latin typeface="Calibri" panose="020F0502020204030204"/>
                <a:sym typeface="Wingdings" panose="05000000000000000000" pitchFamily="2" charset="2"/>
              </a:rPr>
              <a:t> per </a:t>
            </a:r>
            <a:r>
              <a:rPr lang="nl-BE" sz="2400" dirty="0" err="1">
                <a:latin typeface="Calibri" panose="020F0502020204030204"/>
                <a:sym typeface="Wingdings" panose="05000000000000000000" pitchFamily="2" charset="2"/>
              </a:rPr>
              <a:t>paragraph</a:t>
            </a:r>
            <a:r>
              <a:rPr lang="nl-BE" sz="2400" dirty="0">
                <a:latin typeface="Calibri" panose="020F0502020204030204"/>
                <a:sym typeface="Wingdings" panose="05000000000000000000" pitchFamily="2" charset="2"/>
              </a:rPr>
              <a:t>)</a:t>
            </a:r>
          </a:p>
          <a:p>
            <a:pPr marL="1828800" lvl="2" indent="-457200">
              <a:buFont typeface="Arial" panose="020B0604020202020204" pitchFamily="34" charset="0"/>
              <a:buChar char="•"/>
              <a:defRPr/>
            </a:pPr>
            <a:r>
              <a:rPr lang="nl-BE" sz="2400" dirty="0" err="1">
                <a:latin typeface="Calibri" panose="020F0502020204030204"/>
                <a:sym typeface="Wingdings" panose="05000000000000000000" pitchFamily="2" charset="2"/>
              </a:rPr>
              <a:t>Try</a:t>
            </a:r>
            <a:r>
              <a:rPr lang="nl-BE" sz="2400" dirty="0">
                <a:latin typeface="Calibri" panose="020F0502020204030204"/>
                <a:sym typeface="Wingdings" panose="05000000000000000000" pitchFamily="2" charset="2"/>
              </a:rPr>
              <a:t> </a:t>
            </a:r>
            <a:r>
              <a:rPr lang="nl-BE" sz="2400" dirty="0" err="1">
                <a:latin typeface="Calibri" panose="020F0502020204030204"/>
                <a:sym typeface="Wingdings" panose="05000000000000000000" pitchFamily="2" charset="2"/>
              </a:rPr>
              <a:t>to</a:t>
            </a:r>
            <a:r>
              <a:rPr lang="nl-BE" sz="2400" dirty="0">
                <a:latin typeface="Calibri" panose="020F0502020204030204"/>
                <a:sym typeface="Wingdings" panose="05000000000000000000" pitchFamily="2" charset="2"/>
              </a:rPr>
              <a:t> </a:t>
            </a:r>
            <a:r>
              <a:rPr lang="nl-BE" sz="2400" dirty="0" err="1">
                <a:latin typeface="Calibri" panose="020F0502020204030204"/>
                <a:sym typeface="Wingdings" panose="05000000000000000000" pitchFamily="2" charset="2"/>
              </a:rPr>
              <a:t>create</a:t>
            </a:r>
            <a:r>
              <a:rPr lang="nl-BE" sz="2400" dirty="0">
                <a:latin typeface="Calibri" panose="020F0502020204030204"/>
                <a:sym typeface="Wingdings" panose="05000000000000000000" pitchFamily="2" charset="2"/>
              </a:rPr>
              <a:t> a </a:t>
            </a:r>
            <a:r>
              <a:rPr lang="nl-BE" sz="2400" dirty="0" err="1">
                <a:latin typeface="Calibri" panose="020F0502020204030204"/>
                <a:sym typeface="Wingdings" panose="05000000000000000000" pitchFamily="2" charset="2"/>
              </a:rPr>
              <a:t>visual</a:t>
            </a:r>
            <a:r>
              <a:rPr lang="nl-BE" sz="2400" dirty="0">
                <a:latin typeface="Calibri" panose="020F0502020204030204"/>
                <a:sym typeface="Wingdings" panose="05000000000000000000" pitchFamily="2" charset="2"/>
              </a:rPr>
              <a:t> image: e.g. </a:t>
            </a:r>
            <a:r>
              <a:rPr lang="nl-BE" sz="2400" dirty="0" err="1">
                <a:latin typeface="Calibri" panose="020F0502020204030204"/>
                <a:sym typeface="Wingdings" panose="05000000000000000000" pitchFamily="2" charset="2"/>
              </a:rPr>
              <a:t>can</a:t>
            </a:r>
            <a:r>
              <a:rPr lang="nl-BE" sz="2400" dirty="0">
                <a:latin typeface="Calibri" panose="020F0502020204030204"/>
                <a:sym typeface="Wingdings" panose="05000000000000000000" pitchFamily="2" charset="2"/>
              </a:rPr>
              <a:t> I link, </a:t>
            </a:r>
            <a:r>
              <a:rPr lang="nl-BE" sz="2400" dirty="0" err="1">
                <a:latin typeface="Calibri" panose="020F0502020204030204"/>
                <a:sym typeface="Wingdings" panose="05000000000000000000" pitchFamily="2" charset="2"/>
              </a:rPr>
              <a:t>what</a:t>
            </a:r>
            <a:r>
              <a:rPr lang="nl-BE" sz="2400" dirty="0">
                <a:latin typeface="Calibri" panose="020F0502020204030204"/>
                <a:sym typeface="Wingdings" panose="05000000000000000000" pitchFamily="2" charset="2"/>
              </a:rPr>
              <a:t> does </a:t>
            </a:r>
            <a:r>
              <a:rPr lang="nl-BE" sz="2400" dirty="0" err="1">
                <a:latin typeface="Calibri" panose="020F0502020204030204"/>
                <a:sym typeface="Wingdings" panose="05000000000000000000" pitchFamily="2" charset="2"/>
              </a:rPr>
              <a:t>this</a:t>
            </a:r>
            <a:r>
              <a:rPr lang="nl-BE" sz="2400" dirty="0">
                <a:latin typeface="Calibri" panose="020F0502020204030204"/>
                <a:sym typeface="Wingdings" panose="05000000000000000000" pitchFamily="2" charset="2"/>
              </a:rPr>
              <a:t> look like in </a:t>
            </a:r>
            <a:r>
              <a:rPr lang="nl-BE" sz="2400" dirty="0" err="1">
                <a:latin typeface="Calibri" panose="020F0502020204030204"/>
                <a:sym typeface="Wingdings" panose="05000000000000000000" pitchFamily="2" charset="2"/>
              </a:rPr>
              <a:t>practice</a:t>
            </a:r>
            <a:r>
              <a:rPr lang="nl-BE" sz="2400" dirty="0">
                <a:latin typeface="Calibri" panose="020F0502020204030204"/>
                <a:sym typeface="Wingdings" panose="05000000000000000000" pitchFamily="2" charset="2"/>
              </a:rPr>
              <a:t>…</a:t>
            </a:r>
          </a:p>
          <a:p>
            <a:pPr marL="1200150" lvl="1" indent="-514350">
              <a:buFont typeface="+mj-lt"/>
              <a:buAutoNum type="arabicPeriod"/>
              <a:defRPr/>
            </a:pPr>
            <a:r>
              <a:rPr lang="nl-BE" dirty="0">
                <a:latin typeface="Calibri" panose="020F0502020204030204"/>
                <a:sym typeface="Wingdings" panose="05000000000000000000" pitchFamily="2" charset="2"/>
              </a:rPr>
              <a:t>Make a </a:t>
            </a:r>
            <a:r>
              <a:rPr lang="nl-BE" dirty="0" err="1">
                <a:latin typeface="Calibri" panose="020F0502020204030204"/>
                <a:sym typeface="Wingdings" panose="05000000000000000000" pitchFamily="2" charset="2"/>
              </a:rPr>
              <a:t>visualisation</a:t>
            </a:r>
            <a:r>
              <a:rPr lang="nl-BE" dirty="0">
                <a:latin typeface="Calibri" panose="020F0502020204030204"/>
                <a:sym typeface="Wingdings" panose="05000000000000000000" pitchFamily="2" charset="2"/>
              </a:rPr>
              <a:t> of </a:t>
            </a:r>
            <a:r>
              <a:rPr lang="nl-BE" dirty="0" err="1">
                <a:latin typeface="Calibri" panose="020F0502020204030204"/>
                <a:sym typeface="Wingdings" panose="05000000000000000000" pitchFamily="2" charset="2"/>
              </a:rPr>
              <a:t>your</a:t>
            </a:r>
            <a:r>
              <a:rPr lang="nl-BE" dirty="0">
                <a:latin typeface="Calibri" panose="020F0502020204030204"/>
                <a:sym typeface="Wingdings" panose="05000000000000000000" pitchFamily="2" charset="2"/>
              </a:rPr>
              <a:t> </a:t>
            </a:r>
            <a:r>
              <a:rPr lang="nl-BE" dirty="0" err="1">
                <a:latin typeface="Calibri" panose="020F0502020204030204"/>
                <a:sym typeface="Wingdings" panose="05000000000000000000" pitchFamily="2" charset="2"/>
              </a:rPr>
              <a:t>learning</a:t>
            </a:r>
            <a:r>
              <a:rPr lang="nl-BE" dirty="0">
                <a:latin typeface="Calibri" panose="020F0502020204030204"/>
                <a:sym typeface="Wingdings" panose="05000000000000000000" pitchFamily="2" charset="2"/>
              </a:rPr>
              <a:t> = </a:t>
            </a:r>
            <a:r>
              <a:rPr lang="nl-BE" b="1" dirty="0">
                <a:solidFill>
                  <a:srgbClr val="FF0000"/>
                </a:solidFill>
                <a:latin typeface="Calibri" panose="020F0502020204030204"/>
                <a:sym typeface="Wingdings" panose="05000000000000000000" pitchFamily="2" charset="2"/>
              </a:rPr>
              <a:t>VISUALISATION REQUIRED CONTENT</a:t>
            </a:r>
          </a:p>
          <a:p>
            <a:pPr lvl="3">
              <a:defRPr/>
            </a:pPr>
            <a:endParaRPr kumimoji="0" lang="nl-BE" b="0" i="0" u="none" strike="noStrike" kern="1200" cap="none" spc="0" normalizeH="0" baseline="0" noProof="0" dirty="0">
              <a:ln>
                <a:noFill/>
              </a:ln>
              <a:solidFill>
                <a:srgbClr val="000000"/>
              </a:solidFill>
              <a:effectLst/>
              <a:uLnTx/>
              <a:uFillTx/>
              <a:latin typeface="Calibri" panose="020F0502020204030204"/>
              <a:ea typeface="+mn-ea"/>
              <a:cs typeface="+mn-cs"/>
              <a:sym typeface="Wingdings" panose="05000000000000000000" pitchFamily="2" charset="2"/>
            </a:endParaRPr>
          </a:p>
          <a:p>
            <a:endParaRPr lang="nl-BE" dirty="0"/>
          </a:p>
        </p:txBody>
      </p:sp>
      <p:sp>
        <p:nvSpPr>
          <p:cNvPr id="3" name="Tijdelijke aanduiding voor dianummer 2">
            <a:extLst>
              <a:ext uri="{FF2B5EF4-FFF2-40B4-BE49-F238E27FC236}">
                <a16:creationId xmlns:a16="http://schemas.microsoft.com/office/drawing/2014/main" id="{893B631F-B121-4A33-BD34-4878E5B45C93}"/>
              </a:ext>
            </a:extLst>
          </p:cNvPr>
          <p:cNvSpPr>
            <a:spLocks noGrp="1"/>
          </p:cNvSpPr>
          <p:nvPr>
            <p:ph type="sldNum" sz="quarter" idx="12"/>
          </p:nvPr>
        </p:nvSpPr>
        <p:spPr/>
        <p:txBody>
          <a:bodyPr/>
          <a:lstStyle/>
          <a:p>
            <a:fld id="{B7527A74-2D87-4307-9531-5A57D9647EEB}" type="slidenum">
              <a:rPr lang="nl-BE" smtClean="0"/>
              <a:pPr/>
              <a:t>19</a:t>
            </a:fld>
            <a:endParaRPr lang="nl-BE"/>
          </a:p>
        </p:txBody>
      </p:sp>
      <p:sp>
        <p:nvSpPr>
          <p:cNvPr id="4" name="Titel 3">
            <a:extLst>
              <a:ext uri="{FF2B5EF4-FFF2-40B4-BE49-F238E27FC236}">
                <a16:creationId xmlns:a16="http://schemas.microsoft.com/office/drawing/2014/main" id="{B9C130E8-0CCC-4F1B-8935-7F21C7E1EE5F}"/>
              </a:ext>
            </a:extLst>
          </p:cNvPr>
          <p:cNvSpPr>
            <a:spLocks noGrp="1"/>
          </p:cNvSpPr>
          <p:nvPr>
            <p:ph type="title"/>
          </p:nvPr>
        </p:nvSpPr>
        <p:spPr/>
        <p:txBody>
          <a:bodyPr/>
          <a:lstStyle/>
          <a:p>
            <a:r>
              <a:rPr lang="nl-BE" sz="4000" dirty="0" err="1"/>
              <a:t>Step-by-step</a:t>
            </a:r>
            <a:r>
              <a:rPr lang="nl-BE" sz="4000" dirty="0"/>
              <a:t> plan </a:t>
            </a:r>
            <a:r>
              <a:rPr lang="nl-BE" sz="4000" dirty="0" err="1"/>
              <a:t>for</a:t>
            </a:r>
            <a:r>
              <a:rPr lang="nl-BE" sz="4000" dirty="0"/>
              <a:t> processing </a:t>
            </a:r>
            <a:r>
              <a:rPr lang="nl-BE" sz="4000" dirty="0" err="1"/>
              <a:t>material</a:t>
            </a:r>
            <a:r>
              <a:rPr lang="nl-BE" sz="4000" dirty="0"/>
              <a:t>: summary (1/2)</a:t>
            </a:r>
          </a:p>
        </p:txBody>
      </p:sp>
      <p:sp>
        <p:nvSpPr>
          <p:cNvPr id="5" name="Tijdelijke aanduiding voor voettekst 4">
            <a:extLst>
              <a:ext uri="{FF2B5EF4-FFF2-40B4-BE49-F238E27FC236}">
                <a16:creationId xmlns:a16="http://schemas.microsoft.com/office/drawing/2014/main" id="{564874DE-E49C-4F1A-89B2-3FAA10508D58}"/>
              </a:ext>
            </a:extLst>
          </p:cNvPr>
          <p:cNvSpPr>
            <a:spLocks noGrp="1"/>
          </p:cNvSpPr>
          <p:nvPr>
            <p:ph type="ftr" sz="quarter" idx="11"/>
          </p:nvPr>
        </p:nvSpPr>
        <p:spPr/>
        <p:txBody>
          <a:bodyPr/>
          <a:lstStyle/>
          <a:p>
            <a:r>
              <a:rPr lang="nl-BE"/>
              <a:t>Leerstof verwerken</a:t>
            </a:r>
          </a:p>
        </p:txBody>
      </p:sp>
    </p:spTree>
    <p:extLst>
      <p:ext uri="{BB962C8B-B14F-4D97-AF65-F5344CB8AC3E}">
        <p14:creationId xmlns:p14="http://schemas.microsoft.com/office/powerpoint/2010/main" val="2596905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CB77E0-9DAB-4F65-8005-AD17044548CE}"/>
              </a:ext>
            </a:extLst>
          </p:cNvPr>
          <p:cNvSpPr>
            <a:spLocks noGrp="1"/>
          </p:cNvSpPr>
          <p:nvPr>
            <p:ph type="title"/>
          </p:nvPr>
        </p:nvSpPr>
        <p:spPr>
          <a:xfrm>
            <a:off x="1095886" y="851757"/>
            <a:ext cx="16575629" cy="630356"/>
          </a:xfrm>
        </p:spPr>
        <p:txBody>
          <a:bodyPr/>
          <a:lstStyle/>
          <a:p>
            <a:r>
              <a:rPr lang="nl-BE" sz="4000" dirty="0" err="1"/>
              <a:t>Which</a:t>
            </a:r>
            <a:r>
              <a:rPr lang="nl-BE" sz="4000" dirty="0"/>
              <a:t> </a:t>
            </a:r>
            <a:r>
              <a:rPr lang="nl-BE" sz="4000" dirty="0" err="1"/>
              <a:t>Lemo</a:t>
            </a:r>
            <a:r>
              <a:rPr lang="nl-BE" sz="4000" dirty="0"/>
              <a:t> skills are </a:t>
            </a:r>
            <a:r>
              <a:rPr lang="nl-BE" sz="4000" dirty="0" err="1"/>
              <a:t>covered</a:t>
            </a:r>
            <a:r>
              <a:rPr lang="nl-BE" sz="4000" dirty="0"/>
              <a:t> here?</a:t>
            </a:r>
          </a:p>
        </p:txBody>
      </p:sp>
      <p:sp>
        <p:nvSpPr>
          <p:cNvPr id="5" name="Tijdelijke aanduiding voor voettekst 4"/>
          <p:cNvSpPr>
            <a:spLocks noGrp="1"/>
          </p:cNvSpPr>
          <p:nvPr>
            <p:ph type="ftr" sz="quarter" idx="11"/>
          </p:nvPr>
        </p:nvSpPr>
        <p:spPr/>
        <p:txBody>
          <a:bodyPr/>
          <a:lstStyle/>
          <a:p>
            <a:r>
              <a:rPr lang="nl-BE"/>
              <a:t>Leerstof verwerken</a:t>
            </a:r>
          </a:p>
        </p:txBody>
      </p:sp>
      <p:sp>
        <p:nvSpPr>
          <p:cNvPr id="9" name="Tijdelijke aanduiding voor dianummer 1">
            <a:extLst>
              <a:ext uri="{FF2B5EF4-FFF2-40B4-BE49-F238E27FC236}">
                <a16:creationId xmlns:a16="http://schemas.microsoft.com/office/drawing/2014/main" id="{EC33095A-BEF6-48E3-82CD-0D644A284D6C}"/>
              </a:ext>
            </a:extLst>
          </p:cNvPr>
          <p:cNvSpPr>
            <a:spLocks noGrp="1"/>
          </p:cNvSpPr>
          <p:nvPr>
            <p:ph type="sldNum" sz="quarter" idx="12"/>
          </p:nvPr>
        </p:nvSpPr>
        <p:spPr>
          <a:xfrm>
            <a:off x="13193487" y="8265914"/>
            <a:ext cx="750948" cy="410766"/>
          </a:xfrm>
        </p:spPr>
        <p:txBody>
          <a:bodyPr/>
          <a:lstStyle/>
          <a:p>
            <a:fld id="{B7527A74-2D87-4307-9531-5A57D9647EEB}" type="slidenum">
              <a:rPr lang="nl-BE" smtClean="0"/>
              <a:pPr/>
              <a:t>2</a:t>
            </a:fld>
            <a:endParaRPr lang="nl-BE"/>
          </a:p>
        </p:txBody>
      </p:sp>
      <p:sp>
        <p:nvSpPr>
          <p:cNvPr id="11" name="Tijdelijke aanduiding voor tekst 17">
            <a:extLst>
              <a:ext uri="{FF2B5EF4-FFF2-40B4-BE49-F238E27FC236}">
                <a16:creationId xmlns:a16="http://schemas.microsoft.com/office/drawing/2014/main" id="{715610F5-072A-4AE5-BF2E-590FDABC5BBC}"/>
              </a:ext>
            </a:extLst>
          </p:cNvPr>
          <p:cNvSpPr txBox="1">
            <a:spLocks/>
          </p:cNvSpPr>
          <p:nvPr/>
        </p:nvSpPr>
        <p:spPr>
          <a:xfrm>
            <a:off x="3035019" y="2446892"/>
            <a:ext cx="9535752" cy="6362517"/>
          </a:xfrm>
          <a:prstGeom prst="rect">
            <a:avLst/>
          </a:prstGeom>
        </p:spPr>
        <p:txBody>
          <a:bodyPr vert="horz" lIns="102870" tIns="52650" rIns="102870" bIns="81000" rtlCol="0" anchor="t">
            <a:noAutofit/>
          </a:bodyPr>
          <a:lstStyle>
            <a:lvl1pPr marL="342900" marR="0" indent="-342900" algn="l" defTabSz="914400" rtl="0" eaLnBrk="1" fontAlgn="auto" latinLnBrk="0" hangingPunct="1">
              <a:lnSpc>
                <a:spcPts val="2400"/>
              </a:lnSpc>
              <a:spcBef>
                <a:spcPts val="1800"/>
              </a:spcBef>
              <a:spcAft>
                <a:spcPts val="600"/>
              </a:spcAft>
              <a:buClr>
                <a:schemeClr val="tx2"/>
              </a:buClr>
              <a:buSzTx/>
              <a:buFont typeface="Calibri" panose="020F0502020204030204" pitchFamily="34" charset="0"/>
              <a:buChar char="→"/>
              <a:tabLst/>
              <a:defRPr sz="2400" i="0" kern="1200" baseline="0">
                <a:solidFill>
                  <a:schemeClr val="tx1">
                    <a:lumMod val="65000"/>
                    <a:lumOff val="35000"/>
                  </a:schemeClr>
                </a:solidFill>
                <a:latin typeface="Calibri" panose="020F0502020204030204" pitchFamily="34" charset="0"/>
                <a:ea typeface="+mn-ea"/>
                <a:cs typeface="+mn-cs"/>
              </a:defRPr>
            </a:lvl1pPr>
            <a:lvl2pPr marL="0" indent="0" algn="l" defTabSz="914400" rtl="0" eaLnBrk="1" latinLnBrk="0" hangingPunct="1">
              <a:lnSpc>
                <a:spcPct val="100000"/>
              </a:lnSpc>
              <a:spcBef>
                <a:spcPts val="1000"/>
              </a:spcBef>
              <a:spcAft>
                <a:spcPts val="1200"/>
              </a:spcAft>
              <a:buClr>
                <a:schemeClr val="tx2"/>
              </a:buClr>
              <a:buFont typeface="Arial" panose="020B0604020202020204" pitchFamily="34" charset="0"/>
              <a:buNone/>
              <a:defRPr sz="2400" i="1" kern="1200">
                <a:solidFill>
                  <a:schemeClr val="tx1">
                    <a:lumMod val="65000"/>
                    <a:lumOff val="35000"/>
                  </a:schemeClr>
                </a:solidFill>
                <a:latin typeface="+mn-lt"/>
                <a:ea typeface="+mn-ea"/>
                <a:cs typeface="+mn-cs"/>
              </a:defRPr>
            </a:lvl2pPr>
            <a:lvl3pPr marL="0" indent="0" algn="l" defTabSz="914400" rtl="0" eaLnBrk="1" latinLnBrk="0" hangingPunct="1">
              <a:lnSpc>
                <a:spcPct val="100000"/>
              </a:lnSpc>
              <a:spcBef>
                <a:spcPts val="1000"/>
              </a:spcBef>
              <a:spcAft>
                <a:spcPts val="1200"/>
              </a:spcAft>
              <a:buClr>
                <a:schemeClr val="tx2"/>
              </a:buClr>
              <a:buFont typeface="Calibri" panose="020F0502020204030204" pitchFamily="34" charset="0"/>
              <a:buNone/>
              <a:defRPr sz="2000" i="0" kern="1200">
                <a:solidFill>
                  <a:schemeClr val="tx1">
                    <a:lumMod val="65000"/>
                    <a:lumOff val="35000"/>
                  </a:schemeClr>
                </a:solidFill>
                <a:latin typeface="+mn-lt"/>
                <a:ea typeface="+mn-ea"/>
                <a:cs typeface="+mn-cs"/>
              </a:defRPr>
            </a:lvl3pPr>
            <a:lvl4pPr marL="715963" indent="-360000" algn="l" defTabSz="914400" rtl="0" eaLnBrk="1" latinLnBrk="0" hangingPunct="1">
              <a:lnSpc>
                <a:spcPct val="100000"/>
              </a:lnSpc>
              <a:spcBef>
                <a:spcPts val="1000"/>
              </a:spcBef>
              <a:spcAft>
                <a:spcPts val="1200"/>
              </a:spcAft>
              <a:buClr>
                <a:schemeClr val="tx2"/>
              </a:buClr>
              <a:buFont typeface="Calibri" panose="020F0502020204030204" pitchFamily="34" charset="0"/>
              <a:buChar char="→"/>
              <a:defRPr sz="2400" i="0" kern="1200" baseline="0">
                <a:solidFill>
                  <a:schemeClr val="tx1">
                    <a:lumMod val="65000"/>
                    <a:lumOff val="35000"/>
                  </a:schemeClr>
                </a:solidFill>
                <a:latin typeface="+mn-lt"/>
                <a:ea typeface="+mn-ea"/>
                <a:cs typeface="+mn-cs"/>
              </a:defRPr>
            </a:lvl4pPr>
            <a:lvl5pPr marL="1074738" indent="-358775" algn="l" defTabSz="914400" rtl="0" eaLnBrk="1" latinLnBrk="0" hangingPunct="1">
              <a:lnSpc>
                <a:spcPct val="100000"/>
              </a:lnSpc>
              <a:spcBef>
                <a:spcPts val="1000"/>
              </a:spcBef>
              <a:spcAft>
                <a:spcPts val="1200"/>
              </a:spcAft>
              <a:buClr>
                <a:schemeClr val="tx2"/>
              </a:buClr>
              <a:buFont typeface="Calibri" panose="020F0502020204030204" pitchFamily="34" charset="0"/>
              <a:buChar char="→"/>
              <a:tabLst>
                <a:tab pos="1074738" algn="l"/>
              </a:tabLst>
              <a:defRPr sz="2000" i="0" kern="1200" baseline="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Clr>
                <a:schemeClr val="tx2"/>
              </a:buClr>
              <a:buFont typeface="Calibri" panose="020F0502020204030204" pitchFamily="34" charset="0"/>
              <a:buChar char="→"/>
              <a:defRPr sz="18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5763" indent="-385763" defTabSz="1028700">
              <a:lnSpc>
                <a:spcPts val="2700"/>
              </a:lnSpc>
              <a:spcBef>
                <a:spcPts val="2025"/>
              </a:spcBef>
              <a:spcAft>
                <a:spcPts val="675"/>
              </a:spcAft>
              <a:buClr>
                <a:srgbClr val="44C8F5"/>
              </a:buClr>
              <a:defRPr/>
            </a:pPr>
            <a:endParaRPr lang="nl-BE" sz="3600">
              <a:solidFill>
                <a:sysClr val="windowText" lastClr="000000">
                  <a:lumMod val="65000"/>
                  <a:lumOff val="35000"/>
                </a:sysClr>
              </a:solidFill>
            </a:endParaRPr>
          </a:p>
        </p:txBody>
      </p:sp>
      <p:pic>
        <p:nvPicPr>
          <p:cNvPr id="6" name="Afbeelding 5" descr="Afbeelding met schermafbeelding&#10;&#10;Automatisch gegenereerde beschrijving">
            <a:extLst>
              <a:ext uri="{FF2B5EF4-FFF2-40B4-BE49-F238E27FC236}">
                <a16:creationId xmlns:a16="http://schemas.microsoft.com/office/drawing/2014/main" id="{C5EFFE05-3640-4F73-AAA2-8B2BD97F5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174" y="1653556"/>
            <a:ext cx="9658148" cy="7497488"/>
          </a:xfrm>
          <a:prstGeom prst="rect">
            <a:avLst/>
          </a:prstGeom>
        </p:spPr>
      </p:pic>
      <p:sp>
        <p:nvSpPr>
          <p:cNvPr id="8" name="Pijl: rechts 7">
            <a:extLst>
              <a:ext uri="{FF2B5EF4-FFF2-40B4-BE49-F238E27FC236}">
                <a16:creationId xmlns:a16="http://schemas.microsoft.com/office/drawing/2014/main" id="{A4537804-3AC3-405A-844C-B4C3D10267A5}"/>
              </a:ext>
            </a:extLst>
          </p:cNvPr>
          <p:cNvSpPr/>
          <p:nvPr/>
        </p:nvSpPr>
        <p:spPr>
          <a:xfrm>
            <a:off x="3573848" y="2789778"/>
            <a:ext cx="918722" cy="56110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12" name="Pijl: rechts 11">
            <a:extLst>
              <a:ext uri="{FF2B5EF4-FFF2-40B4-BE49-F238E27FC236}">
                <a16:creationId xmlns:a16="http://schemas.microsoft.com/office/drawing/2014/main" id="{67C94C45-CD1D-4145-949B-075570F63545}"/>
              </a:ext>
            </a:extLst>
          </p:cNvPr>
          <p:cNvSpPr/>
          <p:nvPr/>
        </p:nvSpPr>
        <p:spPr>
          <a:xfrm>
            <a:off x="3573850" y="3831284"/>
            <a:ext cx="918722" cy="56110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13" name="Pijl: rechts 12">
            <a:extLst>
              <a:ext uri="{FF2B5EF4-FFF2-40B4-BE49-F238E27FC236}">
                <a16:creationId xmlns:a16="http://schemas.microsoft.com/office/drawing/2014/main" id="{29E5DA45-2A15-4580-AEF7-8E583A91C828}"/>
              </a:ext>
            </a:extLst>
          </p:cNvPr>
          <p:cNvSpPr/>
          <p:nvPr/>
        </p:nvSpPr>
        <p:spPr>
          <a:xfrm>
            <a:off x="3573850" y="4792080"/>
            <a:ext cx="918722" cy="56110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14" name="Pijl: rechts 13">
            <a:extLst>
              <a:ext uri="{FF2B5EF4-FFF2-40B4-BE49-F238E27FC236}">
                <a16:creationId xmlns:a16="http://schemas.microsoft.com/office/drawing/2014/main" id="{8FE53605-E5F9-4382-887F-3D8E8B5BD548}"/>
              </a:ext>
            </a:extLst>
          </p:cNvPr>
          <p:cNvSpPr/>
          <p:nvPr/>
        </p:nvSpPr>
        <p:spPr>
          <a:xfrm>
            <a:off x="3543578" y="6023117"/>
            <a:ext cx="918722" cy="56110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15" name="Pijl: rechts 14">
            <a:extLst>
              <a:ext uri="{FF2B5EF4-FFF2-40B4-BE49-F238E27FC236}">
                <a16:creationId xmlns:a16="http://schemas.microsoft.com/office/drawing/2014/main" id="{1ADF9186-D6F9-48A8-B98B-65C6C703334F}"/>
              </a:ext>
            </a:extLst>
          </p:cNvPr>
          <p:cNvSpPr/>
          <p:nvPr/>
        </p:nvSpPr>
        <p:spPr>
          <a:xfrm>
            <a:off x="3536228" y="7024563"/>
            <a:ext cx="918722" cy="56110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16" name="Pijl: rechts 15">
            <a:extLst>
              <a:ext uri="{FF2B5EF4-FFF2-40B4-BE49-F238E27FC236}">
                <a16:creationId xmlns:a16="http://schemas.microsoft.com/office/drawing/2014/main" id="{FEE41BA0-24B2-442F-B584-D9271BA0EA58}"/>
              </a:ext>
            </a:extLst>
          </p:cNvPr>
          <p:cNvSpPr/>
          <p:nvPr/>
        </p:nvSpPr>
        <p:spPr>
          <a:xfrm>
            <a:off x="3573850" y="8265914"/>
            <a:ext cx="918722" cy="56110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17" name="Pijl: rechts 16">
            <a:extLst>
              <a:ext uri="{FF2B5EF4-FFF2-40B4-BE49-F238E27FC236}">
                <a16:creationId xmlns:a16="http://schemas.microsoft.com/office/drawing/2014/main" id="{C96788DD-F074-4181-BB05-64D5B642CFFC}"/>
              </a:ext>
            </a:extLst>
          </p:cNvPr>
          <p:cNvSpPr/>
          <p:nvPr/>
        </p:nvSpPr>
        <p:spPr>
          <a:xfrm rot="1407088">
            <a:off x="6820223" y="2281461"/>
            <a:ext cx="918722" cy="56110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18" name="Pijl: rechts 17">
            <a:extLst>
              <a:ext uri="{FF2B5EF4-FFF2-40B4-BE49-F238E27FC236}">
                <a16:creationId xmlns:a16="http://schemas.microsoft.com/office/drawing/2014/main" id="{5F294ABD-A5CD-4451-90CB-6742387B4C6B}"/>
              </a:ext>
            </a:extLst>
          </p:cNvPr>
          <p:cNvSpPr/>
          <p:nvPr/>
        </p:nvSpPr>
        <p:spPr>
          <a:xfrm rot="19776640">
            <a:off x="6995965" y="5547020"/>
            <a:ext cx="918722" cy="56110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19" name="Rechteraccolade 18">
            <a:extLst>
              <a:ext uri="{FF2B5EF4-FFF2-40B4-BE49-F238E27FC236}">
                <a16:creationId xmlns:a16="http://schemas.microsoft.com/office/drawing/2014/main" id="{D871B1C9-1CE0-46DD-8FFB-5EC99147B845}"/>
              </a:ext>
            </a:extLst>
          </p:cNvPr>
          <p:cNvSpPr/>
          <p:nvPr/>
        </p:nvSpPr>
        <p:spPr>
          <a:xfrm>
            <a:off x="13863321" y="4392394"/>
            <a:ext cx="141693" cy="3463640"/>
          </a:xfrm>
          <a:prstGeom prst="rightBrace">
            <a:avLst/>
          </a:prstGeom>
          <a:ln w="28575">
            <a:solidFill>
              <a:srgbClr val="44C8F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sz="2700"/>
          </a:p>
        </p:txBody>
      </p:sp>
      <p:sp>
        <p:nvSpPr>
          <p:cNvPr id="20" name="Tekstvak 19">
            <a:extLst>
              <a:ext uri="{FF2B5EF4-FFF2-40B4-BE49-F238E27FC236}">
                <a16:creationId xmlns:a16="http://schemas.microsoft.com/office/drawing/2014/main" id="{69D50CD4-6370-4705-B637-C5F17D22FD08}"/>
              </a:ext>
            </a:extLst>
          </p:cNvPr>
          <p:cNvSpPr txBox="1"/>
          <p:nvPr/>
        </p:nvSpPr>
        <p:spPr>
          <a:xfrm>
            <a:off x="14318675" y="5402300"/>
            <a:ext cx="3449780" cy="2308324"/>
          </a:xfrm>
          <a:prstGeom prst="rect">
            <a:avLst/>
          </a:prstGeom>
          <a:noFill/>
          <a:ln>
            <a:solidFill>
              <a:schemeClr val="tx2"/>
            </a:solidFill>
          </a:ln>
        </p:spPr>
        <p:txBody>
          <a:bodyPr wrap="square" rtlCol="0">
            <a:spAutoFit/>
          </a:bodyPr>
          <a:lstStyle/>
          <a:p>
            <a:r>
              <a:rPr lang="nl-BE" sz="3600" dirty="0"/>
              <a:t>Make a personal </a:t>
            </a:r>
            <a:r>
              <a:rPr lang="nl-BE" sz="3600" dirty="0" err="1"/>
              <a:t>appointment</a:t>
            </a:r>
            <a:r>
              <a:rPr lang="nl-BE" sz="3600" dirty="0"/>
              <a:t> </a:t>
            </a:r>
            <a:r>
              <a:rPr lang="nl-BE" sz="3600" dirty="0" err="1"/>
              <a:t>with</a:t>
            </a:r>
            <a:r>
              <a:rPr lang="nl-BE" sz="3600" dirty="0"/>
              <a:t> </a:t>
            </a:r>
            <a:r>
              <a:rPr lang="nl-BE" sz="3600" dirty="0" err="1"/>
              <a:t>your</a:t>
            </a:r>
            <a:r>
              <a:rPr lang="nl-BE" sz="3600" dirty="0"/>
              <a:t> </a:t>
            </a:r>
            <a:r>
              <a:rPr lang="nl-BE" sz="3600" dirty="0" err="1"/>
              <a:t>study</a:t>
            </a:r>
            <a:r>
              <a:rPr lang="nl-BE" sz="3600" dirty="0"/>
              <a:t> coach</a:t>
            </a:r>
          </a:p>
        </p:txBody>
      </p:sp>
      <p:sp>
        <p:nvSpPr>
          <p:cNvPr id="3" name="Tekstvak 2">
            <a:extLst>
              <a:ext uri="{FF2B5EF4-FFF2-40B4-BE49-F238E27FC236}">
                <a16:creationId xmlns:a16="http://schemas.microsoft.com/office/drawing/2014/main" id="{BCED906E-9809-D449-8AD4-30215FB3F674}"/>
              </a:ext>
            </a:extLst>
          </p:cNvPr>
          <p:cNvSpPr txBox="1"/>
          <p:nvPr/>
        </p:nvSpPr>
        <p:spPr>
          <a:xfrm>
            <a:off x="5109029" y="1770743"/>
            <a:ext cx="1808123" cy="461665"/>
          </a:xfrm>
          <a:prstGeom prst="rect">
            <a:avLst/>
          </a:prstGeom>
          <a:solidFill>
            <a:srgbClr val="C6C6C6"/>
          </a:solidFill>
          <a:ln>
            <a:solidFill>
              <a:srgbClr val="C6C6C6"/>
            </a:solidFill>
          </a:ln>
        </p:spPr>
        <p:txBody>
          <a:bodyPr wrap="square" rtlCol="0">
            <a:spAutoFit/>
          </a:bodyPr>
          <a:lstStyle/>
          <a:p>
            <a:pPr algn="ctr"/>
            <a:r>
              <a:rPr lang="nl-BE" sz="2400" dirty="0">
                <a:solidFill>
                  <a:schemeClr val="bg1"/>
                </a:solidFill>
              </a:rPr>
              <a:t>PROCESSING</a:t>
            </a:r>
            <a:endParaRPr lang="nl-BE" dirty="0">
              <a:solidFill>
                <a:schemeClr val="bg1"/>
              </a:solidFill>
            </a:endParaRPr>
          </a:p>
        </p:txBody>
      </p:sp>
      <p:sp>
        <p:nvSpPr>
          <p:cNvPr id="4" name="Tekstvak 3">
            <a:extLst>
              <a:ext uri="{FF2B5EF4-FFF2-40B4-BE49-F238E27FC236}">
                <a16:creationId xmlns:a16="http://schemas.microsoft.com/office/drawing/2014/main" id="{825EF3C8-04B0-47B7-E4C2-E6168E5DC57B}"/>
              </a:ext>
            </a:extLst>
          </p:cNvPr>
          <p:cNvSpPr txBox="1"/>
          <p:nvPr/>
        </p:nvSpPr>
        <p:spPr>
          <a:xfrm>
            <a:off x="8403771" y="1770743"/>
            <a:ext cx="1662827" cy="461665"/>
          </a:xfrm>
          <a:prstGeom prst="rect">
            <a:avLst/>
          </a:prstGeom>
          <a:solidFill>
            <a:srgbClr val="C6C6C6"/>
          </a:solidFill>
          <a:ln>
            <a:solidFill>
              <a:srgbClr val="C6C6C6"/>
            </a:solidFill>
          </a:ln>
        </p:spPr>
        <p:txBody>
          <a:bodyPr wrap="square" rtlCol="0">
            <a:spAutoFit/>
          </a:bodyPr>
          <a:lstStyle/>
          <a:p>
            <a:pPr algn="ctr"/>
            <a:r>
              <a:rPr lang="nl-BE" sz="2400" dirty="0">
                <a:solidFill>
                  <a:schemeClr val="bg1"/>
                </a:solidFill>
              </a:rPr>
              <a:t>STEERING</a:t>
            </a:r>
            <a:endParaRPr lang="nl-BE" dirty="0">
              <a:solidFill>
                <a:schemeClr val="bg1"/>
              </a:solidFill>
            </a:endParaRPr>
          </a:p>
        </p:txBody>
      </p:sp>
      <p:sp>
        <p:nvSpPr>
          <p:cNvPr id="7" name="Tekstvak 6">
            <a:extLst>
              <a:ext uri="{FF2B5EF4-FFF2-40B4-BE49-F238E27FC236}">
                <a16:creationId xmlns:a16="http://schemas.microsoft.com/office/drawing/2014/main" id="{93904497-65D2-E22D-B9EE-0514AC689C22}"/>
              </a:ext>
            </a:extLst>
          </p:cNvPr>
          <p:cNvSpPr txBox="1"/>
          <p:nvPr/>
        </p:nvSpPr>
        <p:spPr>
          <a:xfrm>
            <a:off x="11393714" y="1770743"/>
            <a:ext cx="1799773" cy="461665"/>
          </a:xfrm>
          <a:prstGeom prst="rect">
            <a:avLst/>
          </a:prstGeom>
          <a:solidFill>
            <a:srgbClr val="C6C6C6"/>
          </a:solidFill>
          <a:ln>
            <a:solidFill>
              <a:srgbClr val="C6C6C6"/>
            </a:solidFill>
          </a:ln>
        </p:spPr>
        <p:txBody>
          <a:bodyPr wrap="square" rtlCol="0">
            <a:spAutoFit/>
          </a:bodyPr>
          <a:lstStyle/>
          <a:p>
            <a:pPr algn="ctr"/>
            <a:r>
              <a:rPr lang="nl-BE" sz="2400" dirty="0">
                <a:solidFill>
                  <a:schemeClr val="bg1"/>
                </a:solidFill>
              </a:rPr>
              <a:t>MOTIVATION</a:t>
            </a:r>
            <a:endParaRPr lang="nl-BE" dirty="0">
              <a:solidFill>
                <a:schemeClr val="bg1"/>
              </a:solidFill>
            </a:endParaRPr>
          </a:p>
        </p:txBody>
      </p:sp>
      <p:sp>
        <p:nvSpPr>
          <p:cNvPr id="10" name="Tekstvak 9">
            <a:extLst>
              <a:ext uri="{FF2B5EF4-FFF2-40B4-BE49-F238E27FC236}">
                <a16:creationId xmlns:a16="http://schemas.microsoft.com/office/drawing/2014/main" id="{54C811EF-FD4D-B455-F4AA-E2D48F0E36E5}"/>
              </a:ext>
            </a:extLst>
          </p:cNvPr>
          <p:cNvSpPr txBox="1"/>
          <p:nvPr/>
        </p:nvSpPr>
        <p:spPr>
          <a:xfrm>
            <a:off x="5486400" y="2789778"/>
            <a:ext cx="1901371" cy="369332"/>
          </a:xfrm>
          <a:prstGeom prst="rect">
            <a:avLst/>
          </a:prstGeom>
          <a:solidFill>
            <a:schemeClr val="bg1"/>
          </a:solidFill>
          <a:ln>
            <a:solidFill>
              <a:schemeClr val="bg1"/>
            </a:solidFill>
          </a:ln>
        </p:spPr>
        <p:txBody>
          <a:bodyPr wrap="square" rtlCol="0">
            <a:spAutoFit/>
          </a:bodyPr>
          <a:lstStyle/>
          <a:p>
            <a:r>
              <a:rPr lang="nl-BE" dirty="0" err="1"/>
              <a:t>Relate</a:t>
            </a:r>
            <a:r>
              <a:rPr lang="nl-BE" dirty="0"/>
              <a:t> &amp; </a:t>
            </a:r>
            <a:r>
              <a:rPr lang="nl-BE" dirty="0" err="1"/>
              <a:t>structure</a:t>
            </a:r>
            <a:endParaRPr lang="nl-BE" dirty="0"/>
          </a:p>
        </p:txBody>
      </p:sp>
      <p:sp>
        <p:nvSpPr>
          <p:cNvPr id="21" name="Tekstvak 20">
            <a:extLst>
              <a:ext uri="{FF2B5EF4-FFF2-40B4-BE49-F238E27FC236}">
                <a16:creationId xmlns:a16="http://schemas.microsoft.com/office/drawing/2014/main" id="{ADFE8E66-939B-CBD9-E6FE-65E200927E49}"/>
              </a:ext>
            </a:extLst>
          </p:cNvPr>
          <p:cNvSpPr txBox="1"/>
          <p:nvPr/>
        </p:nvSpPr>
        <p:spPr>
          <a:xfrm>
            <a:off x="5486399" y="3831284"/>
            <a:ext cx="1901371" cy="369332"/>
          </a:xfrm>
          <a:prstGeom prst="rect">
            <a:avLst/>
          </a:prstGeom>
          <a:solidFill>
            <a:schemeClr val="bg1"/>
          </a:solidFill>
          <a:ln>
            <a:solidFill>
              <a:schemeClr val="bg1"/>
            </a:solidFill>
          </a:ln>
        </p:spPr>
        <p:txBody>
          <a:bodyPr wrap="square" rtlCol="0">
            <a:spAutoFit/>
          </a:bodyPr>
          <a:lstStyle/>
          <a:p>
            <a:r>
              <a:rPr lang="nl-BE" dirty="0"/>
              <a:t>Critical processing</a:t>
            </a:r>
          </a:p>
        </p:txBody>
      </p:sp>
      <p:sp>
        <p:nvSpPr>
          <p:cNvPr id="22" name="Tekstvak 21">
            <a:extLst>
              <a:ext uri="{FF2B5EF4-FFF2-40B4-BE49-F238E27FC236}">
                <a16:creationId xmlns:a16="http://schemas.microsoft.com/office/drawing/2014/main" id="{E476AFA3-097A-22FD-10FE-64837F7D8169}"/>
              </a:ext>
            </a:extLst>
          </p:cNvPr>
          <p:cNvSpPr txBox="1"/>
          <p:nvPr/>
        </p:nvSpPr>
        <p:spPr>
          <a:xfrm>
            <a:off x="5486399" y="4792080"/>
            <a:ext cx="1553030" cy="369332"/>
          </a:xfrm>
          <a:prstGeom prst="rect">
            <a:avLst/>
          </a:prstGeom>
          <a:solidFill>
            <a:schemeClr val="bg1"/>
          </a:solidFill>
          <a:ln>
            <a:solidFill>
              <a:schemeClr val="bg1"/>
            </a:solidFill>
          </a:ln>
        </p:spPr>
        <p:txBody>
          <a:bodyPr wrap="square" rtlCol="0">
            <a:spAutoFit/>
          </a:bodyPr>
          <a:lstStyle/>
          <a:p>
            <a:r>
              <a:rPr lang="nl-BE" dirty="0" err="1"/>
              <a:t>Concretise</a:t>
            </a:r>
            <a:endParaRPr lang="nl-BE" dirty="0"/>
          </a:p>
        </p:txBody>
      </p:sp>
      <p:sp>
        <p:nvSpPr>
          <p:cNvPr id="23" name="Tekstvak 22">
            <a:extLst>
              <a:ext uri="{FF2B5EF4-FFF2-40B4-BE49-F238E27FC236}">
                <a16:creationId xmlns:a16="http://schemas.microsoft.com/office/drawing/2014/main" id="{6A1EA9E7-376E-DFA5-F9DB-69C8852BBACB}"/>
              </a:ext>
            </a:extLst>
          </p:cNvPr>
          <p:cNvSpPr txBox="1"/>
          <p:nvPr/>
        </p:nvSpPr>
        <p:spPr>
          <a:xfrm>
            <a:off x="5486398" y="6023117"/>
            <a:ext cx="1866691" cy="369332"/>
          </a:xfrm>
          <a:prstGeom prst="rect">
            <a:avLst/>
          </a:prstGeom>
          <a:solidFill>
            <a:schemeClr val="bg1"/>
          </a:solidFill>
          <a:ln>
            <a:solidFill>
              <a:schemeClr val="bg1"/>
            </a:solidFill>
          </a:ln>
        </p:spPr>
        <p:txBody>
          <a:bodyPr wrap="square" rtlCol="0">
            <a:spAutoFit/>
          </a:bodyPr>
          <a:lstStyle/>
          <a:p>
            <a:r>
              <a:rPr lang="nl-BE" dirty="0" err="1"/>
              <a:t>Learn</a:t>
            </a:r>
            <a:r>
              <a:rPr lang="nl-BE" dirty="0"/>
              <a:t> </a:t>
            </a:r>
            <a:r>
              <a:rPr lang="nl-BE" dirty="0" err="1"/>
              <a:t>together</a:t>
            </a:r>
            <a:endParaRPr lang="nl-BE" dirty="0"/>
          </a:p>
        </p:txBody>
      </p:sp>
      <p:sp>
        <p:nvSpPr>
          <p:cNvPr id="24" name="Tekstvak 23">
            <a:extLst>
              <a:ext uri="{FF2B5EF4-FFF2-40B4-BE49-F238E27FC236}">
                <a16:creationId xmlns:a16="http://schemas.microsoft.com/office/drawing/2014/main" id="{804CBC1E-5C89-89F7-1FF5-FFE811B36B17}"/>
              </a:ext>
            </a:extLst>
          </p:cNvPr>
          <p:cNvSpPr txBox="1"/>
          <p:nvPr/>
        </p:nvSpPr>
        <p:spPr>
          <a:xfrm>
            <a:off x="5526954" y="7024563"/>
            <a:ext cx="1553031" cy="369332"/>
          </a:xfrm>
          <a:prstGeom prst="rect">
            <a:avLst/>
          </a:prstGeom>
          <a:solidFill>
            <a:schemeClr val="bg1"/>
          </a:solidFill>
          <a:ln>
            <a:solidFill>
              <a:schemeClr val="bg1"/>
            </a:solidFill>
          </a:ln>
        </p:spPr>
        <p:txBody>
          <a:bodyPr wrap="square" rtlCol="0">
            <a:spAutoFit/>
          </a:bodyPr>
          <a:lstStyle/>
          <a:p>
            <a:r>
              <a:rPr lang="nl-BE" dirty="0" err="1"/>
              <a:t>Analysing</a:t>
            </a:r>
            <a:endParaRPr lang="nl-BE" dirty="0"/>
          </a:p>
        </p:txBody>
      </p:sp>
      <p:sp>
        <p:nvSpPr>
          <p:cNvPr id="25" name="Tekstvak 24">
            <a:extLst>
              <a:ext uri="{FF2B5EF4-FFF2-40B4-BE49-F238E27FC236}">
                <a16:creationId xmlns:a16="http://schemas.microsoft.com/office/drawing/2014/main" id="{D77E29FE-BAD3-399D-0FA7-831A15B71BBE}"/>
              </a:ext>
            </a:extLst>
          </p:cNvPr>
          <p:cNvSpPr txBox="1"/>
          <p:nvPr/>
        </p:nvSpPr>
        <p:spPr>
          <a:xfrm>
            <a:off x="5526954" y="8265914"/>
            <a:ext cx="1390198" cy="367530"/>
          </a:xfrm>
          <a:prstGeom prst="rect">
            <a:avLst/>
          </a:prstGeom>
          <a:solidFill>
            <a:schemeClr val="bg1"/>
          </a:solidFill>
          <a:ln>
            <a:solidFill>
              <a:schemeClr val="bg1"/>
            </a:solidFill>
          </a:ln>
        </p:spPr>
        <p:txBody>
          <a:bodyPr wrap="square" rtlCol="0">
            <a:spAutoFit/>
          </a:bodyPr>
          <a:lstStyle/>
          <a:p>
            <a:r>
              <a:rPr lang="nl-BE" dirty="0" err="1"/>
              <a:t>Memorise</a:t>
            </a:r>
            <a:endParaRPr lang="nl-BE" dirty="0"/>
          </a:p>
        </p:txBody>
      </p:sp>
      <p:sp>
        <p:nvSpPr>
          <p:cNvPr id="26" name="Tekstvak 25">
            <a:extLst>
              <a:ext uri="{FF2B5EF4-FFF2-40B4-BE49-F238E27FC236}">
                <a16:creationId xmlns:a16="http://schemas.microsoft.com/office/drawing/2014/main" id="{3D58D6C1-829F-ACB3-5821-221BFAD38C7C}"/>
              </a:ext>
            </a:extLst>
          </p:cNvPr>
          <p:cNvSpPr txBox="1"/>
          <p:nvPr/>
        </p:nvSpPr>
        <p:spPr>
          <a:xfrm>
            <a:off x="8585255" y="2789778"/>
            <a:ext cx="1853862" cy="369332"/>
          </a:xfrm>
          <a:prstGeom prst="rect">
            <a:avLst/>
          </a:prstGeom>
          <a:solidFill>
            <a:schemeClr val="bg1"/>
          </a:solidFill>
          <a:ln>
            <a:solidFill>
              <a:schemeClr val="bg1"/>
            </a:solidFill>
          </a:ln>
        </p:spPr>
        <p:txBody>
          <a:bodyPr wrap="square" rtlCol="0">
            <a:spAutoFit/>
          </a:bodyPr>
          <a:lstStyle/>
          <a:p>
            <a:r>
              <a:rPr lang="nl-BE" dirty="0" err="1"/>
              <a:t>Self-directed</a:t>
            </a:r>
            <a:endParaRPr lang="nl-BE" dirty="0"/>
          </a:p>
        </p:txBody>
      </p:sp>
      <p:sp>
        <p:nvSpPr>
          <p:cNvPr id="27" name="Tekstvak 26">
            <a:extLst>
              <a:ext uri="{FF2B5EF4-FFF2-40B4-BE49-F238E27FC236}">
                <a16:creationId xmlns:a16="http://schemas.microsoft.com/office/drawing/2014/main" id="{E6678EC9-3C66-8CEB-40EF-C8BC7565AAF1}"/>
              </a:ext>
            </a:extLst>
          </p:cNvPr>
          <p:cNvSpPr txBox="1"/>
          <p:nvPr/>
        </p:nvSpPr>
        <p:spPr>
          <a:xfrm>
            <a:off x="8403771" y="4976746"/>
            <a:ext cx="2301707" cy="307777"/>
          </a:xfrm>
          <a:prstGeom prst="rect">
            <a:avLst/>
          </a:prstGeom>
          <a:solidFill>
            <a:schemeClr val="bg1"/>
          </a:solidFill>
          <a:ln>
            <a:solidFill>
              <a:schemeClr val="bg1"/>
            </a:solidFill>
          </a:ln>
        </p:spPr>
        <p:txBody>
          <a:bodyPr wrap="square" rtlCol="0">
            <a:spAutoFit/>
          </a:bodyPr>
          <a:lstStyle/>
          <a:p>
            <a:r>
              <a:rPr lang="nl-BE" sz="1400" dirty="0"/>
              <a:t>Steering </a:t>
            </a:r>
            <a:r>
              <a:rPr lang="nl-BE" sz="1400" dirty="0" err="1"/>
              <a:t>learning</a:t>
            </a:r>
            <a:r>
              <a:rPr lang="nl-BE" sz="1400" dirty="0"/>
              <a:t> </a:t>
            </a:r>
            <a:r>
              <a:rPr lang="nl-BE" sz="1400" dirty="0" err="1"/>
              <a:t>behaviour</a:t>
            </a:r>
            <a:endParaRPr lang="nl-BE" sz="1400" dirty="0"/>
          </a:p>
        </p:txBody>
      </p:sp>
    </p:spTree>
    <p:extLst>
      <p:ext uri="{BB962C8B-B14F-4D97-AF65-F5344CB8AC3E}">
        <p14:creationId xmlns:p14="http://schemas.microsoft.com/office/powerpoint/2010/main" val="2317807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37F91625-2BCA-5333-4FA6-BDFF685A6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343" y="2191443"/>
            <a:ext cx="16822057" cy="6722016"/>
          </a:xfrm>
          <a:prstGeom prst="rect">
            <a:avLst/>
          </a:prstGeom>
        </p:spPr>
      </p:pic>
      <p:sp>
        <p:nvSpPr>
          <p:cNvPr id="6" name="Tijdelijke aanduiding voor dianummer 5">
            <a:extLst>
              <a:ext uri="{FF2B5EF4-FFF2-40B4-BE49-F238E27FC236}">
                <a16:creationId xmlns:a16="http://schemas.microsoft.com/office/drawing/2014/main" id="{4E300165-B2CC-5608-BCB2-A3857493C146}"/>
              </a:ext>
            </a:extLst>
          </p:cNvPr>
          <p:cNvSpPr>
            <a:spLocks noGrp="1"/>
          </p:cNvSpPr>
          <p:nvPr>
            <p:ph type="sldNum" sz="quarter" idx="12"/>
          </p:nvPr>
        </p:nvSpPr>
        <p:spPr/>
        <p:txBody>
          <a:bodyPr/>
          <a:lstStyle/>
          <a:p>
            <a:fld id="{B7527A74-2D87-4307-9531-5A57D9647EEB}" type="slidenum">
              <a:rPr lang="nl-BE" smtClean="0"/>
              <a:pPr/>
              <a:t>20</a:t>
            </a:fld>
            <a:endParaRPr lang="nl-BE"/>
          </a:p>
        </p:txBody>
      </p:sp>
      <p:sp>
        <p:nvSpPr>
          <p:cNvPr id="3" name="Titel 2">
            <a:extLst>
              <a:ext uri="{FF2B5EF4-FFF2-40B4-BE49-F238E27FC236}">
                <a16:creationId xmlns:a16="http://schemas.microsoft.com/office/drawing/2014/main" id="{11F7BF5A-1D2D-A11B-8F3D-9E531495EFE3}"/>
              </a:ext>
            </a:extLst>
          </p:cNvPr>
          <p:cNvSpPr>
            <a:spLocks noGrp="1"/>
          </p:cNvSpPr>
          <p:nvPr>
            <p:ph type="title"/>
          </p:nvPr>
        </p:nvSpPr>
        <p:spPr/>
        <p:txBody>
          <a:bodyPr/>
          <a:lstStyle/>
          <a:p>
            <a:r>
              <a:rPr lang="nl-BE" sz="4000" dirty="0" err="1"/>
              <a:t>Step-by-step</a:t>
            </a:r>
            <a:r>
              <a:rPr lang="nl-BE" sz="4000" dirty="0"/>
              <a:t> plan </a:t>
            </a:r>
            <a:r>
              <a:rPr lang="nl-BE" sz="4000" dirty="0" err="1"/>
              <a:t>for</a:t>
            </a:r>
            <a:r>
              <a:rPr lang="nl-BE" sz="4000" dirty="0"/>
              <a:t> processing </a:t>
            </a:r>
            <a:r>
              <a:rPr lang="nl-BE" sz="4000" dirty="0" err="1"/>
              <a:t>material</a:t>
            </a:r>
            <a:r>
              <a:rPr lang="nl-BE" sz="4000" dirty="0"/>
              <a:t>: summary (2/2)</a:t>
            </a:r>
          </a:p>
        </p:txBody>
      </p:sp>
      <p:sp>
        <p:nvSpPr>
          <p:cNvPr id="5" name="Tijdelijke aanduiding voor voettekst 4">
            <a:extLst>
              <a:ext uri="{FF2B5EF4-FFF2-40B4-BE49-F238E27FC236}">
                <a16:creationId xmlns:a16="http://schemas.microsoft.com/office/drawing/2014/main" id="{05E6DE99-4A79-99CA-4181-004AEA306D76}"/>
              </a:ext>
            </a:extLst>
          </p:cNvPr>
          <p:cNvSpPr>
            <a:spLocks noGrp="1"/>
          </p:cNvSpPr>
          <p:nvPr>
            <p:ph type="ftr" sz="quarter" idx="11"/>
          </p:nvPr>
        </p:nvSpPr>
        <p:spPr/>
        <p:txBody>
          <a:bodyPr/>
          <a:lstStyle/>
          <a:p>
            <a:r>
              <a:rPr lang="nl-BE"/>
              <a:t>Leerstof verwerken</a:t>
            </a:r>
          </a:p>
        </p:txBody>
      </p:sp>
      <p:pic>
        <p:nvPicPr>
          <p:cNvPr id="11" name="Afbeelding 10">
            <a:extLst>
              <a:ext uri="{FF2B5EF4-FFF2-40B4-BE49-F238E27FC236}">
                <a16:creationId xmlns:a16="http://schemas.microsoft.com/office/drawing/2014/main" id="{85E3D5B4-B0BD-EB41-3718-8107AA105C94}"/>
              </a:ext>
            </a:extLst>
          </p:cNvPr>
          <p:cNvPicPr>
            <a:picLocks noChangeAspect="1"/>
          </p:cNvPicPr>
          <p:nvPr/>
        </p:nvPicPr>
        <p:blipFill>
          <a:blip r:embed="rId4"/>
          <a:stretch>
            <a:fillRect/>
          </a:stretch>
        </p:blipFill>
        <p:spPr>
          <a:xfrm>
            <a:off x="998692" y="3309220"/>
            <a:ext cx="4574794" cy="829088"/>
          </a:xfrm>
          <a:prstGeom prst="rect">
            <a:avLst/>
          </a:prstGeom>
        </p:spPr>
      </p:pic>
      <p:pic>
        <p:nvPicPr>
          <p:cNvPr id="13" name="Afbeelding 12">
            <a:extLst>
              <a:ext uri="{FF2B5EF4-FFF2-40B4-BE49-F238E27FC236}">
                <a16:creationId xmlns:a16="http://schemas.microsoft.com/office/drawing/2014/main" id="{8D82FC2B-0A45-717E-5DC8-4000891248F0}"/>
              </a:ext>
            </a:extLst>
          </p:cNvPr>
          <p:cNvPicPr>
            <a:picLocks noChangeAspect="1"/>
          </p:cNvPicPr>
          <p:nvPr/>
        </p:nvPicPr>
        <p:blipFill>
          <a:blip r:embed="rId5"/>
          <a:stretch>
            <a:fillRect/>
          </a:stretch>
        </p:blipFill>
        <p:spPr>
          <a:xfrm>
            <a:off x="6686268" y="3352762"/>
            <a:ext cx="3911306" cy="595199"/>
          </a:xfrm>
          <a:prstGeom prst="rect">
            <a:avLst/>
          </a:prstGeom>
        </p:spPr>
      </p:pic>
      <p:pic>
        <p:nvPicPr>
          <p:cNvPr id="15" name="Afbeelding 14">
            <a:extLst>
              <a:ext uri="{FF2B5EF4-FFF2-40B4-BE49-F238E27FC236}">
                <a16:creationId xmlns:a16="http://schemas.microsoft.com/office/drawing/2014/main" id="{6A23049F-4DC9-DA05-DF41-FCB3BA3F95FE}"/>
              </a:ext>
            </a:extLst>
          </p:cNvPr>
          <p:cNvPicPr>
            <a:picLocks noChangeAspect="1"/>
          </p:cNvPicPr>
          <p:nvPr/>
        </p:nvPicPr>
        <p:blipFill>
          <a:blip r:embed="rId6"/>
          <a:stretch>
            <a:fillRect/>
          </a:stretch>
        </p:blipFill>
        <p:spPr>
          <a:xfrm>
            <a:off x="12771418" y="3285553"/>
            <a:ext cx="2933039" cy="725375"/>
          </a:xfrm>
          <a:prstGeom prst="rect">
            <a:avLst/>
          </a:prstGeom>
        </p:spPr>
      </p:pic>
      <p:pic>
        <p:nvPicPr>
          <p:cNvPr id="17" name="Afbeelding 16">
            <a:extLst>
              <a:ext uri="{FF2B5EF4-FFF2-40B4-BE49-F238E27FC236}">
                <a16:creationId xmlns:a16="http://schemas.microsoft.com/office/drawing/2014/main" id="{93E090C8-4C4B-267A-89F0-37E227C713D0}"/>
              </a:ext>
            </a:extLst>
          </p:cNvPr>
          <p:cNvPicPr>
            <a:picLocks noChangeAspect="1"/>
          </p:cNvPicPr>
          <p:nvPr/>
        </p:nvPicPr>
        <p:blipFill>
          <a:blip r:embed="rId7"/>
          <a:stretch>
            <a:fillRect/>
          </a:stretch>
        </p:blipFill>
        <p:spPr>
          <a:xfrm>
            <a:off x="891848" y="5782830"/>
            <a:ext cx="2257752" cy="777504"/>
          </a:xfrm>
          <a:prstGeom prst="rect">
            <a:avLst/>
          </a:prstGeom>
        </p:spPr>
      </p:pic>
      <p:pic>
        <p:nvPicPr>
          <p:cNvPr id="19" name="Afbeelding 18">
            <a:extLst>
              <a:ext uri="{FF2B5EF4-FFF2-40B4-BE49-F238E27FC236}">
                <a16:creationId xmlns:a16="http://schemas.microsoft.com/office/drawing/2014/main" id="{99E797AF-0C2B-C36C-EB0D-963818F82953}"/>
              </a:ext>
            </a:extLst>
          </p:cNvPr>
          <p:cNvPicPr>
            <a:picLocks noChangeAspect="1"/>
          </p:cNvPicPr>
          <p:nvPr/>
        </p:nvPicPr>
        <p:blipFill>
          <a:blip r:embed="rId8"/>
          <a:stretch>
            <a:fillRect/>
          </a:stretch>
        </p:blipFill>
        <p:spPr>
          <a:xfrm>
            <a:off x="3491326" y="5782830"/>
            <a:ext cx="2257751" cy="747394"/>
          </a:xfrm>
          <a:prstGeom prst="rect">
            <a:avLst/>
          </a:prstGeom>
        </p:spPr>
      </p:pic>
      <p:pic>
        <p:nvPicPr>
          <p:cNvPr id="21" name="Afbeelding 20">
            <a:extLst>
              <a:ext uri="{FF2B5EF4-FFF2-40B4-BE49-F238E27FC236}">
                <a16:creationId xmlns:a16="http://schemas.microsoft.com/office/drawing/2014/main" id="{57B2C894-2F4F-098B-8D64-F99129A74D1F}"/>
              </a:ext>
            </a:extLst>
          </p:cNvPr>
          <p:cNvPicPr>
            <a:picLocks noChangeAspect="1"/>
          </p:cNvPicPr>
          <p:nvPr/>
        </p:nvPicPr>
        <p:blipFill>
          <a:blip r:embed="rId9"/>
          <a:stretch>
            <a:fillRect/>
          </a:stretch>
        </p:blipFill>
        <p:spPr>
          <a:xfrm>
            <a:off x="6090803" y="5692862"/>
            <a:ext cx="1177283" cy="867471"/>
          </a:xfrm>
          <a:prstGeom prst="rect">
            <a:avLst/>
          </a:prstGeom>
        </p:spPr>
      </p:pic>
      <p:pic>
        <p:nvPicPr>
          <p:cNvPr id="23" name="Afbeelding 22">
            <a:extLst>
              <a:ext uri="{FF2B5EF4-FFF2-40B4-BE49-F238E27FC236}">
                <a16:creationId xmlns:a16="http://schemas.microsoft.com/office/drawing/2014/main" id="{164AA770-6019-7E78-C3A3-AFAFC83BC9F6}"/>
              </a:ext>
            </a:extLst>
          </p:cNvPr>
          <p:cNvPicPr>
            <a:picLocks noChangeAspect="1"/>
          </p:cNvPicPr>
          <p:nvPr/>
        </p:nvPicPr>
        <p:blipFill>
          <a:blip r:embed="rId10"/>
          <a:stretch>
            <a:fillRect/>
          </a:stretch>
        </p:blipFill>
        <p:spPr>
          <a:xfrm>
            <a:off x="7447134" y="5692861"/>
            <a:ext cx="1177283" cy="861427"/>
          </a:xfrm>
          <a:prstGeom prst="rect">
            <a:avLst/>
          </a:prstGeom>
        </p:spPr>
      </p:pic>
      <p:pic>
        <p:nvPicPr>
          <p:cNvPr id="25" name="Afbeelding 24">
            <a:extLst>
              <a:ext uri="{FF2B5EF4-FFF2-40B4-BE49-F238E27FC236}">
                <a16:creationId xmlns:a16="http://schemas.microsoft.com/office/drawing/2014/main" id="{19F9252B-BEFE-961A-CD92-38D31A60B4E4}"/>
              </a:ext>
            </a:extLst>
          </p:cNvPr>
          <p:cNvPicPr>
            <a:picLocks noChangeAspect="1"/>
          </p:cNvPicPr>
          <p:nvPr/>
        </p:nvPicPr>
        <p:blipFill>
          <a:blip r:embed="rId11"/>
          <a:stretch>
            <a:fillRect/>
          </a:stretch>
        </p:blipFill>
        <p:spPr>
          <a:xfrm>
            <a:off x="8807461" y="5692860"/>
            <a:ext cx="1270998" cy="837363"/>
          </a:xfrm>
          <a:prstGeom prst="rect">
            <a:avLst/>
          </a:prstGeom>
        </p:spPr>
      </p:pic>
      <p:pic>
        <p:nvPicPr>
          <p:cNvPr id="27" name="Afbeelding 26">
            <a:extLst>
              <a:ext uri="{FF2B5EF4-FFF2-40B4-BE49-F238E27FC236}">
                <a16:creationId xmlns:a16="http://schemas.microsoft.com/office/drawing/2014/main" id="{64EC2906-548E-893F-4B74-D2F33EAE0353}"/>
              </a:ext>
            </a:extLst>
          </p:cNvPr>
          <p:cNvPicPr>
            <a:picLocks noChangeAspect="1"/>
          </p:cNvPicPr>
          <p:nvPr/>
        </p:nvPicPr>
        <p:blipFill>
          <a:blip r:embed="rId12"/>
          <a:stretch>
            <a:fillRect/>
          </a:stretch>
        </p:blipFill>
        <p:spPr>
          <a:xfrm>
            <a:off x="10209289" y="5544292"/>
            <a:ext cx="1177282" cy="1206715"/>
          </a:xfrm>
          <a:prstGeom prst="rect">
            <a:avLst/>
          </a:prstGeom>
        </p:spPr>
      </p:pic>
      <p:pic>
        <p:nvPicPr>
          <p:cNvPr id="29" name="Afbeelding 28">
            <a:extLst>
              <a:ext uri="{FF2B5EF4-FFF2-40B4-BE49-F238E27FC236}">
                <a16:creationId xmlns:a16="http://schemas.microsoft.com/office/drawing/2014/main" id="{07766DC1-A8CF-A476-3395-512A225805AD}"/>
              </a:ext>
            </a:extLst>
          </p:cNvPr>
          <p:cNvPicPr>
            <a:picLocks noChangeAspect="1"/>
          </p:cNvPicPr>
          <p:nvPr/>
        </p:nvPicPr>
        <p:blipFill>
          <a:blip r:embed="rId13"/>
          <a:stretch>
            <a:fillRect/>
          </a:stretch>
        </p:blipFill>
        <p:spPr>
          <a:xfrm>
            <a:off x="12116499" y="6050817"/>
            <a:ext cx="1806325" cy="725375"/>
          </a:xfrm>
          <a:prstGeom prst="rect">
            <a:avLst/>
          </a:prstGeom>
        </p:spPr>
      </p:pic>
      <p:pic>
        <p:nvPicPr>
          <p:cNvPr id="31" name="Afbeelding 30">
            <a:extLst>
              <a:ext uri="{FF2B5EF4-FFF2-40B4-BE49-F238E27FC236}">
                <a16:creationId xmlns:a16="http://schemas.microsoft.com/office/drawing/2014/main" id="{AE38F548-2989-F079-1AA1-F8971952774B}"/>
              </a:ext>
            </a:extLst>
          </p:cNvPr>
          <p:cNvPicPr>
            <a:picLocks noChangeAspect="1"/>
          </p:cNvPicPr>
          <p:nvPr/>
        </p:nvPicPr>
        <p:blipFill>
          <a:blip r:embed="rId14"/>
          <a:stretch>
            <a:fillRect/>
          </a:stretch>
        </p:blipFill>
        <p:spPr>
          <a:xfrm>
            <a:off x="14820393" y="6045249"/>
            <a:ext cx="1379589" cy="825175"/>
          </a:xfrm>
          <a:prstGeom prst="rect">
            <a:avLst/>
          </a:prstGeom>
        </p:spPr>
      </p:pic>
      <p:pic>
        <p:nvPicPr>
          <p:cNvPr id="33" name="Afbeelding 32">
            <a:extLst>
              <a:ext uri="{FF2B5EF4-FFF2-40B4-BE49-F238E27FC236}">
                <a16:creationId xmlns:a16="http://schemas.microsoft.com/office/drawing/2014/main" id="{59C02639-39C1-255F-30B8-CFD3D2656D7B}"/>
              </a:ext>
            </a:extLst>
          </p:cNvPr>
          <p:cNvPicPr>
            <a:picLocks noChangeAspect="1"/>
          </p:cNvPicPr>
          <p:nvPr/>
        </p:nvPicPr>
        <p:blipFill>
          <a:blip r:embed="rId15"/>
          <a:stretch>
            <a:fillRect/>
          </a:stretch>
        </p:blipFill>
        <p:spPr>
          <a:xfrm>
            <a:off x="8807461" y="7566864"/>
            <a:ext cx="3021682" cy="1415032"/>
          </a:xfrm>
          <a:prstGeom prst="rect">
            <a:avLst/>
          </a:prstGeom>
        </p:spPr>
      </p:pic>
      <p:pic>
        <p:nvPicPr>
          <p:cNvPr id="4" name="Picture 2" descr="5 tips van docenten over keuzedelen mbo - Boom beroepsonderwijs">
            <a:extLst>
              <a:ext uri="{FF2B5EF4-FFF2-40B4-BE49-F238E27FC236}">
                <a16:creationId xmlns:a16="http://schemas.microsoft.com/office/drawing/2014/main" id="{3BAA038B-E19F-F239-7B24-323FB3F3BCE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232968">
            <a:off x="5247378" y="2643620"/>
            <a:ext cx="7197506" cy="43638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53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816599-8406-4932-8B3F-44D9700B0E61}"/>
              </a:ext>
            </a:extLst>
          </p:cNvPr>
          <p:cNvSpPr>
            <a:spLocks noGrp="1"/>
          </p:cNvSpPr>
          <p:nvPr>
            <p:ph type="body" sz="quarter" idx="17"/>
          </p:nvPr>
        </p:nvSpPr>
        <p:spPr>
          <a:xfrm>
            <a:off x="605440" y="2728346"/>
            <a:ext cx="17077120" cy="7122093"/>
          </a:xfrm>
        </p:spPr>
        <p:txBody>
          <a:bodyPr vert="horz" lIns="91440" tIns="45720" rIns="91440" bIns="45720" rtlCol="0" anchor="t">
            <a:noAutofit/>
          </a:bodyPr>
          <a:lstStyle/>
          <a:p>
            <a:pPr marL="1111250" lvl="2" indent="-571500">
              <a:buFont typeface="Arial" panose="020B0604020202020204" pitchFamily="34" charset="0"/>
              <a:buChar char="•"/>
            </a:pPr>
            <a:r>
              <a:rPr lang="nl-BE" dirty="0">
                <a:cs typeface="Calibri" panose="020F0502020204030204"/>
              </a:rPr>
              <a:t>Website Howest: </a:t>
            </a:r>
            <a:r>
              <a:rPr lang="nl-BE" dirty="0">
                <a:cs typeface="Calibri" panose="020F0502020204030204"/>
                <a:hlinkClick r:id="rId3"/>
              </a:rPr>
              <a:t>https://www.howest.be/nl/stuvo/studiecoaching</a:t>
            </a:r>
            <a:r>
              <a:rPr lang="nl-BE" dirty="0">
                <a:cs typeface="Calibri" panose="020F0502020204030204"/>
              </a:rPr>
              <a:t> </a:t>
            </a:r>
          </a:p>
          <a:p>
            <a:pPr marL="1111250" lvl="2" indent="-571500">
              <a:buFont typeface="Arial" panose="020B0604020202020204" pitchFamily="34" charset="0"/>
              <a:buChar char="•"/>
            </a:pPr>
            <a:r>
              <a:rPr lang="nl-BE" dirty="0">
                <a:cs typeface="Calibri" panose="020F0502020204030204"/>
              </a:rPr>
              <a:t>Digital workshops on </a:t>
            </a:r>
            <a:r>
              <a:rPr lang="nl-BE" dirty="0" err="1">
                <a:cs typeface="Calibri" panose="020F0502020204030204"/>
              </a:rPr>
              <a:t>learning</a:t>
            </a:r>
            <a:r>
              <a:rPr lang="nl-BE" dirty="0">
                <a:cs typeface="Calibri" panose="020F0502020204030204"/>
              </a:rPr>
              <a:t> platform LEHO </a:t>
            </a:r>
            <a:r>
              <a:rPr lang="nl-BE" dirty="0" err="1">
                <a:cs typeface="Calibri" panose="020F0502020204030204"/>
              </a:rPr>
              <a:t>with</a:t>
            </a:r>
            <a:r>
              <a:rPr lang="nl-BE" dirty="0">
                <a:cs typeface="Calibri" panose="020F0502020204030204"/>
              </a:rPr>
              <a:t> course ‘STUVO </a:t>
            </a:r>
            <a:r>
              <a:rPr lang="nl-BE" dirty="0" err="1">
                <a:cs typeface="Calibri" panose="020F0502020204030204"/>
              </a:rPr>
              <a:t>Study</a:t>
            </a:r>
            <a:r>
              <a:rPr lang="nl-BE" dirty="0">
                <a:cs typeface="Calibri" panose="020F0502020204030204"/>
              </a:rPr>
              <a:t> Coaching’</a:t>
            </a:r>
          </a:p>
          <a:p>
            <a:pPr marL="1111250" lvl="2" indent="-571500">
              <a:buFont typeface="Arial" panose="020B0604020202020204" pitchFamily="34" charset="0"/>
              <a:buChar char="•"/>
            </a:pPr>
            <a:r>
              <a:rPr lang="nl-BE" dirty="0">
                <a:cs typeface="Calibri" panose="020F0502020204030204"/>
              </a:rPr>
              <a:t>Follow @stuvohowest on Instagram </a:t>
            </a:r>
            <a:r>
              <a:rPr lang="nl-BE" dirty="0" err="1">
                <a:cs typeface="Calibri" panose="020F0502020204030204"/>
              </a:rPr>
              <a:t>and</a:t>
            </a:r>
            <a:r>
              <a:rPr lang="nl-BE" dirty="0">
                <a:cs typeface="Calibri" panose="020F0502020204030204"/>
              </a:rPr>
              <a:t> </a:t>
            </a:r>
            <a:r>
              <a:rPr lang="nl-BE" dirty="0" err="1">
                <a:cs typeface="Calibri" panose="020F0502020204030204"/>
              </a:rPr>
              <a:t>TikTok</a:t>
            </a:r>
            <a:endParaRPr lang="nl-BE" dirty="0">
              <a:cs typeface="Calibri" panose="020F0502020204030204"/>
            </a:endParaRPr>
          </a:p>
          <a:p>
            <a:pPr marL="1111250" lvl="2" indent="-571500">
              <a:buFont typeface="Arial" panose="020B0604020202020204" pitchFamily="34" charset="0"/>
              <a:buChar char="•"/>
            </a:pPr>
            <a:r>
              <a:rPr lang="nl-BE" dirty="0">
                <a:cs typeface="Calibri" panose="020F0502020204030204"/>
              </a:rPr>
              <a:t>LEMO test </a:t>
            </a:r>
            <a:r>
              <a:rPr lang="nl-BE" dirty="0" err="1">
                <a:cs typeface="Calibri" panose="020F0502020204030204"/>
              </a:rPr>
              <a:t>and</a:t>
            </a:r>
            <a:r>
              <a:rPr lang="nl-BE" dirty="0">
                <a:cs typeface="Calibri" panose="020F0502020204030204"/>
              </a:rPr>
              <a:t> feedback report</a:t>
            </a:r>
          </a:p>
          <a:p>
            <a:pPr marL="1111250" lvl="2" indent="-571500">
              <a:buFont typeface="Arial" panose="020B0604020202020204" pitchFamily="34" charset="0"/>
              <a:buChar char="•"/>
            </a:pPr>
            <a:r>
              <a:rPr lang="nl-BE" dirty="0">
                <a:cs typeface="Calibri" panose="020F0502020204030204"/>
              </a:rPr>
              <a:t>Contact </a:t>
            </a:r>
            <a:r>
              <a:rPr lang="nl-BE" dirty="0" err="1">
                <a:cs typeface="Calibri" panose="020F0502020204030204"/>
              </a:rPr>
              <a:t>the</a:t>
            </a:r>
            <a:r>
              <a:rPr lang="nl-BE" dirty="0">
                <a:cs typeface="Calibri" panose="020F0502020204030204"/>
              </a:rPr>
              <a:t> </a:t>
            </a:r>
            <a:r>
              <a:rPr lang="nl-BE" dirty="0" err="1">
                <a:cs typeface="Calibri" panose="020F0502020204030204"/>
              </a:rPr>
              <a:t>study</a:t>
            </a:r>
            <a:r>
              <a:rPr lang="nl-BE" dirty="0">
                <a:cs typeface="Calibri" panose="020F0502020204030204"/>
              </a:rPr>
              <a:t> coach </a:t>
            </a:r>
            <a:r>
              <a:rPr lang="nl-BE" dirty="0" err="1">
                <a:cs typeface="Calibri" panose="020F0502020204030204"/>
              </a:rPr>
              <a:t>linked</a:t>
            </a:r>
            <a:r>
              <a:rPr lang="nl-BE" dirty="0">
                <a:cs typeface="Calibri" panose="020F0502020204030204"/>
              </a:rPr>
              <a:t> </a:t>
            </a:r>
            <a:r>
              <a:rPr lang="nl-BE" dirty="0" err="1">
                <a:cs typeface="Calibri" panose="020F0502020204030204"/>
              </a:rPr>
              <a:t>to</a:t>
            </a:r>
            <a:r>
              <a:rPr lang="nl-BE" dirty="0">
                <a:cs typeface="Calibri" panose="020F0502020204030204"/>
              </a:rPr>
              <a:t> </a:t>
            </a:r>
            <a:r>
              <a:rPr lang="nl-BE" dirty="0" err="1">
                <a:cs typeface="Calibri" panose="020F0502020204030204"/>
              </a:rPr>
              <a:t>your</a:t>
            </a:r>
            <a:r>
              <a:rPr lang="nl-BE" dirty="0">
                <a:cs typeface="Calibri" panose="020F0502020204030204"/>
              </a:rPr>
              <a:t> course</a:t>
            </a:r>
          </a:p>
          <a:p>
            <a:pPr marL="539750" lvl="2"/>
            <a:r>
              <a:rPr lang="nl-BE" dirty="0">
                <a:cs typeface="Calibri" panose="020F0502020204030204"/>
                <a:hlinkClick r:id="rId3"/>
              </a:rPr>
              <a:t>https://www.howest.be/nl/stuvo/studiecoaching</a:t>
            </a:r>
            <a:r>
              <a:rPr lang="nl-BE" dirty="0">
                <a:cs typeface="Calibri" panose="020F0502020204030204"/>
              </a:rPr>
              <a:t>   </a:t>
            </a:r>
          </a:p>
          <a:p>
            <a:pPr marL="1111250" lvl="2" indent="-571500">
              <a:buFont typeface="Arial" panose="020B0604020202020204" pitchFamily="34" charset="0"/>
              <a:buChar char="•"/>
            </a:pPr>
            <a:endParaRPr lang="nl-BE" sz="3600" dirty="0">
              <a:cs typeface="Calibri" panose="020F0502020204030204"/>
            </a:endParaRPr>
          </a:p>
          <a:p>
            <a:pPr marL="539750" lvl="2"/>
            <a:endParaRPr lang="nl-BE" sz="3600" dirty="0"/>
          </a:p>
          <a:p>
            <a:endParaRPr lang="nl-BE" dirty="0"/>
          </a:p>
        </p:txBody>
      </p:sp>
      <p:sp>
        <p:nvSpPr>
          <p:cNvPr id="4" name="Title 3">
            <a:extLst>
              <a:ext uri="{FF2B5EF4-FFF2-40B4-BE49-F238E27FC236}">
                <a16:creationId xmlns:a16="http://schemas.microsoft.com/office/drawing/2014/main" id="{5EE8456E-0CA8-4051-9F93-0BBAF6BC0A2F}"/>
              </a:ext>
            </a:extLst>
          </p:cNvPr>
          <p:cNvSpPr>
            <a:spLocks noGrp="1"/>
          </p:cNvSpPr>
          <p:nvPr>
            <p:ph type="title"/>
          </p:nvPr>
        </p:nvSpPr>
        <p:spPr>
          <a:xfrm>
            <a:off x="1050132" y="810506"/>
            <a:ext cx="16575629" cy="630355"/>
          </a:xfrm>
        </p:spPr>
        <p:txBody>
          <a:bodyPr/>
          <a:lstStyle/>
          <a:p>
            <a:r>
              <a:rPr lang="nl-BE" dirty="0"/>
              <a:t>Want </a:t>
            </a:r>
            <a:r>
              <a:rPr lang="nl-BE" dirty="0" err="1"/>
              <a:t>to</a:t>
            </a:r>
            <a:r>
              <a:rPr lang="nl-BE" dirty="0"/>
              <a:t> </a:t>
            </a:r>
            <a:r>
              <a:rPr lang="nl-BE" dirty="0" err="1"/>
              <a:t>learn</a:t>
            </a:r>
            <a:r>
              <a:rPr lang="nl-BE"/>
              <a:t> more?</a:t>
            </a:r>
          </a:p>
        </p:txBody>
      </p:sp>
      <p:sp>
        <p:nvSpPr>
          <p:cNvPr id="7" name="Footer Placeholder 6">
            <a:extLst>
              <a:ext uri="{FF2B5EF4-FFF2-40B4-BE49-F238E27FC236}">
                <a16:creationId xmlns:a16="http://schemas.microsoft.com/office/drawing/2014/main" id="{E5144562-2BBA-49D9-B7D7-A79FF2574A90}"/>
              </a:ext>
            </a:extLst>
          </p:cNvPr>
          <p:cNvSpPr>
            <a:spLocks noGrp="1"/>
          </p:cNvSpPr>
          <p:nvPr>
            <p:ph type="ftr" sz="quarter" idx="11"/>
          </p:nvPr>
        </p:nvSpPr>
        <p:spPr/>
        <p:txBody>
          <a:bodyPr/>
          <a:lstStyle/>
          <a:p>
            <a:r>
              <a:rPr lang="nl-BE"/>
              <a:t>Leerstof verwerken</a:t>
            </a:r>
          </a:p>
        </p:txBody>
      </p:sp>
      <p:sp>
        <p:nvSpPr>
          <p:cNvPr id="8" name="Slide Number Placeholder 7">
            <a:extLst>
              <a:ext uri="{FF2B5EF4-FFF2-40B4-BE49-F238E27FC236}">
                <a16:creationId xmlns:a16="http://schemas.microsoft.com/office/drawing/2014/main" id="{0208068B-627D-4576-931B-9007487C155C}"/>
              </a:ext>
            </a:extLst>
          </p:cNvPr>
          <p:cNvSpPr>
            <a:spLocks noGrp="1"/>
          </p:cNvSpPr>
          <p:nvPr>
            <p:ph type="sldNum" sz="quarter" idx="12"/>
          </p:nvPr>
        </p:nvSpPr>
        <p:spPr/>
        <p:txBody>
          <a:bodyPr/>
          <a:lstStyle/>
          <a:p>
            <a:fld id="{B7527A74-2D87-4307-9531-5A57D9647EEB}" type="slidenum">
              <a:rPr lang="nl-BE" smtClean="0"/>
              <a:pPr/>
              <a:t>21</a:t>
            </a:fld>
            <a:endParaRPr lang="nl-BE"/>
          </a:p>
        </p:txBody>
      </p:sp>
      <p:pic>
        <p:nvPicPr>
          <p:cNvPr id="6" name="Afbeelding 5">
            <a:extLst>
              <a:ext uri="{FF2B5EF4-FFF2-40B4-BE49-F238E27FC236}">
                <a16:creationId xmlns:a16="http://schemas.microsoft.com/office/drawing/2014/main" id="{350477A8-3728-4C99-AE7D-FE1A45C6D3E4}"/>
              </a:ext>
            </a:extLst>
          </p:cNvPr>
          <p:cNvPicPr>
            <a:picLocks noChangeAspect="1"/>
          </p:cNvPicPr>
          <p:nvPr/>
        </p:nvPicPr>
        <p:blipFill rotWithShape="1">
          <a:blip r:embed="rId4"/>
          <a:srcRect l="34206" t="32733" r="45000" b="20564"/>
          <a:stretch/>
        </p:blipFill>
        <p:spPr>
          <a:xfrm>
            <a:off x="12590498" y="3795394"/>
            <a:ext cx="4242976" cy="5360400"/>
          </a:xfrm>
          <a:prstGeom prst="rect">
            <a:avLst/>
          </a:prstGeom>
        </p:spPr>
      </p:pic>
    </p:spTree>
    <p:extLst>
      <p:ext uri="{BB962C8B-B14F-4D97-AF65-F5344CB8AC3E}">
        <p14:creationId xmlns:p14="http://schemas.microsoft.com/office/powerpoint/2010/main" val="4092832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0915494C-E1EB-D3E9-7DEF-EF9F3853B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43" y="2191443"/>
            <a:ext cx="16822057" cy="6722016"/>
          </a:xfrm>
          <a:prstGeom prst="rect">
            <a:avLst/>
          </a:prstGeom>
        </p:spPr>
      </p:pic>
      <p:sp>
        <p:nvSpPr>
          <p:cNvPr id="3" name="Titel 2">
            <a:extLst>
              <a:ext uri="{FF2B5EF4-FFF2-40B4-BE49-F238E27FC236}">
                <a16:creationId xmlns:a16="http://schemas.microsoft.com/office/drawing/2014/main" id="{E17CE367-9C96-0E27-6087-408B6A39CDE0}"/>
              </a:ext>
            </a:extLst>
          </p:cNvPr>
          <p:cNvSpPr>
            <a:spLocks noGrp="1"/>
          </p:cNvSpPr>
          <p:nvPr>
            <p:ph type="title"/>
          </p:nvPr>
        </p:nvSpPr>
        <p:spPr/>
        <p:txBody>
          <a:bodyPr/>
          <a:lstStyle/>
          <a:p>
            <a:r>
              <a:rPr lang="en-US" sz="4000" kern="1200" dirty="0">
                <a:solidFill>
                  <a:schemeClr val="tx1"/>
                </a:solidFill>
              </a:rPr>
              <a:t>Steps in processing learning</a:t>
            </a:r>
            <a:endParaRPr lang="nl-BE" sz="4000" dirty="0"/>
          </a:p>
        </p:txBody>
      </p:sp>
      <p:sp>
        <p:nvSpPr>
          <p:cNvPr id="6" name="Tijdelijke aanduiding voor voettekst 5">
            <a:extLst>
              <a:ext uri="{FF2B5EF4-FFF2-40B4-BE49-F238E27FC236}">
                <a16:creationId xmlns:a16="http://schemas.microsoft.com/office/drawing/2014/main" id="{AB2DA263-C747-0EE5-6150-60B2924327AB}"/>
              </a:ext>
            </a:extLst>
          </p:cNvPr>
          <p:cNvSpPr>
            <a:spLocks noGrp="1"/>
          </p:cNvSpPr>
          <p:nvPr>
            <p:ph type="ftr" sz="quarter" idx="11"/>
          </p:nvPr>
        </p:nvSpPr>
        <p:spPr/>
        <p:txBody>
          <a:bodyPr/>
          <a:lstStyle/>
          <a:p>
            <a:r>
              <a:rPr lang="nl-BE"/>
              <a:t>Leerstof verwerken</a:t>
            </a:r>
          </a:p>
        </p:txBody>
      </p:sp>
      <p:sp>
        <p:nvSpPr>
          <p:cNvPr id="5" name="Pijl: omlaag 4">
            <a:extLst>
              <a:ext uri="{FF2B5EF4-FFF2-40B4-BE49-F238E27FC236}">
                <a16:creationId xmlns:a16="http://schemas.microsoft.com/office/drawing/2014/main" id="{4B6AAED8-D4F0-BB05-F2FD-ED07D9228FAC}"/>
              </a:ext>
            </a:extLst>
          </p:cNvPr>
          <p:cNvSpPr/>
          <p:nvPr/>
        </p:nvSpPr>
        <p:spPr>
          <a:xfrm>
            <a:off x="7767765" y="1828799"/>
            <a:ext cx="1134751" cy="14918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jdelijke aanduiding voor dianummer 7">
            <a:extLst>
              <a:ext uri="{FF2B5EF4-FFF2-40B4-BE49-F238E27FC236}">
                <a16:creationId xmlns:a16="http://schemas.microsoft.com/office/drawing/2014/main" id="{AD93C4F4-0A54-ACE7-4D17-C5395AB9F9D0}"/>
              </a:ext>
            </a:extLst>
          </p:cNvPr>
          <p:cNvSpPr>
            <a:spLocks noGrp="1"/>
          </p:cNvSpPr>
          <p:nvPr>
            <p:ph type="sldNum" sz="quarter" idx="12"/>
          </p:nvPr>
        </p:nvSpPr>
        <p:spPr/>
        <p:txBody>
          <a:bodyPr/>
          <a:lstStyle/>
          <a:p>
            <a:fld id="{B7527A74-2D87-4307-9531-5A57D9647EEB}" type="slidenum">
              <a:rPr lang="nl-BE" smtClean="0"/>
              <a:pPr/>
              <a:t>3</a:t>
            </a:fld>
            <a:endParaRPr lang="nl-BE"/>
          </a:p>
        </p:txBody>
      </p:sp>
      <p:sp>
        <p:nvSpPr>
          <p:cNvPr id="14" name="Tekstvak 13">
            <a:extLst>
              <a:ext uri="{FF2B5EF4-FFF2-40B4-BE49-F238E27FC236}">
                <a16:creationId xmlns:a16="http://schemas.microsoft.com/office/drawing/2014/main" id="{8CDDB126-604A-935B-F30E-6BDCB4B311D7}"/>
              </a:ext>
            </a:extLst>
          </p:cNvPr>
          <p:cNvSpPr txBox="1"/>
          <p:nvPr/>
        </p:nvSpPr>
        <p:spPr>
          <a:xfrm>
            <a:off x="1419607" y="8331037"/>
            <a:ext cx="3884728" cy="369332"/>
          </a:xfrm>
          <a:prstGeom prst="rect">
            <a:avLst/>
          </a:prstGeom>
          <a:noFill/>
        </p:spPr>
        <p:txBody>
          <a:bodyPr wrap="square" rtlCol="0">
            <a:spAutoFit/>
          </a:bodyPr>
          <a:lstStyle/>
          <a:p>
            <a:r>
              <a:rPr lang="nl-BE" b="1" dirty="0"/>
              <a:t>Zie workshop notities nemen in de les</a:t>
            </a:r>
          </a:p>
        </p:txBody>
      </p:sp>
      <p:sp>
        <p:nvSpPr>
          <p:cNvPr id="15" name="Tekstvak 14">
            <a:extLst>
              <a:ext uri="{FF2B5EF4-FFF2-40B4-BE49-F238E27FC236}">
                <a16:creationId xmlns:a16="http://schemas.microsoft.com/office/drawing/2014/main" id="{E2DD873D-E99B-4E95-0151-97F9D3F36990}"/>
              </a:ext>
            </a:extLst>
          </p:cNvPr>
          <p:cNvSpPr txBox="1"/>
          <p:nvPr/>
        </p:nvSpPr>
        <p:spPr>
          <a:xfrm>
            <a:off x="13101583" y="8761841"/>
            <a:ext cx="3884728" cy="369332"/>
          </a:xfrm>
          <a:prstGeom prst="rect">
            <a:avLst/>
          </a:prstGeom>
          <a:noFill/>
        </p:spPr>
        <p:txBody>
          <a:bodyPr wrap="square" rtlCol="0">
            <a:spAutoFit/>
          </a:bodyPr>
          <a:lstStyle/>
          <a:p>
            <a:r>
              <a:rPr lang="nl-BE" b="1" dirty="0"/>
              <a:t>Zie workshop studeren </a:t>
            </a:r>
          </a:p>
        </p:txBody>
      </p:sp>
      <p:sp>
        <p:nvSpPr>
          <p:cNvPr id="18" name="Pijl: omlaag 17">
            <a:extLst>
              <a:ext uri="{FF2B5EF4-FFF2-40B4-BE49-F238E27FC236}">
                <a16:creationId xmlns:a16="http://schemas.microsoft.com/office/drawing/2014/main" id="{FD41A232-C34A-7955-51D1-1CF3703B18E9}"/>
              </a:ext>
            </a:extLst>
          </p:cNvPr>
          <p:cNvSpPr/>
          <p:nvPr/>
        </p:nvSpPr>
        <p:spPr>
          <a:xfrm>
            <a:off x="2939739" y="7141694"/>
            <a:ext cx="529176" cy="1034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Pijl: omlaag 19">
            <a:extLst>
              <a:ext uri="{FF2B5EF4-FFF2-40B4-BE49-F238E27FC236}">
                <a16:creationId xmlns:a16="http://schemas.microsoft.com/office/drawing/2014/main" id="{CCE7D076-5767-F1D0-4C68-6335E14A6AE8}"/>
              </a:ext>
            </a:extLst>
          </p:cNvPr>
          <p:cNvSpPr/>
          <p:nvPr/>
        </p:nvSpPr>
        <p:spPr>
          <a:xfrm>
            <a:off x="14014139" y="7912232"/>
            <a:ext cx="529176" cy="788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ekstvak 1">
            <a:extLst>
              <a:ext uri="{FF2B5EF4-FFF2-40B4-BE49-F238E27FC236}">
                <a16:creationId xmlns:a16="http://schemas.microsoft.com/office/drawing/2014/main" id="{D39AF969-DB2C-75DA-90A5-D3D98DD0FFE3}"/>
              </a:ext>
            </a:extLst>
          </p:cNvPr>
          <p:cNvSpPr txBox="1"/>
          <p:nvPr/>
        </p:nvSpPr>
        <p:spPr>
          <a:xfrm>
            <a:off x="998692" y="3320684"/>
            <a:ext cx="4545765" cy="830997"/>
          </a:xfrm>
          <a:prstGeom prst="rect">
            <a:avLst/>
          </a:prstGeom>
          <a:solidFill>
            <a:srgbClr val="FFA557"/>
          </a:solidFill>
          <a:ln>
            <a:solidFill>
              <a:srgbClr val="FFA557"/>
            </a:solidFill>
          </a:ln>
        </p:spPr>
        <p:txBody>
          <a:bodyPr wrap="square" rtlCol="0">
            <a:spAutoFit/>
          </a:bodyPr>
          <a:lstStyle/>
          <a:p>
            <a:pPr algn="ctr"/>
            <a:r>
              <a:rPr lang="nl-BE" sz="4800" b="1" dirty="0" err="1"/>
              <a:t>Preparation</a:t>
            </a:r>
            <a:r>
              <a:rPr lang="nl-BE" sz="4800" b="1" dirty="0"/>
              <a:t> time</a:t>
            </a:r>
          </a:p>
        </p:txBody>
      </p:sp>
      <p:sp>
        <p:nvSpPr>
          <p:cNvPr id="4" name="Tekstvak 3">
            <a:extLst>
              <a:ext uri="{FF2B5EF4-FFF2-40B4-BE49-F238E27FC236}">
                <a16:creationId xmlns:a16="http://schemas.microsoft.com/office/drawing/2014/main" id="{B7CF6650-BB5C-8F47-569A-3DCF3C6AA0B7}"/>
              </a:ext>
            </a:extLst>
          </p:cNvPr>
          <p:cNvSpPr txBox="1"/>
          <p:nvPr/>
        </p:nvSpPr>
        <p:spPr>
          <a:xfrm>
            <a:off x="6357257" y="3320684"/>
            <a:ext cx="4441372" cy="830997"/>
          </a:xfrm>
          <a:prstGeom prst="rect">
            <a:avLst/>
          </a:prstGeom>
          <a:solidFill>
            <a:srgbClr val="8095FF"/>
          </a:solidFill>
          <a:ln>
            <a:solidFill>
              <a:srgbClr val="8095FF"/>
            </a:solidFill>
          </a:ln>
        </p:spPr>
        <p:txBody>
          <a:bodyPr wrap="square" rtlCol="0">
            <a:spAutoFit/>
          </a:bodyPr>
          <a:lstStyle/>
          <a:p>
            <a:pPr algn="ctr"/>
            <a:r>
              <a:rPr lang="nl-BE" sz="4800" b="1" dirty="0"/>
              <a:t>Processing time</a:t>
            </a:r>
          </a:p>
        </p:txBody>
      </p:sp>
      <p:sp>
        <p:nvSpPr>
          <p:cNvPr id="7" name="Tekstvak 6">
            <a:extLst>
              <a:ext uri="{FF2B5EF4-FFF2-40B4-BE49-F238E27FC236}">
                <a16:creationId xmlns:a16="http://schemas.microsoft.com/office/drawing/2014/main" id="{DF1D1EB1-54A1-9FBA-5135-15524A051CCE}"/>
              </a:ext>
            </a:extLst>
          </p:cNvPr>
          <p:cNvSpPr txBox="1"/>
          <p:nvPr/>
        </p:nvSpPr>
        <p:spPr>
          <a:xfrm>
            <a:off x="12685486" y="3320684"/>
            <a:ext cx="3396343" cy="769441"/>
          </a:xfrm>
          <a:prstGeom prst="rect">
            <a:avLst/>
          </a:prstGeom>
          <a:solidFill>
            <a:srgbClr val="94D378"/>
          </a:solidFill>
          <a:ln>
            <a:solidFill>
              <a:srgbClr val="94D378"/>
            </a:solidFill>
          </a:ln>
        </p:spPr>
        <p:txBody>
          <a:bodyPr wrap="square" rtlCol="0">
            <a:spAutoFit/>
          </a:bodyPr>
          <a:lstStyle/>
          <a:p>
            <a:pPr algn="ctr"/>
            <a:r>
              <a:rPr lang="nl-BE" sz="4400" b="1" dirty="0" err="1"/>
              <a:t>Study</a:t>
            </a:r>
            <a:r>
              <a:rPr lang="nl-BE" sz="4400" b="1" dirty="0"/>
              <a:t> time</a:t>
            </a:r>
          </a:p>
        </p:txBody>
      </p:sp>
      <p:sp>
        <p:nvSpPr>
          <p:cNvPr id="9" name="Tekstvak 8">
            <a:extLst>
              <a:ext uri="{FF2B5EF4-FFF2-40B4-BE49-F238E27FC236}">
                <a16:creationId xmlns:a16="http://schemas.microsoft.com/office/drawing/2014/main" id="{6A1F99F4-FA61-6CA9-91BD-8D9EBFF7541C}"/>
              </a:ext>
            </a:extLst>
          </p:cNvPr>
          <p:cNvSpPr txBox="1"/>
          <p:nvPr/>
        </p:nvSpPr>
        <p:spPr>
          <a:xfrm>
            <a:off x="870857" y="5733143"/>
            <a:ext cx="2249714" cy="707886"/>
          </a:xfrm>
          <a:prstGeom prst="rect">
            <a:avLst/>
          </a:prstGeom>
          <a:solidFill>
            <a:srgbClr val="FFA557"/>
          </a:solidFill>
          <a:ln>
            <a:solidFill>
              <a:srgbClr val="FFA557"/>
            </a:solidFill>
          </a:ln>
        </p:spPr>
        <p:txBody>
          <a:bodyPr wrap="square" rtlCol="0">
            <a:spAutoFit/>
          </a:bodyPr>
          <a:lstStyle/>
          <a:p>
            <a:pPr algn="ctr"/>
            <a:r>
              <a:rPr lang="nl-BE" sz="2000" b="1" dirty="0" err="1"/>
              <a:t>Orientation</a:t>
            </a:r>
            <a:r>
              <a:rPr lang="nl-BE" sz="2000" b="1" dirty="0"/>
              <a:t> </a:t>
            </a:r>
            <a:r>
              <a:rPr lang="nl-BE" sz="2000" b="1" dirty="0" err="1"/>
              <a:t>before</a:t>
            </a:r>
            <a:r>
              <a:rPr lang="nl-BE" sz="2000" b="1" dirty="0"/>
              <a:t> </a:t>
            </a:r>
            <a:r>
              <a:rPr lang="nl-BE" sz="2000" b="1" dirty="0" err="1"/>
              <a:t>the</a:t>
            </a:r>
            <a:r>
              <a:rPr lang="nl-BE" sz="2000" b="1" dirty="0"/>
              <a:t> </a:t>
            </a:r>
            <a:r>
              <a:rPr lang="nl-BE" sz="2000" b="1" dirty="0" err="1"/>
              <a:t>lesson</a:t>
            </a:r>
            <a:endParaRPr lang="nl-BE" sz="2000" b="1" dirty="0"/>
          </a:p>
        </p:txBody>
      </p:sp>
      <p:sp>
        <p:nvSpPr>
          <p:cNvPr id="10" name="Tekstvak 9">
            <a:extLst>
              <a:ext uri="{FF2B5EF4-FFF2-40B4-BE49-F238E27FC236}">
                <a16:creationId xmlns:a16="http://schemas.microsoft.com/office/drawing/2014/main" id="{F2F0F6F3-CFF1-A515-247F-71F39FE10D4D}"/>
              </a:ext>
            </a:extLst>
          </p:cNvPr>
          <p:cNvSpPr txBox="1"/>
          <p:nvPr/>
        </p:nvSpPr>
        <p:spPr>
          <a:xfrm>
            <a:off x="3468915" y="5733143"/>
            <a:ext cx="2249714" cy="707886"/>
          </a:xfrm>
          <a:prstGeom prst="rect">
            <a:avLst/>
          </a:prstGeom>
          <a:solidFill>
            <a:srgbClr val="FFA557"/>
          </a:solidFill>
          <a:ln>
            <a:solidFill>
              <a:srgbClr val="FFA557"/>
            </a:solidFill>
          </a:ln>
        </p:spPr>
        <p:txBody>
          <a:bodyPr wrap="square" rtlCol="0">
            <a:spAutoFit/>
          </a:bodyPr>
          <a:lstStyle/>
          <a:p>
            <a:pPr algn="ctr"/>
            <a:r>
              <a:rPr lang="nl-BE" sz="2000" b="1" dirty="0" err="1"/>
              <a:t>Note-taking</a:t>
            </a:r>
            <a:r>
              <a:rPr lang="nl-BE" sz="2000" b="1" dirty="0"/>
              <a:t> </a:t>
            </a:r>
            <a:r>
              <a:rPr lang="nl-BE" sz="2000" b="1" dirty="0" err="1"/>
              <a:t>during</a:t>
            </a:r>
            <a:r>
              <a:rPr lang="nl-BE" sz="2000" b="1" dirty="0"/>
              <a:t> </a:t>
            </a:r>
            <a:r>
              <a:rPr lang="nl-BE" sz="2000" b="1" dirty="0" err="1"/>
              <a:t>the</a:t>
            </a:r>
            <a:r>
              <a:rPr lang="nl-BE" sz="2000" b="1" dirty="0"/>
              <a:t> </a:t>
            </a:r>
            <a:r>
              <a:rPr lang="nl-BE" sz="2000" b="1" dirty="0" err="1"/>
              <a:t>lesson</a:t>
            </a:r>
            <a:endParaRPr lang="nl-BE" sz="2000" b="1" dirty="0"/>
          </a:p>
        </p:txBody>
      </p:sp>
      <p:sp>
        <p:nvSpPr>
          <p:cNvPr id="11" name="Tekstvak 10">
            <a:extLst>
              <a:ext uri="{FF2B5EF4-FFF2-40B4-BE49-F238E27FC236}">
                <a16:creationId xmlns:a16="http://schemas.microsoft.com/office/drawing/2014/main" id="{3BC99BE3-A0F7-41CA-414C-70AB0E7524DC}"/>
              </a:ext>
            </a:extLst>
          </p:cNvPr>
          <p:cNvSpPr txBox="1"/>
          <p:nvPr/>
        </p:nvSpPr>
        <p:spPr>
          <a:xfrm>
            <a:off x="6052457" y="5733143"/>
            <a:ext cx="1215629" cy="707886"/>
          </a:xfrm>
          <a:prstGeom prst="rect">
            <a:avLst/>
          </a:prstGeom>
          <a:solidFill>
            <a:srgbClr val="8095FF"/>
          </a:solidFill>
          <a:ln>
            <a:solidFill>
              <a:srgbClr val="8095FF"/>
            </a:solidFill>
          </a:ln>
        </p:spPr>
        <p:txBody>
          <a:bodyPr wrap="square" rtlCol="0">
            <a:spAutoFit/>
          </a:bodyPr>
          <a:lstStyle/>
          <a:p>
            <a:pPr algn="ctr"/>
            <a:r>
              <a:rPr lang="nl-BE" sz="2000" b="1" dirty="0"/>
              <a:t>Idea </a:t>
            </a:r>
            <a:r>
              <a:rPr lang="nl-BE" sz="2000" b="1" dirty="0" err="1"/>
              <a:t>structure</a:t>
            </a:r>
            <a:endParaRPr lang="nl-BE" sz="2000" b="1" dirty="0"/>
          </a:p>
        </p:txBody>
      </p:sp>
      <p:sp>
        <p:nvSpPr>
          <p:cNvPr id="12" name="Tekstvak 11">
            <a:extLst>
              <a:ext uri="{FF2B5EF4-FFF2-40B4-BE49-F238E27FC236}">
                <a16:creationId xmlns:a16="http://schemas.microsoft.com/office/drawing/2014/main" id="{9D0F9FA0-40A7-359D-36C6-760D73CC8A04}"/>
              </a:ext>
            </a:extLst>
          </p:cNvPr>
          <p:cNvSpPr txBox="1"/>
          <p:nvPr/>
        </p:nvSpPr>
        <p:spPr>
          <a:xfrm>
            <a:off x="7416800" y="5733143"/>
            <a:ext cx="1215629" cy="707886"/>
          </a:xfrm>
          <a:prstGeom prst="rect">
            <a:avLst/>
          </a:prstGeom>
          <a:solidFill>
            <a:srgbClr val="8095FF"/>
          </a:solidFill>
          <a:ln>
            <a:solidFill>
              <a:srgbClr val="8095FF"/>
            </a:solidFill>
          </a:ln>
        </p:spPr>
        <p:txBody>
          <a:bodyPr wrap="square" rtlCol="0">
            <a:spAutoFit/>
          </a:bodyPr>
          <a:lstStyle/>
          <a:p>
            <a:pPr algn="ctr"/>
            <a:r>
              <a:rPr lang="nl-BE" sz="2000" b="1" dirty="0"/>
              <a:t>Idea content</a:t>
            </a:r>
          </a:p>
        </p:txBody>
      </p:sp>
      <p:sp>
        <p:nvSpPr>
          <p:cNvPr id="13" name="Tekstvak 12">
            <a:extLst>
              <a:ext uri="{FF2B5EF4-FFF2-40B4-BE49-F238E27FC236}">
                <a16:creationId xmlns:a16="http://schemas.microsoft.com/office/drawing/2014/main" id="{08751760-69A9-1CB7-1DD9-9CB85E9D8E5A}"/>
              </a:ext>
            </a:extLst>
          </p:cNvPr>
          <p:cNvSpPr txBox="1"/>
          <p:nvPr/>
        </p:nvSpPr>
        <p:spPr>
          <a:xfrm>
            <a:off x="8902516" y="5733143"/>
            <a:ext cx="1112341" cy="707886"/>
          </a:xfrm>
          <a:prstGeom prst="rect">
            <a:avLst/>
          </a:prstGeom>
          <a:solidFill>
            <a:srgbClr val="8095FF"/>
          </a:solidFill>
          <a:ln>
            <a:solidFill>
              <a:srgbClr val="8095FF"/>
            </a:solidFill>
          </a:ln>
        </p:spPr>
        <p:txBody>
          <a:bodyPr wrap="square" rtlCol="0">
            <a:spAutoFit/>
          </a:bodyPr>
          <a:lstStyle/>
          <a:p>
            <a:pPr algn="ctr"/>
            <a:r>
              <a:rPr lang="nl-BE" sz="2000" b="1" dirty="0"/>
              <a:t>Content in detail</a:t>
            </a:r>
          </a:p>
        </p:txBody>
      </p:sp>
      <p:sp>
        <p:nvSpPr>
          <p:cNvPr id="16" name="Tekstvak 15">
            <a:extLst>
              <a:ext uri="{FF2B5EF4-FFF2-40B4-BE49-F238E27FC236}">
                <a16:creationId xmlns:a16="http://schemas.microsoft.com/office/drawing/2014/main" id="{A07DCE83-9D1A-E4E7-A553-B3FE44449507}"/>
              </a:ext>
            </a:extLst>
          </p:cNvPr>
          <p:cNvSpPr txBox="1"/>
          <p:nvPr/>
        </p:nvSpPr>
        <p:spPr>
          <a:xfrm>
            <a:off x="10189029" y="5552451"/>
            <a:ext cx="1215629" cy="1200329"/>
          </a:xfrm>
          <a:prstGeom prst="rect">
            <a:avLst/>
          </a:prstGeom>
          <a:solidFill>
            <a:srgbClr val="8095FF"/>
          </a:solidFill>
          <a:ln>
            <a:solidFill>
              <a:srgbClr val="8095FF"/>
            </a:solidFill>
          </a:ln>
        </p:spPr>
        <p:txBody>
          <a:bodyPr wrap="square" rtlCol="0">
            <a:spAutoFit/>
          </a:bodyPr>
          <a:lstStyle/>
          <a:p>
            <a:pPr algn="ctr"/>
            <a:r>
              <a:rPr lang="nl-BE" b="1" dirty="0" err="1"/>
              <a:t>Visualisation</a:t>
            </a:r>
            <a:r>
              <a:rPr lang="nl-BE" b="1" dirty="0"/>
              <a:t> </a:t>
            </a:r>
            <a:r>
              <a:rPr lang="nl-BE" b="1" dirty="0" err="1"/>
              <a:t>processed</a:t>
            </a:r>
            <a:r>
              <a:rPr lang="nl-BE" b="1" dirty="0"/>
              <a:t> content</a:t>
            </a:r>
          </a:p>
        </p:txBody>
      </p:sp>
      <p:sp>
        <p:nvSpPr>
          <p:cNvPr id="19" name="Tekstvak 18">
            <a:extLst>
              <a:ext uri="{FF2B5EF4-FFF2-40B4-BE49-F238E27FC236}">
                <a16:creationId xmlns:a16="http://schemas.microsoft.com/office/drawing/2014/main" id="{A1F4D571-941F-BC7B-EC2E-064A00CF9375}"/>
              </a:ext>
            </a:extLst>
          </p:cNvPr>
          <p:cNvSpPr txBox="1"/>
          <p:nvPr/>
        </p:nvSpPr>
        <p:spPr>
          <a:xfrm>
            <a:off x="12027526" y="6210196"/>
            <a:ext cx="2148114" cy="461665"/>
          </a:xfrm>
          <a:prstGeom prst="rect">
            <a:avLst/>
          </a:prstGeom>
          <a:solidFill>
            <a:srgbClr val="94D378"/>
          </a:solidFill>
          <a:ln>
            <a:solidFill>
              <a:srgbClr val="94D378"/>
            </a:solidFill>
          </a:ln>
        </p:spPr>
        <p:txBody>
          <a:bodyPr wrap="square" rtlCol="0">
            <a:spAutoFit/>
          </a:bodyPr>
          <a:lstStyle/>
          <a:p>
            <a:pPr algn="ctr"/>
            <a:r>
              <a:rPr lang="nl-BE" sz="2400" b="1" dirty="0" err="1"/>
              <a:t>Memorise</a:t>
            </a:r>
            <a:endParaRPr lang="nl-BE" b="1" dirty="0"/>
          </a:p>
        </p:txBody>
      </p:sp>
      <p:sp>
        <p:nvSpPr>
          <p:cNvPr id="21" name="Tekstvak 20">
            <a:extLst>
              <a:ext uri="{FF2B5EF4-FFF2-40B4-BE49-F238E27FC236}">
                <a16:creationId xmlns:a16="http://schemas.microsoft.com/office/drawing/2014/main" id="{FF744135-C120-7CA2-BCAD-C34F6C61EA7B}"/>
              </a:ext>
            </a:extLst>
          </p:cNvPr>
          <p:cNvSpPr txBox="1"/>
          <p:nvPr/>
        </p:nvSpPr>
        <p:spPr>
          <a:xfrm>
            <a:off x="14543315" y="6152615"/>
            <a:ext cx="1886856" cy="830997"/>
          </a:xfrm>
          <a:prstGeom prst="rect">
            <a:avLst/>
          </a:prstGeom>
          <a:solidFill>
            <a:srgbClr val="94D378"/>
          </a:solidFill>
          <a:ln>
            <a:solidFill>
              <a:srgbClr val="94D378"/>
            </a:solidFill>
          </a:ln>
        </p:spPr>
        <p:txBody>
          <a:bodyPr wrap="square" rtlCol="0">
            <a:spAutoFit/>
          </a:bodyPr>
          <a:lstStyle/>
          <a:p>
            <a:pPr algn="ctr"/>
            <a:r>
              <a:rPr lang="nl-BE" sz="2400" b="1" dirty="0" err="1"/>
              <a:t>Repeat</a:t>
            </a:r>
            <a:r>
              <a:rPr lang="nl-BE" sz="2400" b="1" dirty="0"/>
              <a:t> &amp; check</a:t>
            </a:r>
          </a:p>
        </p:txBody>
      </p:sp>
      <p:sp>
        <p:nvSpPr>
          <p:cNvPr id="22" name="Tekstvak 21">
            <a:extLst>
              <a:ext uri="{FF2B5EF4-FFF2-40B4-BE49-F238E27FC236}">
                <a16:creationId xmlns:a16="http://schemas.microsoft.com/office/drawing/2014/main" id="{04F5A31C-25C5-2621-344D-438A72E037D9}"/>
              </a:ext>
            </a:extLst>
          </p:cNvPr>
          <p:cNvSpPr txBox="1"/>
          <p:nvPr/>
        </p:nvSpPr>
        <p:spPr>
          <a:xfrm>
            <a:off x="8902516" y="7794171"/>
            <a:ext cx="836570" cy="292388"/>
          </a:xfrm>
          <a:prstGeom prst="rect">
            <a:avLst/>
          </a:prstGeom>
          <a:solidFill>
            <a:srgbClr val="2C9BF1"/>
          </a:solidFill>
          <a:ln>
            <a:solidFill>
              <a:srgbClr val="2C9BF1"/>
            </a:solidFill>
          </a:ln>
        </p:spPr>
        <p:txBody>
          <a:bodyPr wrap="square" rtlCol="0">
            <a:spAutoFit/>
          </a:bodyPr>
          <a:lstStyle/>
          <a:p>
            <a:pPr algn="ctr"/>
            <a:r>
              <a:rPr lang="nl-BE" sz="1300" dirty="0"/>
              <a:t>Schedule</a:t>
            </a:r>
          </a:p>
        </p:txBody>
      </p:sp>
      <p:sp>
        <p:nvSpPr>
          <p:cNvPr id="23" name="Tekstvak 22">
            <a:extLst>
              <a:ext uri="{FF2B5EF4-FFF2-40B4-BE49-F238E27FC236}">
                <a16:creationId xmlns:a16="http://schemas.microsoft.com/office/drawing/2014/main" id="{DF6CF023-308D-39FB-3EAE-F0CBAF2619C3}"/>
              </a:ext>
            </a:extLst>
          </p:cNvPr>
          <p:cNvSpPr txBox="1"/>
          <p:nvPr/>
        </p:nvSpPr>
        <p:spPr>
          <a:xfrm>
            <a:off x="10014857" y="7912232"/>
            <a:ext cx="1712686" cy="584775"/>
          </a:xfrm>
          <a:prstGeom prst="rect">
            <a:avLst/>
          </a:prstGeom>
          <a:solidFill>
            <a:srgbClr val="2C9BF1"/>
          </a:solidFill>
          <a:ln>
            <a:solidFill>
              <a:srgbClr val="2C9BF1"/>
            </a:solidFill>
          </a:ln>
        </p:spPr>
        <p:txBody>
          <a:bodyPr wrap="square" rtlCol="0">
            <a:spAutoFit/>
          </a:bodyPr>
          <a:lstStyle/>
          <a:p>
            <a:pPr algn="ctr"/>
            <a:r>
              <a:rPr lang="nl-BE" sz="1600" dirty="0" err="1"/>
              <a:t>Personalised</a:t>
            </a:r>
            <a:r>
              <a:rPr lang="nl-BE" sz="1600" dirty="0"/>
              <a:t> </a:t>
            </a:r>
            <a:r>
              <a:rPr lang="nl-BE" sz="1600" dirty="0" err="1"/>
              <a:t>table</a:t>
            </a:r>
            <a:r>
              <a:rPr lang="nl-BE" sz="1600" dirty="0"/>
              <a:t> of contents</a:t>
            </a:r>
          </a:p>
        </p:txBody>
      </p:sp>
      <p:sp>
        <p:nvSpPr>
          <p:cNvPr id="24" name="Tekstvak 23">
            <a:extLst>
              <a:ext uri="{FF2B5EF4-FFF2-40B4-BE49-F238E27FC236}">
                <a16:creationId xmlns:a16="http://schemas.microsoft.com/office/drawing/2014/main" id="{9390E17E-379F-85A6-07CF-44C513B3A846}"/>
              </a:ext>
            </a:extLst>
          </p:cNvPr>
          <p:cNvSpPr txBox="1"/>
          <p:nvPr/>
        </p:nvSpPr>
        <p:spPr>
          <a:xfrm>
            <a:off x="1419607" y="8335463"/>
            <a:ext cx="3884728" cy="369332"/>
          </a:xfrm>
          <a:prstGeom prst="rect">
            <a:avLst/>
          </a:prstGeom>
          <a:solidFill>
            <a:schemeClr val="bg1"/>
          </a:solidFill>
          <a:ln>
            <a:solidFill>
              <a:schemeClr val="bg1"/>
            </a:solidFill>
          </a:ln>
        </p:spPr>
        <p:txBody>
          <a:bodyPr wrap="square" rtlCol="0">
            <a:spAutoFit/>
          </a:bodyPr>
          <a:lstStyle/>
          <a:p>
            <a:pPr algn="ctr"/>
            <a:r>
              <a:rPr lang="nl-BE" b="1" dirty="0"/>
              <a:t>See workshop </a:t>
            </a:r>
            <a:r>
              <a:rPr lang="nl-BE" b="1" dirty="0" err="1"/>
              <a:t>note-taking</a:t>
            </a:r>
            <a:r>
              <a:rPr lang="nl-BE" b="1" dirty="0"/>
              <a:t> in class</a:t>
            </a:r>
          </a:p>
        </p:txBody>
      </p:sp>
      <p:sp>
        <p:nvSpPr>
          <p:cNvPr id="25" name="Tekstvak 24">
            <a:extLst>
              <a:ext uri="{FF2B5EF4-FFF2-40B4-BE49-F238E27FC236}">
                <a16:creationId xmlns:a16="http://schemas.microsoft.com/office/drawing/2014/main" id="{CAC8AC3C-C5B2-1557-AD6B-06A22A82AFF1}"/>
              </a:ext>
            </a:extLst>
          </p:cNvPr>
          <p:cNvSpPr txBox="1"/>
          <p:nvPr/>
        </p:nvSpPr>
        <p:spPr>
          <a:xfrm>
            <a:off x="12917714" y="8761841"/>
            <a:ext cx="2888343" cy="369332"/>
          </a:xfrm>
          <a:prstGeom prst="rect">
            <a:avLst/>
          </a:prstGeom>
          <a:solidFill>
            <a:schemeClr val="bg1"/>
          </a:solidFill>
          <a:ln>
            <a:solidFill>
              <a:schemeClr val="bg1"/>
            </a:solidFill>
          </a:ln>
        </p:spPr>
        <p:txBody>
          <a:bodyPr wrap="square" rtlCol="0">
            <a:spAutoFit/>
          </a:bodyPr>
          <a:lstStyle/>
          <a:p>
            <a:pPr algn="ctr"/>
            <a:r>
              <a:rPr lang="nl-BE" b="1" dirty="0"/>
              <a:t>See </a:t>
            </a:r>
            <a:r>
              <a:rPr lang="nl-BE" b="1" dirty="0" err="1"/>
              <a:t>study</a:t>
            </a:r>
            <a:r>
              <a:rPr lang="nl-BE" b="1" dirty="0"/>
              <a:t> workshop</a:t>
            </a:r>
          </a:p>
        </p:txBody>
      </p:sp>
    </p:spTree>
    <p:extLst>
      <p:ext uri="{BB962C8B-B14F-4D97-AF65-F5344CB8AC3E}">
        <p14:creationId xmlns:p14="http://schemas.microsoft.com/office/powerpoint/2010/main" val="65441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CC24615-AE57-C9B4-766F-F51DCCA39526}"/>
              </a:ext>
            </a:extLst>
          </p:cNvPr>
          <p:cNvSpPr>
            <a:spLocks noGrp="1"/>
          </p:cNvSpPr>
          <p:nvPr>
            <p:ph type="body" sz="quarter" idx="17"/>
          </p:nvPr>
        </p:nvSpPr>
        <p:spPr/>
        <p:txBody>
          <a:bodyPr/>
          <a:lstStyle/>
          <a:p>
            <a:r>
              <a:rPr lang="nl-BE" dirty="0"/>
              <a:t>Yes, </a:t>
            </a:r>
            <a:r>
              <a:rPr lang="nl-BE" dirty="0" err="1"/>
              <a:t>if</a:t>
            </a:r>
            <a:r>
              <a:rPr lang="nl-BE" dirty="0"/>
              <a:t> </a:t>
            </a:r>
            <a:r>
              <a:rPr lang="nl-BE" dirty="0" err="1"/>
              <a:t>enough</a:t>
            </a:r>
            <a:r>
              <a:rPr lang="nl-BE" dirty="0"/>
              <a:t> time </a:t>
            </a:r>
            <a:r>
              <a:rPr lang="nl-BE" dirty="0">
                <a:sym typeface="Wingdings" panose="05000000000000000000" pitchFamily="2" charset="2"/>
              </a:rPr>
              <a:t> </a:t>
            </a:r>
            <a:r>
              <a:rPr lang="nl-BE" dirty="0" err="1">
                <a:sym typeface="Wingdings" panose="05000000000000000000" pitchFamily="2" charset="2"/>
              </a:rPr>
              <a:t>usually</a:t>
            </a:r>
            <a:r>
              <a:rPr lang="nl-BE" dirty="0">
                <a:sym typeface="Wingdings" panose="05000000000000000000" pitchFamily="2" charset="2"/>
              </a:rPr>
              <a:t> </a:t>
            </a:r>
            <a:r>
              <a:rPr lang="nl-BE" dirty="0" err="1">
                <a:sym typeface="Wingdings" panose="05000000000000000000" pitchFamily="2" charset="2"/>
              </a:rPr>
              <a:t>not</a:t>
            </a:r>
            <a:r>
              <a:rPr lang="nl-BE" dirty="0">
                <a:sym typeface="Wingdings" panose="05000000000000000000" pitchFamily="2" charset="2"/>
              </a:rPr>
              <a:t> </a:t>
            </a:r>
            <a:r>
              <a:rPr lang="nl-BE" dirty="0" err="1">
                <a:sym typeface="Wingdings" panose="05000000000000000000" pitchFamily="2" charset="2"/>
              </a:rPr>
              <a:t>the</a:t>
            </a:r>
            <a:r>
              <a:rPr lang="nl-BE" dirty="0">
                <a:sym typeface="Wingdings" panose="05000000000000000000" pitchFamily="2" charset="2"/>
              </a:rPr>
              <a:t> case</a:t>
            </a:r>
            <a:endParaRPr lang="nl-BE" dirty="0"/>
          </a:p>
          <a:p>
            <a:pPr marL="1257300" lvl="1" indent="-571500">
              <a:buFont typeface="Arial" panose="020B0604020202020204" pitchFamily="34" charset="0"/>
              <a:buChar char="•"/>
            </a:pPr>
            <a:r>
              <a:rPr lang="nl-BE" sz="3200" dirty="0"/>
              <a:t>   </a:t>
            </a:r>
            <a:r>
              <a:rPr lang="nl-BE" sz="3200" dirty="0" err="1"/>
              <a:t>clearly</a:t>
            </a:r>
            <a:r>
              <a:rPr lang="nl-BE" sz="3200" dirty="0"/>
              <a:t> </a:t>
            </a:r>
            <a:r>
              <a:rPr lang="nl-BE" sz="3200" dirty="0" err="1"/>
              <a:t>structured</a:t>
            </a:r>
            <a:r>
              <a:rPr lang="nl-BE" sz="3200" dirty="0"/>
              <a:t> </a:t>
            </a:r>
            <a:r>
              <a:rPr lang="nl-BE" sz="3200" dirty="0" err="1"/>
              <a:t>for</a:t>
            </a:r>
            <a:r>
              <a:rPr lang="nl-BE" sz="3200" dirty="0"/>
              <a:t> </a:t>
            </a:r>
            <a:r>
              <a:rPr lang="nl-BE" sz="3200" dirty="0" err="1"/>
              <a:t>learning</a:t>
            </a:r>
            <a:r>
              <a:rPr lang="nl-BE" sz="3200" dirty="0"/>
              <a:t> </a:t>
            </a:r>
            <a:r>
              <a:rPr lang="nl-BE" sz="3200" dirty="0" err="1"/>
              <a:t>material</a:t>
            </a:r>
            <a:r>
              <a:rPr lang="nl-BE" sz="3200" dirty="0"/>
              <a:t> ( = goal of processing </a:t>
            </a:r>
            <a:r>
              <a:rPr lang="nl-BE" sz="3200" dirty="0" err="1"/>
              <a:t>material</a:t>
            </a:r>
            <a:r>
              <a:rPr lang="nl-BE" sz="3200" dirty="0"/>
              <a:t>)</a:t>
            </a:r>
          </a:p>
          <a:p>
            <a:pPr marL="1257300" lvl="1" indent="-571500">
              <a:buFont typeface="Arial" panose="020B0604020202020204" pitchFamily="34" charset="0"/>
              <a:buChar char="•"/>
            </a:pPr>
            <a:r>
              <a:rPr lang="nl-BE" sz="2800" dirty="0"/>
              <a:t> </a:t>
            </a:r>
          </a:p>
          <a:p>
            <a:pPr marL="1943100" lvl="2" indent="-571500">
              <a:buFont typeface="Wingdings" panose="05000000000000000000" pitchFamily="2" charset="2"/>
              <a:buChar char="Ø"/>
            </a:pPr>
            <a:r>
              <a:rPr lang="nl-BE" sz="2800" dirty="0" err="1"/>
              <a:t>Slops</a:t>
            </a:r>
            <a:r>
              <a:rPr lang="nl-BE" sz="2800" dirty="0"/>
              <a:t> up a lot of time</a:t>
            </a:r>
          </a:p>
          <a:p>
            <a:pPr marL="1943100" lvl="2" indent="-571500">
              <a:buFont typeface="Wingdings" panose="05000000000000000000" pitchFamily="2" charset="2"/>
              <a:buChar char="Ø"/>
            </a:pPr>
            <a:r>
              <a:rPr lang="nl-BE" sz="2800" dirty="0" err="1"/>
              <a:t>Losing</a:t>
            </a:r>
            <a:r>
              <a:rPr lang="nl-BE" sz="2800" dirty="0"/>
              <a:t> out in ‘</a:t>
            </a:r>
            <a:r>
              <a:rPr lang="nl-BE" sz="2800" dirty="0" err="1"/>
              <a:t>overwriting</a:t>
            </a:r>
            <a:r>
              <a:rPr lang="nl-BE" sz="2800" dirty="0"/>
              <a:t>’</a:t>
            </a:r>
          </a:p>
          <a:p>
            <a:pPr marL="1943100" lvl="2" indent="-571500">
              <a:buFont typeface="Wingdings" panose="05000000000000000000" pitchFamily="2" charset="2"/>
              <a:buChar char="Ø"/>
            </a:pPr>
            <a:r>
              <a:rPr lang="nl-BE" sz="2800" dirty="0" err="1"/>
              <a:t>Often</a:t>
            </a:r>
            <a:r>
              <a:rPr lang="nl-BE" sz="2800" dirty="0"/>
              <a:t> no </a:t>
            </a:r>
            <a:r>
              <a:rPr lang="nl-BE" sz="2800" dirty="0" err="1"/>
              <a:t>thorough</a:t>
            </a:r>
            <a:r>
              <a:rPr lang="nl-BE" sz="2800" dirty="0"/>
              <a:t> processing of </a:t>
            </a:r>
            <a:r>
              <a:rPr lang="nl-BE" sz="2800" dirty="0" err="1"/>
              <a:t>learning</a:t>
            </a:r>
            <a:r>
              <a:rPr lang="nl-BE" sz="2800" dirty="0"/>
              <a:t> </a:t>
            </a:r>
            <a:r>
              <a:rPr lang="nl-BE" sz="2800" dirty="0" err="1"/>
              <a:t>material</a:t>
            </a:r>
            <a:endParaRPr lang="nl-BE" sz="2800" dirty="0"/>
          </a:p>
          <a:p>
            <a:pPr marL="1257300" lvl="1" indent="-571500">
              <a:buFont typeface="Arial" panose="020B0604020202020204" pitchFamily="34" charset="0"/>
              <a:buChar char="•"/>
            </a:pPr>
            <a:r>
              <a:rPr lang="nl-BE" sz="3200" dirty="0" err="1"/>
              <a:t>Rather</a:t>
            </a:r>
            <a:r>
              <a:rPr lang="nl-BE" sz="3200" dirty="0"/>
              <a:t>: a </a:t>
            </a:r>
            <a:r>
              <a:rPr lang="nl-BE" sz="3200" dirty="0" err="1"/>
              <a:t>structured</a:t>
            </a:r>
            <a:r>
              <a:rPr lang="nl-BE" sz="3200" dirty="0"/>
              <a:t> coherent </a:t>
            </a:r>
            <a:r>
              <a:rPr lang="nl-BE" sz="3200" dirty="0" err="1"/>
              <a:t>whole</a:t>
            </a:r>
            <a:r>
              <a:rPr lang="nl-BE" sz="3200" dirty="0"/>
              <a:t> per module </a:t>
            </a:r>
            <a:r>
              <a:rPr lang="nl-BE" sz="3200" dirty="0">
                <a:sym typeface="Wingdings" panose="05000000000000000000" pitchFamily="2" charset="2"/>
              </a:rPr>
              <a:t> easy </a:t>
            </a:r>
            <a:r>
              <a:rPr lang="nl-BE" sz="3200" dirty="0" err="1">
                <a:sym typeface="Wingdings" panose="05000000000000000000" pitchFamily="2" charset="2"/>
              </a:rPr>
              <a:t>studying</a:t>
            </a:r>
            <a:endParaRPr lang="nl-BE" sz="3200" dirty="0"/>
          </a:p>
          <a:p>
            <a:endParaRPr lang="nl-BE" dirty="0"/>
          </a:p>
        </p:txBody>
      </p:sp>
      <p:sp>
        <p:nvSpPr>
          <p:cNvPr id="3" name="Titel 2">
            <a:extLst>
              <a:ext uri="{FF2B5EF4-FFF2-40B4-BE49-F238E27FC236}">
                <a16:creationId xmlns:a16="http://schemas.microsoft.com/office/drawing/2014/main" id="{1493D92F-CA38-CD3A-3E52-61C6941C2227}"/>
              </a:ext>
            </a:extLst>
          </p:cNvPr>
          <p:cNvSpPr>
            <a:spLocks noGrp="1"/>
          </p:cNvSpPr>
          <p:nvPr>
            <p:ph type="title"/>
          </p:nvPr>
        </p:nvSpPr>
        <p:spPr/>
        <p:txBody>
          <a:bodyPr/>
          <a:lstStyle/>
          <a:p>
            <a:r>
              <a:rPr lang="nl-BE" sz="4000" dirty="0"/>
              <a:t>Is making a summary </a:t>
            </a:r>
            <a:r>
              <a:rPr lang="nl-BE" sz="4000" dirty="0" err="1"/>
              <a:t>still</a:t>
            </a:r>
            <a:r>
              <a:rPr lang="nl-BE" sz="4000" dirty="0"/>
              <a:t> </a:t>
            </a:r>
            <a:r>
              <a:rPr lang="nl-BE" sz="4000" dirty="0" err="1"/>
              <a:t>realistic</a:t>
            </a:r>
            <a:r>
              <a:rPr lang="nl-BE" sz="4000" dirty="0"/>
              <a:t> in HE?</a:t>
            </a:r>
          </a:p>
        </p:txBody>
      </p:sp>
      <p:sp>
        <p:nvSpPr>
          <p:cNvPr id="5" name="Plusteken 4">
            <a:extLst>
              <a:ext uri="{FF2B5EF4-FFF2-40B4-BE49-F238E27FC236}">
                <a16:creationId xmlns:a16="http://schemas.microsoft.com/office/drawing/2014/main" id="{0A462FC0-1F63-6B5A-304B-960D5987B870}"/>
              </a:ext>
            </a:extLst>
          </p:cNvPr>
          <p:cNvSpPr/>
          <p:nvPr/>
        </p:nvSpPr>
        <p:spPr>
          <a:xfrm>
            <a:off x="2001156" y="2945795"/>
            <a:ext cx="540000" cy="5400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Minteken 5">
            <a:extLst>
              <a:ext uri="{FF2B5EF4-FFF2-40B4-BE49-F238E27FC236}">
                <a16:creationId xmlns:a16="http://schemas.microsoft.com/office/drawing/2014/main" id="{E2527AFB-49AA-E099-01C2-DE7900F6B039}"/>
              </a:ext>
            </a:extLst>
          </p:cNvPr>
          <p:cNvSpPr/>
          <p:nvPr/>
        </p:nvSpPr>
        <p:spPr>
          <a:xfrm>
            <a:off x="2001156" y="3537189"/>
            <a:ext cx="540000" cy="5400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ijdelijke aanduiding voor voettekst 6">
            <a:extLst>
              <a:ext uri="{FF2B5EF4-FFF2-40B4-BE49-F238E27FC236}">
                <a16:creationId xmlns:a16="http://schemas.microsoft.com/office/drawing/2014/main" id="{D6FE6F1C-48AA-F79D-0119-7D6C761DA9FA}"/>
              </a:ext>
            </a:extLst>
          </p:cNvPr>
          <p:cNvSpPr>
            <a:spLocks noGrp="1"/>
          </p:cNvSpPr>
          <p:nvPr>
            <p:ph type="ftr" sz="quarter" idx="11"/>
          </p:nvPr>
        </p:nvSpPr>
        <p:spPr/>
        <p:txBody>
          <a:bodyPr/>
          <a:lstStyle/>
          <a:p>
            <a:r>
              <a:rPr lang="nl-BE"/>
              <a:t>Leerstof verwerken</a:t>
            </a:r>
          </a:p>
        </p:txBody>
      </p:sp>
      <p:sp>
        <p:nvSpPr>
          <p:cNvPr id="8" name="Tijdelijke aanduiding voor dianummer 7">
            <a:extLst>
              <a:ext uri="{FF2B5EF4-FFF2-40B4-BE49-F238E27FC236}">
                <a16:creationId xmlns:a16="http://schemas.microsoft.com/office/drawing/2014/main" id="{357FC4DD-10A0-4C8D-EE8A-0C95E7D3CE51}"/>
              </a:ext>
            </a:extLst>
          </p:cNvPr>
          <p:cNvSpPr>
            <a:spLocks noGrp="1"/>
          </p:cNvSpPr>
          <p:nvPr>
            <p:ph type="sldNum" sz="quarter" idx="12"/>
          </p:nvPr>
        </p:nvSpPr>
        <p:spPr/>
        <p:txBody>
          <a:bodyPr/>
          <a:lstStyle/>
          <a:p>
            <a:fld id="{B7527A74-2D87-4307-9531-5A57D9647EEB}" type="slidenum">
              <a:rPr lang="nl-BE" smtClean="0"/>
              <a:pPr/>
              <a:t>4</a:t>
            </a:fld>
            <a:endParaRPr lang="nl-BE"/>
          </a:p>
        </p:txBody>
      </p:sp>
    </p:spTree>
    <p:extLst>
      <p:ext uri="{BB962C8B-B14F-4D97-AF65-F5344CB8AC3E}">
        <p14:creationId xmlns:p14="http://schemas.microsoft.com/office/powerpoint/2010/main" val="3105940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533361F-2930-30B3-FFF9-97C9FFA9A34D}"/>
              </a:ext>
            </a:extLst>
          </p:cNvPr>
          <p:cNvSpPr>
            <a:spLocks noGrp="1"/>
          </p:cNvSpPr>
          <p:nvPr>
            <p:ph type="body" sz="quarter" idx="17"/>
          </p:nvPr>
        </p:nvSpPr>
        <p:spPr/>
        <p:txBody>
          <a:bodyPr/>
          <a:lstStyle/>
          <a:p>
            <a:pPr marL="571500" indent="-571500">
              <a:buFont typeface="Arial" panose="020B0604020202020204" pitchFamily="34" charset="0"/>
              <a:buChar char="•"/>
            </a:pPr>
            <a:r>
              <a:rPr lang="nl-BE" dirty="0" err="1"/>
              <a:t>Choose</a:t>
            </a:r>
            <a:r>
              <a:rPr lang="nl-BE" dirty="0"/>
              <a:t> 1 </a:t>
            </a:r>
            <a:r>
              <a:rPr lang="nl-BE" dirty="0" err="1"/>
              <a:t>main</a:t>
            </a:r>
            <a:r>
              <a:rPr lang="nl-BE" dirty="0"/>
              <a:t> source </a:t>
            </a:r>
            <a:r>
              <a:rPr lang="nl-BE" dirty="0" err="1"/>
              <a:t>and</a:t>
            </a:r>
            <a:r>
              <a:rPr lang="nl-BE" dirty="0"/>
              <a:t> </a:t>
            </a:r>
            <a:r>
              <a:rPr lang="nl-BE" dirty="0" err="1"/>
              <a:t>add</a:t>
            </a:r>
            <a:r>
              <a:rPr lang="nl-BE" dirty="0"/>
              <a:t> info:</a:t>
            </a:r>
          </a:p>
          <a:p>
            <a:pPr marL="1257300" lvl="1" indent="-571500">
              <a:buFont typeface="Wingdings" panose="05000000000000000000" pitchFamily="2" charset="2"/>
              <a:buChar char="Ø"/>
            </a:pPr>
            <a:r>
              <a:rPr lang="nl-BE" sz="2800" dirty="0"/>
              <a:t>E.g. course </a:t>
            </a:r>
            <a:r>
              <a:rPr lang="nl-BE" sz="2800" dirty="0" err="1"/>
              <a:t>where</a:t>
            </a:r>
            <a:r>
              <a:rPr lang="nl-BE" sz="2800" dirty="0"/>
              <a:t> </a:t>
            </a:r>
            <a:r>
              <a:rPr lang="nl-BE" sz="2800" dirty="0" err="1"/>
              <a:t>you</a:t>
            </a:r>
            <a:r>
              <a:rPr lang="nl-BE" sz="2800" dirty="0"/>
              <a:t> </a:t>
            </a:r>
            <a:r>
              <a:rPr lang="nl-BE" sz="2800" dirty="0" err="1"/>
              <a:t>incorporate</a:t>
            </a:r>
            <a:r>
              <a:rPr lang="nl-BE" sz="2800" dirty="0"/>
              <a:t> </a:t>
            </a:r>
            <a:r>
              <a:rPr lang="nl-BE" sz="2800" dirty="0" err="1"/>
              <a:t>your</a:t>
            </a:r>
            <a:r>
              <a:rPr lang="nl-BE" sz="2800" dirty="0"/>
              <a:t> </a:t>
            </a:r>
            <a:r>
              <a:rPr lang="nl-BE" sz="2800" dirty="0" err="1"/>
              <a:t>notes</a:t>
            </a:r>
            <a:r>
              <a:rPr lang="nl-BE" sz="2800" dirty="0"/>
              <a:t> </a:t>
            </a:r>
            <a:r>
              <a:rPr lang="nl-BE" sz="2800" dirty="0" err="1"/>
              <a:t>and</a:t>
            </a:r>
            <a:r>
              <a:rPr lang="nl-BE" sz="2800" dirty="0"/>
              <a:t> </a:t>
            </a:r>
            <a:r>
              <a:rPr lang="nl-BE" sz="2800" dirty="0" err="1"/>
              <a:t>handbook</a:t>
            </a:r>
            <a:endParaRPr lang="nl-BE" sz="2800" dirty="0"/>
          </a:p>
          <a:p>
            <a:pPr marL="1257300" lvl="1" indent="-571500">
              <a:buFont typeface="Wingdings" panose="05000000000000000000" pitchFamily="2" charset="2"/>
              <a:buChar char="Ø"/>
            </a:pPr>
            <a:r>
              <a:rPr lang="nl-BE" sz="2800" dirty="0"/>
              <a:t>E.g. PPT </a:t>
            </a:r>
            <a:r>
              <a:rPr lang="nl-BE" sz="2800" dirty="0" err="1"/>
              <a:t>where</a:t>
            </a:r>
            <a:r>
              <a:rPr lang="nl-BE" sz="2800" dirty="0"/>
              <a:t> </a:t>
            </a:r>
            <a:r>
              <a:rPr lang="nl-BE" sz="2800" dirty="0" err="1"/>
              <a:t>you</a:t>
            </a:r>
            <a:r>
              <a:rPr lang="nl-BE" sz="2800" dirty="0"/>
              <a:t> </a:t>
            </a:r>
            <a:r>
              <a:rPr lang="nl-BE" sz="2800" dirty="0" err="1"/>
              <a:t>incorporate</a:t>
            </a:r>
            <a:r>
              <a:rPr lang="nl-BE" sz="2800" dirty="0"/>
              <a:t> </a:t>
            </a:r>
            <a:r>
              <a:rPr lang="nl-BE" sz="2800" dirty="0" err="1"/>
              <a:t>the</a:t>
            </a:r>
            <a:r>
              <a:rPr lang="nl-BE" sz="2800" dirty="0"/>
              <a:t> </a:t>
            </a:r>
            <a:r>
              <a:rPr lang="nl-BE" sz="2800" dirty="0" err="1"/>
              <a:t>other</a:t>
            </a:r>
            <a:r>
              <a:rPr lang="nl-BE" sz="2800" dirty="0"/>
              <a:t> sources</a:t>
            </a:r>
          </a:p>
          <a:p>
            <a:pPr marL="1257300" lvl="1" indent="-571500">
              <a:buFont typeface="Wingdings" panose="05000000000000000000" pitchFamily="2" charset="2"/>
              <a:buChar char="Ø"/>
            </a:pPr>
            <a:r>
              <a:rPr lang="nl-BE" sz="2800" dirty="0"/>
              <a:t>NOTE: Make </a:t>
            </a:r>
            <a:r>
              <a:rPr lang="nl-BE" sz="2800" dirty="0" err="1"/>
              <a:t>sure</a:t>
            </a:r>
            <a:r>
              <a:rPr lang="nl-BE" sz="2800" dirty="0"/>
              <a:t> </a:t>
            </a:r>
            <a:r>
              <a:rPr lang="nl-BE" sz="2800" dirty="0" err="1"/>
              <a:t>you</a:t>
            </a:r>
            <a:r>
              <a:rPr lang="nl-BE" sz="2800" dirty="0"/>
              <a:t> </a:t>
            </a:r>
            <a:r>
              <a:rPr lang="nl-BE" sz="2800" dirty="0" err="1"/>
              <a:t>choose</a:t>
            </a:r>
            <a:r>
              <a:rPr lang="nl-BE" sz="2800" dirty="0"/>
              <a:t> </a:t>
            </a:r>
            <a:r>
              <a:rPr lang="nl-BE" sz="2800" dirty="0" err="1"/>
              <a:t>the</a:t>
            </a:r>
            <a:r>
              <a:rPr lang="nl-BE" sz="2800" dirty="0"/>
              <a:t> </a:t>
            </a:r>
            <a:r>
              <a:rPr lang="nl-BE" sz="2800" dirty="0" err="1"/>
              <a:t>main</a:t>
            </a:r>
            <a:r>
              <a:rPr lang="nl-BE" sz="2800" dirty="0"/>
              <a:t> source </a:t>
            </a:r>
            <a:r>
              <a:rPr lang="nl-BE" sz="2800" dirty="0" err="1"/>
              <a:t>where</a:t>
            </a:r>
            <a:r>
              <a:rPr lang="nl-BE" sz="2800" dirty="0"/>
              <a:t> </a:t>
            </a:r>
            <a:r>
              <a:rPr lang="nl-BE" sz="2800" dirty="0" err="1"/>
              <a:t>you</a:t>
            </a:r>
            <a:r>
              <a:rPr lang="nl-BE" sz="2800" dirty="0"/>
              <a:t> have </a:t>
            </a:r>
            <a:r>
              <a:rPr lang="nl-BE" sz="2800" dirty="0" err="1"/>
              <a:t>the</a:t>
            </a:r>
            <a:r>
              <a:rPr lang="nl-BE" sz="2800" dirty="0"/>
              <a:t> </a:t>
            </a:r>
            <a:r>
              <a:rPr lang="nl-BE" sz="2800" dirty="0" err="1"/>
              <a:t>least</a:t>
            </a:r>
            <a:r>
              <a:rPr lang="nl-BE" sz="2800" dirty="0"/>
              <a:t> info </a:t>
            </a:r>
            <a:r>
              <a:rPr lang="nl-BE" sz="2800" dirty="0" err="1"/>
              <a:t>to</a:t>
            </a:r>
            <a:r>
              <a:rPr lang="nl-BE" sz="2800" dirty="0"/>
              <a:t> </a:t>
            </a:r>
            <a:r>
              <a:rPr lang="nl-BE" sz="2800" dirty="0" err="1"/>
              <a:t>add</a:t>
            </a:r>
            <a:r>
              <a:rPr lang="nl-BE" sz="2800" dirty="0"/>
              <a:t>.</a:t>
            </a:r>
          </a:p>
          <a:p>
            <a:pPr marL="1257300" lvl="1" indent="-571500">
              <a:buFont typeface="Wingdings" panose="05000000000000000000" pitchFamily="2" charset="2"/>
              <a:buChar char="Ø"/>
            </a:pPr>
            <a:r>
              <a:rPr lang="nl-BE" sz="2800" dirty="0" err="1"/>
              <a:t>Differs</a:t>
            </a:r>
            <a:r>
              <a:rPr lang="nl-BE" sz="2800" dirty="0"/>
              <a:t> </a:t>
            </a:r>
            <a:r>
              <a:rPr lang="nl-BE" sz="2800" dirty="0" err="1"/>
              <a:t>from</a:t>
            </a:r>
            <a:r>
              <a:rPr lang="nl-BE" sz="2800" dirty="0"/>
              <a:t> module </a:t>
            </a:r>
            <a:r>
              <a:rPr lang="nl-BE" sz="2800" dirty="0" err="1"/>
              <a:t>to</a:t>
            </a:r>
            <a:r>
              <a:rPr lang="nl-BE" sz="2800" dirty="0"/>
              <a:t> module</a:t>
            </a:r>
          </a:p>
          <a:p>
            <a:pPr lvl="2"/>
            <a:endParaRPr lang="nl-BE" sz="2800" dirty="0"/>
          </a:p>
          <a:p>
            <a:pPr marL="571500" indent="-571500">
              <a:buFont typeface="Arial" panose="020B0604020202020204" pitchFamily="34" charset="0"/>
              <a:buChar char="•"/>
            </a:pPr>
            <a:r>
              <a:rPr lang="nl-BE" dirty="0"/>
              <a:t>Proceed step </a:t>
            </a:r>
            <a:r>
              <a:rPr lang="nl-BE" dirty="0" err="1"/>
              <a:t>by</a:t>
            </a:r>
            <a:r>
              <a:rPr lang="nl-BE" dirty="0"/>
              <a:t> step:</a:t>
            </a:r>
          </a:p>
          <a:p>
            <a:pPr marL="1257300" lvl="1" indent="-571500">
              <a:buFont typeface="Wingdings" panose="05000000000000000000" pitchFamily="2" charset="2"/>
              <a:buChar char="Ø"/>
              <a:defRPr/>
            </a:pPr>
            <a:r>
              <a:rPr lang="nl-BE" sz="2800" dirty="0">
                <a:latin typeface="Calibri" panose="020F0502020204030204"/>
                <a:sym typeface="Wingdings" panose="05000000000000000000" pitchFamily="2" charset="2"/>
              </a:rPr>
              <a:t>Look at </a:t>
            </a:r>
            <a:r>
              <a:rPr lang="nl-BE" sz="2800" dirty="0" err="1">
                <a:latin typeface="Calibri" panose="020F0502020204030204"/>
                <a:sym typeface="Wingdings" panose="05000000000000000000" pitchFamily="2" charset="2"/>
              </a:rPr>
              <a:t>the</a:t>
            </a:r>
            <a:r>
              <a:rPr lang="nl-BE" sz="2800" dirty="0">
                <a:latin typeface="Calibri" panose="020F0502020204030204"/>
                <a:sym typeface="Wingdings" panose="05000000000000000000" pitchFamily="2" charset="2"/>
              </a:rPr>
              <a:t> </a:t>
            </a:r>
            <a:r>
              <a:rPr lang="nl-BE" sz="2800" u="sng" dirty="0" err="1">
                <a:latin typeface="Calibri" panose="020F0502020204030204"/>
                <a:sym typeface="Wingdings" panose="05000000000000000000" pitchFamily="2" charset="2"/>
              </a:rPr>
              <a:t>structure</a:t>
            </a:r>
            <a:r>
              <a:rPr lang="nl-BE" sz="2800" dirty="0">
                <a:latin typeface="Calibri" panose="020F0502020204030204"/>
                <a:sym typeface="Wingdings" panose="05000000000000000000" pitchFamily="2" charset="2"/>
              </a:rPr>
              <a:t> of course or </a:t>
            </a:r>
            <a:r>
              <a:rPr lang="nl-BE" sz="2800" dirty="0" err="1">
                <a:latin typeface="Calibri" panose="020F0502020204030204"/>
                <a:sym typeface="Wingdings" panose="05000000000000000000" pitchFamily="2" charset="2"/>
              </a:rPr>
              <a:t>textbook</a:t>
            </a:r>
            <a:r>
              <a:rPr lang="nl-BE" sz="2800" dirty="0">
                <a:latin typeface="Calibri" panose="020F0502020204030204"/>
                <a:sym typeface="Wingdings" panose="05000000000000000000" pitchFamily="2" charset="2"/>
              </a:rPr>
              <a:t> first, only </a:t>
            </a:r>
            <a:r>
              <a:rPr lang="nl-BE" sz="2800" dirty="0" err="1">
                <a:latin typeface="Calibri" panose="020F0502020204030204"/>
                <a:sym typeface="Wingdings" panose="05000000000000000000" pitchFamily="2" charset="2"/>
              </a:rPr>
              <a:t>then</a:t>
            </a:r>
            <a:r>
              <a:rPr lang="nl-BE" sz="2800" dirty="0">
                <a:latin typeface="Calibri" panose="020F0502020204030204"/>
                <a:sym typeface="Wingdings" panose="05000000000000000000" pitchFamily="2" charset="2"/>
              </a:rPr>
              <a:t> start reading </a:t>
            </a:r>
            <a:r>
              <a:rPr lang="nl-BE" sz="2800" dirty="0" err="1">
                <a:latin typeface="Calibri" panose="020F0502020204030204"/>
                <a:sym typeface="Wingdings" panose="05000000000000000000" pitchFamily="2" charset="2"/>
              </a:rPr>
              <a:t>the</a:t>
            </a:r>
            <a:r>
              <a:rPr lang="nl-BE" sz="2800" dirty="0">
                <a:latin typeface="Calibri" panose="020F0502020204030204"/>
                <a:sym typeface="Wingdings" panose="05000000000000000000" pitchFamily="2" charset="2"/>
              </a:rPr>
              <a:t> tekst = </a:t>
            </a:r>
            <a:r>
              <a:rPr lang="nl-BE" sz="2800" b="1" dirty="0">
                <a:solidFill>
                  <a:srgbClr val="FF0000"/>
                </a:solidFill>
                <a:latin typeface="Calibri" panose="020F0502020204030204"/>
                <a:sym typeface="Wingdings" panose="05000000000000000000" pitchFamily="2" charset="2"/>
              </a:rPr>
              <a:t>IDEA STRUCTURE</a:t>
            </a:r>
          </a:p>
          <a:p>
            <a:pPr marL="1257300" lvl="1" indent="-571500">
              <a:buFont typeface="Wingdings" panose="05000000000000000000" pitchFamily="2" charset="2"/>
              <a:buChar char="Ø"/>
              <a:defRPr/>
            </a:pPr>
            <a:r>
              <a:rPr lang="nl-BE" sz="2800" dirty="0" err="1">
                <a:latin typeface="Calibri" panose="020F0502020204030204"/>
                <a:sym typeface="Wingdings" panose="05000000000000000000" pitchFamily="2" charset="2"/>
              </a:rPr>
              <a:t>Then</a:t>
            </a:r>
            <a:r>
              <a:rPr lang="nl-BE" sz="2800" dirty="0">
                <a:latin typeface="Calibri" panose="020F0502020204030204"/>
                <a:sym typeface="Wingdings" panose="05000000000000000000" pitchFamily="2" charset="2"/>
              </a:rPr>
              <a:t> review </a:t>
            </a:r>
            <a:r>
              <a:rPr lang="nl-BE" sz="2800" dirty="0" err="1">
                <a:latin typeface="Calibri" panose="020F0502020204030204"/>
                <a:sym typeface="Wingdings" panose="05000000000000000000" pitchFamily="2" charset="2"/>
              </a:rPr>
              <a:t>the</a:t>
            </a:r>
            <a:r>
              <a:rPr lang="nl-BE" sz="2800" dirty="0">
                <a:latin typeface="Calibri" panose="020F0502020204030204"/>
                <a:sym typeface="Wingdings" panose="05000000000000000000" pitchFamily="2" charset="2"/>
              </a:rPr>
              <a:t> course </a:t>
            </a:r>
            <a:r>
              <a:rPr lang="nl-BE" sz="2800" u="sng" dirty="0" err="1">
                <a:latin typeface="Calibri" panose="020F0502020204030204"/>
                <a:sym typeface="Wingdings" panose="05000000000000000000" pitchFamily="2" charset="2"/>
              </a:rPr>
              <a:t>by</a:t>
            </a:r>
            <a:r>
              <a:rPr lang="nl-BE" sz="2800" u="sng" dirty="0">
                <a:latin typeface="Calibri" panose="020F0502020204030204"/>
                <a:sym typeface="Wingdings" panose="05000000000000000000" pitchFamily="2" charset="2"/>
              </a:rPr>
              <a:t> </a:t>
            </a:r>
            <a:r>
              <a:rPr lang="nl-BE" sz="2800" u="sng" dirty="0" err="1">
                <a:latin typeface="Calibri" panose="020F0502020204030204"/>
                <a:sym typeface="Wingdings" panose="05000000000000000000" pitchFamily="2" charset="2"/>
              </a:rPr>
              <a:t>chapter</a:t>
            </a:r>
            <a:r>
              <a:rPr lang="nl-BE" sz="2800" u="sng" dirty="0">
                <a:latin typeface="Calibri" panose="020F0502020204030204"/>
                <a:sym typeface="Wingdings" panose="05000000000000000000" pitchFamily="2" charset="2"/>
              </a:rPr>
              <a:t> </a:t>
            </a:r>
            <a:r>
              <a:rPr lang="nl-BE" sz="2800" dirty="0">
                <a:latin typeface="Calibri" panose="020F0502020204030204"/>
                <a:sym typeface="Wingdings" panose="05000000000000000000" pitchFamily="2" charset="2"/>
              </a:rPr>
              <a:t>= </a:t>
            </a:r>
            <a:r>
              <a:rPr lang="nl-BE" sz="2800" b="1" dirty="0">
                <a:solidFill>
                  <a:srgbClr val="FF0000"/>
                </a:solidFill>
                <a:latin typeface="Calibri" panose="020F0502020204030204"/>
                <a:sym typeface="Wingdings" panose="05000000000000000000" pitchFamily="2" charset="2"/>
              </a:rPr>
              <a:t>IDEA CONTENT</a:t>
            </a:r>
          </a:p>
          <a:p>
            <a:pPr marL="1257300" lvl="1" indent="-571500">
              <a:buFont typeface="Wingdings" panose="05000000000000000000" pitchFamily="2" charset="2"/>
              <a:buChar char="Ø"/>
              <a:defRPr/>
            </a:pPr>
            <a:r>
              <a:rPr lang="nl-BE" sz="2800" dirty="0">
                <a:latin typeface="Calibri" panose="020F0502020204030204"/>
                <a:sym typeface="Wingdings" panose="05000000000000000000" pitchFamily="2" charset="2"/>
              </a:rPr>
              <a:t>Read </a:t>
            </a:r>
            <a:r>
              <a:rPr lang="nl-BE" sz="2800" dirty="0" err="1">
                <a:latin typeface="Calibri" panose="020F0502020204030204"/>
                <a:sym typeface="Wingdings" panose="05000000000000000000" pitchFamily="2" charset="2"/>
              </a:rPr>
              <a:t>again</a:t>
            </a:r>
            <a:r>
              <a:rPr lang="nl-BE" sz="2800" dirty="0">
                <a:latin typeface="Calibri" panose="020F0502020204030204"/>
                <a:sym typeface="Wingdings" panose="05000000000000000000" pitchFamily="2" charset="2"/>
              </a:rPr>
              <a:t> </a:t>
            </a:r>
            <a:r>
              <a:rPr lang="nl-BE" sz="2800" dirty="0" err="1">
                <a:latin typeface="Calibri" panose="020F0502020204030204"/>
                <a:sym typeface="Wingdings" panose="05000000000000000000" pitchFamily="2" charset="2"/>
              </a:rPr>
              <a:t>and</a:t>
            </a:r>
            <a:r>
              <a:rPr lang="nl-BE" sz="2800" dirty="0">
                <a:latin typeface="Calibri" panose="020F0502020204030204"/>
                <a:sym typeface="Wingdings" panose="05000000000000000000" pitchFamily="2" charset="2"/>
              </a:rPr>
              <a:t> </a:t>
            </a:r>
            <a:r>
              <a:rPr lang="nl-BE" sz="2800" u="sng" dirty="0" err="1">
                <a:latin typeface="Calibri" panose="020F0502020204030204"/>
                <a:sym typeface="Wingdings" panose="05000000000000000000" pitchFamily="2" charset="2"/>
              </a:rPr>
              <a:t>underline</a:t>
            </a:r>
            <a:r>
              <a:rPr lang="nl-BE" sz="2800" dirty="0">
                <a:latin typeface="Calibri" panose="020F0502020204030204"/>
                <a:sym typeface="Wingdings" panose="05000000000000000000" pitchFamily="2" charset="2"/>
              </a:rPr>
              <a:t> in </a:t>
            </a:r>
            <a:r>
              <a:rPr lang="nl-BE" sz="2800" dirty="0" err="1">
                <a:latin typeface="Calibri" panose="020F0502020204030204"/>
                <a:sym typeface="Wingdings" panose="05000000000000000000" pitchFamily="2" charset="2"/>
              </a:rPr>
              <a:t>the</a:t>
            </a:r>
            <a:r>
              <a:rPr lang="nl-BE" sz="2800" dirty="0">
                <a:latin typeface="Calibri" panose="020F0502020204030204"/>
                <a:sym typeface="Wingdings" panose="05000000000000000000" pitchFamily="2" charset="2"/>
              </a:rPr>
              <a:t> course = </a:t>
            </a:r>
            <a:r>
              <a:rPr lang="nl-BE" sz="2800" b="1" dirty="0">
                <a:solidFill>
                  <a:srgbClr val="FF0000"/>
                </a:solidFill>
                <a:latin typeface="Calibri" panose="020F0502020204030204"/>
                <a:sym typeface="Wingdings" panose="05000000000000000000" pitchFamily="2" charset="2"/>
              </a:rPr>
              <a:t>INCLUDE IN DETAIL</a:t>
            </a:r>
            <a:endParaRPr kumimoji="0" lang="nl-BE" sz="2800" b="1" i="0" u="none" strike="noStrike" kern="1200" cap="none" spc="0" normalizeH="0" baseline="0" noProof="0" dirty="0">
              <a:ln>
                <a:noFill/>
              </a:ln>
              <a:solidFill>
                <a:srgbClr val="FF0000"/>
              </a:solidFill>
              <a:effectLst/>
              <a:uLnTx/>
              <a:uFillTx/>
              <a:latin typeface="Calibri" panose="020F0502020204030204"/>
              <a:ea typeface="+mn-ea"/>
              <a:cs typeface="+mn-cs"/>
              <a:sym typeface="Wingdings" panose="05000000000000000000" pitchFamily="2" charset="2"/>
            </a:endParaRPr>
          </a:p>
          <a:p>
            <a:pPr marL="1257300" lvl="1" indent="-571500">
              <a:buFont typeface="Wingdings" panose="05000000000000000000" pitchFamily="2" charset="2"/>
              <a:buChar char="Ø"/>
              <a:defRPr/>
            </a:pPr>
            <a:r>
              <a:rPr lang="nl-BE" sz="2800" dirty="0">
                <a:latin typeface="Calibri" panose="020F0502020204030204"/>
                <a:sym typeface="Wingdings" panose="05000000000000000000" pitchFamily="2" charset="2"/>
              </a:rPr>
              <a:t>Make a </a:t>
            </a:r>
            <a:r>
              <a:rPr lang="nl-BE" sz="2800" u="sng" dirty="0" err="1">
                <a:latin typeface="Calibri" panose="020F0502020204030204"/>
                <a:sym typeface="Wingdings" panose="05000000000000000000" pitchFamily="2" charset="2"/>
              </a:rPr>
              <a:t>visualisation</a:t>
            </a:r>
            <a:r>
              <a:rPr lang="nl-BE" sz="2800" dirty="0">
                <a:latin typeface="Calibri" panose="020F0502020204030204"/>
                <a:sym typeface="Wingdings" panose="05000000000000000000" pitchFamily="2" charset="2"/>
              </a:rPr>
              <a:t> of </a:t>
            </a:r>
            <a:r>
              <a:rPr lang="nl-BE" sz="2800" dirty="0" err="1">
                <a:latin typeface="Calibri" panose="020F0502020204030204"/>
                <a:sym typeface="Wingdings" panose="05000000000000000000" pitchFamily="2" charset="2"/>
              </a:rPr>
              <a:t>your</a:t>
            </a:r>
            <a:r>
              <a:rPr lang="nl-BE" sz="2800" dirty="0">
                <a:latin typeface="Calibri" panose="020F0502020204030204"/>
                <a:sym typeface="Wingdings" panose="05000000000000000000" pitchFamily="2" charset="2"/>
              </a:rPr>
              <a:t> </a:t>
            </a:r>
            <a:r>
              <a:rPr lang="nl-BE" sz="2800" dirty="0" err="1">
                <a:latin typeface="Calibri" panose="020F0502020204030204"/>
                <a:sym typeface="Wingdings" panose="05000000000000000000" pitchFamily="2" charset="2"/>
              </a:rPr>
              <a:t>learning</a:t>
            </a:r>
            <a:r>
              <a:rPr lang="nl-BE" sz="2800" dirty="0">
                <a:latin typeface="Calibri" panose="020F0502020204030204"/>
                <a:sym typeface="Wingdings" panose="05000000000000000000" pitchFamily="2" charset="2"/>
              </a:rPr>
              <a:t> = </a:t>
            </a:r>
            <a:r>
              <a:rPr lang="nl-BE" sz="2800" b="1" dirty="0">
                <a:solidFill>
                  <a:srgbClr val="FF0000"/>
                </a:solidFill>
                <a:latin typeface="Calibri" panose="020F0502020204030204"/>
                <a:sym typeface="Wingdings" panose="05000000000000000000" pitchFamily="2" charset="2"/>
              </a:rPr>
              <a:t>VISUALISATION REQUIRED CONTENT</a:t>
            </a:r>
            <a:endParaRPr lang="nl-BE" sz="2800" b="1" dirty="0">
              <a:solidFill>
                <a:srgbClr val="FF0000"/>
              </a:solidFill>
            </a:endParaRPr>
          </a:p>
          <a:p>
            <a:endParaRPr lang="nl-BE" dirty="0"/>
          </a:p>
        </p:txBody>
      </p:sp>
      <p:sp>
        <p:nvSpPr>
          <p:cNvPr id="3" name="Titel 2">
            <a:extLst>
              <a:ext uri="{FF2B5EF4-FFF2-40B4-BE49-F238E27FC236}">
                <a16:creationId xmlns:a16="http://schemas.microsoft.com/office/drawing/2014/main" id="{92115500-B32E-9611-646D-F91EF30DDC9C}"/>
              </a:ext>
            </a:extLst>
          </p:cNvPr>
          <p:cNvSpPr>
            <a:spLocks noGrp="1"/>
          </p:cNvSpPr>
          <p:nvPr>
            <p:ph type="title"/>
          </p:nvPr>
        </p:nvSpPr>
        <p:spPr/>
        <p:txBody>
          <a:bodyPr/>
          <a:lstStyle/>
          <a:p>
            <a:r>
              <a:rPr lang="nl-BE" sz="4000" dirty="0"/>
              <a:t>Processing </a:t>
            </a:r>
            <a:r>
              <a:rPr lang="nl-BE" sz="4000" dirty="0" err="1"/>
              <a:t>learning</a:t>
            </a:r>
            <a:r>
              <a:rPr lang="nl-BE" sz="4000" dirty="0"/>
              <a:t> </a:t>
            </a:r>
            <a:r>
              <a:rPr lang="nl-BE" sz="4000" dirty="0" err="1"/>
              <a:t>material</a:t>
            </a:r>
            <a:r>
              <a:rPr lang="nl-BE" sz="4000" dirty="0"/>
              <a:t> step </a:t>
            </a:r>
            <a:r>
              <a:rPr lang="nl-BE" sz="4000" dirty="0" err="1"/>
              <a:t>by</a:t>
            </a:r>
            <a:r>
              <a:rPr lang="nl-BE" sz="4000" dirty="0"/>
              <a:t> step</a:t>
            </a:r>
          </a:p>
        </p:txBody>
      </p:sp>
      <p:sp>
        <p:nvSpPr>
          <p:cNvPr id="4" name="Tijdelijke aanduiding voor voettekst 3">
            <a:extLst>
              <a:ext uri="{FF2B5EF4-FFF2-40B4-BE49-F238E27FC236}">
                <a16:creationId xmlns:a16="http://schemas.microsoft.com/office/drawing/2014/main" id="{3D2AB581-5196-A8DA-221E-4ACDD1DA14D4}"/>
              </a:ext>
            </a:extLst>
          </p:cNvPr>
          <p:cNvSpPr>
            <a:spLocks noGrp="1"/>
          </p:cNvSpPr>
          <p:nvPr>
            <p:ph type="ftr" sz="quarter" idx="11"/>
          </p:nvPr>
        </p:nvSpPr>
        <p:spPr/>
        <p:txBody>
          <a:bodyPr/>
          <a:lstStyle/>
          <a:p>
            <a:r>
              <a:rPr lang="nl-BE"/>
              <a:t>Leerstof verwerken</a:t>
            </a:r>
          </a:p>
        </p:txBody>
      </p:sp>
      <p:sp>
        <p:nvSpPr>
          <p:cNvPr id="5" name="Tijdelijke aanduiding voor dianummer 4">
            <a:extLst>
              <a:ext uri="{FF2B5EF4-FFF2-40B4-BE49-F238E27FC236}">
                <a16:creationId xmlns:a16="http://schemas.microsoft.com/office/drawing/2014/main" id="{28E24BAB-7BAE-BA91-810D-D8D24371931D}"/>
              </a:ext>
            </a:extLst>
          </p:cNvPr>
          <p:cNvSpPr>
            <a:spLocks noGrp="1"/>
          </p:cNvSpPr>
          <p:nvPr>
            <p:ph type="sldNum" sz="quarter" idx="12"/>
          </p:nvPr>
        </p:nvSpPr>
        <p:spPr/>
        <p:txBody>
          <a:bodyPr/>
          <a:lstStyle/>
          <a:p>
            <a:fld id="{B7527A74-2D87-4307-9531-5A57D9647EEB}" type="slidenum">
              <a:rPr lang="nl-BE" smtClean="0"/>
              <a:pPr/>
              <a:t>5</a:t>
            </a:fld>
            <a:endParaRPr lang="nl-BE"/>
          </a:p>
        </p:txBody>
      </p:sp>
    </p:spTree>
    <p:extLst>
      <p:ext uri="{BB962C8B-B14F-4D97-AF65-F5344CB8AC3E}">
        <p14:creationId xmlns:p14="http://schemas.microsoft.com/office/powerpoint/2010/main" val="1822970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395220C-8ECA-4ABF-9404-64E385538EDC}"/>
              </a:ext>
            </a:extLst>
          </p:cNvPr>
          <p:cNvSpPr>
            <a:spLocks noGrp="1"/>
          </p:cNvSpPr>
          <p:nvPr>
            <p:ph type="body" sz="quarter" idx="17"/>
          </p:nvPr>
        </p:nvSpPr>
        <p:spPr>
          <a:xfrm>
            <a:off x="856185" y="2091600"/>
            <a:ext cx="16575629" cy="6595200"/>
          </a:xfrm>
        </p:spPr>
        <p:txBody>
          <a:bodyPr/>
          <a:lstStyle/>
          <a:p>
            <a:pPr>
              <a:defRPr/>
            </a:pPr>
            <a:r>
              <a:rPr lang="nl-BE" dirty="0">
                <a:solidFill>
                  <a:srgbClr val="000000"/>
                </a:solidFill>
                <a:latin typeface="Calibri" panose="020F0502020204030204"/>
                <a:sym typeface="Wingdings" panose="05000000000000000000" pitchFamily="2" charset="2"/>
              </a:rPr>
              <a:t>Look at </a:t>
            </a:r>
            <a:r>
              <a:rPr lang="nl-BE" dirty="0" err="1">
                <a:solidFill>
                  <a:srgbClr val="000000"/>
                </a:solidFill>
                <a:latin typeface="Calibri" panose="020F0502020204030204"/>
                <a:sym typeface="Wingdings" panose="05000000000000000000" pitchFamily="2" charset="2"/>
              </a:rPr>
              <a:t>the</a:t>
            </a:r>
            <a:r>
              <a:rPr lang="nl-BE" dirty="0">
                <a:solidFill>
                  <a:srgbClr val="000000"/>
                </a:solidFill>
                <a:latin typeface="Calibri" panose="020F0502020204030204"/>
                <a:sym typeface="Wingdings" panose="05000000000000000000" pitchFamily="2" charset="2"/>
              </a:rPr>
              <a:t> </a:t>
            </a:r>
            <a:r>
              <a:rPr lang="nl-BE" dirty="0" err="1">
                <a:solidFill>
                  <a:srgbClr val="000000"/>
                </a:solidFill>
                <a:latin typeface="Calibri" panose="020F0502020204030204"/>
                <a:sym typeface="Wingdings" panose="05000000000000000000" pitchFamily="2" charset="2"/>
              </a:rPr>
              <a:t>structure</a:t>
            </a:r>
            <a:r>
              <a:rPr lang="nl-BE" dirty="0">
                <a:solidFill>
                  <a:srgbClr val="000000"/>
                </a:solidFill>
                <a:latin typeface="Calibri" panose="020F0502020204030204"/>
                <a:sym typeface="Wingdings" panose="05000000000000000000" pitchFamily="2" charset="2"/>
              </a:rPr>
              <a:t> of course or </a:t>
            </a:r>
            <a:r>
              <a:rPr lang="nl-BE" dirty="0" err="1">
                <a:solidFill>
                  <a:srgbClr val="000000"/>
                </a:solidFill>
                <a:latin typeface="Calibri" panose="020F0502020204030204"/>
                <a:sym typeface="Wingdings" panose="05000000000000000000" pitchFamily="2" charset="2"/>
              </a:rPr>
              <a:t>textbook</a:t>
            </a:r>
            <a:r>
              <a:rPr lang="nl-BE" dirty="0">
                <a:solidFill>
                  <a:srgbClr val="000000"/>
                </a:solidFill>
                <a:latin typeface="Calibri" panose="020F0502020204030204"/>
                <a:sym typeface="Wingdings" panose="05000000000000000000" pitchFamily="2" charset="2"/>
              </a:rPr>
              <a:t> first, only </a:t>
            </a:r>
            <a:r>
              <a:rPr lang="nl-BE" dirty="0" err="1">
                <a:solidFill>
                  <a:srgbClr val="000000"/>
                </a:solidFill>
                <a:latin typeface="Calibri" panose="020F0502020204030204"/>
                <a:sym typeface="Wingdings" panose="05000000000000000000" pitchFamily="2" charset="2"/>
              </a:rPr>
              <a:t>then</a:t>
            </a:r>
            <a:r>
              <a:rPr lang="nl-BE" dirty="0">
                <a:solidFill>
                  <a:srgbClr val="000000"/>
                </a:solidFill>
                <a:latin typeface="Calibri" panose="020F0502020204030204"/>
                <a:sym typeface="Wingdings" panose="05000000000000000000" pitchFamily="2" charset="2"/>
              </a:rPr>
              <a:t> start reading </a:t>
            </a:r>
            <a:r>
              <a:rPr lang="nl-BE" dirty="0" err="1">
                <a:solidFill>
                  <a:srgbClr val="000000"/>
                </a:solidFill>
                <a:latin typeface="Calibri" panose="020F0502020204030204"/>
                <a:sym typeface="Wingdings" panose="05000000000000000000" pitchFamily="2" charset="2"/>
              </a:rPr>
              <a:t>the</a:t>
            </a:r>
            <a:r>
              <a:rPr lang="nl-BE" dirty="0">
                <a:solidFill>
                  <a:srgbClr val="000000"/>
                </a:solidFill>
                <a:latin typeface="Calibri" panose="020F0502020204030204"/>
                <a:sym typeface="Wingdings" panose="05000000000000000000" pitchFamily="2" charset="2"/>
              </a:rPr>
              <a:t> tekst </a:t>
            </a:r>
          </a:p>
          <a:p>
            <a:pPr>
              <a:defRPr/>
            </a:pPr>
            <a:r>
              <a:rPr lang="nl-BE" dirty="0">
                <a:solidFill>
                  <a:srgbClr val="000000"/>
                </a:solidFill>
                <a:latin typeface="Calibri" panose="020F0502020204030204"/>
                <a:sym typeface="Wingdings" panose="05000000000000000000" pitchFamily="2" charset="2"/>
              </a:rPr>
              <a:t>= </a:t>
            </a:r>
            <a:r>
              <a:rPr lang="nl-BE" b="1" dirty="0">
                <a:solidFill>
                  <a:srgbClr val="FF0000"/>
                </a:solidFill>
                <a:latin typeface="Calibri" panose="020F0502020204030204"/>
                <a:sym typeface="Wingdings" panose="05000000000000000000" pitchFamily="2" charset="2"/>
              </a:rPr>
              <a:t>IDEA STRUCTURE</a:t>
            </a:r>
          </a:p>
          <a:p>
            <a:pPr>
              <a:defRPr/>
            </a:pPr>
            <a:r>
              <a:rPr lang="nl-BE" sz="3200" dirty="0">
                <a:latin typeface="Calibri" panose="020F0502020204030204"/>
                <a:sym typeface="Wingdings" panose="05000000000000000000" pitchFamily="2" charset="2"/>
              </a:rPr>
              <a:t>The </a:t>
            </a:r>
            <a:r>
              <a:rPr lang="nl-BE" sz="3200" dirty="0" err="1">
                <a:latin typeface="Calibri" panose="020F0502020204030204"/>
                <a:sym typeface="Wingdings" panose="05000000000000000000" pitchFamily="2" charset="2"/>
              </a:rPr>
              <a:t>usefulness</a:t>
            </a:r>
            <a:r>
              <a:rPr lang="nl-BE" sz="3200" dirty="0">
                <a:latin typeface="Calibri" panose="020F0502020204030204"/>
                <a:sym typeface="Wingdings" panose="05000000000000000000" pitchFamily="2" charset="2"/>
              </a:rPr>
              <a:t> of </a:t>
            </a:r>
            <a:r>
              <a:rPr lang="nl-BE" sz="3200" b="1" dirty="0" err="1">
                <a:latin typeface="Calibri" panose="020F0502020204030204"/>
                <a:sym typeface="Wingdings" panose="05000000000000000000" pitchFamily="2" charset="2"/>
              </a:rPr>
              <a:t>titles</a:t>
            </a:r>
            <a:r>
              <a:rPr lang="nl-BE" sz="3200" dirty="0">
                <a:latin typeface="Calibri" panose="020F0502020204030204"/>
                <a:sym typeface="Wingdings" panose="05000000000000000000" pitchFamily="2" charset="2"/>
              </a:rPr>
              <a:t>? Just </a:t>
            </a:r>
            <a:r>
              <a:rPr lang="nl-BE" sz="3200" dirty="0" err="1">
                <a:latin typeface="Calibri" panose="020F0502020204030204"/>
                <a:sym typeface="Wingdings" panose="05000000000000000000" pitchFamily="2" charset="2"/>
              </a:rPr>
              <a:t>testing</a:t>
            </a:r>
            <a:r>
              <a:rPr lang="nl-BE" sz="3200" dirty="0">
                <a:latin typeface="Calibri" panose="020F0502020204030204"/>
                <a:sym typeface="Wingdings" panose="05000000000000000000" pitchFamily="2" charset="2"/>
              </a:rPr>
              <a:t>:</a:t>
            </a:r>
          </a:p>
          <a:p>
            <a:pPr lvl="2">
              <a:defRPr/>
            </a:pPr>
            <a:endParaRPr kumimoji="0" lang="nl-BE" b="0" i="0" u="none" strike="noStrike" kern="1200" cap="none" spc="0" normalizeH="0" baseline="0" noProof="0" dirty="0">
              <a:ln>
                <a:noFill/>
              </a:ln>
              <a:solidFill>
                <a:srgbClr val="000000"/>
              </a:solidFill>
              <a:effectLst/>
              <a:uLnTx/>
              <a:uFillTx/>
              <a:latin typeface="Calibri" panose="020F0502020204030204"/>
              <a:ea typeface="+mn-ea"/>
              <a:cs typeface="+mn-cs"/>
              <a:sym typeface="Wingdings" panose="05000000000000000000" pitchFamily="2" charset="2"/>
            </a:endParaRPr>
          </a:p>
          <a:p>
            <a:pPr lvl="2">
              <a:defRPr/>
            </a:pPr>
            <a:endParaRPr kumimoji="0" lang="nl-BE" sz="3600" b="0" i="0" u="none" strike="noStrike" kern="1200" cap="none" spc="0" normalizeH="0" baseline="0" noProof="0" dirty="0">
              <a:ln>
                <a:noFill/>
              </a:ln>
              <a:solidFill>
                <a:srgbClr val="000000"/>
              </a:solidFill>
              <a:effectLst/>
              <a:uLnTx/>
              <a:uFillTx/>
              <a:latin typeface="Calibri" panose="020F0502020204030204"/>
              <a:ea typeface="+mn-ea"/>
              <a:cs typeface="+mn-cs"/>
              <a:sym typeface="Wingdings" panose="05000000000000000000" pitchFamily="2" charset="2"/>
            </a:endParaRPr>
          </a:p>
          <a:p>
            <a:pPr lvl="3">
              <a:defRPr/>
            </a:pPr>
            <a:endParaRPr kumimoji="0" lang="nl-BE" b="0" i="0" u="none" strike="noStrike" kern="1200" cap="none" spc="0" normalizeH="0" baseline="0" noProof="0" dirty="0">
              <a:ln>
                <a:noFill/>
              </a:ln>
              <a:solidFill>
                <a:srgbClr val="000000"/>
              </a:solidFill>
              <a:effectLst/>
              <a:uLnTx/>
              <a:uFillTx/>
              <a:latin typeface="Calibri" panose="020F0502020204030204"/>
              <a:ea typeface="+mn-ea"/>
              <a:cs typeface="+mn-cs"/>
              <a:sym typeface="Wingdings" panose="05000000000000000000" pitchFamily="2" charset="2"/>
            </a:endParaRPr>
          </a:p>
          <a:p>
            <a:endParaRPr lang="nl-BE" dirty="0"/>
          </a:p>
        </p:txBody>
      </p:sp>
      <p:sp>
        <p:nvSpPr>
          <p:cNvPr id="3" name="Tijdelijke aanduiding voor dianummer 2">
            <a:extLst>
              <a:ext uri="{FF2B5EF4-FFF2-40B4-BE49-F238E27FC236}">
                <a16:creationId xmlns:a16="http://schemas.microsoft.com/office/drawing/2014/main" id="{893B631F-B121-4A33-BD34-4878E5B45C93}"/>
              </a:ext>
            </a:extLst>
          </p:cNvPr>
          <p:cNvSpPr>
            <a:spLocks noGrp="1"/>
          </p:cNvSpPr>
          <p:nvPr>
            <p:ph type="sldNum" sz="quarter" idx="12"/>
          </p:nvPr>
        </p:nvSpPr>
        <p:spPr/>
        <p:txBody>
          <a:bodyPr/>
          <a:lstStyle/>
          <a:p>
            <a:fld id="{B7527A74-2D87-4307-9531-5A57D9647EEB}" type="slidenum">
              <a:rPr lang="nl-BE" smtClean="0"/>
              <a:pPr/>
              <a:t>6</a:t>
            </a:fld>
            <a:endParaRPr lang="nl-BE"/>
          </a:p>
        </p:txBody>
      </p:sp>
      <p:sp>
        <p:nvSpPr>
          <p:cNvPr id="4" name="Titel 3">
            <a:extLst>
              <a:ext uri="{FF2B5EF4-FFF2-40B4-BE49-F238E27FC236}">
                <a16:creationId xmlns:a16="http://schemas.microsoft.com/office/drawing/2014/main" id="{B9C130E8-0CCC-4F1B-8935-7F21C7E1EE5F}"/>
              </a:ext>
            </a:extLst>
          </p:cNvPr>
          <p:cNvSpPr>
            <a:spLocks noGrp="1"/>
          </p:cNvSpPr>
          <p:nvPr>
            <p:ph type="title"/>
          </p:nvPr>
        </p:nvSpPr>
        <p:spPr/>
        <p:txBody>
          <a:bodyPr/>
          <a:lstStyle/>
          <a:p>
            <a:r>
              <a:rPr lang="nl-BE" sz="4000" dirty="0"/>
              <a:t>Idea </a:t>
            </a:r>
            <a:r>
              <a:rPr lang="nl-BE" sz="4000" dirty="0" err="1"/>
              <a:t>structure</a:t>
            </a:r>
            <a:r>
              <a:rPr lang="nl-BE" sz="4000" dirty="0"/>
              <a:t> – </a:t>
            </a:r>
            <a:r>
              <a:rPr lang="nl-BE" sz="4000" dirty="0" err="1"/>
              <a:t>titles</a:t>
            </a:r>
            <a:r>
              <a:rPr lang="nl-BE" sz="4000" dirty="0"/>
              <a:t> (1/4)</a:t>
            </a:r>
          </a:p>
        </p:txBody>
      </p:sp>
      <p:sp>
        <p:nvSpPr>
          <p:cNvPr id="5" name="Tijdelijke aanduiding voor voettekst 4">
            <a:extLst>
              <a:ext uri="{FF2B5EF4-FFF2-40B4-BE49-F238E27FC236}">
                <a16:creationId xmlns:a16="http://schemas.microsoft.com/office/drawing/2014/main" id="{564874DE-E49C-4F1A-89B2-3FAA10508D58}"/>
              </a:ext>
            </a:extLst>
          </p:cNvPr>
          <p:cNvSpPr>
            <a:spLocks noGrp="1"/>
          </p:cNvSpPr>
          <p:nvPr>
            <p:ph type="ftr" sz="quarter" idx="11"/>
          </p:nvPr>
        </p:nvSpPr>
        <p:spPr/>
        <p:txBody>
          <a:bodyPr/>
          <a:lstStyle/>
          <a:p>
            <a:r>
              <a:rPr lang="nl-BE"/>
              <a:t>Leerstof verwerken</a:t>
            </a:r>
          </a:p>
        </p:txBody>
      </p:sp>
      <p:pic>
        <p:nvPicPr>
          <p:cNvPr id="7" name="Afbeelding 6">
            <a:extLst>
              <a:ext uri="{FF2B5EF4-FFF2-40B4-BE49-F238E27FC236}">
                <a16:creationId xmlns:a16="http://schemas.microsoft.com/office/drawing/2014/main" id="{457E3333-9AA3-266F-573B-1B5806536021}"/>
              </a:ext>
            </a:extLst>
          </p:cNvPr>
          <p:cNvPicPr>
            <a:picLocks noChangeAspect="1"/>
          </p:cNvPicPr>
          <p:nvPr/>
        </p:nvPicPr>
        <p:blipFill>
          <a:blip r:embed="rId3"/>
          <a:stretch>
            <a:fillRect/>
          </a:stretch>
        </p:blipFill>
        <p:spPr>
          <a:xfrm>
            <a:off x="3896562" y="4720694"/>
            <a:ext cx="8583680" cy="4274081"/>
          </a:xfrm>
          <a:prstGeom prst="rect">
            <a:avLst/>
          </a:prstGeom>
        </p:spPr>
      </p:pic>
      <p:sp>
        <p:nvSpPr>
          <p:cNvPr id="6" name="Titel 6">
            <a:extLst>
              <a:ext uri="{FF2B5EF4-FFF2-40B4-BE49-F238E27FC236}">
                <a16:creationId xmlns:a16="http://schemas.microsoft.com/office/drawing/2014/main" id="{380B30FB-A177-8D67-6CEC-56477C558472}"/>
              </a:ext>
            </a:extLst>
          </p:cNvPr>
          <p:cNvSpPr txBox="1">
            <a:spLocks/>
          </p:cNvSpPr>
          <p:nvPr/>
        </p:nvSpPr>
        <p:spPr>
          <a:xfrm>
            <a:off x="3896563" y="4100777"/>
            <a:ext cx="8583679" cy="398025"/>
          </a:xfrm>
          <a:prstGeom prst="rect">
            <a:avLst/>
          </a:prstGeom>
          <a:solidFill>
            <a:schemeClr val="tx2">
              <a:lumMod val="75000"/>
            </a:schemeClr>
          </a:solidFill>
        </p:spPr>
        <p:txBody>
          <a:bodyPr vert="horz" lIns="0" tIns="0" rIns="0" bIns="0" rtlCol="0" anchor="t">
            <a:noAutofit/>
          </a:bodyPr>
          <a:lstStyle>
            <a:lvl1pPr algn="l" defTabSz="685835" rtl="0" eaLnBrk="1" latinLnBrk="0" hangingPunct="1">
              <a:lnSpc>
                <a:spcPct val="90000"/>
              </a:lnSpc>
              <a:spcBef>
                <a:spcPct val="0"/>
              </a:spcBef>
              <a:buNone/>
              <a:defRPr sz="2200" kern="1200">
                <a:solidFill>
                  <a:schemeClr val="tx1"/>
                </a:solidFill>
                <a:latin typeface="Arial Rounded MT Bold" panose="020F0704030504030204" pitchFamily="34" charset="0"/>
                <a:ea typeface="+mj-ea"/>
                <a:cs typeface="+mj-cs"/>
              </a:defRPr>
            </a:lvl1pPr>
          </a:lstStyle>
          <a:p>
            <a:r>
              <a:rPr lang="nl-BE" sz="2800" dirty="0">
                <a:solidFill>
                  <a:schemeClr val="bg1"/>
                </a:solidFill>
              </a:rPr>
              <a:t>Making </a:t>
            </a:r>
            <a:r>
              <a:rPr lang="nl-BE" sz="2800" dirty="0" err="1">
                <a:solidFill>
                  <a:schemeClr val="bg1"/>
                </a:solidFill>
              </a:rPr>
              <a:t>and</a:t>
            </a:r>
            <a:r>
              <a:rPr lang="nl-BE" sz="2800" dirty="0">
                <a:solidFill>
                  <a:schemeClr val="bg1"/>
                </a:solidFill>
              </a:rPr>
              <a:t> </a:t>
            </a:r>
            <a:r>
              <a:rPr lang="nl-BE" sz="2800" dirty="0" err="1">
                <a:solidFill>
                  <a:schemeClr val="bg1"/>
                </a:solidFill>
              </a:rPr>
              <a:t>launching</a:t>
            </a:r>
            <a:r>
              <a:rPr lang="nl-BE" sz="2800" dirty="0">
                <a:solidFill>
                  <a:schemeClr val="bg1"/>
                </a:solidFill>
              </a:rPr>
              <a:t> a </a:t>
            </a:r>
            <a:r>
              <a:rPr lang="nl-BE" sz="2800" dirty="0" err="1">
                <a:solidFill>
                  <a:schemeClr val="bg1"/>
                </a:solidFill>
              </a:rPr>
              <a:t>kite</a:t>
            </a:r>
            <a:endParaRPr lang="nl-BE" sz="2800" dirty="0">
              <a:solidFill>
                <a:schemeClr val="bg1"/>
              </a:solidFill>
            </a:endParaRPr>
          </a:p>
        </p:txBody>
      </p:sp>
      <p:sp>
        <p:nvSpPr>
          <p:cNvPr id="8" name="Tekstvak 7">
            <a:extLst>
              <a:ext uri="{FF2B5EF4-FFF2-40B4-BE49-F238E27FC236}">
                <a16:creationId xmlns:a16="http://schemas.microsoft.com/office/drawing/2014/main" id="{6CCC533F-817A-A60B-CE74-8D6842F76500}"/>
              </a:ext>
            </a:extLst>
          </p:cNvPr>
          <p:cNvSpPr txBox="1"/>
          <p:nvPr/>
        </p:nvSpPr>
        <p:spPr>
          <a:xfrm>
            <a:off x="3896562" y="4720694"/>
            <a:ext cx="8583679" cy="4278094"/>
          </a:xfrm>
          <a:prstGeom prst="rect">
            <a:avLst/>
          </a:prstGeom>
          <a:solidFill>
            <a:srgbClr val="50D093"/>
          </a:solidFill>
          <a:ln>
            <a:solidFill>
              <a:srgbClr val="50D093"/>
            </a:solidFill>
          </a:ln>
        </p:spPr>
        <p:txBody>
          <a:bodyPr wrap="square" rtlCol="0">
            <a:spAutoFit/>
          </a:bodyPr>
          <a:lstStyle/>
          <a:p>
            <a:r>
              <a:rPr lang="nl-BE" sz="3400" b="1" dirty="0"/>
              <a:t>A </a:t>
            </a:r>
            <a:r>
              <a:rPr lang="nl-BE" sz="3400" b="1" dirty="0" err="1"/>
              <a:t>newspaper</a:t>
            </a:r>
            <a:r>
              <a:rPr lang="nl-BE" sz="3400" b="1" dirty="0"/>
              <a:t> is </a:t>
            </a:r>
            <a:r>
              <a:rPr lang="nl-BE" sz="3400" b="1" dirty="0" err="1"/>
              <a:t>better</a:t>
            </a:r>
            <a:r>
              <a:rPr lang="nl-BE" sz="3400" b="1" dirty="0"/>
              <a:t> </a:t>
            </a:r>
            <a:r>
              <a:rPr lang="nl-BE" sz="3400" b="1" dirty="0" err="1"/>
              <a:t>than</a:t>
            </a:r>
            <a:r>
              <a:rPr lang="nl-BE" sz="3400" b="1" dirty="0"/>
              <a:t> a magazine. The </a:t>
            </a:r>
            <a:r>
              <a:rPr lang="nl-BE" sz="3400" b="1" dirty="0" err="1"/>
              <a:t>beach</a:t>
            </a:r>
            <a:r>
              <a:rPr lang="nl-BE" sz="3400" b="1" dirty="0"/>
              <a:t> is a </a:t>
            </a:r>
            <a:r>
              <a:rPr lang="nl-BE" sz="3400" b="1" dirty="0" err="1"/>
              <a:t>better</a:t>
            </a:r>
            <a:r>
              <a:rPr lang="nl-BE" sz="3400" b="1" dirty="0"/>
              <a:t> </a:t>
            </a:r>
            <a:r>
              <a:rPr lang="nl-BE" sz="3400" b="1" dirty="0" err="1"/>
              <a:t>place</a:t>
            </a:r>
            <a:r>
              <a:rPr lang="nl-BE" sz="3400" b="1" dirty="0"/>
              <a:t> </a:t>
            </a:r>
            <a:r>
              <a:rPr lang="nl-BE" sz="3400" b="1" dirty="0" err="1"/>
              <a:t>than</a:t>
            </a:r>
            <a:r>
              <a:rPr lang="nl-BE" sz="3400" b="1" dirty="0"/>
              <a:t> </a:t>
            </a:r>
            <a:r>
              <a:rPr lang="nl-BE" sz="3400" b="1" dirty="0" err="1"/>
              <a:t>the</a:t>
            </a:r>
            <a:r>
              <a:rPr lang="nl-BE" sz="3400" b="1" dirty="0"/>
              <a:t> </a:t>
            </a:r>
            <a:r>
              <a:rPr lang="nl-BE" sz="3400" b="1" dirty="0" err="1"/>
              <a:t>street</a:t>
            </a:r>
            <a:r>
              <a:rPr lang="nl-BE" sz="3400" b="1" dirty="0"/>
              <a:t>. At first, </a:t>
            </a:r>
            <a:r>
              <a:rPr lang="nl-BE" sz="3400" b="1" dirty="0" err="1"/>
              <a:t>it</a:t>
            </a:r>
            <a:r>
              <a:rPr lang="nl-BE" sz="3400" b="1" dirty="0"/>
              <a:t> is </a:t>
            </a:r>
            <a:r>
              <a:rPr lang="nl-BE" sz="3400" b="1" dirty="0" err="1"/>
              <a:t>better</a:t>
            </a:r>
            <a:r>
              <a:rPr lang="nl-BE" sz="3400" b="1" dirty="0"/>
              <a:t> </a:t>
            </a:r>
            <a:r>
              <a:rPr lang="nl-BE" sz="3400" b="1" dirty="0" err="1"/>
              <a:t>to</a:t>
            </a:r>
            <a:r>
              <a:rPr lang="nl-BE" sz="3400" b="1" dirty="0"/>
              <a:t> run </a:t>
            </a:r>
            <a:r>
              <a:rPr lang="nl-BE" sz="3400" b="1" dirty="0" err="1"/>
              <a:t>than</a:t>
            </a:r>
            <a:r>
              <a:rPr lang="nl-BE" sz="3400" b="1" dirty="0"/>
              <a:t> walk. </a:t>
            </a:r>
            <a:r>
              <a:rPr lang="nl-BE" sz="3400" b="1" dirty="0" err="1"/>
              <a:t>You</a:t>
            </a:r>
            <a:r>
              <a:rPr lang="nl-BE" sz="3400" b="1" dirty="0"/>
              <a:t> </a:t>
            </a:r>
            <a:r>
              <a:rPr lang="nl-BE" sz="3400" b="1" dirty="0" err="1"/>
              <a:t>may</a:t>
            </a:r>
            <a:r>
              <a:rPr lang="nl-BE" sz="3400" b="1" dirty="0"/>
              <a:t> have </a:t>
            </a:r>
            <a:r>
              <a:rPr lang="nl-BE" sz="3400" b="1" dirty="0" err="1"/>
              <a:t>to</a:t>
            </a:r>
            <a:r>
              <a:rPr lang="nl-BE" sz="3400" b="1" dirty="0"/>
              <a:t> </a:t>
            </a:r>
            <a:r>
              <a:rPr lang="nl-BE" sz="3400" b="1" dirty="0" err="1"/>
              <a:t>try</a:t>
            </a:r>
            <a:r>
              <a:rPr lang="nl-BE" sz="3400" b="1" dirty="0"/>
              <a:t> </a:t>
            </a:r>
            <a:r>
              <a:rPr lang="nl-BE" sz="3400" b="1" dirty="0" err="1"/>
              <a:t>it</a:t>
            </a:r>
            <a:r>
              <a:rPr lang="nl-BE" sz="3400" b="1" dirty="0"/>
              <a:t> a few </a:t>
            </a:r>
            <a:r>
              <a:rPr lang="nl-BE" sz="3400" b="1" dirty="0" err="1"/>
              <a:t>times</a:t>
            </a:r>
            <a:r>
              <a:rPr lang="nl-BE" sz="3400" b="1" dirty="0"/>
              <a:t>. It takes </a:t>
            </a:r>
            <a:r>
              <a:rPr lang="nl-BE" sz="3400" b="1" dirty="0" err="1"/>
              <a:t>some</a:t>
            </a:r>
            <a:r>
              <a:rPr lang="nl-BE" sz="3400" b="1" dirty="0"/>
              <a:t> </a:t>
            </a:r>
            <a:r>
              <a:rPr lang="nl-BE" sz="3400" b="1" dirty="0" err="1"/>
              <a:t>dexterity</a:t>
            </a:r>
            <a:r>
              <a:rPr lang="nl-BE" sz="3400" b="1" dirty="0"/>
              <a:t> but is easy </a:t>
            </a:r>
            <a:r>
              <a:rPr lang="nl-BE" sz="3400" b="1" dirty="0" err="1"/>
              <a:t>to</a:t>
            </a:r>
            <a:r>
              <a:rPr lang="nl-BE" sz="3400" b="1" dirty="0"/>
              <a:t> </a:t>
            </a:r>
            <a:r>
              <a:rPr lang="nl-BE" sz="3400" b="1" dirty="0" err="1"/>
              <a:t>learn</a:t>
            </a:r>
            <a:r>
              <a:rPr lang="nl-BE" sz="3400" b="1" dirty="0"/>
              <a:t>. </a:t>
            </a:r>
            <a:r>
              <a:rPr lang="nl-BE" sz="3400" b="1" dirty="0" err="1"/>
              <a:t>Once</a:t>
            </a:r>
            <a:r>
              <a:rPr lang="nl-BE" sz="3400" b="1" dirty="0"/>
              <a:t> </a:t>
            </a:r>
            <a:r>
              <a:rPr lang="nl-BE" sz="3400" b="1" dirty="0" err="1"/>
              <a:t>you</a:t>
            </a:r>
            <a:r>
              <a:rPr lang="nl-BE" sz="3400" b="1" dirty="0"/>
              <a:t> are </a:t>
            </a:r>
            <a:r>
              <a:rPr lang="nl-BE" sz="3400" b="1" dirty="0" err="1"/>
              <a:t>successful</a:t>
            </a:r>
            <a:r>
              <a:rPr lang="nl-BE" sz="3400" b="1" dirty="0"/>
              <a:t>, </a:t>
            </a:r>
            <a:r>
              <a:rPr lang="nl-BE" sz="3400" b="1" dirty="0" err="1"/>
              <a:t>complications</a:t>
            </a:r>
            <a:r>
              <a:rPr lang="nl-BE" sz="3400" b="1" dirty="0"/>
              <a:t> </a:t>
            </a:r>
            <a:r>
              <a:rPr lang="nl-BE" sz="3400" b="1" dirty="0" err="1"/>
              <a:t>hardly</a:t>
            </a:r>
            <a:r>
              <a:rPr lang="nl-BE" sz="3400" b="1" dirty="0"/>
              <a:t> ever </a:t>
            </a:r>
            <a:r>
              <a:rPr lang="nl-BE" sz="3400" b="1" dirty="0" err="1"/>
              <a:t>occur</a:t>
            </a:r>
            <a:r>
              <a:rPr lang="nl-BE" sz="3400" b="1" dirty="0"/>
              <a:t>. </a:t>
            </a:r>
            <a:r>
              <a:rPr lang="nl-BE" sz="3400" b="1" dirty="0" err="1"/>
              <a:t>Birds</a:t>
            </a:r>
            <a:r>
              <a:rPr lang="nl-BE" sz="3400" b="1" dirty="0"/>
              <a:t> </a:t>
            </a:r>
            <a:r>
              <a:rPr lang="nl-BE" sz="3400" b="1" dirty="0" err="1"/>
              <a:t>rarely</a:t>
            </a:r>
            <a:r>
              <a:rPr lang="nl-BE" sz="3400" b="1" dirty="0"/>
              <a:t> get </a:t>
            </a:r>
            <a:r>
              <a:rPr lang="nl-BE" sz="3400" b="1" dirty="0" err="1"/>
              <a:t>too</a:t>
            </a:r>
            <a:r>
              <a:rPr lang="nl-BE" sz="3400" b="1" dirty="0"/>
              <a:t> close. </a:t>
            </a:r>
            <a:r>
              <a:rPr lang="nl-BE" sz="3400" b="1" dirty="0" err="1"/>
              <a:t>However</a:t>
            </a:r>
            <a:r>
              <a:rPr lang="nl-BE" sz="3400" b="1" dirty="0"/>
              <a:t>, </a:t>
            </a:r>
            <a:r>
              <a:rPr lang="nl-BE" sz="3400" b="1" dirty="0" err="1"/>
              <a:t>if</a:t>
            </a:r>
            <a:r>
              <a:rPr lang="nl-BE" sz="3400" b="1" dirty="0"/>
              <a:t> </a:t>
            </a:r>
            <a:r>
              <a:rPr lang="nl-BE" sz="3400" b="1" dirty="0" err="1"/>
              <a:t>things</a:t>
            </a:r>
            <a:r>
              <a:rPr lang="nl-BE" sz="3400" b="1" dirty="0"/>
              <a:t> break </a:t>
            </a:r>
            <a:r>
              <a:rPr lang="nl-BE" sz="3400" b="1" dirty="0" err="1"/>
              <a:t>loose</a:t>
            </a:r>
            <a:r>
              <a:rPr lang="nl-BE" sz="3400" b="1" dirty="0"/>
              <a:t>, </a:t>
            </a:r>
            <a:r>
              <a:rPr lang="nl-BE" sz="3400" b="1" dirty="0" err="1"/>
              <a:t>you</a:t>
            </a:r>
            <a:r>
              <a:rPr lang="nl-BE" sz="3400" b="1" dirty="0"/>
              <a:t> </a:t>
            </a:r>
            <a:r>
              <a:rPr lang="nl-BE" sz="3400" b="1" dirty="0" err="1"/>
              <a:t>won’t</a:t>
            </a:r>
            <a:r>
              <a:rPr lang="nl-BE" sz="3400" b="1" dirty="0"/>
              <a:t> get a second chance.</a:t>
            </a:r>
          </a:p>
        </p:txBody>
      </p:sp>
    </p:spTree>
    <p:extLst>
      <p:ext uri="{BB962C8B-B14F-4D97-AF65-F5344CB8AC3E}">
        <p14:creationId xmlns:p14="http://schemas.microsoft.com/office/powerpoint/2010/main" val="252659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395220C-8ECA-4ABF-9404-64E385538EDC}"/>
              </a:ext>
            </a:extLst>
          </p:cNvPr>
          <p:cNvSpPr>
            <a:spLocks noGrp="1"/>
          </p:cNvSpPr>
          <p:nvPr>
            <p:ph type="body" sz="quarter" idx="17"/>
          </p:nvPr>
        </p:nvSpPr>
        <p:spPr>
          <a:xfrm>
            <a:off x="856185" y="2091600"/>
            <a:ext cx="16575629" cy="6595200"/>
          </a:xfrm>
        </p:spPr>
        <p:txBody>
          <a:bodyPr/>
          <a:lstStyle/>
          <a:p>
            <a:pPr marL="571500" indent="-571500">
              <a:buFont typeface="Wingdings" panose="05000000000000000000" pitchFamily="2" charset="2"/>
              <a:buChar char="à"/>
              <a:defRPr/>
            </a:pPr>
            <a:r>
              <a:rPr lang="nl-BE" dirty="0" err="1">
                <a:solidFill>
                  <a:srgbClr val="000000"/>
                </a:solidFill>
                <a:latin typeface="Calibri" panose="020F0502020204030204"/>
                <a:sym typeface="Wingdings" panose="05000000000000000000" pitchFamily="2" charset="2"/>
              </a:rPr>
              <a:t>Helicopter</a:t>
            </a:r>
            <a:r>
              <a:rPr lang="nl-BE" dirty="0">
                <a:solidFill>
                  <a:srgbClr val="000000"/>
                </a:solidFill>
                <a:latin typeface="Calibri" panose="020F0502020204030204"/>
                <a:sym typeface="Wingdings" panose="05000000000000000000" pitchFamily="2" charset="2"/>
              </a:rPr>
              <a:t> </a:t>
            </a:r>
            <a:r>
              <a:rPr lang="nl-BE" dirty="0" err="1">
                <a:solidFill>
                  <a:srgbClr val="000000"/>
                </a:solidFill>
                <a:latin typeface="Calibri" panose="020F0502020204030204"/>
                <a:sym typeface="Wingdings" panose="05000000000000000000" pitchFamily="2" charset="2"/>
              </a:rPr>
              <a:t>Vision</a:t>
            </a:r>
            <a:endParaRPr lang="nl-BE" dirty="0">
              <a:solidFill>
                <a:srgbClr val="000000"/>
              </a:solidFill>
              <a:latin typeface="Calibri" panose="020F0502020204030204"/>
              <a:sym typeface="Wingdings" panose="05000000000000000000" pitchFamily="2" charset="2"/>
            </a:endParaRPr>
          </a:p>
          <a:p>
            <a:pPr>
              <a:defRPr/>
            </a:pPr>
            <a:r>
              <a:rPr lang="nl-BE" dirty="0">
                <a:solidFill>
                  <a:srgbClr val="000000"/>
                </a:solidFill>
                <a:latin typeface="Calibri" panose="020F0502020204030204"/>
                <a:sym typeface="Wingdings" panose="05000000000000000000" pitchFamily="2" charset="2"/>
              </a:rPr>
              <a:t>View </a:t>
            </a:r>
            <a:r>
              <a:rPr lang="nl-BE" dirty="0" err="1">
                <a:solidFill>
                  <a:srgbClr val="000000"/>
                </a:solidFill>
                <a:latin typeface="Calibri" panose="020F0502020204030204"/>
                <a:sym typeface="Wingdings" panose="05000000000000000000" pitchFamily="2" charset="2"/>
              </a:rPr>
              <a:t>the</a:t>
            </a:r>
            <a:r>
              <a:rPr lang="nl-BE" dirty="0">
                <a:solidFill>
                  <a:srgbClr val="000000"/>
                </a:solidFill>
                <a:latin typeface="Calibri" panose="020F0502020204030204"/>
                <a:sym typeface="Wingdings" panose="05000000000000000000" pitchFamily="2" charset="2"/>
              </a:rPr>
              <a:t> </a:t>
            </a:r>
            <a:r>
              <a:rPr lang="nl-BE" dirty="0" err="1">
                <a:solidFill>
                  <a:srgbClr val="000000"/>
                </a:solidFill>
                <a:latin typeface="Calibri" panose="020F0502020204030204"/>
                <a:sym typeface="Wingdings" panose="05000000000000000000" pitchFamily="2" charset="2"/>
              </a:rPr>
              <a:t>table</a:t>
            </a:r>
            <a:r>
              <a:rPr lang="nl-BE" dirty="0">
                <a:solidFill>
                  <a:srgbClr val="000000"/>
                </a:solidFill>
                <a:latin typeface="Calibri" panose="020F0502020204030204"/>
                <a:sym typeface="Wingdings" panose="05000000000000000000" pitchFamily="2" charset="2"/>
              </a:rPr>
              <a:t> of contents = </a:t>
            </a:r>
            <a:r>
              <a:rPr lang="nl-BE" b="1" dirty="0">
                <a:solidFill>
                  <a:srgbClr val="FF0000"/>
                </a:solidFill>
                <a:latin typeface="Calibri" panose="020F0502020204030204"/>
                <a:sym typeface="Wingdings" panose="05000000000000000000" pitchFamily="2" charset="2"/>
              </a:rPr>
              <a:t>IDEA STRUCTURE</a:t>
            </a:r>
          </a:p>
          <a:p>
            <a:endParaRPr lang="nl-BE" dirty="0"/>
          </a:p>
        </p:txBody>
      </p:sp>
      <p:sp>
        <p:nvSpPr>
          <p:cNvPr id="3" name="Tijdelijke aanduiding voor dianummer 2">
            <a:extLst>
              <a:ext uri="{FF2B5EF4-FFF2-40B4-BE49-F238E27FC236}">
                <a16:creationId xmlns:a16="http://schemas.microsoft.com/office/drawing/2014/main" id="{893B631F-B121-4A33-BD34-4878E5B45C93}"/>
              </a:ext>
            </a:extLst>
          </p:cNvPr>
          <p:cNvSpPr>
            <a:spLocks noGrp="1"/>
          </p:cNvSpPr>
          <p:nvPr>
            <p:ph type="sldNum" sz="quarter" idx="12"/>
          </p:nvPr>
        </p:nvSpPr>
        <p:spPr/>
        <p:txBody>
          <a:bodyPr/>
          <a:lstStyle/>
          <a:p>
            <a:fld id="{B7527A74-2D87-4307-9531-5A57D9647EEB}" type="slidenum">
              <a:rPr lang="nl-BE" smtClean="0"/>
              <a:pPr/>
              <a:t>7</a:t>
            </a:fld>
            <a:endParaRPr lang="nl-BE"/>
          </a:p>
        </p:txBody>
      </p:sp>
      <p:sp>
        <p:nvSpPr>
          <p:cNvPr id="4" name="Titel 3">
            <a:extLst>
              <a:ext uri="{FF2B5EF4-FFF2-40B4-BE49-F238E27FC236}">
                <a16:creationId xmlns:a16="http://schemas.microsoft.com/office/drawing/2014/main" id="{B9C130E8-0CCC-4F1B-8935-7F21C7E1EE5F}"/>
              </a:ext>
            </a:extLst>
          </p:cNvPr>
          <p:cNvSpPr>
            <a:spLocks noGrp="1"/>
          </p:cNvSpPr>
          <p:nvPr>
            <p:ph type="title"/>
          </p:nvPr>
        </p:nvSpPr>
        <p:spPr/>
        <p:txBody>
          <a:bodyPr/>
          <a:lstStyle/>
          <a:p>
            <a:r>
              <a:rPr lang="nl-BE" sz="4000" dirty="0"/>
              <a:t>Idea </a:t>
            </a:r>
            <a:r>
              <a:rPr lang="nl-BE" sz="4000" dirty="0" err="1"/>
              <a:t>structure</a:t>
            </a:r>
            <a:r>
              <a:rPr lang="nl-BE" sz="4000" dirty="0"/>
              <a:t> – </a:t>
            </a:r>
            <a:r>
              <a:rPr lang="nl-BE" sz="4000" dirty="0" err="1"/>
              <a:t>table</a:t>
            </a:r>
            <a:r>
              <a:rPr lang="nl-BE" sz="4000" dirty="0"/>
              <a:t> of contents (2/4)</a:t>
            </a:r>
          </a:p>
        </p:txBody>
      </p:sp>
      <p:sp>
        <p:nvSpPr>
          <p:cNvPr id="5" name="Tijdelijke aanduiding voor voettekst 4">
            <a:extLst>
              <a:ext uri="{FF2B5EF4-FFF2-40B4-BE49-F238E27FC236}">
                <a16:creationId xmlns:a16="http://schemas.microsoft.com/office/drawing/2014/main" id="{564874DE-E49C-4F1A-89B2-3FAA10508D58}"/>
              </a:ext>
            </a:extLst>
          </p:cNvPr>
          <p:cNvSpPr>
            <a:spLocks noGrp="1"/>
          </p:cNvSpPr>
          <p:nvPr>
            <p:ph type="ftr" sz="quarter" idx="11"/>
          </p:nvPr>
        </p:nvSpPr>
        <p:spPr/>
        <p:txBody>
          <a:bodyPr/>
          <a:lstStyle/>
          <a:p>
            <a:r>
              <a:rPr lang="nl-BE"/>
              <a:t>Leerstof verwerken</a:t>
            </a:r>
          </a:p>
        </p:txBody>
      </p:sp>
      <p:pic>
        <p:nvPicPr>
          <p:cNvPr id="8" name="Afbeelding 7">
            <a:extLst>
              <a:ext uri="{FF2B5EF4-FFF2-40B4-BE49-F238E27FC236}">
                <a16:creationId xmlns:a16="http://schemas.microsoft.com/office/drawing/2014/main" id="{BA2B44FE-784F-1BDB-6F67-7C47C6CF5369}"/>
              </a:ext>
            </a:extLst>
          </p:cNvPr>
          <p:cNvPicPr>
            <a:picLocks noChangeAspect="1"/>
          </p:cNvPicPr>
          <p:nvPr/>
        </p:nvPicPr>
        <p:blipFill rotWithShape="1">
          <a:blip r:embed="rId3"/>
          <a:srcRect l="68088" t="27616" r="18268" b="20565"/>
          <a:stretch/>
        </p:blipFill>
        <p:spPr>
          <a:xfrm>
            <a:off x="10686377" y="432595"/>
            <a:ext cx="7231723" cy="8711405"/>
          </a:xfrm>
          <a:prstGeom prst="rect">
            <a:avLst/>
          </a:prstGeom>
        </p:spPr>
      </p:pic>
    </p:spTree>
    <p:extLst>
      <p:ext uri="{BB962C8B-B14F-4D97-AF65-F5344CB8AC3E}">
        <p14:creationId xmlns:p14="http://schemas.microsoft.com/office/powerpoint/2010/main" val="3213345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395220C-8ECA-4ABF-9404-64E385538EDC}"/>
              </a:ext>
            </a:extLst>
          </p:cNvPr>
          <p:cNvSpPr>
            <a:spLocks noGrp="1"/>
          </p:cNvSpPr>
          <p:nvPr>
            <p:ph type="body" sz="quarter" idx="17"/>
          </p:nvPr>
        </p:nvSpPr>
        <p:spPr>
          <a:xfrm>
            <a:off x="856185" y="2091600"/>
            <a:ext cx="16575629" cy="6595200"/>
          </a:xfrm>
        </p:spPr>
        <p:txBody>
          <a:bodyPr/>
          <a:lstStyle/>
          <a:p>
            <a:r>
              <a:rPr lang="nl-BE" dirty="0">
                <a:solidFill>
                  <a:srgbClr val="000000"/>
                </a:solidFill>
                <a:latin typeface="Calibri" panose="020F0502020204030204"/>
                <a:sym typeface="Wingdings" panose="05000000000000000000" pitchFamily="2" charset="2"/>
              </a:rPr>
              <a:t>Read </a:t>
            </a:r>
            <a:r>
              <a:rPr lang="nl-BE" dirty="0" err="1">
                <a:solidFill>
                  <a:srgbClr val="000000"/>
                </a:solidFill>
                <a:latin typeface="Calibri" panose="020F0502020204030204"/>
                <a:sym typeface="Wingdings" panose="05000000000000000000" pitchFamily="2" charset="2"/>
              </a:rPr>
              <a:t>introduction</a:t>
            </a:r>
            <a:r>
              <a:rPr lang="nl-BE" dirty="0">
                <a:solidFill>
                  <a:srgbClr val="000000"/>
                </a:solidFill>
                <a:latin typeface="Calibri" panose="020F0502020204030204"/>
                <a:sym typeface="Wingdings" panose="05000000000000000000" pitchFamily="2" charset="2"/>
              </a:rPr>
              <a:t> </a:t>
            </a:r>
            <a:r>
              <a:rPr lang="nl-BE" dirty="0" err="1">
                <a:solidFill>
                  <a:srgbClr val="000000"/>
                </a:solidFill>
                <a:latin typeface="Calibri" panose="020F0502020204030204"/>
                <a:sym typeface="Wingdings" panose="05000000000000000000" pitchFamily="2" charset="2"/>
              </a:rPr>
              <a:t>and</a:t>
            </a:r>
            <a:r>
              <a:rPr lang="nl-BE" dirty="0">
                <a:solidFill>
                  <a:srgbClr val="000000"/>
                </a:solidFill>
                <a:latin typeface="Calibri" panose="020F0502020204030204"/>
                <a:sym typeface="Wingdings" panose="05000000000000000000" pitchFamily="2" charset="2"/>
              </a:rPr>
              <a:t> </a:t>
            </a:r>
            <a:r>
              <a:rPr lang="nl-BE" dirty="0" err="1">
                <a:solidFill>
                  <a:srgbClr val="000000"/>
                </a:solidFill>
                <a:latin typeface="Calibri" panose="020F0502020204030204"/>
                <a:sym typeface="Wingdings" panose="05000000000000000000" pitchFamily="2" charset="2"/>
              </a:rPr>
              <a:t>conclusion</a:t>
            </a:r>
            <a:r>
              <a:rPr lang="nl-BE" dirty="0">
                <a:solidFill>
                  <a:srgbClr val="000000"/>
                </a:solidFill>
                <a:latin typeface="Calibri" panose="020F0502020204030204"/>
                <a:sym typeface="Wingdings" panose="05000000000000000000" pitchFamily="2" charset="2"/>
              </a:rPr>
              <a:t> first </a:t>
            </a:r>
            <a:r>
              <a:rPr lang="nl-BE" dirty="0" err="1">
                <a:solidFill>
                  <a:srgbClr val="000000"/>
                </a:solidFill>
                <a:latin typeface="Calibri" panose="020F0502020204030204"/>
                <a:sym typeface="Wingdings" panose="05000000000000000000" pitchFamily="2" charset="2"/>
              </a:rPr>
              <a:t>and</a:t>
            </a:r>
            <a:r>
              <a:rPr lang="nl-BE" dirty="0">
                <a:solidFill>
                  <a:srgbClr val="000000"/>
                </a:solidFill>
                <a:latin typeface="Calibri" panose="020F0502020204030204"/>
                <a:sym typeface="Wingdings" panose="05000000000000000000" pitchFamily="2" charset="2"/>
              </a:rPr>
              <a:t> only </a:t>
            </a:r>
            <a:r>
              <a:rPr lang="nl-BE" dirty="0" err="1">
                <a:solidFill>
                  <a:srgbClr val="000000"/>
                </a:solidFill>
                <a:latin typeface="Calibri" panose="020F0502020204030204"/>
                <a:sym typeface="Wingdings" panose="05000000000000000000" pitchFamily="2" charset="2"/>
              </a:rPr>
              <a:t>then</a:t>
            </a:r>
            <a:r>
              <a:rPr lang="nl-BE" dirty="0">
                <a:solidFill>
                  <a:srgbClr val="000000"/>
                </a:solidFill>
                <a:latin typeface="Calibri" panose="020F0502020204030204"/>
                <a:sym typeface="Wingdings" panose="05000000000000000000" pitchFamily="2" charset="2"/>
              </a:rPr>
              <a:t> </a:t>
            </a:r>
            <a:r>
              <a:rPr lang="nl-BE" dirty="0" err="1">
                <a:solidFill>
                  <a:srgbClr val="000000"/>
                </a:solidFill>
                <a:latin typeface="Calibri" panose="020F0502020204030204"/>
                <a:sym typeface="Wingdings" panose="05000000000000000000" pitchFamily="2" charset="2"/>
              </a:rPr>
              <a:t>the</a:t>
            </a:r>
            <a:r>
              <a:rPr lang="nl-BE" dirty="0">
                <a:solidFill>
                  <a:srgbClr val="000000"/>
                </a:solidFill>
                <a:latin typeface="Calibri" panose="020F0502020204030204"/>
                <a:sym typeface="Wingdings" panose="05000000000000000000" pitchFamily="2" charset="2"/>
              </a:rPr>
              <a:t> full tekst = </a:t>
            </a:r>
            <a:r>
              <a:rPr lang="nl-BE" b="1" dirty="0">
                <a:solidFill>
                  <a:srgbClr val="FF0000"/>
                </a:solidFill>
                <a:latin typeface="Calibri" panose="020F0502020204030204"/>
                <a:sym typeface="Wingdings" panose="05000000000000000000" pitchFamily="2" charset="2"/>
              </a:rPr>
              <a:t>IDEA STRUCTURE</a:t>
            </a:r>
          </a:p>
          <a:p>
            <a:r>
              <a:rPr lang="nl-BE" sz="3200" noProof="0" dirty="0" err="1">
                <a:solidFill>
                  <a:srgbClr val="000000"/>
                </a:solidFill>
                <a:latin typeface="Calibri" panose="020F0502020204030204"/>
                <a:sym typeface="Wingdings" panose="05000000000000000000" pitchFamily="2" charset="2"/>
              </a:rPr>
              <a:t>Example</a:t>
            </a:r>
            <a:r>
              <a:rPr lang="nl-BE" sz="3200" noProof="0" dirty="0">
                <a:solidFill>
                  <a:srgbClr val="000000"/>
                </a:solidFill>
                <a:latin typeface="Calibri" panose="020F0502020204030204"/>
                <a:sym typeface="Wingdings" panose="05000000000000000000" pitchFamily="2" charset="2"/>
              </a:rPr>
              <a:t> of </a:t>
            </a:r>
            <a:r>
              <a:rPr lang="nl-BE" sz="3200" noProof="0" dirty="0" err="1">
                <a:solidFill>
                  <a:srgbClr val="000000"/>
                </a:solidFill>
                <a:latin typeface="Calibri" panose="020F0502020204030204"/>
                <a:sym typeface="Wingdings" panose="05000000000000000000" pitchFamily="2" charset="2"/>
              </a:rPr>
              <a:t>an</a:t>
            </a:r>
            <a:r>
              <a:rPr lang="nl-BE" sz="3200" noProof="0" dirty="0">
                <a:solidFill>
                  <a:srgbClr val="000000"/>
                </a:solidFill>
                <a:latin typeface="Calibri" panose="020F0502020204030204"/>
                <a:sym typeface="Wingdings" panose="05000000000000000000" pitchFamily="2" charset="2"/>
              </a:rPr>
              <a:t> </a:t>
            </a:r>
            <a:r>
              <a:rPr lang="nl-BE" sz="3200" b="1" noProof="0" dirty="0" err="1">
                <a:solidFill>
                  <a:srgbClr val="000000"/>
                </a:solidFill>
                <a:latin typeface="Calibri" panose="020F0502020204030204"/>
                <a:sym typeface="Wingdings" panose="05000000000000000000" pitchFamily="2" charset="2"/>
              </a:rPr>
              <a:t>introduction</a:t>
            </a:r>
            <a:r>
              <a:rPr lang="nl-BE" sz="3200" dirty="0">
                <a:solidFill>
                  <a:srgbClr val="000000"/>
                </a:solidFill>
                <a:latin typeface="Calibri" panose="020F0502020204030204"/>
                <a:sym typeface="Wingdings" panose="05000000000000000000" pitchFamily="2" charset="2"/>
              </a:rPr>
              <a:t> 			</a:t>
            </a:r>
            <a:r>
              <a:rPr lang="nl-BE" sz="3200" dirty="0" err="1">
                <a:solidFill>
                  <a:srgbClr val="000000"/>
                </a:solidFill>
                <a:latin typeface="Calibri" panose="020F0502020204030204"/>
                <a:sym typeface="Wingdings" panose="05000000000000000000" pitchFamily="2" charset="2"/>
              </a:rPr>
              <a:t>Example</a:t>
            </a:r>
            <a:r>
              <a:rPr lang="nl-BE" sz="3200" dirty="0">
                <a:solidFill>
                  <a:srgbClr val="000000"/>
                </a:solidFill>
                <a:latin typeface="Calibri" panose="020F0502020204030204"/>
                <a:sym typeface="Wingdings" panose="05000000000000000000" pitchFamily="2" charset="2"/>
              </a:rPr>
              <a:t> of a </a:t>
            </a:r>
            <a:r>
              <a:rPr lang="nl-BE" sz="3200" b="1" dirty="0" err="1">
                <a:solidFill>
                  <a:srgbClr val="000000"/>
                </a:solidFill>
                <a:latin typeface="Calibri" panose="020F0502020204030204"/>
                <a:sym typeface="Wingdings" panose="05000000000000000000" pitchFamily="2" charset="2"/>
              </a:rPr>
              <a:t>conclusion</a:t>
            </a:r>
            <a:endParaRPr lang="nl-BE" sz="3200" b="1" noProof="0" dirty="0">
              <a:solidFill>
                <a:srgbClr val="000000"/>
              </a:solidFill>
              <a:latin typeface="Calibri" panose="020F0502020204030204"/>
              <a:sym typeface="Wingdings" panose="05000000000000000000" pitchFamily="2" charset="2"/>
            </a:endParaRPr>
          </a:p>
          <a:p>
            <a:endParaRPr lang="nl-BE" dirty="0"/>
          </a:p>
        </p:txBody>
      </p:sp>
      <p:sp>
        <p:nvSpPr>
          <p:cNvPr id="3" name="Tijdelijke aanduiding voor dianummer 2">
            <a:extLst>
              <a:ext uri="{FF2B5EF4-FFF2-40B4-BE49-F238E27FC236}">
                <a16:creationId xmlns:a16="http://schemas.microsoft.com/office/drawing/2014/main" id="{893B631F-B121-4A33-BD34-4878E5B45C93}"/>
              </a:ext>
            </a:extLst>
          </p:cNvPr>
          <p:cNvSpPr>
            <a:spLocks noGrp="1"/>
          </p:cNvSpPr>
          <p:nvPr>
            <p:ph type="sldNum" sz="quarter" idx="12"/>
          </p:nvPr>
        </p:nvSpPr>
        <p:spPr/>
        <p:txBody>
          <a:bodyPr/>
          <a:lstStyle/>
          <a:p>
            <a:fld id="{B7527A74-2D87-4307-9531-5A57D9647EEB}" type="slidenum">
              <a:rPr lang="nl-BE" smtClean="0"/>
              <a:pPr/>
              <a:t>8</a:t>
            </a:fld>
            <a:endParaRPr lang="nl-BE"/>
          </a:p>
        </p:txBody>
      </p:sp>
      <p:sp>
        <p:nvSpPr>
          <p:cNvPr id="4" name="Titel 3">
            <a:extLst>
              <a:ext uri="{FF2B5EF4-FFF2-40B4-BE49-F238E27FC236}">
                <a16:creationId xmlns:a16="http://schemas.microsoft.com/office/drawing/2014/main" id="{B9C130E8-0CCC-4F1B-8935-7F21C7E1EE5F}"/>
              </a:ext>
            </a:extLst>
          </p:cNvPr>
          <p:cNvSpPr>
            <a:spLocks noGrp="1"/>
          </p:cNvSpPr>
          <p:nvPr>
            <p:ph type="title"/>
          </p:nvPr>
        </p:nvSpPr>
        <p:spPr/>
        <p:txBody>
          <a:bodyPr/>
          <a:lstStyle/>
          <a:p>
            <a:r>
              <a:rPr lang="nl-BE" sz="4000" dirty="0"/>
              <a:t>Idea </a:t>
            </a:r>
            <a:r>
              <a:rPr lang="nl-BE" sz="4000" dirty="0" err="1"/>
              <a:t>structure</a:t>
            </a:r>
            <a:r>
              <a:rPr lang="nl-BE" sz="4000" dirty="0"/>
              <a:t> – </a:t>
            </a:r>
            <a:r>
              <a:rPr lang="nl-BE" sz="4000" dirty="0" err="1"/>
              <a:t>introduction</a:t>
            </a:r>
            <a:r>
              <a:rPr lang="nl-BE" sz="4000" dirty="0"/>
              <a:t>, </a:t>
            </a:r>
            <a:r>
              <a:rPr lang="nl-BE" sz="4000" dirty="0" err="1"/>
              <a:t>conclusion</a:t>
            </a:r>
            <a:r>
              <a:rPr lang="nl-BE" sz="4000" dirty="0"/>
              <a:t> (3/4)</a:t>
            </a:r>
          </a:p>
        </p:txBody>
      </p:sp>
      <p:sp>
        <p:nvSpPr>
          <p:cNvPr id="5" name="Tijdelijke aanduiding voor voettekst 4">
            <a:extLst>
              <a:ext uri="{FF2B5EF4-FFF2-40B4-BE49-F238E27FC236}">
                <a16:creationId xmlns:a16="http://schemas.microsoft.com/office/drawing/2014/main" id="{564874DE-E49C-4F1A-89B2-3FAA10508D58}"/>
              </a:ext>
            </a:extLst>
          </p:cNvPr>
          <p:cNvSpPr>
            <a:spLocks noGrp="1"/>
          </p:cNvSpPr>
          <p:nvPr>
            <p:ph type="ftr" sz="quarter" idx="11"/>
          </p:nvPr>
        </p:nvSpPr>
        <p:spPr/>
        <p:txBody>
          <a:bodyPr/>
          <a:lstStyle/>
          <a:p>
            <a:r>
              <a:rPr lang="nl-BE"/>
              <a:t>Leerstof verwerken</a:t>
            </a:r>
          </a:p>
        </p:txBody>
      </p:sp>
      <p:pic>
        <p:nvPicPr>
          <p:cNvPr id="6" name="Afbeelding 5">
            <a:extLst>
              <a:ext uri="{FF2B5EF4-FFF2-40B4-BE49-F238E27FC236}">
                <a16:creationId xmlns:a16="http://schemas.microsoft.com/office/drawing/2014/main" id="{14C8E859-7DDF-A70D-BF6D-7F7421740D9D}"/>
              </a:ext>
            </a:extLst>
          </p:cNvPr>
          <p:cNvPicPr>
            <a:picLocks noChangeAspect="1"/>
          </p:cNvPicPr>
          <p:nvPr/>
        </p:nvPicPr>
        <p:blipFill rotWithShape="1">
          <a:blip r:embed="rId3"/>
          <a:srcRect l="64603" t="21381" r="14365" b="39085"/>
          <a:stretch/>
        </p:blipFill>
        <p:spPr>
          <a:xfrm>
            <a:off x="170958" y="3802631"/>
            <a:ext cx="8421281" cy="5020990"/>
          </a:xfrm>
          <a:prstGeom prst="rect">
            <a:avLst/>
          </a:prstGeom>
        </p:spPr>
      </p:pic>
      <p:pic>
        <p:nvPicPr>
          <p:cNvPr id="7" name="Afbeelding 6">
            <a:extLst>
              <a:ext uri="{FF2B5EF4-FFF2-40B4-BE49-F238E27FC236}">
                <a16:creationId xmlns:a16="http://schemas.microsoft.com/office/drawing/2014/main" id="{6F2B0F53-AAB8-FD13-1305-F09EB5A87F64}"/>
              </a:ext>
            </a:extLst>
          </p:cNvPr>
          <p:cNvPicPr>
            <a:picLocks noChangeAspect="1"/>
          </p:cNvPicPr>
          <p:nvPr/>
        </p:nvPicPr>
        <p:blipFill rotWithShape="1">
          <a:blip r:embed="rId4"/>
          <a:srcRect l="65000" t="35394" r="13095" b="18317"/>
          <a:stretch/>
        </p:blipFill>
        <p:spPr>
          <a:xfrm>
            <a:off x="8771854" y="3802631"/>
            <a:ext cx="7823357" cy="5243917"/>
          </a:xfrm>
          <a:prstGeom prst="rect">
            <a:avLst/>
          </a:prstGeom>
        </p:spPr>
      </p:pic>
    </p:spTree>
    <p:extLst>
      <p:ext uri="{BB962C8B-B14F-4D97-AF65-F5344CB8AC3E}">
        <p14:creationId xmlns:p14="http://schemas.microsoft.com/office/powerpoint/2010/main" val="2683755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3ECC788-42E9-EC58-D89E-8856DFD58084}"/>
              </a:ext>
            </a:extLst>
          </p:cNvPr>
          <p:cNvSpPr>
            <a:spLocks noGrp="1"/>
          </p:cNvSpPr>
          <p:nvPr>
            <p:ph type="body" sz="quarter" idx="17"/>
          </p:nvPr>
        </p:nvSpPr>
        <p:spPr/>
        <p:txBody>
          <a:bodyPr/>
          <a:lstStyle/>
          <a:p>
            <a:r>
              <a:rPr lang="nl-BE" dirty="0"/>
              <a:t>View </a:t>
            </a:r>
            <a:r>
              <a:rPr lang="nl-BE" dirty="0" err="1"/>
              <a:t>objectives</a:t>
            </a:r>
            <a:r>
              <a:rPr lang="nl-BE" dirty="0"/>
              <a:t> = </a:t>
            </a:r>
            <a:r>
              <a:rPr lang="nl-BE" b="1" dirty="0">
                <a:solidFill>
                  <a:srgbClr val="FF0000"/>
                </a:solidFill>
              </a:rPr>
              <a:t>IDEA STRUCTURE</a:t>
            </a:r>
            <a:endParaRPr lang="nl-BE" b="1" dirty="0">
              <a:solidFill>
                <a:srgbClr val="FF0000"/>
              </a:solidFill>
              <a:latin typeface="Calibri" panose="020F0502020204030204"/>
              <a:sym typeface="Wingdings" panose="05000000000000000000" pitchFamily="2" charset="2"/>
            </a:endParaRPr>
          </a:p>
          <a:p>
            <a:endParaRPr lang="nl-BE" b="1" dirty="0">
              <a:solidFill>
                <a:srgbClr val="FF0000"/>
              </a:solidFill>
              <a:latin typeface="Calibri" panose="020F0502020204030204"/>
              <a:sym typeface="Wingdings" panose="05000000000000000000" pitchFamily="2" charset="2"/>
            </a:endParaRPr>
          </a:p>
          <a:p>
            <a:r>
              <a:rPr lang="nl-BE" b="1" dirty="0">
                <a:solidFill>
                  <a:srgbClr val="FF0000"/>
                </a:solidFill>
                <a:latin typeface="Calibri" panose="020F0502020204030204"/>
                <a:sym typeface="Wingdings" panose="05000000000000000000" pitchFamily="2" charset="2"/>
              </a:rPr>
              <a:t>  </a:t>
            </a:r>
          </a:p>
          <a:p>
            <a:endParaRPr lang="nl-BE" dirty="0">
              <a:highlight>
                <a:srgbClr val="FFFF00"/>
              </a:highlight>
            </a:endParaRPr>
          </a:p>
        </p:txBody>
      </p:sp>
      <p:sp>
        <p:nvSpPr>
          <p:cNvPr id="3" name="Titel 2">
            <a:extLst>
              <a:ext uri="{FF2B5EF4-FFF2-40B4-BE49-F238E27FC236}">
                <a16:creationId xmlns:a16="http://schemas.microsoft.com/office/drawing/2014/main" id="{0F38B0E0-EA98-300C-AF5D-39D47E54E9D9}"/>
              </a:ext>
            </a:extLst>
          </p:cNvPr>
          <p:cNvSpPr>
            <a:spLocks noGrp="1"/>
          </p:cNvSpPr>
          <p:nvPr>
            <p:ph type="title"/>
          </p:nvPr>
        </p:nvSpPr>
        <p:spPr/>
        <p:txBody>
          <a:bodyPr/>
          <a:lstStyle/>
          <a:p>
            <a:r>
              <a:rPr lang="nl-BE" sz="4000" dirty="0"/>
              <a:t>Idea </a:t>
            </a:r>
            <a:r>
              <a:rPr lang="nl-BE" sz="4000" dirty="0" err="1"/>
              <a:t>structure</a:t>
            </a:r>
            <a:r>
              <a:rPr lang="nl-BE" sz="4000" dirty="0"/>
              <a:t> – </a:t>
            </a:r>
            <a:r>
              <a:rPr lang="nl-BE" sz="4000" dirty="0" err="1"/>
              <a:t>objectives</a:t>
            </a:r>
            <a:r>
              <a:rPr lang="nl-BE" sz="4000" dirty="0"/>
              <a:t> (4/4)</a:t>
            </a:r>
          </a:p>
        </p:txBody>
      </p:sp>
      <p:sp>
        <p:nvSpPr>
          <p:cNvPr id="4" name="Tijdelijke aanduiding voor voettekst 3">
            <a:extLst>
              <a:ext uri="{FF2B5EF4-FFF2-40B4-BE49-F238E27FC236}">
                <a16:creationId xmlns:a16="http://schemas.microsoft.com/office/drawing/2014/main" id="{981CDEE7-DCAE-5CC0-CD9B-CCE175367212}"/>
              </a:ext>
            </a:extLst>
          </p:cNvPr>
          <p:cNvSpPr>
            <a:spLocks noGrp="1"/>
          </p:cNvSpPr>
          <p:nvPr>
            <p:ph type="ftr" sz="quarter" idx="11"/>
          </p:nvPr>
        </p:nvSpPr>
        <p:spPr/>
        <p:txBody>
          <a:bodyPr/>
          <a:lstStyle/>
          <a:p>
            <a:r>
              <a:rPr lang="nl-BE"/>
              <a:t>Leerstof verwerken</a:t>
            </a:r>
          </a:p>
        </p:txBody>
      </p:sp>
      <p:sp>
        <p:nvSpPr>
          <p:cNvPr id="5" name="Tijdelijke aanduiding voor dianummer 4">
            <a:extLst>
              <a:ext uri="{FF2B5EF4-FFF2-40B4-BE49-F238E27FC236}">
                <a16:creationId xmlns:a16="http://schemas.microsoft.com/office/drawing/2014/main" id="{F7A71821-24CC-A58E-3AE7-9F1A76CF3B2A}"/>
              </a:ext>
            </a:extLst>
          </p:cNvPr>
          <p:cNvSpPr>
            <a:spLocks noGrp="1"/>
          </p:cNvSpPr>
          <p:nvPr>
            <p:ph type="sldNum" sz="quarter" idx="12"/>
          </p:nvPr>
        </p:nvSpPr>
        <p:spPr/>
        <p:txBody>
          <a:bodyPr/>
          <a:lstStyle/>
          <a:p>
            <a:fld id="{B7527A74-2D87-4307-9531-5A57D9647EEB}" type="slidenum">
              <a:rPr lang="nl-BE" smtClean="0"/>
              <a:pPr/>
              <a:t>9</a:t>
            </a:fld>
            <a:endParaRPr lang="nl-BE"/>
          </a:p>
        </p:txBody>
      </p:sp>
      <p:pic>
        <p:nvPicPr>
          <p:cNvPr id="11" name="Afbeelding 10">
            <a:extLst>
              <a:ext uri="{FF2B5EF4-FFF2-40B4-BE49-F238E27FC236}">
                <a16:creationId xmlns:a16="http://schemas.microsoft.com/office/drawing/2014/main" id="{E7B96A16-240E-4D7B-55A1-F10ABB8EF673}"/>
              </a:ext>
            </a:extLst>
          </p:cNvPr>
          <p:cNvPicPr>
            <a:picLocks noChangeAspect="1"/>
          </p:cNvPicPr>
          <p:nvPr/>
        </p:nvPicPr>
        <p:blipFill rotWithShape="1">
          <a:blip r:embed="rId2"/>
          <a:srcRect l="6273" t="35960" r="9450" b="17056"/>
          <a:stretch/>
        </p:blipFill>
        <p:spPr>
          <a:xfrm>
            <a:off x="1095885" y="3298371"/>
            <a:ext cx="15412301" cy="4833258"/>
          </a:xfrm>
          <a:prstGeom prst="rect">
            <a:avLst/>
          </a:prstGeom>
        </p:spPr>
      </p:pic>
      <p:sp>
        <p:nvSpPr>
          <p:cNvPr id="6" name="Tekstvak 5">
            <a:extLst>
              <a:ext uri="{FF2B5EF4-FFF2-40B4-BE49-F238E27FC236}">
                <a16:creationId xmlns:a16="http://schemas.microsoft.com/office/drawing/2014/main" id="{FD7BBDFA-8371-91D9-5593-F4CBF5825354}"/>
              </a:ext>
            </a:extLst>
          </p:cNvPr>
          <p:cNvSpPr txBox="1"/>
          <p:nvPr/>
        </p:nvSpPr>
        <p:spPr>
          <a:xfrm>
            <a:off x="3947886" y="3298371"/>
            <a:ext cx="2061028" cy="646331"/>
          </a:xfrm>
          <a:prstGeom prst="rect">
            <a:avLst/>
          </a:prstGeom>
          <a:solidFill>
            <a:schemeClr val="accent1"/>
          </a:solidFill>
          <a:ln>
            <a:solidFill>
              <a:schemeClr val="accent1"/>
            </a:solidFill>
          </a:ln>
        </p:spPr>
        <p:txBody>
          <a:bodyPr wrap="square" rtlCol="0">
            <a:spAutoFit/>
          </a:bodyPr>
          <a:lstStyle/>
          <a:p>
            <a:pPr algn="ctr"/>
            <a:r>
              <a:rPr lang="nl-BE" sz="3600" b="1" dirty="0">
                <a:solidFill>
                  <a:schemeClr val="bg1"/>
                </a:solidFill>
              </a:rPr>
              <a:t>KNOW</a:t>
            </a:r>
            <a:endParaRPr lang="nl-BE" b="1" dirty="0">
              <a:solidFill>
                <a:schemeClr val="bg1"/>
              </a:solidFill>
            </a:endParaRPr>
          </a:p>
        </p:txBody>
      </p:sp>
      <p:sp>
        <p:nvSpPr>
          <p:cNvPr id="7" name="Tekstvak 6">
            <a:extLst>
              <a:ext uri="{FF2B5EF4-FFF2-40B4-BE49-F238E27FC236}">
                <a16:creationId xmlns:a16="http://schemas.microsoft.com/office/drawing/2014/main" id="{AB9DECB6-4320-93E1-71E0-66DD5BAAA1D9}"/>
              </a:ext>
            </a:extLst>
          </p:cNvPr>
          <p:cNvSpPr txBox="1"/>
          <p:nvPr/>
        </p:nvSpPr>
        <p:spPr>
          <a:xfrm>
            <a:off x="1480457" y="4194629"/>
            <a:ext cx="7170057" cy="430887"/>
          </a:xfrm>
          <a:prstGeom prst="rect">
            <a:avLst/>
          </a:prstGeom>
          <a:solidFill>
            <a:srgbClr val="F8CBDB"/>
          </a:solidFill>
          <a:ln>
            <a:solidFill>
              <a:srgbClr val="F8CBDB"/>
            </a:solidFill>
          </a:ln>
        </p:spPr>
        <p:txBody>
          <a:bodyPr wrap="square" rtlCol="0">
            <a:spAutoFit/>
          </a:bodyPr>
          <a:lstStyle/>
          <a:p>
            <a:pPr algn="ctr"/>
            <a:r>
              <a:rPr lang="nl-BE" sz="2200" dirty="0"/>
              <a:t>I </a:t>
            </a:r>
            <a:r>
              <a:rPr lang="nl-BE" sz="2200" dirty="0" err="1"/>
              <a:t>explain</a:t>
            </a:r>
            <a:r>
              <a:rPr lang="nl-BE" sz="2200" dirty="0"/>
              <a:t> </a:t>
            </a:r>
            <a:r>
              <a:rPr lang="nl-BE" sz="2200" dirty="0" err="1"/>
              <a:t>the</a:t>
            </a:r>
            <a:r>
              <a:rPr lang="nl-BE" sz="2200" dirty="0"/>
              <a:t> </a:t>
            </a:r>
            <a:r>
              <a:rPr lang="nl-BE" sz="2200" dirty="0" err="1"/>
              <a:t>origins</a:t>
            </a:r>
            <a:r>
              <a:rPr lang="nl-BE" sz="2200" dirty="0"/>
              <a:t> of </a:t>
            </a:r>
            <a:r>
              <a:rPr lang="nl-BE" sz="2200" dirty="0" err="1"/>
              <a:t>strength-based</a:t>
            </a:r>
            <a:r>
              <a:rPr lang="nl-BE" sz="2200" dirty="0"/>
              <a:t> </a:t>
            </a:r>
            <a:r>
              <a:rPr lang="nl-BE" sz="2200" dirty="0" err="1"/>
              <a:t>work</a:t>
            </a:r>
            <a:r>
              <a:rPr lang="nl-BE" sz="2200" dirty="0"/>
              <a:t>.</a:t>
            </a:r>
          </a:p>
        </p:txBody>
      </p:sp>
      <p:sp>
        <p:nvSpPr>
          <p:cNvPr id="8" name="Tekstvak 7">
            <a:extLst>
              <a:ext uri="{FF2B5EF4-FFF2-40B4-BE49-F238E27FC236}">
                <a16:creationId xmlns:a16="http://schemas.microsoft.com/office/drawing/2014/main" id="{24D045F5-33C5-6CA1-7C0D-09939F083EA9}"/>
              </a:ext>
            </a:extLst>
          </p:cNvPr>
          <p:cNvSpPr txBox="1"/>
          <p:nvPr/>
        </p:nvSpPr>
        <p:spPr>
          <a:xfrm>
            <a:off x="1095885" y="5143500"/>
            <a:ext cx="7685258" cy="769441"/>
          </a:xfrm>
          <a:prstGeom prst="rect">
            <a:avLst/>
          </a:prstGeom>
          <a:solidFill>
            <a:srgbClr val="FBE7EE"/>
          </a:solidFill>
          <a:ln>
            <a:solidFill>
              <a:srgbClr val="FBE7EE"/>
            </a:solidFill>
          </a:ln>
        </p:spPr>
        <p:txBody>
          <a:bodyPr wrap="square" rtlCol="0">
            <a:spAutoFit/>
          </a:bodyPr>
          <a:lstStyle/>
          <a:p>
            <a:pPr algn="ctr"/>
            <a:r>
              <a:rPr lang="nl-BE" sz="2200" dirty="0"/>
              <a:t>I </a:t>
            </a:r>
            <a:r>
              <a:rPr lang="nl-BE" sz="2200" dirty="0" err="1"/>
              <a:t>know</a:t>
            </a:r>
            <a:r>
              <a:rPr lang="nl-BE" sz="2200" dirty="0"/>
              <a:t> </a:t>
            </a:r>
            <a:r>
              <a:rPr lang="nl-BE" sz="2200" dirty="0" err="1"/>
              <a:t>the</a:t>
            </a:r>
            <a:r>
              <a:rPr lang="nl-BE" sz="2200" dirty="0"/>
              <a:t> different life </a:t>
            </a:r>
            <a:r>
              <a:rPr lang="nl-BE" sz="2200" dirty="0" err="1"/>
              <a:t>domeins</a:t>
            </a:r>
            <a:r>
              <a:rPr lang="nl-BE" sz="2200" dirty="0"/>
              <a:t> </a:t>
            </a:r>
            <a:r>
              <a:rPr lang="nl-BE" sz="2200" dirty="0" err="1"/>
              <a:t>from</a:t>
            </a:r>
            <a:r>
              <a:rPr lang="nl-BE" sz="2200" dirty="0"/>
              <a:t> </a:t>
            </a:r>
            <a:r>
              <a:rPr lang="nl-BE" sz="2200" dirty="0" err="1"/>
              <a:t>the</a:t>
            </a:r>
            <a:r>
              <a:rPr lang="nl-BE" sz="2200" dirty="0"/>
              <a:t> </a:t>
            </a:r>
            <a:r>
              <a:rPr lang="nl-BE" sz="2200" dirty="0" err="1"/>
              <a:t>strenghts</a:t>
            </a:r>
            <a:r>
              <a:rPr lang="nl-BE" sz="2200" dirty="0"/>
              <a:t> model </a:t>
            </a:r>
            <a:r>
              <a:rPr lang="nl-BE" sz="2200" dirty="0" err="1"/>
              <a:t>and</a:t>
            </a:r>
            <a:r>
              <a:rPr lang="nl-BE" sz="2200" dirty="0"/>
              <a:t> </a:t>
            </a:r>
            <a:r>
              <a:rPr lang="nl-BE" sz="2200" dirty="0" err="1"/>
              <a:t>can</a:t>
            </a:r>
            <a:r>
              <a:rPr lang="nl-BE" sz="2200" dirty="0"/>
              <a:t> </a:t>
            </a:r>
            <a:r>
              <a:rPr lang="nl-BE" sz="2200" dirty="0" err="1"/>
              <a:t>explain</a:t>
            </a:r>
            <a:r>
              <a:rPr lang="nl-BE" sz="2200" dirty="0"/>
              <a:t> </a:t>
            </a:r>
            <a:r>
              <a:rPr lang="nl-BE" sz="2200" dirty="0" err="1"/>
              <a:t>them</a:t>
            </a:r>
            <a:r>
              <a:rPr lang="nl-BE" sz="2200" dirty="0"/>
              <a:t> </a:t>
            </a:r>
            <a:r>
              <a:rPr lang="nl-BE" sz="2200" dirty="0" err="1"/>
              <a:t>using</a:t>
            </a:r>
            <a:r>
              <a:rPr lang="nl-BE" sz="2200" dirty="0"/>
              <a:t> </a:t>
            </a:r>
            <a:r>
              <a:rPr lang="nl-BE" sz="2200" dirty="0" err="1"/>
              <a:t>an</a:t>
            </a:r>
            <a:r>
              <a:rPr lang="nl-BE" sz="2200" dirty="0"/>
              <a:t> </a:t>
            </a:r>
            <a:r>
              <a:rPr lang="nl-BE" sz="2200" dirty="0" err="1"/>
              <a:t>example</a:t>
            </a:r>
            <a:r>
              <a:rPr lang="nl-BE" sz="2200" dirty="0"/>
              <a:t>.</a:t>
            </a:r>
          </a:p>
        </p:txBody>
      </p:sp>
      <p:sp>
        <p:nvSpPr>
          <p:cNvPr id="9" name="Tekstvak 8">
            <a:extLst>
              <a:ext uri="{FF2B5EF4-FFF2-40B4-BE49-F238E27FC236}">
                <a16:creationId xmlns:a16="http://schemas.microsoft.com/office/drawing/2014/main" id="{075B3830-8DC9-BEDE-621E-2D632E587845}"/>
              </a:ext>
            </a:extLst>
          </p:cNvPr>
          <p:cNvSpPr txBox="1"/>
          <p:nvPr/>
        </p:nvSpPr>
        <p:spPr>
          <a:xfrm>
            <a:off x="1095885" y="6154057"/>
            <a:ext cx="7685258" cy="769441"/>
          </a:xfrm>
          <a:prstGeom prst="rect">
            <a:avLst/>
          </a:prstGeom>
          <a:solidFill>
            <a:srgbClr val="F8CBDB"/>
          </a:solidFill>
          <a:ln>
            <a:solidFill>
              <a:srgbClr val="F8CBDB"/>
            </a:solidFill>
          </a:ln>
        </p:spPr>
        <p:txBody>
          <a:bodyPr wrap="square" rtlCol="0">
            <a:spAutoFit/>
          </a:bodyPr>
          <a:lstStyle/>
          <a:p>
            <a:pPr algn="ctr"/>
            <a:r>
              <a:rPr lang="nl-BE" sz="2200" dirty="0"/>
              <a:t>I </a:t>
            </a:r>
            <a:r>
              <a:rPr lang="nl-BE" sz="2200" dirty="0" err="1"/>
              <a:t>can</a:t>
            </a:r>
            <a:r>
              <a:rPr lang="nl-BE" sz="2200" dirty="0"/>
              <a:t> </a:t>
            </a:r>
            <a:r>
              <a:rPr lang="nl-BE" sz="2200" dirty="0" err="1"/>
              <a:t>explain</a:t>
            </a:r>
            <a:r>
              <a:rPr lang="nl-BE" sz="2200" dirty="0"/>
              <a:t> </a:t>
            </a:r>
            <a:r>
              <a:rPr lang="nl-BE" sz="2200" dirty="0" err="1"/>
              <a:t>and</a:t>
            </a:r>
            <a:r>
              <a:rPr lang="nl-BE" sz="2200" dirty="0"/>
              <a:t> </a:t>
            </a:r>
            <a:r>
              <a:rPr lang="nl-BE" sz="2200" dirty="0" err="1"/>
              <a:t>connect</a:t>
            </a:r>
            <a:r>
              <a:rPr lang="nl-BE" sz="2200" dirty="0"/>
              <a:t> </a:t>
            </a:r>
            <a:r>
              <a:rPr lang="nl-BE" sz="2200" dirty="0" err="1"/>
              <a:t>the</a:t>
            </a:r>
            <a:r>
              <a:rPr lang="nl-BE" sz="2200" dirty="0"/>
              <a:t> </a:t>
            </a:r>
            <a:r>
              <a:rPr lang="nl-BE" sz="2200" dirty="0" err="1"/>
              <a:t>strengths</a:t>
            </a:r>
            <a:r>
              <a:rPr lang="nl-BE" sz="2200" dirty="0"/>
              <a:t> model </a:t>
            </a:r>
            <a:r>
              <a:rPr lang="nl-BE" sz="2200" dirty="0" err="1"/>
              <a:t>and</a:t>
            </a:r>
            <a:r>
              <a:rPr lang="nl-BE" sz="2200" dirty="0"/>
              <a:t> </a:t>
            </a:r>
            <a:r>
              <a:rPr lang="nl-BE" sz="2200" dirty="0" err="1"/>
              <a:t>its</a:t>
            </a:r>
            <a:r>
              <a:rPr lang="nl-BE" sz="2200" dirty="0"/>
              <a:t> different </a:t>
            </a:r>
            <a:r>
              <a:rPr lang="nl-BE" sz="2200" dirty="0" err="1"/>
              <a:t>components</a:t>
            </a:r>
            <a:r>
              <a:rPr lang="nl-BE" sz="2200" dirty="0"/>
              <a:t>.</a:t>
            </a:r>
          </a:p>
        </p:txBody>
      </p:sp>
      <p:sp>
        <p:nvSpPr>
          <p:cNvPr id="10" name="Tekstvak 9">
            <a:extLst>
              <a:ext uri="{FF2B5EF4-FFF2-40B4-BE49-F238E27FC236}">
                <a16:creationId xmlns:a16="http://schemas.microsoft.com/office/drawing/2014/main" id="{59D309DE-726E-C547-A8EA-013E6C3768C6}"/>
              </a:ext>
            </a:extLst>
          </p:cNvPr>
          <p:cNvSpPr txBox="1"/>
          <p:nvPr/>
        </p:nvSpPr>
        <p:spPr>
          <a:xfrm>
            <a:off x="1095885" y="7155543"/>
            <a:ext cx="7685258" cy="769441"/>
          </a:xfrm>
          <a:prstGeom prst="rect">
            <a:avLst/>
          </a:prstGeom>
          <a:solidFill>
            <a:srgbClr val="FBE7EE"/>
          </a:solidFill>
          <a:ln>
            <a:solidFill>
              <a:srgbClr val="FBE7EE"/>
            </a:solidFill>
          </a:ln>
        </p:spPr>
        <p:txBody>
          <a:bodyPr wrap="square" rtlCol="0">
            <a:spAutoFit/>
          </a:bodyPr>
          <a:lstStyle/>
          <a:p>
            <a:pPr algn="ctr"/>
            <a:r>
              <a:rPr lang="nl-BE" sz="2200" dirty="0"/>
              <a:t>I </a:t>
            </a:r>
            <a:r>
              <a:rPr lang="nl-BE" sz="2200" dirty="0" err="1"/>
              <a:t>know</a:t>
            </a:r>
            <a:r>
              <a:rPr lang="nl-BE" sz="2200" dirty="0"/>
              <a:t> </a:t>
            </a:r>
            <a:r>
              <a:rPr lang="nl-BE" sz="2200" dirty="0" err="1"/>
              <a:t>how</a:t>
            </a:r>
            <a:r>
              <a:rPr lang="nl-BE" sz="2200" dirty="0"/>
              <a:t> I </a:t>
            </a:r>
            <a:r>
              <a:rPr lang="nl-BE" sz="2200" dirty="0" err="1"/>
              <a:t>can</a:t>
            </a:r>
            <a:r>
              <a:rPr lang="nl-BE" sz="2200" dirty="0"/>
              <a:t> </a:t>
            </a:r>
            <a:r>
              <a:rPr lang="nl-BE" sz="2200" dirty="0" err="1"/>
              <a:t>use</a:t>
            </a:r>
            <a:r>
              <a:rPr lang="nl-BE" sz="2200" dirty="0"/>
              <a:t> </a:t>
            </a:r>
            <a:r>
              <a:rPr lang="nl-BE" sz="2200" dirty="0" err="1"/>
              <a:t>the</a:t>
            </a:r>
            <a:r>
              <a:rPr lang="nl-BE" sz="2200" dirty="0"/>
              <a:t> power model as a remedial </a:t>
            </a:r>
            <a:r>
              <a:rPr lang="nl-BE" sz="2200" dirty="0" err="1"/>
              <a:t>educational</a:t>
            </a:r>
            <a:r>
              <a:rPr lang="nl-BE" sz="2200" dirty="0"/>
              <a:t> supervisor </a:t>
            </a:r>
            <a:r>
              <a:rPr lang="nl-BE" sz="2200" dirty="0" err="1"/>
              <a:t>during</a:t>
            </a:r>
            <a:r>
              <a:rPr lang="nl-BE" sz="2200" dirty="0"/>
              <a:t> </a:t>
            </a:r>
            <a:r>
              <a:rPr lang="nl-BE" sz="2200" dirty="0" err="1"/>
              <a:t>my</a:t>
            </a:r>
            <a:r>
              <a:rPr lang="nl-BE" sz="2200" dirty="0"/>
              <a:t> </a:t>
            </a:r>
            <a:r>
              <a:rPr lang="nl-BE" sz="2200" dirty="0" err="1"/>
              <a:t>counselling</a:t>
            </a:r>
            <a:r>
              <a:rPr lang="nl-BE" sz="2200" dirty="0"/>
              <a:t>.</a:t>
            </a:r>
          </a:p>
        </p:txBody>
      </p:sp>
      <p:sp>
        <p:nvSpPr>
          <p:cNvPr id="12" name="Tekstvak 11">
            <a:extLst>
              <a:ext uri="{FF2B5EF4-FFF2-40B4-BE49-F238E27FC236}">
                <a16:creationId xmlns:a16="http://schemas.microsoft.com/office/drawing/2014/main" id="{F53581A4-6474-8B7F-30C2-5FCB43099B52}"/>
              </a:ext>
            </a:extLst>
          </p:cNvPr>
          <p:cNvSpPr txBox="1"/>
          <p:nvPr/>
        </p:nvSpPr>
        <p:spPr>
          <a:xfrm>
            <a:off x="11146972" y="3298370"/>
            <a:ext cx="3193142" cy="646331"/>
          </a:xfrm>
          <a:prstGeom prst="rect">
            <a:avLst/>
          </a:prstGeom>
          <a:solidFill>
            <a:schemeClr val="accent1"/>
          </a:solidFill>
          <a:ln>
            <a:solidFill>
              <a:schemeClr val="accent1"/>
            </a:solidFill>
          </a:ln>
        </p:spPr>
        <p:txBody>
          <a:bodyPr wrap="square" rtlCol="0">
            <a:spAutoFit/>
          </a:bodyPr>
          <a:lstStyle/>
          <a:p>
            <a:pPr algn="ctr"/>
            <a:r>
              <a:rPr lang="nl-BE" sz="3600" b="1" dirty="0">
                <a:solidFill>
                  <a:schemeClr val="bg1"/>
                </a:solidFill>
              </a:rPr>
              <a:t>CAN</a:t>
            </a:r>
          </a:p>
        </p:txBody>
      </p:sp>
      <p:sp>
        <p:nvSpPr>
          <p:cNvPr id="14" name="Tekstvak 13">
            <a:extLst>
              <a:ext uri="{FF2B5EF4-FFF2-40B4-BE49-F238E27FC236}">
                <a16:creationId xmlns:a16="http://schemas.microsoft.com/office/drawing/2014/main" id="{2322740B-E3E4-B669-CE17-F77BD3198D2F}"/>
              </a:ext>
            </a:extLst>
          </p:cNvPr>
          <p:cNvSpPr txBox="1"/>
          <p:nvPr/>
        </p:nvSpPr>
        <p:spPr>
          <a:xfrm>
            <a:off x="8811929" y="4151532"/>
            <a:ext cx="7625443" cy="769441"/>
          </a:xfrm>
          <a:prstGeom prst="rect">
            <a:avLst/>
          </a:prstGeom>
          <a:solidFill>
            <a:srgbClr val="F8CBDB"/>
          </a:solidFill>
          <a:ln>
            <a:solidFill>
              <a:srgbClr val="F8CBDB"/>
            </a:solidFill>
          </a:ln>
        </p:spPr>
        <p:txBody>
          <a:bodyPr wrap="square" rtlCol="0">
            <a:spAutoFit/>
          </a:bodyPr>
          <a:lstStyle/>
          <a:p>
            <a:pPr algn="ctr"/>
            <a:r>
              <a:rPr lang="nl-BE" sz="2200" dirty="0"/>
              <a:t>I </a:t>
            </a:r>
            <a:r>
              <a:rPr lang="nl-BE" sz="2200" dirty="0" err="1"/>
              <a:t>can</a:t>
            </a:r>
            <a:r>
              <a:rPr lang="nl-BE" sz="2200" dirty="0"/>
              <a:t> </a:t>
            </a:r>
            <a:r>
              <a:rPr lang="nl-BE" sz="2200" dirty="0" err="1"/>
              <a:t>detect</a:t>
            </a:r>
            <a:r>
              <a:rPr lang="nl-BE" sz="2200" dirty="0"/>
              <a:t> </a:t>
            </a:r>
            <a:r>
              <a:rPr lang="nl-BE" sz="2200" dirty="0" err="1"/>
              <a:t>the</a:t>
            </a:r>
            <a:r>
              <a:rPr lang="nl-BE" sz="2200" dirty="0"/>
              <a:t> </a:t>
            </a:r>
            <a:r>
              <a:rPr lang="nl-BE" sz="2200" dirty="0" err="1"/>
              <a:t>principles</a:t>
            </a:r>
            <a:r>
              <a:rPr lang="nl-BE" sz="2200" dirty="0"/>
              <a:t> of </a:t>
            </a:r>
            <a:r>
              <a:rPr lang="nl-BE" sz="2200" dirty="0" err="1"/>
              <a:t>strength-based</a:t>
            </a:r>
            <a:r>
              <a:rPr lang="nl-BE" sz="2200" dirty="0"/>
              <a:t> </a:t>
            </a:r>
            <a:r>
              <a:rPr lang="nl-BE" sz="2200" dirty="0" err="1"/>
              <a:t>working</a:t>
            </a:r>
            <a:r>
              <a:rPr lang="nl-BE" sz="2200" dirty="0"/>
              <a:t> </a:t>
            </a:r>
          </a:p>
          <a:p>
            <a:pPr algn="ctr"/>
            <a:r>
              <a:rPr lang="nl-BE" sz="2200" dirty="0"/>
              <a:t>in a case.</a:t>
            </a:r>
          </a:p>
        </p:txBody>
      </p:sp>
      <p:sp>
        <p:nvSpPr>
          <p:cNvPr id="15" name="Tekstvak 14">
            <a:extLst>
              <a:ext uri="{FF2B5EF4-FFF2-40B4-BE49-F238E27FC236}">
                <a16:creationId xmlns:a16="http://schemas.microsoft.com/office/drawing/2014/main" id="{ECE2F3DE-BC05-54CE-853E-5F4B957B5150}"/>
              </a:ext>
            </a:extLst>
          </p:cNvPr>
          <p:cNvSpPr txBox="1"/>
          <p:nvPr/>
        </p:nvSpPr>
        <p:spPr>
          <a:xfrm>
            <a:off x="8889121" y="5143499"/>
            <a:ext cx="7511086" cy="769441"/>
          </a:xfrm>
          <a:prstGeom prst="rect">
            <a:avLst/>
          </a:prstGeom>
          <a:solidFill>
            <a:srgbClr val="FBE7EE"/>
          </a:solidFill>
          <a:ln>
            <a:solidFill>
              <a:srgbClr val="FBE7EE"/>
            </a:solidFill>
          </a:ln>
        </p:spPr>
        <p:txBody>
          <a:bodyPr wrap="square" rtlCol="0">
            <a:spAutoFit/>
          </a:bodyPr>
          <a:lstStyle/>
          <a:p>
            <a:pPr algn="ctr"/>
            <a:r>
              <a:rPr lang="nl-BE" sz="2200" dirty="0"/>
              <a:t>I </a:t>
            </a:r>
            <a:r>
              <a:rPr lang="nl-BE" sz="2200" dirty="0" err="1"/>
              <a:t>can</a:t>
            </a:r>
            <a:r>
              <a:rPr lang="nl-BE" sz="2200" dirty="0"/>
              <a:t> </a:t>
            </a:r>
            <a:r>
              <a:rPr lang="nl-BE" sz="2200" dirty="0" err="1"/>
              <a:t>recognise</a:t>
            </a:r>
            <a:r>
              <a:rPr lang="nl-BE" sz="2200" dirty="0"/>
              <a:t> </a:t>
            </a:r>
            <a:r>
              <a:rPr lang="nl-BE" sz="2200" dirty="0" err="1"/>
              <a:t>the</a:t>
            </a:r>
            <a:r>
              <a:rPr lang="nl-BE" sz="2200" dirty="0"/>
              <a:t> different life </a:t>
            </a:r>
            <a:r>
              <a:rPr lang="nl-BE" sz="2200" dirty="0" err="1"/>
              <a:t>domeins</a:t>
            </a:r>
            <a:r>
              <a:rPr lang="nl-BE" sz="2200" dirty="0"/>
              <a:t> in </a:t>
            </a:r>
            <a:r>
              <a:rPr lang="nl-BE" sz="2200" dirty="0" err="1"/>
              <a:t>and</a:t>
            </a:r>
            <a:r>
              <a:rPr lang="nl-BE" sz="2200" dirty="0"/>
              <a:t> </a:t>
            </a:r>
            <a:r>
              <a:rPr lang="nl-BE" sz="2200" dirty="0" err="1"/>
              <a:t>apply</a:t>
            </a:r>
            <a:r>
              <a:rPr lang="nl-BE" sz="2200" dirty="0"/>
              <a:t> </a:t>
            </a:r>
            <a:r>
              <a:rPr lang="nl-BE" sz="2200" dirty="0" err="1"/>
              <a:t>them</a:t>
            </a:r>
            <a:r>
              <a:rPr lang="nl-BE" sz="2200" dirty="0"/>
              <a:t> </a:t>
            </a:r>
            <a:r>
              <a:rPr lang="nl-BE" sz="2200" dirty="0" err="1"/>
              <a:t>to</a:t>
            </a:r>
            <a:r>
              <a:rPr lang="nl-BE" sz="2200" dirty="0"/>
              <a:t> a </a:t>
            </a:r>
            <a:r>
              <a:rPr lang="nl-BE" sz="2200" dirty="0" err="1"/>
              <a:t>specific</a:t>
            </a:r>
            <a:r>
              <a:rPr lang="nl-BE" sz="2200" dirty="0"/>
              <a:t> case.</a:t>
            </a:r>
          </a:p>
        </p:txBody>
      </p:sp>
      <p:sp>
        <p:nvSpPr>
          <p:cNvPr id="16" name="Tekstvak 15">
            <a:extLst>
              <a:ext uri="{FF2B5EF4-FFF2-40B4-BE49-F238E27FC236}">
                <a16:creationId xmlns:a16="http://schemas.microsoft.com/office/drawing/2014/main" id="{2764A022-ADD5-FE13-146D-67B098D7FE87}"/>
              </a:ext>
            </a:extLst>
          </p:cNvPr>
          <p:cNvSpPr txBox="1"/>
          <p:nvPr/>
        </p:nvSpPr>
        <p:spPr>
          <a:xfrm>
            <a:off x="8889121" y="6154057"/>
            <a:ext cx="7511086" cy="769441"/>
          </a:xfrm>
          <a:prstGeom prst="rect">
            <a:avLst/>
          </a:prstGeom>
          <a:solidFill>
            <a:srgbClr val="F8CBDB"/>
          </a:solidFill>
          <a:ln>
            <a:solidFill>
              <a:srgbClr val="F8CBDB"/>
            </a:solidFill>
          </a:ln>
        </p:spPr>
        <p:txBody>
          <a:bodyPr wrap="square" rtlCol="0">
            <a:spAutoFit/>
          </a:bodyPr>
          <a:lstStyle/>
          <a:p>
            <a:pPr algn="ctr"/>
            <a:r>
              <a:rPr lang="nl-BE" sz="2200" dirty="0"/>
              <a:t>I </a:t>
            </a:r>
            <a:r>
              <a:rPr lang="nl-BE" sz="2200" dirty="0" err="1"/>
              <a:t>can</a:t>
            </a:r>
            <a:r>
              <a:rPr lang="nl-BE" sz="2200" dirty="0"/>
              <a:t> </a:t>
            </a:r>
            <a:r>
              <a:rPr lang="nl-BE" sz="2200" dirty="0" err="1"/>
              <a:t>recognise</a:t>
            </a:r>
            <a:r>
              <a:rPr lang="nl-BE" sz="2200" dirty="0"/>
              <a:t> </a:t>
            </a:r>
            <a:r>
              <a:rPr lang="nl-BE" sz="2200" dirty="0" err="1"/>
              <a:t>and</a:t>
            </a:r>
            <a:r>
              <a:rPr lang="nl-BE" sz="2200" dirty="0"/>
              <a:t> </a:t>
            </a:r>
            <a:r>
              <a:rPr lang="nl-BE" sz="2200" dirty="0" err="1"/>
              <a:t>connect</a:t>
            </a:r>
            <a:r>
              <a:rPr lang="nl-BE" sz="2200" dirty="0"/>
              <a:t> </a:t>
            </a:r>
            <a:r>
              <a:rPr lang="nl-BE" sz="2200" dirty="0" err="1"/>
              <a:t>the</a:t>
            </a:r>
            <a:r>
              <a:rPr lang="nl-BE" sz="2200" dirty="0"/>
              <a:t> different </a:t>
            </a:r>
            <a:r>
              <a:rPr lang="nl-BE" sz="2200" dirty="0" err="1"/>
              <a:t>parts</a:t>
            </a:r>
            <a:r>
              <a:rPr lang="nl-BE" sz="2200" dirty="0"/>
              <a:t> of </a:t>
            </a:r>
            <a:r>
              <a:rPr lang="nl-BE" sz="2200" dirty="0" err="1"/>
              <a:t>the</a:t>
            </a:r>
            <a:r>
              <a:rPr lang="nl-BE" sz="2200" dirty="0"/>
              <a:t> </a:t>
            </a:r>
            <a:r>
              <a:rPr lang="nl-BE" sz="2200" dirty="0" err="1"/>
              <a:t>strengths</a:t>
            </a:r>
            <a:r>
              <a:rPr lang="nl-BE" sz="2200" dirty="0"/>
              <a:t> model, </a:t>
            </a:r>
            <a:r>
              <a:rPr lang="nl-BE" sz="2200" dirty="0" err="1"/>
              <a:t>using</a:t>
            </a:r>
            <a:r>
              <a:rPr lang="nl-BE" sz="2200" dirty="0"/>
              <a:t> a case.</a:t>
            </a:r>
          </a:p>
        </p:txBody>
      </p:sp>
      <p:sp>
        <p:nvSpPr>
          <p:cNvPr id="17" name="Tekstvak 16">
            <a:extLst>
              <a:ext uri="{FF2B5EF4-FFF2-40B4-BE49-F238E27FC236}">
                <a16:creationId xmlns:a16="http://schemas.microsoft.com/office/drawing/2014/main" id="{99227B19-675B-8007-D496-C6D51C60CDBB}"/>
              </a:ext>
            </a:extLst>
          </p:cNvPr>
          <p:cNvSpPr txBox="1"/>
          <p:nvPr/>
        </p:nvSpPr>
        <p:spPr>
          <a:xfrm>
            <a:off x="8889121" y="7155543"/>
            <a:ext cx="7511086" cy="769441"/>
          </a:xfrm>
          <a:prstGeom prst="rect">
            <a:avLst/>
          </a:prstGeom>
          <a:solidFill>
            <a:srgbClr val="FBE7EE"/>
          </a:solidFill>
          <a:ln>
            <a:solidFill>
              <a:srgbClr val="FBE7EE"/>
            </a:solidFill>
          </a:ln>
        </p:spPr>
        <p:txBody>
          <a:bodyPr wrap="square" rtlCol="0">
            <a:spAutoFit/>
          </a:bodyPr>
          <a:lstStyle/>
          <a:p>
            <a:pPr algn="ctr"/>
            <a:r>
              <a:rPr lang="nl-BE" sz="2200" dirty="0"/>
              <a:t>I </a:t>
            </a:r>
            <a:r>
              <a:rPr lang="nl-BE" sz="2200" dirty="0" err="1"/>
              <a:t>can</a:t>
            </a:r>
            <a:r>
              <a:rPr lang="nl-BE" sz="2200" dirty="0"/>
              <a:t> </a:t>
            </a:r>
            <a:r>
              <a:rPr lang="nl-BE" sz="2200" dirty="0" err="1"/>
              <a:t>use</a:t>
            </a:r>
            <a:r>
              <a:rPr lang="nl-BE" sz="2200" dirty="0"/>
              <a:t> </a:t>
            </a:r>
            <a:r>
              <a:rPr lang="nl-BE" sz="2200" dirty="0" err="1"/>
              <a:t>the</a:t>
            </a:r>
            <a:r>
              <a:rPr lang="nl-BE" sz="2200" dirty="0"/>
              <a:t> </a:t>
            </a:r>
            <a:r>
              <a:rPr lang="nl-BE" sz="2200" dirty="0" err="1"/>
              <a:t>strengths</a:t>
            </a:r>
            <a:r>
              <a:rPr lang="nl-BE" sz="2200" dirty="0"/>
              <a:t> model </a:t>
            </a:r>
            <a:r>
              <a:rPr lang="nl-BE" sz="2200" dirty="0" err="1"/>
              <a:t>to</a:t>
            </a:r>
            <a:r>
              <a:rPr lang="nl-BE" sz="2200" dirty="0"/>
              <a:t> name a </a:t>
            </a:r>
            <a:r>
              <a:rPr lang="nl-BE" sz="2200" dirty="0" err="1"/>
              <a:t>client’s</a:t>
            </a:r>
            <a:r>
              <a:rPr lang="nl-BE" sz="2200" dirty="0"/>
              <a:t> </a:t>
            </a:r>
            <a:r>
              <a:rPr lang="nl-BE" sz="2200" dirty="0" err="1"/>
              <a:t>counselling</a:t>
            </a:r>
            <a:r>
              <a:rPr lang="nl-BE" sz="2200" dirty="0"/>
              <a:t> </a:t>
            </a:r>
            <a:r>
              <a:rPr lang="nl-BE" sz="2200" dirty="0" err="1"/>
              <a:t>needs</a:t>
            </a:r>
            <a:r>
              <a:rPr lang="nl-BE" sz="2200" dirty="0"/>
              <a:t>.</a:t>
            </a:r>
          </a:p>
        </p:txBody>
      </p:sp>
    </p:spTree>
    <p:extLst>
      <p:ext uri="{BB962C8B-B14F-4D97-AF65-F5344CB8AC3E}">
        <p14:creationId xmlns:p14="http://schemas.microsoft.com/office/powerpoint/2010/main" val="96735389"/>
      </p:ext>
    </p:extLst>
  </p:cSld>
  <p:clrMapOvr>
    <a:masterClrMapping/>
  </p:clrMapOvr>
</p:sld>
</file>

<file path=ppt/theme/theme1.xml><?xml version="1.0" encoding="utf-8"?>
<a:theme xmlns:a="http://schemas.openxmlformats.org/drawingml/2006/main" name="Kantoorthema">
  <a:themeElements>
    <a:clrScheme name="Howest">
      <a:dk1>
        <a:srgbClr val="000000"/>
      </a:dk1>
      <a:lt1>
        <a:sysClr val="window" lastClr="FFFFFF"/>
      </a:lt1>
      <a:dk2>
        <a:srgbClr val="44C8F5"/>
      </a:dk2>
      <a:lt2>
        <a:srgbClr val="E7E6E6"/>
      </a:lt2>
      <a:accent1>
        <a:srgbClr val="EC008C"/>
      </a:accent1>
      <a:accent2>
        <a:srgbClr val="FFF200"/>
      </a:accent2>
      <a:accent3>
        <a:srgbClr val="A5A5A5"/>
      </a:accent3>
      <a:accent4>
        <a:srgbClr val="44C8F5"/>
      </a:accent4>
      <a:accent5>
        <a:srgbClr val="7B7B7B"/>
      </a:accent5>
      <a:accent6>
        <a:srgbClr val="000000"/>
      </a:accent6>
      <a:hlink>
        <a:srgbClr val="44C8F5"/>
      </a:hlink>
      <a:folHlink>
        <a:srgbClr val="44C8F5"/>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44C8F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west NL">
  <a:themeElements>
    <a:clrScheme name="Howest">
      <a:dk1>
        <a:srgbClr val="000000"/>
      </a:dk1>
      <a:lt1>
        <a:sysClr val="window" lastClr="FFFFFF"/>
      </a:lt1>
      <a:dk2>
        <a:srgbClr val="44C8F5"/>
      </a:dk2>
      <a:lt2>
        <a:srgbClr val="E7E6E6"/>
      </a:lt2>
      <a:accent1>
        <a:srgbClr val="EC008C"/>
      </a:accent1>
      <a:accent2>
        <a:srgbClr val="FFF200"/>
      </a:accent2>
      <a:accent3>
        <a:srgbClr val="A5A5A5"/>
      </a:accent3>
      <a:accent4>
        <a:srgbClr val="44C8F5"/>
      </a:accent4>
      <a:accent5>
        <a:srgbClr val="7B7B7B"/>
      </a:accent5>
      <a:accent6>
        <a:srgbClr val="000000"/>
      </a:accent6>
      <a:hlink>
        <a:srgbClr val="44C8F5"/>
      </a:hlink>
      <a:folHlink>
        <a:srgbClr val="44C8F5"/>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44C8F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C5D1770AC9494696E517EDF2BA0AA6" ma:contentTypeVersion="16" ma:contentTypeDescription="Een nieuw document maken." ma:contentTypeScope="" ma:versionID="6aa25b648a220803c50bb8b054edd8ce">
  <xsd:schema xmlns:xsd="http://www.w3.org/2001/XMLSchema" xmlns:xs="http://www.w3.org/2001/XMLSchema" xmlns:p="http://schemas.microsoft.com/office/2006/metadata/properties" xmlns:ns2="24ec6e03-f3f4-401e-9892-fc963598a535" xmlns:ns3="ae0db234-3dfa-4dab-a83b-32962002aa0d" targetNamespace="http://schemas.microsoft.com/office/2006/metadata/properties" ma:root="true" ma:fieldsID="d903affe84d9dc4130759d804d02d7ce" ns2:_="" ns3:_="">
    <xsd:import namespace="24ec6e03-f3f4-401e-9892-fc963598a535"/>
    <xsd:import namespace="ae0db234-3dfa-4dab-a83b-32962002aa0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ec6e03-f3f4-401e-9892-fc963598a5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9d9af33d-1c7e-4655-8224-df3a670842a4"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0db234-3dfa-4dab-a83b-32962002aa0d"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cb31451e-a9e3-4983-a16f-c60f10a3dafa}" ma:internalName="TaxCatchAll" ma:showField="CatchAllData" ma:web="ae0db234-3dfa-4dab-a83b-32962002aa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e0db234-3dfa-4dab-a83b-32962002aa0d">
      <UserInfo>
        <DisplayName>Le Roy Regis</DisplayName>
        <AccountId>117</AccountId>
        <AccountType/>
      </UserInfo>
      <UserInfo>
        <DisplayName>Dupon Ann</DisplayName>
        <AccountId>23</AccountId>
        <AccountType/>
      </UserInfo>
    </SharedWithUsers>
    <lcf76f155ced4ddcb4097134ff3c332f xmlns="24ec6e03-f3f4-401e-9892-fc963598a535">
      <Terms xmlns="http://schemas.microsoft.com/office/infopath/2007/PartnerControls"/>
    </lcf76f155ced4ddcb4097134ff3c332f>
    <TaxCatchAll xmlns="ae0db234-3dfa-4dab-a83b-32962002aa0d" xsi:nil="true"/>
  </documentManagement>
</p:properties>
</file>

<file path=customXml/itemProps1.xml><?xml version="1.0" encoding="utf-8"?>
<ds:datastoreItem xmlns:ds="http://schemas.openxmlformats.org/officeDocument/2006/customXml" ds:itemID="{06E82F19-E399-4D83-AE37-4C99B87682A9}">
  <ds:schemaRefs>
    <ds:schemaRef ds:uri="http://schemas.microsoft.com/sharepoint/v3/contenttype/forms"/>
  </ds:schemaRefs>
</ds:datastoreItem>
</file>

<file path=customXml/itemProps2.xml><?xml version="1.0" encoding="utf-8"?>
<ds:datastoreItem xmlns:ds="http://schemas.openxmlformats.org/officeDocument/2006/customXml" ds:itemID="{A1804C93-48A8-4B57-A628-721BC0CC58DE}">
  <ds:schemaRefs>
    <ds:schemaRef ds:uri="24ec6e03-f3f4-401e-9892-fc963598a535"/>
    <ds:schemaRef ds:uri="ae0db234-3dfa-4dab-a83b-32962002aa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46405F8-02ED-4025-9F6E-EAD16B5D0F2D}">
  <ds:schemaRefs>
    <ds:schemaRef ds:uri="24ec6e03-f3f4-401e-9892-fc963598a535"/>
    <ds:schemaRef ds:uri="ae0db234-3dfa-4dab-a83b-32962002aa0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187</TotalTime>
  <Words>1631</Words>
  <Application>Microsoft Office PowerPoint</Application>
  <PresentationFormat>Aangepast</PresentationFormat>
  <Paragraphs>224</Paragraphs>
  <Slides>21</Slides>
  <Notes>15</Notes>
  <HiddenSlides>0</HiddenSlides>
  <MMClips>1</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21</vt:i4>
      </vt:variant>
    </vt:vector>
  </HeadingPairs>
  <TitlesOfParts>
    <vt:vector size="28" baseType="lpstr">
      <vt:lpstr>Arial</vt:lpstr>
      <vt:lpstr>Arial Rounded MT Bold</vt:lpstr>
      <vt:lpstr>Calibri</vt:lpstr>
      <vt:lpstr>Calibri Light</vt:lpstr>
      <vt:lpstr>Wingdings</vt:lpstr>
      <vt:lpstr>Kantoorthema</vt:lpstr>
      <vt:lpstr>Howest NL</vt:lpstr>
      <vt:lpstr>Info session Learn to process</vt:lpstr>
      <vt:lpstr>Which Lemo skills are covered here?</vt:lpstr>
      <vt:lpstr>Steps in processing learning</vt:lpstr>
      <vt:lpstr>Is making a summary still realistic in HE?</vt:lpstr>
      <vt:lpstr>Processing learning material step by step</vt:lpstr>
      <vt:lpstr>Idea structure – titles (1/4)</vt:lpstr>
      <vt:lpstr>Idea structure – table of contents (2/4)</vt:lpstr>
      <vt:lpstr>Idea structure – introduction, conclusion (3/4)</vt:lpstr>
      <vt:lpstr>Idea structure – objectives (4/4)</vt:lpstr>
      <vt:lpstr>Idea content</vt:lpstr>
      <vt:lpstr>Processing content in detail</vt:lpstr>
      <vt:lpstr>Visualisation processed content (1/4)</vt:lpstr>
      <vt:lpstr>Visualisation processed content (2/4)</vt:lpstr>
      <vt:lpstr>Visualisation processed content (3/4)</vt:lpstr>
      <vt:lpstr>Visualisation processed content (4/4)</vt:lpstr>
      <vt:lpstr>Exercise: read carefully and diagram (1/2)</vt:lpstr>
      <vt:lpstr>Exercise: read carefully and diagram (2/2)</vt:lpstr>
      <vt:lpstr>Summing up: processing learning</vt:lpstr>
      <vt:lpstr>Step-by-step plan for processing material: summary (1/2)</vt:lpstr>
      <vt:lpstr>Step-by-step plan for processing material: summary (2/2)</vt:lpstr>
      <vt:lpstr>Want to learn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hoger onderwijs toegelicht</dc:title>
  <dc:creator>Ann Dupon</dc:creator>
  <cp:lastModifiedBy>Margot Janssens</cp:lastModifiedBy>
  <cp:revision>2</cp:revision>
  <cp:lastPrinted>2023-01-17T08:36:15Z</cp:lastPrinted>
  <dcterms:created xsi:type="dcterms:W3CDTF">2020-11-13T11:46:06Z</dcterms:created>
  <dcterms:modified xsi:type="dcterms:W3CDTF">2023-01-20T12:10:02Z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0x0101009DC5D1770AC9494696E517EDF2BA0AA6</vt:lpwstr>
  </property>
  <property fmtid="{D5CDD505-2E9C-101B-9397-08002B2CF9AE}" pid="3" name="Kernteam">
    <vt:lpwstr/>
  </property>
  <property fmtid="{D5CDD505-2E9C-101B-9397-08002B2CF9AE}" pid="4" name="MediaServiceImageTags">
    <vt:lpwstr/>
  </property>
</Properties>
</file>