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96" r:id="rId5"/>
  </p:sldMasterIdLst>
  <p:notesMasterIdLst>
    <p:notesMasterId r:id="rId27"/>
  </p:notesMasterIdLst>
  <p:handoutMasterIdLst>
    <p:handoutMasterId r:id="rId28"/>
  </p:handoutMasterIdLst>
  <p:sldIdLst>
    <p:sldId id="257" r:id="rId6"/>
    <p:sldId id="378" r:id="rId7"/>
    <p:sldId id="878" r:id="rId8"/>
    <p:sldId id="879" r:id="rId9"/>
    <p:sldId id="880" r:id="rId10"/>
    <p:sldId id="819" r:id="rId11"/>
    <p:sldId id="868" r:id="rId12"/>
    <p:sldId id="870" r:id="rId13"/>
    <p:sldId id="874" r:id="rId14"/>
    <p:sldId id="813" r:id="rId15"/>
    <p:sldId id="839" r:id="rId16"/>
    <p:sldId id="840" r:id="rId17"/>
    <p:sldId id="883" r:id="rId18"/>
    <p:sldId id="884" r:id="rId19"/>
    <p:sldId id="885" r:id="rId20"/>
    <p:sldId id="881" r:id="rId21"/>
    <p:sldId id="882" r:id="rId22"/>
    <p:sldId id="853" r:id="rId23"/>
    <p:sldId id="873" r:id="rId24"/>
    <p:sldId id="877" r:id="rId25"/>
    <p:sldId id="627" r:id="rId26"/>
  </p:sldIdLst>
  <p:sldSz cx="18288000" cy="10287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2D45061B-C21A-49B5-8435-4C9A1BA4FC7B}">
          <p14:sldIdLst>
            <p14:sldId id="257"/>
            <p14:sldId id="378"/>
            <p14:sldId id="878"/>
            <p14:sldId id="879"/>
            <p14:sldId id="880"/>
          </p14:sldIdLst>
        </p14:section>
        <p14:section name="Idee structuur" id="{F9B539F8-4EA4-4FE8-BF20-9B5A035DDF12}">
          <p14:sldIdLst>
            <p14:sldId id="819"/>
            <p14:sldId id="868"/>
            <p14:sldId id="870"/>
            <p14:sldId id="874"/>
          </p14:sldIdLst>
        </p14:section>
        <p14:section name="Idee inhoud" id="{27EB1461-5917-4A81-96C4-8DB0351BA0D8}">
          <p14:sldIdLst>
            <p14:sldId id="813"/>
          </p14:sldIdLst>
        </p14:section>
        <p14:section name="Inhoud in detail verwerken" id="{5EB6CE7B-BB3B-47C0-92E1-8D142078689E}">
          <p14:sldIdLst>
            <p14:sldId id="839"/>
          </p14:sldIdLst>
        </p14:section>
        <p14:section name="Visualisatie verwerkte inhoud" id="{93140AA5-B8AF-4CB3-9C22-0B2BAC2C6CAE}">
          <p14:sldIdLst>
            <p14:sldId id="840"/>
            <p14:sldId id="883"/>
            <p14:sldId id="884"/>
            <p14:sldId id="885"/>
          </p14:sldIdLst>
        </p14:section>
        <p14:section name="Oefening" id="{FC2D349A-9EEF-4254-83F2-A207CCF3F3C9}">
          <p14:sldIdLst>
            <p14:sldId id="881"/>
            <p14:sldId id="882"/>
          </p14:sldIdLst>
        </p14:section>
        <p14:section name="Samengevat" id="{2297D9B5-C125-4E3B-9AE3-E2BF1A27F65A}">
          <p14:sldIdLst>
            <p14:sldId id="853"/>
            <p14:sldId id="873"/>
            <p14:sldId id="877"/>
          </p14:sldIdLst>
        </p14:section>
        <p14:section name="Want to learn more?" id="{AA11485F-8C44-4CF7-BE78-4974E54765D1}">
          <p14:sldIdLst>
            <p14:sldId id="627"/>
          </p14:sldIdLst>
        </p14:section>
      </p14:sectionLst>
    </p:ext>
    <p:ext uri="{EFAFB233-063F-42B5-8137-9DF3F51BA10A}">
      <p15:sldGuideLst xmlns:p15="http://schemas.microsoft.com/office/powerpoint/2012/main">
        <p15:guide id="1" orient="horz" pos="3966" userDrawn="1">
          <p15:clr>
            <a:srgbClr val="A4A3A4"/>
          </p15:clr>
        </p15:guide>
        <p15:guide id="2" pos="57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deursen Hanne" initials="VH" lastIdx="17" clrIdx="0">
    <p:extLst>
      <p:ext uri="{19B8F6BF-5375-455C-9EA6-DF929625EA0E}">
        <p15:presenceInfo xmlns:p15="http://schemas.microsoft.com/office/powerpoint/2012/main" userId="S-1-5-21-1073944968-1166168110-134157935-31748" providerId="AD"/>
      </p:ext>
    </p:extLst>
  </p:cmAuthor>
  <p:cmAuthor id="2" name="Dupon Ann" initials="DA" lastIdx="15" clrIdx="1">
    <p:extLst>
      <p:ext uri="{19B8F6BF-5375-455C-9EA6-DF929625EA0E}">
        <p15:presenceInfo xmlns:p15="http://schemas.microsoft.com/office/powerpoint/2012/main" userId="S::Ann.Dupon@howest.be::226af8a6-1087-403b-8fcc-eb328bb4cd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008C"/>
    <a:srgbClr val="71D4F7"/>
    <a:srgbClr val="FFFFFF"/>
    <a:srgbClr val="41C6F5"/>
    <a:srgbClr val="0B99CB"/>
    <a:srgbClr val="08749A"/>
    <a:srgbClr val="043C50"/>
    <a:srgbClr val="44C8F5"/>
    <a:srgbClr val="AFABAB"/>
    <a:srgbClr val="CA48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79B43F-0587-45C1-8B47-A2708814DB6C}" v="2255" dt="2023-01-30T15:08:35.87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Stijl, licht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Stijl, gemiddeld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288" y="132"/>
      </p:cViewPr>
      <p:guideLst>
        <p:guide orient="horz" pos="3966"/>
        <p:guide pos="57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leen Grootaert" userId="9aaa52b0-826c-48cc-93d8-ae0df7cf85e7" providerId="ADAL" clId="{A579B43F-0587-45C1-8B47-A2708814DB6C}"/>
    <pc:docChg chg="undo redo custSel addSld delSld modSld sldOrd addSection delSection modSection modNotesMaster modHandout">
      <pc:chgData name="Anneleen Grootaert" userId="9aaa52b0-826c-48cc-93d8-ae0df7cf85e7" providerId="ADAL" clId="{A579B43F-0587-45C1-8B47-A2708814DB6C}" dt="2023-01-30T15:12:24.558" v="2384" actId="47"/>
      <pc:docMkLst>
        <pc:docMk/>
      </pc:docMkLst>
      <pc:sldChg chg="modSp mod modNotes">
        <pc:chgData name="Anneleen Grootaert" userId="9aaa52b0-826c-48cc-93d8-ae0df7cf85e7" providerId="ADAL" clId="{A579B43F-0587-45C1-8B47-A2708814DB6C}" dt="2023-01-17T10:39:28.499" v="2359" actId="20577"/>
        <pc:sldMkLst>
          <pc:docMk/>
          <pc:sldMk cId="4132277270" sldId="257"/>
        </pc:sldMkLst>
        <pc:spChg chg="mod">
          <ac:chgData name="Anneleen Grootaert" userId="9aaa52b0-826c-48cc-93d8-ae0df7cf85e7" providerId="ADAL" clId="{A579B43F-0587-45C1-8B47-A2708814DB6C}" dt="2023-01-17T08:26:38.084" v="37" actId="6549"/>
          <ac:spMkLst>
            <pc:docMk/>
            <pc:sldMk cId="4132277270" sldId="257"/>
            <ac:spMk id="3" creationId="{E702BBD2-F66D-4553-AC3E-2702DCBC5EB8}"/>
          </ac:spMkLst>
        </pc:spChg>
        <pc:spChg chg="mod">
          <ac:chgData name="Anneleen Grootaert" userId="9aaa52b0-826c-48cc-93d8-ae0df7cf85e7" providerId="ADAL" clId="{A579B43F-0587-45C1-8B47-A2708814DB6C}" dt="2023-01-17T10:39:28.499" v="2359" actId="20577"/>
          <ac:spMkLst>
            <pc:docMk/>
            <pc:sldMk cId="4132277270" sldId="257"/>
            <ac:spMk id="4" creationId="{6C9A04DC-6025-47FF-AE29-4C9A95E62DAF}"/>
          </ac:spMkLst>
        </pc:spChg>
      </pc:sldChg>
      <pc:sldChg chg="del modNotes">
        <pc:chgData name="Anneleen Grootaert" userId="9aaa52b0-826c-48cc-93d8-ae0df7cf85e7" providerId="ADAL" clId="{A579B43F-0587-45C1-8B47-A2708814DB6C}" dt="2023-01-17T09:53:44.861" v="1743" actId="47"/>
        <pc:sldMkLst>
          <pc:docMk/>
          <pc:sldMk cId="3808618729" sldId="264"/>
        </pc:sldMkLst>
      </pc:sldChg>
      <pc:sldChg chg="add del">
        <pc:chgData name="Anneleen Grootaert" userId="9aaa52b0-826c-48cc-93d8-ae0df7cf85e7" providerId="ADAL" clId="{A579B43F-0587-45C1-8B47-A2708814DB6C}" dt="2023-01-17T10:18:04.081" v="2157" actId="47"/>
        <pc:sldMkLst>
          <pc:docMk/>
          <pc:sldMk cId="1910075271" sldId="308"/>
        </pc:sldMkLst>
      </pc:sldChg>
      <pc:sldChg chg="modSp add mod ord modNotes modNotesTx">
        <pc:chgData name="Anneleen Grootaert" userId="9aaa52b0-826c-48cc-93d8-ae0df7cf85e7" providerId="ADAL" clId="{A579B43F-0587-45C1-8B47-A2708814DB6C}" dt="2023-01-17T09:58:53.667" v="1967" actId="6549"/>
        <pc:sldMkLst>
          <pc:docMk/>
          <pc:sldMk cId="2317807445" sldId="378"/>
        </pc:sldMkLst>
        <pc:spChg chg="mod">
          <ac:chgData name="Anneleen Grootaert" userId="9aaa52b0-826c-48cc-93d8-ae0df7cf85e7" providerId="ADAL" clId="{A579B43F-0587-45C1-8B47-A2708814DB6C}" dt="2023-01-17T09:45:09.686" v="1599" actId="1076"/>
          <ac:spMkLst>
            <pc:docMk/>
            <pc:sldMk cId="2317807445" sldId="378"/>
            <ac:spMk id="2" creationId="{B5CB77E0-9DAB-4F65-8005-AD17044548CE}"/>
          </ac:spMkLst>
        </pc:spChg>
        <pc:spChg chg="mod">
          <ac:chgData name="Anneleen Grootaert" userId="9aaa52b0-826c-48cc-93d8-ae0df7cf85e7" providerId="ADAL" clId="{A579B43F-0587-45C1-8B47-A2708814DB6C}" dt="2023-01-17T09:58:53.667" v="1967" actId="6549"/>
          <ac:spMkLst>
            <pc:docMk/>
            <pc:sldMk cId="2317807445" sldId="378"/>
            <ac:spMk id="5" creationId="{00000000-0000-0000-0000-000000000000}"/>
          </ac:spMkLst>
        </pc:spChg>
        <pc:spChg chg="mod">
          <ac:chgData name="Anneleen Grootaert" userId="9aaa52b0-826c-48cc-93d8-ae0df7cf85e7" providerId="ADAL" clId="{A579B43F-0587-45C1-8B47-A2708814DB6C}" dt="2023-01-17T09:53:13.476" v="1742" actId="20577"/>
          <ac:spMkLst>
            <pc:docMk/>
            <pc:sldMk cId="2317807445" sldId="378"/>
            <ac:spMk id="20" creationId="{69D50CD4-6370-4705-B637-C5F17D22FD08}"/>
          </ac:spMkLst>
        </pc:spChg>
      </pc:sldChg>
      <pc:sldChg chg="del modNotes">
        <pc:chgData name="Anneleen Grootaert" userId="9aaa52b0-826c-48cc-93d8-ae0df7cf85e7" providerId="ADAL" clId="{A579B43F-0587-45C1-8B47-A2708814DB6C}" dt="2023-01-17T09:47:17.351" v="1623" actId="47"/>
        <pc:sldMkLst>
          <pc:docMk/>
          <pc:sldMk cId="4287503767" sldId="406"/>
        </pc:sldMkLst>
      </pc:sldChg>
      <pc:sldChg chg="del">
        <pc:chgData name="Anneleen Grootaert" userId="9aaa52b0-826c-48cc-93d8-ae0df7cf85e7" providerId="ADAL" clId="{A579B43F-0587-45C1-8B47-A2708814DB6C}" dt="2023-01-17T09:47:28.149" v="1628" actId="47"/>
        <pc:sldMkLst>
          <pc:docMk/>
          <pc:sldMk cId="3329047210" sldId="420"/>
        </pc:sldMkLst>
      </pc:sldChg>
      <pc:sldChg chg="del modNotes">
        <pc:chgData name="Anneleen Grootaert" userId="9aaa52b0-826c-48cc-93d8-ae0df7cf85e7" providerId="ADAL" clId="{A579B43F-0587-45C1-8B47-A2708814DB6C}" dt="2023-01-17T09:47:29.309" v="1629" actId="47"/>
        <pc:sldMkLst>
          <pc:docMk/>
          <pc:sldMk cId="1071700467" sldId="425"/>
        </pc:sldMkLst>
      </pc:sldChg>
      <pc:sldChg chg="del modNotes">
        <pc:chgData name="Anneleen Grootaert" userId="9aaa52b0-826c-48cc-93d8-ae0df7cf85e7" providerId="ADAL" clId="{A579B43F-0587-45C1-8B47-A2708814DB6C}" dt="2023-01-17T09:47:19.769" v="1625" actId="47"/>
        <pc:sldMkLst>
          <pc:docMk/>
          <pc:sldMk cId="3748430764" sldId="434"/>
        </pc:sldMkLst>
      </pc:sldChg>
      <pc:sldChg chg="del">
        <pc:chgData name="Anneleen Grootaert" userId="9aaa52b0-826c-48cc-93d8-ae0df7cf85e7" providerId="ADAL" clId="{A579B43F-0587-45C1-8B47-A2708814DB6C}" dt="2023-01-17T09:47:20.941" v="1626" actId="47"/>
        <pc:sldMkLst>
          <pc:docMk/>
          <pc:sldMk cId="2249742684" sldId="436"/>
        </pc:sldMkLst>
      </pc:sldChg>
      <pc:sldChg chg="del modNotes">
        <pc:chgData name="Anneleen Grootaert" userId="9aaa52b0-826c-48cc-93d8-ae0df7cf85e7" providerId="ADAL" clId="{A579B43F-0587-45C1-8B47-A2708814DB6C}" dt="2023-01-17T09:47:21.809" v="1627" actId="47"/>
        <pc:sldMkLst>
          <pc:docMk/>
          <pc:sldMk cId="2882887000" sldId="437"/>
        </pc:sldMkLst>
      </pc:sldChg>
      <pc:sldChg chg="del">
        <pc:chgData name="Anneleen Grootaert" userId="9aaa52b0-826c-48cc-93d8-ae0df7cf85e7" providerId="ADAL" clId="{A579B43F-0587-45C1-8B47-A2708814DB6C}" dt="2023-01-17T09:47:29.916" v="1630" actId="47"/>
        <pc:sldMkLst>
          <pc:docMk/>
          <pc:sldMk cId="1570278664" sldId="438"/>
        </pc:sldMkLst>
      </pc:sldChg>
      <pc:sldChg chg="delSp modSp add del mod">
        <pc:chgData name="Anneleen Grootaert" userId="9aaa52b0-826c-48cc-93d8-ae0df7cf85e7" providerId="ADAL" clId="{A579B43F-0587-45C1-8B47-A2708814DB6C}" dt="2023-01-17T09:40:30.285" v="1480" actId="47"/>
        <pc:sldMkLst>
          <pc:docMk/>
          <pc:sldMk cId="3044866879" sldId="599"/>
        </pc:sldMkLst>
        <pc:spChg chg="mod">
          <ac:chgData name="Anneleen Grootaert" userId="9aaa52b0-826c-48cc-93d8-ae0df7cf85e7" providerId="ADAL" clId="{A579B43F-0587-45C1-8B47-A2708814DB6C}" dt="2023-01-17T09:39:55.559" v="1458" actId="20577"/>
          <ac:spMkLst>
            <pc:docMk/>
            <pc:sldMk cId="3044866879" sldId="599"/>
            <ac:spMk id="4" creationId="{00000000-0000-0000-0000-000000000000}"/>
          </ac:spMkLst>
        </pc:spChg>
        <pc:picChg chg="del">
          <ac:chgData name="Anneleen Grootaert" userId="9aaa52b0-826c-48cc-93d8-ae0df7cf85e7" providerId="ADAL" clId="{A579B43F-0587-45C1-8B47-A2708814DB6C}" dt="2023-01-17T09:39:47.984" v="1451" actId="478"/>
          <ac:picMkLst>
            <pc:docMk/>
            <pc:sldMk cId="3044866879" sldId="599"/>
            <ac:picMk id="6" creationId="{76516585-9516-D642-91D6-746950DBA720}"/>
          </ac:picMkLst>
        </pc:picChg>
      </pc:sldChg>
      <pc:sldChg chg="add del modNotes">
        <pc:chgData name="Anneleen Grootaert" userId="9aaa52b0-826c-48cc-93d8-ae0df7cf85e7" providerId="ADAL" clId="{A579B43F-0587-45C1-8B47-A2708814DB6C}" dt="2023-01-17T09:46:44.849" v="1616" actId="47"/>
        <pc:sldMkLst>
          <pc:docMk/>
          <pc:sldMk cId="44717725" sldId="601"/>
        </pc:sldMkLst>
      </pc:sldChg>
      <pc:sldChg chg="add del modNotes">
        <pc:chgData name="Anneleen Grootaert" userId="9aaa52b0-826c-48cc-93d8-ae0df7cf85e7" providerId="ADAL" clId="{A579B43F-0587-45C1-8B47-A2708814DB6C}" dt="2023-01-17T09:46:43.183" v="1615" actId="47"/>
        <pc:sldMkLst>
          <pc:docMk/>
          <pc:sldMk cId="2894913538" sldId="607"/>
        </pc:sldMkLst>
      </pc:sldChg>
      <pc:sldChg chg="add del modNotes">
        <pc:chgData name="Anneleen Grootaert" userId="9aaa52b0-826c-48cc-93d8-ae0df7cf85e7" providerId="ADAL" clId="{A579B43F-0587-45C1-8B47-A2708814DB6C}" dt="2023-01-17T09:46:52.667" v="1618" actId="47"/>
        <pc:sldMkLst>
          <pc:docMk/>
          <pc:sldMk cId="3085890724" sldId="608"/>
        </pc:sldMkLst>
      </pc:sldChg>
      <pc:sldChg chg="add del modNotes">
        <pc:chgData name="Anneleen Grootaert" userId="9aaa52b0-826c-48cc-93d8-ae0df7cf85e7" providerId="ADAL" clId="{A579B43F-0587-45C1-8B47-A2708814DB6C}" dt="2023-01-17T09:46:53.302" v="1619" actId="47"/>
        <pc:sldMkLst>
          <pc:docMk/>
          <pc:sldMk cId="2802143502" sldId="609"/>
        </pc:sldMkLst>
      </pc:sldChg>
      <pc:sldChg chg="delSp modSp add del mod">
        <pc:chgData name="Anneleen Grootaert" userId="9aaa52b0-826c-48cc-93d8-ae0df7cf85e7" providerId="ADAL" clId="{A579B43F-0587-45C1-8B47-A2708814DB6C}" dt="2023-01-17T10:06:23.453" v="2013" actId="47"/>
        <pc:sldMkLst>
          <pc:docMk/>
          <pc:sldMk cId="1103775109" sldId="624"/>
        </pc:sldMkLst>
        <pc:spChg chg="mod">
          <ac:chgData name="Anneleen Grootaert" userId="9aaa52b0-826c-48cc-93d8-ae0df7cf85e7" providerId="ADAL" clId="{A579B43F-0587-45C1-8B47-A2708814DB6C}" dt="2023-01-17T09:38:38.437" v="1445" actId="6549"/>
          <ac:spMkLst>
            <pc:docMk/>
            <pc:sldMk cId="1103775109" sldId="624"/>
            <ac:spMk id="7" creationId="{E8A5FD85-AFC0-5548-ABD0-6FD1E03A2FCB}"/>
          </ac:spMkLst>
        </pc:spChg>
        <pc:spChg chg="mod">
          <ac:chgData name="Anneleen Grootaert" userId="9aaa52b0-826c-48cc-93d8-ae0df7cf85e7" providerId="ADAL" clId="{A579B43F-0587-45C1-8B47-A2708814DB6C}" dt="2023-01-17T09:44:00.029" v="1564" actId="404"/>
          <ac:spMkLst>
            <pc:docMk/>
            <pc:sldMk cId="1103775109" sldId="624"/>
            <ac:spMk id="10" creationId="{956FC7F6-826D-4437-B417-5BD1EFBAE263}"/>
          </ac:spMkLst>
        </pc:spChg>
        <pc:picChg chg="del">
          <ac:chgData name="Anneleen Grootaert" userId="9aaa52b0-826c-48cc-93d8-ae0df7cf85e7" providerId="ADAL" clId="{A579B43F-0587-45C1-8B47-A2708814DB6C}" dt="2023-01-17T09:38:35.359" v="1444" actId="478"/>
          <ac:picMkLst>
            <pc:docMk/>
            <pc:sldMk cId="1103775109" sldId="624"/>
            <ac:picMk id="6" creationId="{EDF64C19-B121-DB46-87DF-3E11F41D5456}"/>
          </ac:picMkLst>
        </pc:picChg>
      </pc:sldChg>
      <pc:sldChg chg="modSp mod modNotes">
        <pc:chgData name="Anneleen Grootaert" userId="9aaa52b0-826c-48cc-93d8-ae0df7cf85e7" providerId="ADAL" clId="{A579B43F-0587-45C1-8B47-A2708814DB6C}" dt="2023-01-17T10:31:38.824" v="2325" actId="1076"/>
        <pc:sldMkLst>
          <pc:docMk/>
          <pc:sldMk cId="4092832295" sldId="627"/>
        </pc:sldMkLst>
        <pc:spChg chg="mod">
          <ac:chgData name="Anneleen Grootaert" userId="9aaa52b0-826c-48cc-93d8-ae0df7cf85e7" providerId="ADAL" clId="{A579B43F-0587-45C1-8B47-A2708814DB6C}" dt="2023-01-17T10:31:34.124" v="2324" actId="20577"/>
          <ac:spMkLst>
            <pc:docMk/>
            <pc:sldMk cId="4092832295" sldId="627"/>
            <ac:spMk id="2" creationId="{0D816599-8406-4932-8B3F-44D9700B0E61}"/>
          </ac:spMkLst>
        </pc:spChg>
        <pc:spChg chg="mod">
          <ac:chgData name="Anneleen Grootaert" userId="9aaa52b0-826c-48cc-93d8-ae0df7cf85e7" providerId="ADAL" clId="{A579B43F-0587-45C1-8B47-A2708814DB6C}" dt="2023-01-17T10:13:15.713" v="2100" actId="20577"/>
          <ac:spMkLst>
            <pc:docMk/>
            <pc:sldMk cId="4092832295" sldId="627"/>
            <ac:spMk id="4" creationId="{5EE8456E-0CA8-4051-9F93-0BBAF6BC0A2F}"/>
          </ac:spMkLst>
        </pc:spChg>
        <pc:picChg chg="mod">
          <ac:chgData name="Anneleen Grootaert" userId="9aaa52b0-826c-48cc-93d8-ae0df7cf85e7" providerId="ADAL" clId="{A579B43F-0587-45C1-8B47-A2708814DB6C}" dt="2023-01-17T10:31:38.824" v="2325" actId="1076"/>
          <ac:picMkLst>
            <pc:docMk/>
            <pc:sldMk cId="4092832295" sldId="627"/>
            <ac:picMk id="6" creationId="{350477A8-3728-4C99-AE7D-FE1A45C6D3E4}"/>
          </ac:picMkLst>
        </pc:picChg>
      </pc:sldChg>
      <pc:sldChg chg="add del modNotes">
        <pc:chgData name="Anneleen Grootaert" userId="9aaa52b0-826c-48cc-93d8-ae0df7cf85e7" providerId="ADAL" clId="{A579B43F-0587-45C1-8B47-A2708814DB6C}" dt="2023-01-17T08:54:09.351" v="149" actId="47"/>
        <pc:sldMkLst>
          <pc:docMk/>
          <pc:sldMk cId="1582364547" sldId="637"/>
        </pc:sldMkLst>
      </pc:sldChg>
      <pc:sldChg chg="add del modNotes">
        <pc:chgData name="Anneleen Grootaert" userId="9aaa52b0-826c-48cc-93d8-ae0df7cf85e7" providerId="ADAL" clId="{A579B43F-0587-45C1-8B47-A2708814DB6C}" dt="2023-01-17T08:54:10.173" v="150" actId="47"/>
        <pc:sldMkLst>
          <pc:docMk/>
          <pc:sldMk cId="90904253" sldId="640"/>
        </pc:sldMkLst>
      </pc:sldChg>
      <pc:sldChg chg="add del modNotes">
        <pc:chgData name="Anneleen Grootaert" userId="9aaa52b0-826c-48cc-93d8-ae0df7cf85e7" providerId="ADAL" clId="{A579B43F-0587-45C1-8B47-A2708814DB6C}" dt="2023-01-17T08:54:18.443" v="156" actId="47"/>
        <pc:sldMkLst>
          <pc:docMk/>
          <pc:sldMk cId="2089562016" sldId="645"/>
        </pc:sldMkLst>
      </pc:sldChg>
      <pc:sldChg chg="del modNotes">
        <pc:chgData name="Anneleen Grootaert" userId="9aaa52b0-826c-48cc-93d8-ae0df7cf85e7" providerId="ADAL" clId="{A579B43F-0587-45C1-8B47-A2708814DB6C}" dt="2023-01-17T10:32:02.155" v="2326" actId="47"/>
        <pc:sldMkLst>
          <pc:docMk/>
          <pc:sldMk cId="1265854809" sldId="791"/>
        </pc:sldMkLst>
      </pc:sldChg>
      <pc:sldChg chg="modSp add del mod ord modNotes">
        <pc:chgData name="Anneleen Grootaert" userId="9aaa52b0-826c-48cc-93d8-ae0df7cf85e7" providerId="ADAL" clId="{A579B43F-0587-45C1-8B47-A2708814DB6C}" dt="2023-01-17T09:59:00.438" v="1968" actId="47"/>
        <pc:sldMkLst>
          <pc:docMk/>
          <pc:sldMk cId="3947729813" sldId="797"/>
        </pc:sldMkLst>
        <pc:spChg chg="mod">
          <ac:chgData name="Anneleen Grootaert" userId="9aaa52b0-826c-48cc-93d8-ae0df7cf85e7" providerId="ADAL" clId="{A579B43F-0587-45C1-8B47-A2708814DB6C}" dt="2023-01-17T08:56:47.609" v="325" actId="6549"/>
          <ac:spMkLst>
            <pc:docMk/>
            <pc:sldMk cId="3947729813" sldId="797"/>
            <ac:spMk id="3" creationId="{00000000-0000-0000-0000-000000000000}"/>
          </ac:spMkLst>
        </pc:spChg>
        <pc:spChg chg="mod">
          <ac:chgData name="Anneleen Grootaert" userId="9aaa52b0-826c-48cc-93d8-ae0df7cf85e7" providerId="ADAL" clId="{A579B43F-0587-45C1-8B47-A2708814DB6C}" dt="2023-01-17T09:45:18.311" v="1600" actId="404"/>
          <ac:spMkLst>
            <pc:docMk/>
            <pc:sldMk cId="3947729813" sldId="797"/>
            <ac:spMk id="8" creationId="{A4EA7BA9-6676-43E2-8D32-7BE410264E29}"/>
          </ac:spMkLst>
        </pc:spChg>
      </pc:sldChg>
      <pc:sldChg chg="modSp add del mod ord modNotes">
        <pc:chgData name="Anneleen Grootaert" userId="9aaa52b0-826c-48cc-93d8-ae0df7cf85e7" providerId="ADAL" clId="{A579B43F-0587-45C1-8B47-A2708814DB6C}" dt="2023-01-17T10:00:21.584" v="1979" actId="47"/>
        <pc:sldMkLst>
          <pc:docMk/>
          <pc:sldMk cId="311999834" sldId="799"/>
        </pc:sldMkLst>
        <pc:spChg chg="mod">
          <ac:chgData name="Anneleen Grootaert" userId="9aaa52b0-826c-48cc-93d8-ae0df7cf85e7" providerId="ADAL" clId="{A579B43F-0587-45C1-8B47-A2708814DB6C}" dt="2023-01-17T08:58:52.233" v="422" actId="1076"/>
          <ac:spMkLst>
            <pc:docMk/>
            <pc:sldMk cId="311999834" sldId="799"/>
            <ac:spMk id="3" creationId="{00000000-0000-0000-0000-000000000000}"/>
          </ac:spMkLst>
        </pc:spChg>
        <pc:spChg chg="mod">
          <ac:chgData name="Anneleen Grootaert" userId="9aaa52b0-826c-48cc-93d8-ae0df7cf85e7" providerId="ADAL" clId="{A579B43F-0587-45C1-8B47-A2708814DB6C}" dt="2023-01-17T09:45:22.297" v="1601" actId="404"/>
          <ac:spMkLst>
            <pc:docMk/>
            <pc:sldMk cId="311999834" sldId="799"/>
            <ac:spMk id="8" creationId="{A4EA7BA9-6676-43E2-8D32-7BE410264E29}"/>
          </ac:spMkLst>
        </pc:spChg>
      </pc:sldChg>
      <pc:sldChg chg="modSp add del mod modNotes">
        <pc:chgData name="Anneleen Grootaert" userId="9aaa52b0-826c-48cc-93d8-ae0df7cf85e7" providerId="ADAL" clId="{A579B43F-0587-45C1-8B47-A2708814DB6C}" dt="2023-01-17T09:23:44.147" v="1381" actId="47"/>
        <pc:sldMkLst>
          <pc:docMk/>
          <pc:sldMk cId="4128493765" sldId="800"/>
        </pc:sldMkLst>
        <pc:spChg chg="mod">
          <ac:chgData name="Anneleen Grootaert" userId="9aaa52b0-826c-48cc-93d8-ae0df7cf85e7" providerId="ADAL" clId="{A579B43F-0587-45C1-8B47-A2708814DB6C}" dt="2023-01-17T09:23:19.700" v="1379" actId="6549"/>
          <ac:spMkLst>
            <pc:docMk/>
            <pc:sldMk cId="4128493765" sldId="800"/>
            <ac:spMk id="3" creationId="{00000000-0000-0000-0000-000000000000}"/>
          </ac:spMkLst>
        </pc:spChg>
        <pc:spChg chg="mod">
          <ac:chgData name="Anneleen Grootaert" userId="9aaa52b0-826c-48cc-93d8-ae0df7cf85e7" providerId="ADAL" clId="{A579B43F-0587-45C1-8B47-A2708814DB6C}" dt="2023-01-17T09:22:05.536" v="1377" actId="20577"/>
          <ac:spMkLst>
            <pc:docMk/>
            <pc:sldMk cId="4128493765" sldId="800"/>
            <ac:spMk id="8" creationId="{A4EA7BA9-6676-43E2-8D32-7BE410264E29}"/>
          </ac:spMkLst>
        </pc:spChg>
      </pc:sldChg>
      <pc:sldChg chg="del modNotes">
        <pc:chgData name="Anneleen Grootaert" userId="9aaa52b0-826c-48cc-93d8-ae0df7cf85e7" providerId="ADAL" clId="{A579B43F-0587-45C1-8B47-A2708814DB6C}" dt="2023-01-17T09:46:55.817" v="1620" actId="47"/>
        <pc:sldMkLst>
          <pc:docMk/>
          <pc:sldMk cId="1634214331" sldId="804"/>
        </pc:sldMkLst>
      </pc:sldChg>
      <pc:sldChg chg="addSp modSp add del mod chgLayout modNotes modNotesTx">
        <pc:chgData name="Anneleen Grootaert" userId="9aaa52b0-826c-48cc-93d8-ae0df7cf85e7" providerId="ADAL" clId="{A579B43F-0587-45C1-8B47-A2708814DB6C}" dt="2023-01-17T10:15:40.894" v="2111" actId="688"/>
        <pc:sldMkLst>
          <pc:docMk/>
          <pc:sldMk cId="181634869" sldId="813"/>
        </pc:sldMkLst>
        <pc:spChg chg="mod ord">
          <ac:chgData name="Anneleen Grootaert" userId="9aaa52b0-826c-48cc-93d8-ae0df7cf85e7" providerId="ADAL" clId="{A579B43F-0587-45C1-8B47-A2708814DB6C}" dt="2023-01-17T10:14:41.474" v="2102" actId="20577"/>
          <ac:spMkLst>
            <pc:docMk/>
            <pc:sldMk cId="181634869" sldId="813"/>
            <ac:spMk id="2" creationId="{3395220C-8ECA-4ABF-9404-64E385538EDC}"/>
          </ac:spMkLst>
        </pc:spChg>
        <pc:spChg chg="mod ord">
          <ac:chgData name="Anneleen Grootaert" userId="9aaa52b0-826c-48cc-93d8-ae0df7cf85e7" providerId="ADAL" clId="{A579B43F-0587-45C1-8B47-A2708814DB6C}" dt="2023-01-17T09:10:56.765" v="971" actId="700"/>
          <ac:spMkLst>
            <pc:docMk/>
            <pc:sldMk cId="181634869" sldId="813"/>
            <ac:spMk id="3" creationId="{893B631F-B121-4A33-BD34-4878E5B45C93}"/>
          </ac:spMkLst>
        </pc:spChg>
        <pc:spChg chg="mod ord">
          <ac:chgData name="Anneleen Grootaert" userId="9aaa52b0-826c-48cc-93d8-ae0df7cf85e7" providerId="ADAL" clId="{A579B43F-0587-45C1-8B47-A2708814DB6C}" dt="2023-01-17T09:10:56.765" v="971" actId="700"/>
          <ac:spMkLst>
            <pc:docMk/>
            <pc:sldMk cId="181634869" sldId="813"/>
            <ac:spMk id="4" creationId="{B9C130E8-0CCC-4F1B-8935-7F21C7E1EE5F}"/>
          </ac:spMkLst>
        </pc:spChg>
        <pc:spChg chg="mod ord">
          <ac:chgData name="Anneleen Grootaert" userId="9aaa52b0-826c-48cc-93d8-ae0df7cf85e7" providerId="ADAL" clId="{A579B43F-0587-45C1-8B47-A2708814DB6C}" dt="2023-01-17T09:10:56.765" v="971" actId="700"/>
          <ac:spMkLst>
            <pc:docMk/>
            <pc:sldMk cId="181634869" sldId="813"/>
            <ac:spMk id="5" creationId="{564874DE-E49C-4F1A-89B2-3FAA10508D58}"/>
          </ac:spMkLst>
        </pc:spChg>
        <pc:picChg chg="mod">
          <ac:chgData name="Anneleen Grootaert" userId="9aaa52b0-826c-48cc-93d8-ae0df7cf85e7" providerId="ADAL" clId="{A579B43F-0587-45C1-8B47-A2708814DB6C}" dt="2023-01-17T09:11:37.861" v="987" actId="1076"/>
          <ac:picMkLst>
            <pc:docMk/>
            <pc:sldMk cId="181634869" sldId="813"/>
            <ac:picMk id="7" creationId="{E36B940B-A945-EEC2-F310-F71F4047B762}"/>
          </ac:picMkLst>
        </pc:picChg>
        <pc:picChg chg="add mod">
          <ac:chgData name="Anneleen Grootaert" userId="9aaa52b0-826c-48cc-93d8-ae0df7cf85e7" providerId="ADAL" clId="{A579B43F-0587-45C1-8B47-A2708814DB6C}" dt="2023-01-17T10:15:40.894" v="2111" actId="688"/>
          <ac:picMkLst>
            <pc:docMk/>
            <pc:sldMk cId="181634869" sldId="813"/>
            <ac:picMk id="8" creationId="{357A41F5-4BE8-9B6E-1CB5-1195501BA0E1}"/>
          </ac:picMkLst>
        </pc:picChg>
      </pc:sldChg>
      <pc:sldChg chg="del modNotes">
        <pc:chgData name="Anneleen Grootaert" userId="9aaa52b0-826c-48cc-93d8-ae0df7cf85e7" providerId="ADAL" clId="{A579B43F-0587-45C1-8B47-A2708814DB6C}" dt="2023-01-17T09:47:49.764" v="1635" actId="47"/>
        <pc:sldMkLst>
          <pc:docMk/>
          <pc:sldMk cId="108575141" sldId="815"/>
        </pc:sldMkLst>
      </pc:sldChg>
      <pc:sldChg chg="modSp add del mod modNotes">
        <pc:chgData name="Anneleen Grootaert" userId="9aaa52b0-826c-48cc-93d8-ae0df7cf85e7" providerId="ADAL" clId="{A579B43F-0587-45C1-8B47-A2708814DB6C}" dt="2023-01-17T09:45:28.671" v="1604" actId="6549"/>
        <pc:sldMkLst>
          <pc:docMk/>
          <pc:sldMk cId="2526593241" sldId="819"/>
        </pc:sldMkLst>
        <pc:spChg chg="mod">
          <ac:chgData name="Anneleen Grootaert" userId="9aaa52b0-826c-48cc-93d8-ae0df7cf85e7" providerId="ADAL" clId="{A579B43F-0587-45C1-8B47-A2708814DB6C}" dt="2023-01-17T09:45:28.671" v="1604" actId="6549"/>
          <ac:spMkLst>
            <pc:docMk/>
            <pc:sldMk cId="2526593241" sldId="819"/>
            <ac:spMk id="4" creationId="{B9C130E8-0CCC-4F1B-8935-7F21C7E1EE5F}"/>
          </ac:spMkLst>
        </pc:spChg>
      </pc:sldChg>
      <pc:sldChg chg="del modNotes">
        <pc:chgData name="Anneleen Grootaert" userId="9aaa52b0-826c-48cc-93d8-ae0df7cf85e7" providerId="ADAL" clId="{A579B43F-0587-45C1-8B47-A2708814DB6C}" dt="2023-01-17T09:46:59.912" v="1621" actId="47"/>
        <pc:sldMkLst>
          <pc:docMk/>
          <pc:sldMk cId="2865673785" sldId="823"/>
        </pc:sldMkLst>
      </pc:sldChg>
      <pc:sldChg chg="del modNotes">
        <pc:chgData name="Anneleen Grootaert" userId="9aaa52b0-826c-48cc-93d8-ae0df7cf85e7" providerId="ADAL" clId="{A579B43F-0587-45C1-8B47-A2708814DB6C}" dt="2023-01-17T09:47:30.517" v="1631" actId="47"/>
        <pc:sldMkLst>
          <pc:docMk/>
          <pc:sldMk cId="3110886793" sldId="825"/>
        </pc:sldMkLst>
      </pc:sldChg>
      <pc:sldChg chg="del modNotes">
        <pc:chgData name="Anneleen Grootaert" userId="9aaa52b0-826c-48cc-93d8-ae0df7cf85e7" providerId="ADAL" clId="{A579B43F-0587-45C1-8B47-A2708814DB6C}" dt="2023-01-17T09:47:06.902" v="1622" actId="47"/>
        <pc:sldMkLst>
          <pc:docMk/>
          <pc:sldMk cId="1119657932" sldId="827"/>
        </pc:sldMkLst>
      </pc:sldChg>
      <pc:sldChg chg="del modNotes">
        <pc:chgData name="Anneleen Grootaert" userId="9aaa52b0-826c-48cc-93d8-ae0df7cf85e7" providerId="ADAL" clId="{A579B43F-0587-45C1-8B47-A2708814DB6C}" dt="2023-01-17T09:47:49.072" v="1634" actId="47"/>
        <pc:sldMkLst>
          <pc:docMk/>
          <pc:sldMk cId="4056151211" sldId="828"/>
        </pc:sldMkLst>
      </pc:sldChg>
      <pc:sldChg chg="addSp modSp add del mod modNotes modNotesTx">
        <pc:chgData name="Anneleen Grootaert" userId="9aaa52b0-826c-48cc-93d8-ae0df7cf85e7" providerId="ADAL" clId="{A579B43F-0587-45C1-8B47-A2708814DB6C}" dt="2023-01-17T10:17:17.861" v="2155" actId="14100"/>
        <pc:sldMkLst>
          <pc:docMk/>
          <pc:sldMk cId="2232281431" sldId="839"/>
        </pc:sldMkLst>
        <pc:spChg chg="mod">
          <ac:chgData name="Anneleen Grootaert" userId="9aaa52b0-826c-48cc-93d8-ae0df7cf85e7" providerId="ADAL" clId="{A579B43F-0587-45C1-8B47-A2708814DB6C}" dt="2023-01-17T10:15:56.906" v="2143" actId="5793"/>
          <ac:spMkLst>
            <pc:docMk/>
            <pc:sldMk cId="2232281431" sldId="839"/>
            <ac:spMk id="2" creationId="{3395220C-8ECA-4ABF-9404-64E385538EDC}"/>
          </ac:spMkLst>
        </pc:spChg>
        <pc:spChg chg="mod">
          <ac:chgData name="Anneleen Grootaert" userId="9aaa52b0-826c-48cc-93d8-ae0df7cf85e7" providerId="ADAL" clId="{A579B43F-0587-45C1-8B47-A2708814DB6C}" dt="2023-01-17T10:05:00.744" v="2001" actId="1076"/>
          <ac:spMkLst>
            <pc:docMk/>
            <pc:sldMk cId="2232281431" sldId="839"/>
            <ac:spMk id="4" creationId="{B9C130E8-0CCC-4F1B-8935-7F21C7E1EE5F}"/>
          </ac:spMkLst>
        </pc:spChg>
        <pc:picChg chg="add mod ord">
          <ac:chgData name="Anneleen Grootaert" userId="9aaa52b0-826c-48cc-93d8-ae0df7cf85e7" providerId="ADAL" clId="{A579B43F-0587-45C1-8B47-A2708814DB6C}" dt="2023-01-17T10:17:17.861" v="2155" actId="14100"/>
          <ac:picMkLst>
            <pc:docMk/>
            <pc:sldMk cId="2232281431" sldId="839"/>
            <ac:picMk id="6" creationId="{CEE3209C-609E-9AAD-05D3-827476A107D6}"/>
          </ac:picMkLst>
        </pc:picChg>
      </pc:sldChg>
      <pc:sldChg chg="modSp add del mod modNotes">
        <pc:chgData name="Anneleen Grootaert" userId="9aaa52b0-826c-48cc-93d8-ae0df7cf85e7" providerId="ADAL" clId="{A579B43F-0587-45C1-8B47-A2708814DB6C}" dt="2023-01-17T10:18:47.117" v="2171" actId="20577"/>
        <pc:sldMkLst>
          <pc:docMk/>
          <pc:sldMk cId="2648062404" sldId="840"/>
        </pc:sldMkLst>
        <pc:spChg chg="mod">
          <ac:chgData name="Anneleen Grootaert" userId="9aaa52b0-826c-48cc-93d8-ae0df7cf85e7" providerId="ADAL" clId="{A579B43F-0587-45C1-8B47-A2708814DB6C}" dt="2023-01-17T10:18:47.117" v="2171" actId="20577"/>
          <ac:spMkLst>
            <pc:docMk/>
            <pc:sldMk cId="2648062404" sldId="840"/>
            <ac:spMk id="4" creationId="{B9C130E8-0CCC-4F1B-8935-7F21C7E1EE5F}"/>
          </ac:spMkLst>
        </pc:spChg>
      </pc:sldChg>
      <pc:sldChg chg="add del modNotes">
        <pc:chgData name="Anneleen Grootaert" userId="9aaa52b0-826c-48cc-93d8-ae0df7cf85e7" providerId="ADAL" clId="{A579B43F-0587-45C1-8B47-A2708814DB6C}" dt="2023-01-17T09:42:12.489" v="1498" actId="47"/>
        <pc:sldMkLst>
          <pc:docMk/>
          <pc:sldMk cId="3674818951" sldId="841"/>
        </pc:sldMkLst>
      </pc:sldChg>
      <pc:sldChg chg="del modNotes">
        <pc:chgData name="Anneleen Grootaert" userId="9aaa52b0-826c-48cc-93d8-ae0df7cf85e7" providerId="ADAL" clId="{A579B43F-0587-45C1-8B47-A2708814DB6C}" dt="2023-01-17T09:47:18.877" v="1624" actId="47"/>
        <pc:sldMkLst>
          <pc:docMk/>
          <pc:sldMk cId="2113123326" sldId="842"/>
        </pc:sldMkLst>
      </pc:sldChg>
      <pc:sldChg chg="del modNotes">
        <pc:chgData name="Anneleen Grootaert" userId="9aaa52b0-826c-48cc-93d8-ae0df7cf85e7" providerId="ADAL" clId="{A579B43F-0587-45C1-8B47-A2708814DB6C}" dt="2023-01-17T09:47:32.170" v="1633" actId="47"/>
        <pc:sldMkLst>
          <pc:docMk/>
          <pc:sldMk cId="1311335934" sldId="847"/>
        </pc:sldMkLst>
      </pc:sldChg>
      <pc:sldChg chg="modSp del mod modNotes modNotesTx">
        <pc:chgData name="Anneleen Grootaert" userId="9aaa52b0-826c-48cc-93d8-ae0df7cf85e7" providerId="ADAL" clId="{A579B43F-0587-45C1-8B47-A2708814DB6C}" dt="2023-01-17T09:56:13.561" v="1947" actId="47"/>
        <pc:sldMkLst>
          <pc:docMk/>
          <pc:sldMk cId="3155512951" sldId="849"/>
        </pc:sldMkLst>
        <pc:spChg chg="mod">
          <ac:chgData name="Anneleen Grootaert" userId="9aaa52b0-826c-48cc-93d8-ae0df7cf85e7" providerId="ADAL" clId="{A579B43F-0587-45C1-8B47-A2708814DB6C}" dt="2023-01-17T08:52:26.707" v="146" actId="13926"/>
          <ac:spMkLst>
            <pc:docMk/>
            <pc:sldMk cId="3155512951" sldId="849"/>
            <ac:spMk id="4" creationId="{AD4F6634-C733-13BE-6D6B-01CB5D7EB42F}"/>
          </ac:spMkLst>
        </pc:spChg>
      </pc:sldChg>
      <pc:sldChg chg="add del modNotes">
        <pc:chgData name="Anneleen Grootaert" userId="9aaa52b0-826c-48cc-93d8-ae0df7cf85e7" providerId="ADAL" clId="{A579B43F-0587-45C1-8B47-A2708814DB6C}" dt="2023-01-17T08:54:26.455" v="159" actId="47"/>
        <pc:sldMkLst>
          <pc:docMk/>
          <pc:sldMk cId="205280462" sldId="850"/>
        </pc:sldMkLst>
      </pc:sldChg>
      <pc:sldChg chg="add del modNotes">
        <pc:chgData name="Anneleen Grootaert" userId="9aaa52b0-826c-48cc-93d8-ae0df7cf85e7" providerId="ADAL" clId="{A579B43F-0587-45C1-8B47-A2708814DB6C}" dt="2023-01-17T09:46:31.728" v="1614" actId="47"/>
        <pc:sldMkLst>
          <pc:docMk/>
          <pc:sldMk cId="1470217629" sldId="852"/>
        </pc:sldMkLst>
      </pc:sldChg>
      <pc:sldChg chg="modSp add del mod ord modNotesTx">
        <pc:chgData name="Anneleen Grootaert" userId="9aaa52b0-826c-48cc-93d8-ae0df7cf85e7" providerId="ADAL" clId="{A579B43F-0587-45C1-8B47-A2708814DB6C}" dt="2023-01-17T10:10:01.878" v="2034" actId="6549"/>
        <pc:sldMkLst>
          <pc:docMk/>
          <pc:sldMk cId="3115817957" sldId="853"/>
        </pc:sldMkLst>
        <pc:spChg chg="mod">
          <ac:chgData name="Anneleen Grootaert" userId="9aaa52b0-826c-48cc-93d8-ae0df7cf85e7" providerId="ADAL" clId="{A579B43F-0587-45C1-8B47-A2708814DB6C}" dt="2023-01-17T09:46:08.636" v="1612" actId="404"/>
          <ac:spMkLst>
            <pc:docMk/>
            <pc:sldMk cId="3115817957" sldId="853"/>
            <ac:spMk id="3" creationId="{9D499BA7-C963-CF4E-5241-C925BCC01503}"/>
          </ac:spMkLst>
        </pc:spChg>
      </pc:sldChg>
      <pc:sldChg chg="del">
        <pc:chgData name="Anneleen Grootaert" userId="9aaa52b0-826c-48cc-93d8-ae0df7cf85e7" providerId="ADAL" clId="{A579B43F-0587-45C1-8B47-A2708814DB6C}" dt="2023-01-17T08:25:57.028" v="6" actId="47"/>
        <pc:sldMkLst>
          <pc:docMk/>
          <pc:sldMk cId="1291952331" sldId="854"/>
        </pc:sldMkLst>
      </pc:sldChg>
      <pc:sldChg chg="del">
        <pc:chgData name="Anneleen Grootaert" userId="9aaa52b0-826c-48cc-93d8-ae0df7cf85e7" providerId="ADAL" clId="{A579B43F-0587-45C1-8B47-A2708814DB6C}" dt="2023-01-17T08:25:15.066" v="5" actId="47"/>
        <pc:sldMkLst>
          <pc:docMk/>
          <pc:sldMk cId="190222702" sldId="855"/>
        </pc:sldMkLst>
      </pc:sldChg>
      <pc:sldChg chg="del">
        <pc:chgData name="Anneleen Grootaert" userId="9aaa52b0-826c-48cc-93d8-ae0df7cf85e7" providerId="ADAL" clId="{A579B43F-0587-45C1-8B47-A2708814DB6C}" dt="2023-01-17T08:25:58.554" v="7" actId="47"/>
        <pc:sldMkLst>
          <pc:docMk/>
          <pc:sldMk cId="952337494" sldId="856"/>
        </pc:sldMkLst>
      </pc:sldChg>
      <pc:sldChg chg="del">
        <pc:chgData name="Anneleen Grootaert" userId="9aaa52b0-826c-48cc-93d8-ae0df7cf85e7" providerId="ADAL" clId="{A579B43F-0587-45C1-8B47-A2708814DB6C}" dt="2023-01-17T08:25:59.837" v="8" actId="47"/>
        <pc:sldMkLst>
          <pc:docMk/>
          <pc:sldMk cId="1683400695" sldId="857"/>
        </pc:sldMkLst>
      </pc:sldChg>
      <pc:sldChg chg="del modNotes">
        <pc:chgData name="Anneleen Grootaert" userId="9aaa52b0-826c-48cc-93d8-ae0df7cf85e7" providerId="ADAL" clId="{A579B43F-0587-45C1-8B47-A2708814DB6C}" dt="2023-01-17T09:47:52.951" v="1636" actId="47"/>
        <pc:sldMkLst>
          <pc:docMk/>
          <pc:sldMk cId="720140028" sldId="858"/>
        </pc:sldMkLst>
      </pc:sldChg>
      <pc:sldChg chg="del">
        <pc:chgData name="Anneleen Grootaert" userId="9aaa52b0-826c-48cc-93d8-ae0df7cf85e7" providerId="ADAL" clId="{A579B43F-0587-45C1-8B47-A2708814DB6C}" dt="2023-01-17T09:47:59.915" v="1637" actId="47"/>
        <pc:sldMkLst>
          <pc:docMk/>
          <pc:sldMk cId="2898165583" sldId="859"/>
        </pc:sldMkLst>
      </pc:sldChg>
      <pc:sldChg chg="add del modNotes">
        <pc:chgData name="Anneleen Grootaert" userId="9aaa52b0-826c-48cc-93d8-ae0df7cf85e7" providerId="ADAL" clId="{A579B43F-0587-45C1-8B47-A2708814DB6C}" dt="2023-01-17T08:54:10.649" v="151" actId="47"/>
        <pc:sldMkLst>
          <pc:docMk/>
          <pc:sldMk cId="1265576222" sldId="860"/>
        </pc:sldMkLst>
      </pc:sldChg>
      <pc:sldChg chg="add del modNotes">
        <pc:chgData name="Anneleen Grootaert" userId="9aaa52b0-826c-48cc-93d8-ae0df7cf85e7" providerId="ADAL" clId="{A579B43F-0587-45C1-8B47-A2708814DB6C}" dt="2023-01-17T08:54:11.105" v="152" actId="47"/>
        <pc:sldMkLst>
          <pc:docMk/>
          <pc:sldMk cId="3431167954" sldId="861"/>
        </pc:sldMkLst>
      </pc:sldChg>
      <pc:sldChg chg="add del modNotes">
        <pc:chgData name="Anneleen Grootaert" userId="9aaa52b0-826c-48cc-93d8-ae0df7cf85e7" providerId="ADAL" clId="{A579B43F-0587-45C1-8B47-A2708814DB6C}" dt="2023-01-17T08:54:11.596" v="153" actId="47"/>
        <pc:sldMkLst>
          <pc:docMk/>
          <pc:sldMk cId="2530115495" sldId="862"/>
        </pc:sldMkLst>
      </pc:sldChg>
      <pc:sldChg chg="add del modNotes">
        <pc:chgData name="Anneleen Grootaert" userId="9aaa52b0-826c-48cc-93d8-ae0df7cf85e7" providerId="ADAL" clId="{A579B43F-0587-45C1-8B47-A2708814DB6C}" dt="2023-01-17T08:54:12.147" v="154" actId="47"/>
        <pc:sldMkLst>
          <pc:docMk/>
          <pc:sldMk cId="3534158063" sldId="863"/>
        </pc:sldMkLst>
      </pc:sldChg>
      <pc:sldChg chg="add del modNotes">
        <pc:chgData name="Anneleen Grootaert" userId="9aaa52b0-826c-48cc-93d8-ae0df7cf85e7" providerId="ADAL" clId="{A579B43F-0587-45C1-8B47-A2708814DB6C}" dt="2023-01-17T08:54:17.448" v="155" actId="47"/>
        <pc:sldMkLst>
          <pc:docMk/>
          <pc:sldMk cId="416755307" sldId="864"/>
        </pc:sldMkLst>
      </pc:sldChg>
      <pc:sldChg chg="add del modNotes">
        <pc:chgData name="Anneleen Grootaert" userId="9aaa52b0-826c-48cc-93d8-ae0df7cf85e7" providerId="ADAL" clId="{A579B43F-0587-45C1-8B47-A2708814DB6C}" dt="2023-01-17T08:54:19.518" v="157" actId="47"/>
        <pc:sldMkLst>
          <pc:docMk/>
          <pc:sldMk cId="2496490006" sldId="866"/>
        </pc:sldMkLst>
      </pc:sldChg>
      <pc:sldChg chg="add del modNotes">
        <pc:chgData name="Anneleen Grootaert" userId="9aaa52b0-826c-48cc-93d8-ae0df7cf85e7" providerId="ADAL" clId="{A579B43F-0587-45C1-8B47-A2708814DB6C}" dt="2023-01-17T08:54:20.077" v="158" actId="47"/>
        <pc:sldMkLst>
          <pc:docMk/>
          <pc:sldMk cId="3793601118" sldId="867"/>
        </pc:sldMkLst>
      </pc:sldChg>
      <pc:sldChg chg="modSp add del mod modNotes modNotesTx">
        <pc:chgData name="Anneleen Grootaert" userId="9aaa52b0-826c-48cc-93d8-ae0df7cf85e7" providerId="ADAL" clId="{A579B43F-0587-45C1-8B47-A2708814DB6C}" dt="2023-01-17T10:01:02.295" v="1980" actId="403"/>
        <pc:sldMkLst>
          <pc:docMk/>
          <pc:sldMk cId="3213345605" sldId="868"/>
        </pc:sldMkLst>
        <pc:spChg chg="mod">
          <ac:chgData name="Anneleen Grootaert" userId="9aaa52b0-826c-48cc-93d8-ae0df7cf85e7" providerId="ADAL" clId="{A579B43F-0587-45C1-8B47-A2708814DB6C}" dt="2023-01-17T10:01:02.295" v="1980" actId="403"/>
          <ac:spMkLst>
            <pc:docMk/>
            <pc:sldMk cId="3213345605" sldId="868"/>
            <ac:spMk id="2" creationId="{3395220C-8ECA-4ABF-9404-64E385538EDC}"/>
          </ac:spMkLst>
        </pc:spChg>
        <pc:spChg chg="mod">
          <ac:chgData name="Anneleen Grootaert" userId="9aaa52b0-826c-48cc-93d8-ae0df7cf85e7" providerId="ADAL" clId="{A579B43F-0587-45C1-8B47-A2708814DB6C}" dt="2023-01-17T09:45:36.547" v="1607" actId="20577"/>
          <ac:spMkLst>
            <pc:docMk/>
            <pc:sldMk cId="3213345605" sldId="868"/>
            <ac:spMk id="4" creationId="{B9C130E8-0CCC-4F1B-8935-7F21C7E1EE5F}"/>
          </ac:spMkLst>
        </pc:spChg>
        <pc:picChg chg="mod">
          <ac:chgData name="Anneleen Grootaert" userId="9aaa52b0-826c-48cc-93d8-ae0df7cf85e7" providerId="ADAL" clId="{A579B43F-0587-45C1-8B47-A2708814DB6C}" dt="2023-01-17T09:04:19.420" v="654" actId="14100"/>
          <ac:picMkLst>
            <pc:docMk/>
            <pc:sldMk cId="3213345605" sldId="868"/>
            <ac:picMk id="8" creationId="{BA2B44FE-784F-1BDB-6F67-7C47C6CF5369}"/>
          </ac:picMkLst>
        </pc:picChg>
      </pc:sldChg>
      <pc:sldChg chg="modSp add del mod modNotes">
        <pc:chgData name="Anneleen Grootaert" userId="9aaa52b0-826c-48cc-93d8-ae0df7cf85e7" providerId="ADAL" clId="{A579B43F-0587-45C1-8B47-A2708814DB6C}" dt="2023-01-17T10:01:14.938" v="1981" actId="404"/>
        <pc:sldMkLst>
          <pc:docMk/>
          <pc:sldMk cId="2683755930" sldId="870"/>
        </pc:sldMkLst>
        <pc:spChg chg="mod">
          <ac:chgData name="Anneleen Grootaert" userId="9aaa52b0-826c-48cc-93d8-ae0df7cf85e7" providerId="ADAL" clId="{A579B43F-0587-45C1-8B47-A2708814DB6C}" dt="2023-01-17T10:01:14.938" v="1981" actId="404"/>
          <ac:spMkLst>
            <pc:docMk/>
            <pc:sldMk cId="2683755930" sldId="870"/>
            <ac:spMk id="2" creationId="{3395220C-8ECA-4ABF-9404-64E385538EDC}"/>
          </ac:spMkLst>
        </pc:spChg>
        <pc:spChg chg="mod">
          <ac:chgData name="Anneleen Grootaert" userId="9aaa52b0-826c-48cc-93d8-ae0df7cf85e7" providerId="ADAL" clId="{A579B43F-0587-45C1-8B47-A2708814DB6C}" dt="2023-01-17T09:09:06.749" v="870" actId="20577"/>
          <ac:spMkLst>
            <pc:docMk/>
            <pc:sldMk cId="2683755930" sldId="870"/>
            <ac:spMk id="4" creationId="{B9C130E8-0CCC-4F1B-8935-7F21C7E1EE5F}"/>
          </ac:spMkLst>
        </pc:spChg>
        <pc:picChg chg="mod">
          <ac:chgData name="Anneleen Grootaert" userId="9aaa52b0-826c-48cc-93d8-ae0df7cf85e7" providerId="ADAL" clId="{A579B43F-0587-45C1-8B47-A2708814DB6C}" dt="2023-01-17T09:05:22.194" v="657" actId="1076"/>
          <ac:picMkLst>
            <pc:docMk/>
            <pc:sldMk cId="2683755930" sldId="870"/>
            <ac:picMk id="6" creationId="{14C8E859-7DDF-A70D-BF6D-7F7421740D9D}"/>
          </ac:picMkLst>
        </pc:picChg>
        <pc:picChg chg="mod">
          <ac:chgData name="Anneleen Grootaert" userId="9aaa52b0-826c-48cc-93d8-ae0df7cf85e7" providerId="ADAL" clId="{A579B43F-0587-45C1-8B47-A2708814DB6C}" dt="2023-01-17T09:05:25.260" v="658" actId="1076"/>
          <ac:picMkLst>
            <pc:docMk/>
            <pc:sldMk cId="2683755930" sldId="870"/>
            <ac:picMk id="7" creationId="{6F2B0F53-AAB8-FD13-1305-F09EB5A87F64}"/>
          </ac:picMkLst>
        </pc:picChg>
      </pc:sldChg>
      <pc:sldChg chg="add del modNotes">
        <pc:chgData name="Anneleen Grootaert" userId="9aaa52b0-826c-48cc-93d8-ae0df7cf85e7" providerId="ADAL" clId="{A579B43F-0587-45C1-8B47-A2708814DB6C}" dt="2023-01-17T09:46:46.565" v="1617" actId="47"/>
        <pc:sldMkLst>
          <pc:docMk/>
          <pc:sldMk cId="3446437405" sldId="871"/>
        </pc:sldMkLst>
      </pc:sldChg>
      <pc:sldChg chg="del modNotes">
        <pc:chgData name="Anneleen Grootaert" userId="9aaa52b0-826c-48cc-93d8-ae0df7cf85e7" providerId="ADAL" clId="{A579B43F-0587-45C1-8B47-A2708814DB6C}" dt="2023-01-17T09:47:31.347" v="1632" actId="47"/>
        <pc:sldMkLst>
          <pc:docMk/>
          <pc:sldMk cId="3108498965" sldId="872"/>
        </pc:sldMkLst>
      </pc:sldChg>
      <pc:sldChg chg="delSp modSp add mod ord modAnim">
        <pc:chgData name="Anneleen Grootaert" userId="9aaa52b0-826c-48cc-93d8-ae0df7cf85e7" providerId="ADAL" clId="{A579B43F-0587-45C1-8B47-A2708814DB6C}" dt="2023-01-17T09:43:28.284" v="1549" actId="20577"/>
        <pc:sldMkLst>
          <pc:docMk/>
          <pc:sldMk cId="2596905101" sldId="873"/>
        </pc:sldMkLst>
        <pc:spChg chg="mod">
          <ac:chgData name="Anneleen Grootaert" userId="9aaa52b0-826c-48cc-93d8-ae0df7cf85e7" providerId="ADAL" clId="{A579B43F-0587-45C1-8B47-A2708814DB6C}" dt="2023-01-17T08:48:39.665" v="122" actId="404"/>
          <ac:spMkLst>
            <pc:docMk/>
            <pc:sldMk cId="2596905101" sldId="873"/>
            <ac:spMk id="2" creationId="{3395220C-8ECA-4ABF-9404-64E385538EDC}"/>
          </ac:spMkLst>
        </pc:spChg>
        <pc:spChg chg="mod">
          <ac:chgData name="Anneleen Grootaert" userId="9aaa52b0-826c-48cc-93d8-ae0df7cf85e7" providerId="ADAL" clId="{A579B43F-0587-45C1-8B47-A2708814DB6C}" dt="2023-01-17T09:43:28.284" v="1549" actId="20577"/>
          <ac:spMkLst>
            <pc:docMk/>
            <pc:sldMk cId="2596905101" sldId="873"/>
            <ac:spMk id="4" creationId="{B9C130E8-0CCC-4F1B-8935-7F21C7E1EE5F}"/>
          </ac:spMkLst>
        </pc:spChg>
        <pc:spChg chg="mod">
          <ac:chgData name="Anneleen Grootaert" userId="9aaa52b0-826c-48cc-93d8-ae0df7cf85e7" providerId="ADAL" clId="{A579B43F-0587-45C1-8B47-A2708814DB6C}" dt="2023-01-17T08:48:45.224" v="123" actId="6549"/>
          <ac:spMkLst>
            <pc:docMk/>
            <pc:sldMk cId="2596905101" sldId="873"/>
            <ac:spMk id="5" creationId="{564874DE-E49C-4F1A-89B2-3FAA10508D58}"/>
          </ac:spMkLst>
        </pc:spChg>
        <pc:picChg chg="del">
          <ac:chgData name="Anneleen Grootaert" userId="9aaa52b0-826c-48cc-93d8-ae0df7cf85e7" providerId="ADAL" clId="{A579B43F-0587-45C1-8B47-A2708814DB6C}" dt="2023-01-17T09:42:33.990" v="1515" actId="478"/>
          <ac:picMkLst>
            <pc:docMk/>
            <pc:sldMk cId="2596905101" sldId="873"/>
            <ac:picMk id="1026" creationId="{0ED4082B-457D-1C0E-3057-1C7C4964A456}"/>
          </ac:picMkLst>
        </pc:picChg>
      </pc:sldChg>
      <pc:sldChg chg="modSp new mod">
        <pc:chgData name="Anneleen Grootaert" userId="9aaa52b0-826c-48cc-93d8-ae0df7cf85e7" providerId="ADAL" clId="{A579B43F-0587-45C1-8B47-A2708814DB6C}" dt="2023-01-17T10:36:48.934" v="2331" actId="732"/>
        <pc:sldMkLst>
          <pc:docMk/>
          <pc:sldMk cId="96735389" sldId="874"/>
        </pc:sldMkLst>
        <pc:spChg chg="mod">
          <ac:chgData name="Anneleen Grootaert" userId="9aaa52b0-826c-48cc-93d8-ae0df7cf85e7" providerId="ADAL" clId="{A579B43F-0587-45C1-8B47-A2708814DB6C}" dt="2023-01-17T09:08:43.760" v="864" actId="20577"/>
          <ac:spMkLst>
            <pc:docMk/>
            <pc:sldMk cId="96735389" sldId="874"/>
            <ac:spMk id="2" creationId="{73ECC788-42E9-EC58-D89E-8856DFD58084}"/>
          </ac:spMkLst>
        </pc:spChg>
        <pc:spChg chg="mod">
          <ac:chgData name="Anneleen Grootaert" userId="9aaa52b0-826c-48cc-93d8-ae0df7cf85e7" providerId="ADAL" clId="{A579B43F-0587-45C1-8B47-A2708814DB6C}" dt="2023-01-17T09:45:46.610" v="1611" actId="404"/>
          <ac:spMkLst>
            <pc:docMk/>
            <pc:sldMk cId="96735389" sldId="874"/>
            <ac:spMk id="3" creationId="{0F38B0E0-EA98-300C-AF5D-39D47E54E9D9}"/>
          </ac:spMkLst>
        </pc:spChg>
        <pc:picChg chg="mod modCrop">
          <ac:chgData name="Anneleen Grootaert" userId="9aaa52b0-826c-48cc-93d8-ae0df7cf85e7" providerId="ADAL" clId="{A579B43F-0587-45C1-8B47-A2708814DB6C}" dt="2023-01-17T10:36:48.934" v="2331" actId="732"/>
          <ac:picMkLst>
            <pc:docMk/>
            <pc:sldMk cId="96735389" sldId="874"/>
            <ac:picMk id="11" creationId="{E7B96A16-240E-4D7B-55A1-F10ABB8EF673}"/>
          </ac:picMkLst>
        </pc:picChg>
      </pc:sldChg>
      <pc:sldChg chg="new del">
        <pc:chgData name="Anneleen Grootaert" userId="9aaa52b0-826c-48cc-93d8-ae0df7cf85e7" providerId="ADAL" clId="{A579B43F-0587-45C1-8B47-A2708814DB6C}" dt="2023-01-17T09:40:46.236" v="1481" actId="47"/>
        <pc:sldMkLst>
          <pc:docMk/>
          <pc:sldMk cId="4138470088" sldId="875"/>
        </pc:sldMkLst>
      </pc:sldChg>
      <pc:sldChg chg="add del">
        <pc:chgData name="Anneleen Grootaert" userId="9aaa52b0-826c-48cc-93d8-ae0df7cf85e7" providerId="ADAL" clId="{A579B43F-0587-45C1-8B47-A2708814DB6C}" dt="2023-01-17T09:39:01.571" v="1447" actId="47"/>
        <pc:sldMkLst>
          <pc:docMk/>
          <pc:sldMk cId="3303822740" sldId="876"/>
        </pc:sldMkLst>
      </pc:sldChg>
      <pc:sldChg chg="add del">
        <pc:chgData name="Anneleen Grootaert" userId="9aaa52b0-826c-48cc-93d8-ae0df7cf85e7" providerId="ADAL" clId="{A579B43F-0587-45C1-8B47-A2708814DB6C}" dt="2023-01-17T09:39:13.233" v="1449" actId="47"/>
        <pc:sldMkLst>
          <pc:docMk/>
          <pc:sldMk cId="3338911223" sldId="876"/>
        </pc:sldMkLst>
      </pc:sldChg>
      <pc:sldChg chg="modSp add del mod">
        <pc:chgData name="Anneleen Grootaert" userId="9aaa52b0-826c-48cc-93d8-ae0df7cf85e7" providerId="ADAL" clId="{A579B43F-0587-45C1-8B47-A2708814DB6C}" dt="2023-01-17T10:09:14.427" v="2033" actId="47"/>
        <pc:sldMkLst>
          <pc:docMk/>
          <pc:sldMk cId="4293082762" sldId="876"/>
        </pc:sldMkLst>
        <pc:spChg chg="mod">
          <ac:chgData name="Anneleen Grootaert" userId="9aaa52b0-826c-48cc-93d8-ae0df7cf85e7" providerId="ADAL" clId="{A579B43F-0587-45C1-8B47-A2708814DB6C}" dt="2023-01-17T09:44:09.983" v="1565" actId="404"/>
          <ac:spMkLst>
            <pc:docMk/>
            <pc:sldMk cId="4293082762" sldId="876"/>
            <ac:spMk id="10" creationId="{956FC7F6-826D-4437-B417-5BD1EFBAE263}"/>
          </ac:spMkLst>
        </pc:spChg>
        <pc:spChg chg="mod">
          <ac:chgData name="Anneleen Grootaert" userId="9aaa52b0-826c-48cc-93d8-ae0df7cf85e7" providerId="ADAL" clId="{A579B43F-0587-45C1-8B47-A2708814DB6C}" dt="2023-01-17T09:44:25.902" v="1593" actId="13926"/>
          <ac:spMkLst>
            <pc:docMk/>
            <pc:sldMk cId="4293082762" sldId="876"/>
            <ac:spMk id="11" creationId="{C1F8FAB9-C210-4F78-8D67-15FD08C3A7B1}"/>
          </ac:spMkLst>
        </pc:spChg>
      </pc:sldChg>
      <pc:sldChg chg="addSp modSp new mod modTransition modAnim chgLayout">
        <pc:chgData name="Anneleen Grootaert" userId="9aaa52b0-826c-48cc-93d8-ae0df7cf85e7" providerId="ADAL" clId="{A579B43F-0587-45C1-8B47-A2708814DB6C}" dt="2023-01-17T10:29:53.369" v="2233"/>
        <pc:sldMkLst>
          <pc:docMk/>
          <pc:sldMk cId="2359535817" sldId="877"/>
        </pc:sldMkLst>
        <pc:spChg chg="mod ord">
          <ac:chgData name="Anneleen Grootaert" userId="9aaa52b0-826c-48cc-93d8-ae0df7cf85e7" providerId="ADAL" clId="{A579B43F-0587-45C1-8B47-A2708814DB6C}" dt="2023-01-17T10:27:11.547" v="2211" actId="13926"/>
          <ac:spMkLst>
            <pc:docMk/>
            <pc:sldMk cId="2359535817" sldId="877"/>
            <ac:spMk id="2" creationId="{0B87F341-A299-4103-6C12-0F54C56D4D37}"/>
          </ac:spMkLst>
        </pc:spChg>
        <pc:spChg chg="mod ord">
          <ac:chgData name="Anneleen Grootaert" userId="9aaa52b0-826c-48cc-93d8-ae0df7cf85e7" providerId="ADAL" clId="{A579B43F-0587-45C1-8B47-A2708814DB6C}" dt="2023-01-17T10:26:36.615" v="2204" actId="700"/>
          <ac:spMkLst>
            <pc:docMk/>
            <pc:sldMk cId="2359535817" sldId="877"/>
            <ac:spMk id="3" creationId="{11F7BF5A-1D2D-A11B-8F3D-9E531495EFE3}"/>
          </ac:spMkLst>
        </pc:spChg>
        <pc:spChg chg="mod ord">
          <ac:chgData name="Anneleen Grootaert" userId="9aaa52b0-826c-48cc-93d8-ae0df7cf85e7" providerId="ADAL" clId="{A579B43F-0587-45C1-8B47-A2708814DB6C}" dt="2023-01-17T10:26:36.615" v="2204" actId="700"/>
          <ac:spMkLst>
            <pc:docMk/>
            <pc:sldMk cId="2359535817" sldId="877"/>
            <ac:spMk id="5" creationId="{05E6DE99-4A79-99CA-4181-004AEA306D76}"/>
          </ac:spMkLst>
        </pc:spChg>
        <pc:spChg chg="mod ord">
          <ac:chgData name="Anneleen Grootaert" userId="9aaa52b0-826c-48cc-93d8-ae0df7cf85e7" providerId="ADAL" clId="{A579B43F-0587-45C1-8B47-A2708814DB6C}" dt="2023-01-17T10:26:36.615" v="2204" actId="700"/>
          <ac:spMkLst>
            <pc:docMk/>
            <pc:sldMk cId="2359535817" sldId="877"/>
            <ac:spMk id="6" creationId="{4E300165-B2CC-5608-BCB2-A3857493C146}"/>
          </ac:spMkLst>
        </pc:spChg>
        <pc:picChg chg="add mod">
          <ac:chgData name="Anneleen Grootaert" userId="9aaa52b0-826c-48cc-93d8-ae0df7cf85e7" providerId="ADAL" clId="{A579B43F-0587-45C1-8B47-A2708814DB6C}" dt="2023-01-17T10:28:10.194" v="2220" actId="1076"/>
          <ac:picMkLst>
            <pc:docMk/>
            <pc:sldMk cId="2359535817" sldId="877"/>
            <ac:picMk id="4" creationId="{3BAA038B-E19F-F239-7B24-323FB3F3BCEF}"/>
          </ac:picMkLst>
        </pc:picChg>
        <pc:picChg chg="add mod">
          <ac:chgData name="Anneleen Grootaert" userId="9aaa52b0-826c-48cc-93d8-ae0df7cf85e7" providerId="ADAL" clId="{A579B43F-0587-45C1-8B47-A2708814DB6C}" dt="2023-01-17T10:27:05.480" v="2209" actId="1076"/>
          <ac:picMkLst>
            <pc:docMk/>
            <pc:sldMk cId="2359535817" sldId="877"/>
            <ac:picMk id="7" creationId="{C6149172-119D-734D-D8B3-0DF2CBF3014B}"/>
          </ac:picMkLst>
        </pc:picChg>
      </pc:sldChg>
      <pc:sldChg chg="addSp modSp new mod modAnim">
        <pc:chgData name="Anneleen Grootaert" userId="9aaa52b0-826c-48cc-93d8-ae0df7cf85e7" providerId="ADAL" clId="{A579B43F-0587-45C1-8B47-A2708814DB6C}" dt="2023-01-17T10:25:14.883" v="2203" actId="13926"/>
        <pc:sldMkLst>
          <pc:docMk/>
          <pc:sldMk cId="654414303" sldId="878"/>
        </pc:sldMkLst>
        <pc:spChg chg="mod">
          <ac:chgData name="Anneleen Grootaert" userId="9aaa52b0-826c-48cc-93d8-ae0df7cf85e7" providerId="ADAL" clId="{A579B43F-0587-45C1-8B47-A2708814DB6C}" dt="2023-01-17T10:25:14.883" v="2203" actId="13926"/>
          <ac:spMkLst>
            <pc:docMk/>
            <pc:sldMk cId="654414303" sldId="878"/>
            <ac:spMk id="3" creationId="{E17CE367-9C96-0E27-6087-408B6A39CDE0}"/>
          </ac:spMkLst>
        </pc:spChg>
        <pc:spChg chg="add mod">
          <ac:chgData name="Anneleen Grootaert" userId="9aaa52b0-826c-48cc-93d8-ae0df7cf85e7" providerId="ADAL" clId="{A579B43F-0587-45C1-8B47-A2708814DB6C}" dt="2023-01-17T09:55:40.256" v="1946"/>
          <ac:spMkLst>
            <pc:docMk/>
            <pc:sldMk cId="654414303" sldId="878"/>
            <ac:spMk id="5" creationId="{4B6AAED8-D4F0-BB05-F2FD-ED07D9228FAC}"/>
          </ac:spMkLst>
        </pc:spChg>
        <pc:picChg chg="add mod">
          <ac:chgData name="Anneleen Grootaert" userId="9aaa52b0-826c-48cc-93d8-ae0df7cf85e7" providerId="ADAL" clId="{A579B43F-0587-45C1-8B47-A2708814DB6C}" dt="2023-01-17T09:55:33.605" v="1945" actId="1076"/>
          <ac:picMkLst>
            <pc:docMk/>
            <pc:sldMk cId="654414303" sldId="878"/>
            <ac:picMk id="4" creationId="{A312AF4B-F2D7-BF1E-AE85-6E7F05E6A377}"/>
          </ac:picMkLst>
        </pc:picChg>
      </pc:sldChg>
      <pc:sldChg chg="addSp delSp modSp new mod">
        <pc:chgData name="Anneleen Grootaert" userId="9aaa52b0-826c-48cc-93d8-ae0df7cf85e7" providerId="ADAL" clId="{A579B43F-0587-45C1-8B47-A2708814DB6C}" dt="2023-01-17T09:58:47.066" v="1966" actId="403"/>
        <pc:sldMkLst>
          <pc:docMk/>
          <pc:sldMk cId="3105940746" sldId="879"/>
        </pc:sldMkLst>
        <pc:spChg chg="add del mod">
          <ac:chgData name="Anneleen Grootaert" userId="9aaa52b0-826c-48cc-93d8-ae0df7cf85e7" providerId="ADAL" clId="{A579B43F-0587-45C1-8B47-A2708814DB6C}" dt="2023-01-17T09:58:47.066" v="1966" actId="403"/>
          <ac:spMkLst>
            <pc:docMk/>
            <pc:sldMk cId="3105940746" sldId="879"/>
            <ac:spMk id="2" creationId="{ECC24615-AE57-C9B4-766F-F51DCCA39526}"/>
          </ac:spMkLst>
        </pc:spChg>
        <pc:spChg chg="mod">
          <ac:chgData name="Anneleen Grootaert" userId="9aaa52b0-826c-48cc-93d8-ae0df7cf85e7" providerId="ADAL" clId="{A579B43F-0587-45C1-8B47-A2708814DB6C}" dt="2023-01-17T09:57:10.188" v="1953" actId="404"/>
          <ac:spMkLst>
            <pc:docMk/>
            <pc:sldMk cId="3105940746" sldId="879"/>
            <ac:spMk id="3" creationId="{1493D92F-CA38-CD3A-3E52-61C6941C2227}"/>
          </ac:spMkLst>
        </pc:spChg>
        <pc:spChg chg="add del mod">
          <ac:chgData name="Anneleen Grootaert" userId="9aaa52b0-826c-48cc-93d8-ae0df7cf85e7" providerId="ADAL" clId="{A579B43F-0587-45C1-8B47-A2708814DB6C}" dt="2023-01-17T09:57:04.422" v="1952"/>
          <ac:spMkLst>
            <pc:docMk/>
            <pc:sldMk cId="3105940746" sldId="879"/>
            <ac:spMk id="4" creationId="{603B8B47-AC77-1D02-9404-DE1C6967C3EA}"/>
          </ac:spMkLst>
        </pc:spChg>
        <pc:spChg chg="add mod">
          <ac:chgData name="Anneleen Grootaert" userId="9aaa52b0-826c-48cc-93d8-ae0df7cf85e7" providerId="ADAL" clId="{A579B43F-0587-45C1-8B47-A2708814DB6C}" dt="2023-01-17T09:58:07.961" v="1961" actId="1076"/>
          <ac:spMkLst>
            <pc:docMk/>
            <pc:sldMk cId="3105940746" sldId="879"/>
            <ac:spMk id="5" creationId="{0A462FC0-1F63-6B5A-304B-960D5987B870}"/>
          </ac:spMkLst>
        </pc:spChg>
        <pc:spChg chg="add mod">
          <ac:chgData name="Anneleen Grootaert" userId="9aaa52b0-826c-48cc-93d8-ae0df7cf85e7" providerId="ADAL" clId="{A579B43F-0587-45C1-8B47-A2708814DB6C}" dt="2023-01-17T09:58:22.419" v="1963" actId="1076"/>
          <ac:spMkLst>
            <pc:docMk/>
            <pc:sldMk cId="3105940746" sldId="879"/>
            <ac:spMk id="6" creationId="{E2527AFB-49AA-E099-01C2-DE7900F6B039}"/>
          </ac:spMkLst>
        </pc:spChg>
      </pc:sldChg>
      <pc:sldChg chg="modSp new mod">
        <pc:chgData name="Anneleen Grootaert" userId="9aaa52b0-826c-48cc-93d8-ae0df7cf85e7" providerId="ADAL" clId="{A579B43F-0587-45C1-8B47-A2708814DB6C}" dt="2023-01-17T10:00:07.354" v="1978" actId="404"/>
        <pc:sldMkLst>
          <pc:docMk/>
          <pc:sldMk cId="1822970384" sldId="880"/>
        </pc:sldMkLst>
        <pc:spChg chg="mod">
          <ac:chgData name="Anneleen Grootaert" userId="9aaa52b0-826c-48cc-93d8-ae0df7cf85e7" providerId="ADAL" clId="{A579B43F-0587-45C1-8B47-A2708814DB6C}" dt="2023-01-17T10:00:07.354" v="1978" actId="404"/>
          <ac:spMkLst>
            <pc:docMk/>
            <pc:sldMk cId="1822970384" sldId="880"/>
            <ac:spMk id="2" creationId="{1533361F-2930-30B3-FFF9-97C9FFA9A34D}"/>
          </ac:spMkLst>
        </pc:spChg>
        <pc:spChg chg="mod">
          <ac:chgData name="Anneleen Grootaert" userId="9aaa52b0-826c-48cc-93d8-ae0df7cf85e7" providerId="ADAL" clId="{A579B43F-0587-45C1-8B47-A2708814DB6C}" dt="2023-01-17T09:59:32.732" v="1973" actId="404"/>
          <ac:spMkLst>
            <pc:docMk/>
            <pc:sldMk cId="1822970384" sldId="880"/>
            <ac:spMk id="3" creationId="{92115500-B32E-9611-646D-F91EF30DDC9C}"/>
          </ac:spMkLst>
        </pc:spChg>
      </pc:sldChg>
      <pc:sldChg chg="modSp new mod ord">
        <pc:chgData name="Anneleen Grootaert" userId="9aaa52b0-826c-48cc-93d8-ae0df7cf85e7" providerId="ADAL" clId="{A579B43F-0587-45C1-8B47-A2708814DB6C}" dt="2023-01-17T10:07:10.637" v="2024" actId="20577"/>
        <pc:sldMkLst>
          <pc:docMk/>
          <pc:sldMk cId="3038396431" sldId="881"/>
        </pc:sldMkLst>
        <pc:spChg chg="mod">
          <ac:chgData name="Anneleen Grootaert" userId="9aaa52b0-826c-48cc-93d8-ae0df7cf85e7" providerId="ADAL" clId="{A579B43F-0587-45C1-8B47-A2708814DB6C}" dt="2023-01-17T10:06:50.846" v="2016" actId="2710"/>
          <ac:spMkLst>
            <pc:docMk/>
            <pc:sldMk cId="3038396431" sldId="881"/>
            <ac:spMk id="2" creationId="{6F653D0F-D89C-B5E5-B135-A669228E3A44}"/>
          </ac:spMkLst>
        </pc:spChg>
        <pc:spChg chg="mod">
          <ac:chgData name="Anneleen Grootaert" userId="9aaa52b0-826c-48cc-93d8-ae0df7cf85e7" providerId="ADAL" clId="{A579B43F-0587-45C1-8B47-A2708814DB6C}" dt="2023-01-17T10:07:10.637" v="2024" actId="20577"/>
          <ac:spMkLst>
            <pc:docMk/>
            <pc:sldMk cId="3038396431" sldId="881"/>
            <ac:spMk id="3" creationId="{DD6E0AD2-4FF6-F8AF-04A1-E5B22D087C60}"/>
          </ac:spMkLst>
        </pc:spChg>
      </pc:sldChg>
      <pc:sldChg chg="new del">
        <pc:chgData name="Anneleen Grootaert" userId="9aaa52b0-826c-48cc-93d8-ae0df7cf85e7" providerId="ADAL" clId="{A579B43F-0587-45C1-8B47-A2708814DB6C}" dt="2023-01-17T10:05:59.690" v="2007" actId="47"/>
        <pc:sldMkLst>
          <pc:docMk/>
          <pc:sldMk cId="3615956997" sldId="881"/>
        </pc:sldMkLst>
      </pc:sldChg>
      <pc:sldChg chg="addSp delSp modSp new mod">
        <pc:chgData name="Anneleen Grootaert" userId="9aaa52b0-826c-48cc-93d8-ae0df7cf85e7" providerId="ADAL" clId="{A579B43F-0587-45C1-8B47-A2708814DB6C}" dt="2023-01-17T10:21:19.717" v="2200" actId="1076"/>
        <pc:sldMkLst>
          <pc:docMk/>
          <pc:sldMk cId="33456743" sldId="882"/>
        </pc:sldMkLst>
        <pc:spChg chg="mod">
          <ac:chgData name="Anneleen Grootaert" userId="9aaa52b0-826c-48cc-93d8-ae0df7cf85e7" providerId="ADAL" clId="{A579B43F-0587-45C1-8B47-A2708814DB6C}" dt="2023-01-17T10:07:16.031" v="2030" actId="20577"/>
          <ac:spMkLst>
            <pc:docMk/>
            <pc:sldMk cId="33456743" sldId="882"/>
            <ac:spMk id="3" creationId="{405FF358-8CA7-1416-503A-A232F3D84692}"/>
          </ac:spMkLst>
        </pc:spChg>
        <pc:picChg chg="add del mod">
          <ac:chgData name="Anneleen Grootaert" userId="9aaa52b0-826c-48cc-93d8-ae0df7cf85e7" providerId="ADAL" clId="{A579B43F-0587-45C1-8B47-A2708814DB6C}" dt="2023-01-17T10:21:11.840" v="2197" actId="478"/>
          <ac:picMkLst>
            <pc:docMk/>
            <pc:sldMk cId="33456743" sldId="882"/>
            <ac:picMk id="5" creationId="{9AEA5F4A-843A-ECD4-129C-019191DD8CB5}"/>
          </ac:picMkLst>
        </pc:picChg>
        <pc:picChg chg="add mod">
          <ac:chgData name="Anneleen Grootaert" userId="9aaa52b0-826c-48cc-93d8-ae0df7cf85e7" providerId="ADAL" clId="{A579B43F-0587-45C1-8B47-A2708814DB6C}" dt="2023-01-17T10:21:19.717" v="2200" actId="1076"/>
          <ac:picMkLst>
            <pc:docMk/>
            <pc:sldMk cId="33456743" sldId="882"/>
            <ac:picMk id="7" creationId="{DC8F7482-9264-0D73-26EB-E58493E7CE75}"/>
          </ac:picMkLst>
        </pc:picChg>
      </pc:sldChg>
      <pc:sldChg chg="add del">
        <pc:chgData name="Anneleen Grootaert" userId="9aaa52b0-826c-48cc-93d8-ae0df7cf85e7" providerId="ADAL" clId="{A579B43F-0587-45C1-8B47-A2708814DB6C}" dt="2023-01-17T10:18:13.844" v="2159" actId="47"/>
        <pc:sldMkLst>
          <pc:docMk/>
          <pc:sldMk cId="1133771555" sldId="883"/>
        </pc:sldMkLst>
      </pc:sldChg>
      <pc:sldChg chg="addSp delSp modSp add mod modNotesTx">
        <pc:chgData name="Anneleen Grootaert" userId="9aaa52b0-826c-48cc-93d8-ae0df7cf85e7" providerId="ADAL" clId="{A579B43F-0587-45C1-8B47-A2708814DB6C}" dt="2023-01-17T10:19:24.800" v="2182" actId="6549"/>
        <pc:sldMkLst>
          <pc:docMk/>
          <pc:sldMk cId="1405865271" sldId="883"/>
        </pc:sldMkLst>
        <pc:spChg chg="mod">
          <ac:chgData name="Anneleen Grootaert" userId="9aaa52b0-826c-48cc-93d8-ae0df7cf85e7" providerId="ADAL" clId="{A579B43F-0587-45C1-8B47-A2708814DB6C}" dt="2023-01-17T10:18:52.947" v="2177" actId="20577"/>
          <ac:spMkLst>
            <pc:docMk/>
            <pc:sldMk cId="1405865271" sldId="883"/>
            <ac:spMk id="4" creationId="{B9C130E8-0CCC-4F1B-8935-7F21C7E1EE5F}"/>
          </ac:spMkLst>
        </pc:spChg>
        <pc:picChg chg="add mod">
          <ac:chgData name="Anneleen Grootaert" userId="9aaa52b0-826c-48cc-93d8-ae0df7cf85e7" providerId="ADAL" clId="{A579B43F-0587-45C1-8B47-A2708814DB6C}" dt="2023-01-17T10:18:34.640" v="2165" actId="1076"/>
          <ac:picMkLst>
            <pc:docMk/>
            <pc:sldMk cId="1405865271" sldId="883"/>
            <ac:picMk id="6" creationId="{39E7F170-2552-EE49-5FC6-F4C54C230E2A}"/>
          </ac:picMkLst>
        </pc:picChg>
        <pc:picChg chg="del">
          <ac:chgData name="Anneleen Grootaert" userId="9aaa52b0-826c-48cc-93d8-ae0df7cf85e7" providerId="ADAL" clId="{A579B43F-0587-45C1-8B47-A2708814DB6C}" dt="2023-01-17T10:18:26.211" v="2161" actId="478"/>
          <ac:picMkLst>
            <pc:docMk/>
            <pc:sldMk cId="1405865271" sldId="883"/>
            <ac:picMk id="7" creationId="{31492E12-2713-2940-CA85-72D4924D2B02}"/>
          </ac:picMkLst>
        </pc:picChg>
      </pc:sldChg>
      <pc:sldChg chg="addSp delSp modSp add mod modNotesTx">
        <pc:chgData name="Anneleen Grootaert" userId="9aaa52b0-826c-48cc-93d8-ae0df7cf85e7" providerId="ADAL" clId="{A579B43F-0587-45C1-8B47-A2708814DB6C}" dt="2023-01-17T10:19:50.947" v="2187" actId="478"/>
        <pc:sldMkLst>
          <pc:docMk/>
          <pc:sldMk cId="2959116681" sldId="884"/>
        </pc:sldMkLst>
        <pc:spChg chg="mod">
          <ac:chgData name="Anneleen Grootaert" userId="9aaa52b0-826c-48cc-93d8-ae0df7cf85e7" providerId="ADAL" clId="{A579B43F-0587-45C1-8B47-A2708814DB6C}" dt="2023-01-17T10:19:33.885" v="2185" actId="20577"/>
          <ac:spMkLst>
            <pc:docMk/>
            <pc:sldMk cId="2959116681" sldId="884"/>
            <ac:spMk id="4" creationId="{B9C130E8-0CCC-4F1B-8935-7F21C7E1EE5F}"/>
          </ac:spMkLst>
        </pc:spChg>
        <pc:picChg chg="del">
          <ac:chgData name="Anneleen Grootaert" userId="9aaa52b0-826c-48cc-93d8-ae0df7cf85e7" providerId="ADAL" clId="{A579B43F-0587-45C1-8B47-A2708814DB6C}" dt="2023-01-17T10:19:16.544" v="2180" actId="478"/>
          <ac:picMkLst>
            <pc:docMk/>
            <pc:sldMk cId="2959116681" sldId="884"/>
            <ac:picMk id="6" creationId="{39E7F170-2552-EE49-5FC6-F4C54C230E2A}"/>
          </ac:picMkLst>
        </pc:picChg>
        <pc:picChg chg="add mod">
          <ac:chgData name="Anneleen Grootaert" userId="9aaa52b0-826c-48cc-93d8-ae0df7cf85e7" providerId="ADAL" clId="{A579B43F-0587-45C1-8B47-A2708814DB6C}" dt="2023-01-17T10:19:19.134" v="2181" actId="1076"/>
          <ac:picMkLst>
            <pc:docMk/>
            <pc:sldMk cId="2959116681" sldId="884"/>
            <ac:picMk id="7" creationId="{860A23FE-878A-16BF-1D64-6A5326A160F2}"/>
          </ac:picMkLst>
        </pc:picChg>
        <pc:picChg chg="add del mod">
          <ac:chgData name="Anneleen Grootaert" userId="9aaa52b0-826c-48cc-93d8-ae0df7cf85e7" providerId="ADAL" clId="{A579B43F-0587-45C1-8B47-A2708814DB6C}" dt="2023-01-17T10:19:50.947" v="2187" actId="478"/>
          <ac:picMkLst>
            <pc:docMk/>
            <pc:sldMk cId="2959116681" sldId="884"/>
            <ac:picMk id="8" creationId="{4F41A6DF-246C-70CC-9575-84225D8AAB9E}"/>
          </ac:picMkLst>
        </pc:picChg>
      </pc:sldChg>
      <pc:sldChg chg="addSp delSp modSp add mod">
        <pc:chgData name="Anneleen Grootaert" userId="9aaa52b0-826c-48cc-93d8-ae0df7cf85e7" providerId="ADAL" clId="{A579B43F-0587-45C1-8B47-A2708814DB6C}" dt="2023-01-17T10:20:33.044" v="2196" actId="14100"/>
        <pc:sldMkLst>
          <pc:docMk/>
          <pc:sldMk cId="2599674384" sldId="885"/>
        </pc:sldMkLst>
        <pc:spChg chg="mod">
          <ac:chgData name="Anneleen Grootaert" userId="9aaa52b0-826c-48cc-93d8-ae0df7cf85e7" providerId="ADAL" clId="{A579B43F-0587-45C1-8B47-A2708814DB6C}" dt="2023-01-17T10:19:59.044" v="2190" actId="20577"/>
          <ac:spMkLst>
            <pc:docMk/>
            <pc:sldMk cId="2599674384" sldId="885"/>
            <ac:spMk id="4" creationId="{B9C130E8-0CCC-4F1B-8935-7F21C7E1EE5F}"/>
          </ac:spMkLst>
        </pc:spChg>
        <pc:picChg chg="add mod">
          <ac:chgData name="Anneleen Grootaert" userId="9aaa52b0-826c-48cc-93d8-ae0df7cf85e7" providerId="ADAL" clId="{A579B43F-0587-45C1-8B47-A2708814DB6C}" dt="2023-01-17T10:20:33.044" v="2196" actId="14100"/>
          <ac:picMkLst>
            <pc:docMk/>
            <pc:sldMk cId="2599674384" sldId="885"/>
            <ac:picMk id="6" creationId="{BB34B51A-CE7F-FA6D-1932-3E85EEDF926B}"/>
          </ac:picMkLst>
        </pc:picChg>
        <pc:picChg chg="del">
          <ac:chgData name="Anneleen Grootaert" userId="9aaa52b0-826c-48cc-93d8-ae0df7cf85e7" providerId="ADAL" clId="{A579B43F-0587-45C1-8B47-A2708814DB6C}" dt="2023-01-17T10:20:00.792" v="2191" actId="478"/>
          <ac:picMkLst>
            <pc:docMk/>
            <pc:sldMk cId="2599674384" sldId="885"/>
            <ac:picMk id="7" creationId="{860A23FE-878A-16BF-1D64-6A5326A160F2}"/>
          </ac:picMkLst>
        </pc:picChg>
      </pc:sldChg>
      <pc:sldChg chg="delSp modSp add del mod modAnim">
        <pc:chgData name="Anneleen Grootaert" userId="9aaa52b0-826c-48cc-93d8-ae0df7cf85e7" providerId="ADAL" clId="{A579B43F-0587-45C1-8B47-A2708814DB6C}" dt="2023-01-30T15:12:24.558" v="2384" actId="47"/>
        <pc:sldMkLst>
          <pc:docMk/>
          <pc:sldMk cId="3821094867" sldId="886"/>
        </pc:sldMkLst>
        <pc:spChg chg="mod">
          <ac:chgData name="Anneleen Grootaert" userId="9aaa52b0-826c-48cc-93d8-ae0df7cf85e7" providerId="ADAL" clId="{A579B43F-0587-45C1-8B47-A2708814DB6C}" dt="2023-01-30T15:08:51.339" v="2381" actId="20577"/>
          <ac:spMkLst>
            <pc:docMk/>
            <pc:sldMk cId="3821094867" sldId="886"/>
            <ac:spMk id="3" creationId="{11F7BF5A-1D2D-A11B-8F3D-9E531495EFE3}"/>
          </ac:spMkLst>
        </pc:spChg>
        <pc:spChg chg="mod">
          <ac:chgData name="Anneleen Grootaert" userId="9aaa52b0-826c-48cc-93d8-ae0df7cf85e7" providerId="ADAL" clId="{A579B43F-0587-45C1-8B47-A2708814DB6C}" dt="2023-01-30T15:09:37.145" v="2382" actId="6549"/>
          <ac:spMkLst>
            <pc:docMk/>
            <pc:sldMk cId="3821094867" sldId="886"/>
            <ac:spMk id="5" creationId="{05E6DE99-4A79-99CA-4181-004AEA306D76}"/>
          </ac:spMkLst>
        </pc:spChg>
        <pc:spChg chg="mod">
          <ac:chgData name="Anneleen Grootaert" userId="9aaa52b0-826c-48cc-93d8-ae0df7cf85e7" providerId="ADAL" clId="{A579B43F-0587-45C1-8B47-A2708814DB6C}" dt="2023-01-30T15:10:16.389" v="2383" actId="20577"/>
          <ac:spMkLst>
            <pc:docMk/>
            <pc:sldMk cId="3821094867" sldId="886"/>
            <ac:spMk id="6" creationId="{4E300165-B2CC-5608-BCB2-A3857493C146}"/>
          </ac:spMkLst>
        </pc:spChg>
        <pc:picChg chg="del">
          <ac:chgData name="Anneleen Grootaert" userId="9aaa52b0-826c-48cc-93d8-ae0df7cf85e7" providerId="ADAL" clId="{A579B43F-0587-45C1-8B47-A2708814DB6C}" dt="2023-01-30T15:08:35.876" v="2361" actId="478"/>
          <ac:picMkLst>
            <pc:docMk/>
            <pc:sldMk cId="3821094867" sldId="886"/>
            <ac:picMk id="4" creationId="{3BAA038B-E19F-F239-7B24-323FB3F3BCEF}"/>
          </ac:picMkLst>
        </pc:picChg>
      </pc:sldChg>
      <pc:sldMasterChg chg="delSldLayout">
        <pc:chgData name="Anneleen Grootaert" userId="9aaa52b0-826c-48cc-93d8-ae0df7cf85e7" providerId="ADAL" clId="{A579B43F-0587-45C1-8B47-A2708814DB6C}" dt="2023-01-17T10:18:04.081" v="2157" actId="47"/>
        <pc:sldMasterMkLst>
          <pc:docMk/>
          <pc:sldMasterMk cId="2587856834" sldId="2147483822"/>
        </pc:sldMasterMkLst>
        <pc:sldLayoutChg chg="del">
          <pc:chgData name="Anneleen Grootaert" userId="9aaa52b0-826c-48cc-93d8-ae0df7cf85e7" providerId="ADAL" clId="{A579B43F-0587-45C1-8B47-A2708814DB6C}" dt="2023-01-17T09:40:30.285" v="1480" actId="47"/>
          <pc:sldLayoutMkLst>
            <pc:docMk/>
            <pc:sldMasterMk cId="2587856834" sldId="2147483822"/>
            <pc:sldLayoutMk cId="2238424619" sldId="2147483822"/>
          </pc:sldLayoutMkLst>
        </pc:sldLayoutChg>
        <pc:sldLayoutChg chg="del">
          <pc:chgData name="Anneleen Grootaert" userId="9aaa52b0-826c-48cc-93d8-ae0df7cf85e7" providerId="ADAL" clId="{A579B43F-0587-45C1-8B47-A2708814DB6C}" dt="2023-01-17T10:18:04.081" v="2157" actId="47"/>
          <pc:sldLayoutMkLst>
            <pc:docMk/>
            <pc:sldMasterMk cId="2587856834" sldId="2147483822"/>
            <pc:sldLayoutMk cId="2541056762" sldId="2147483822"/>
          </pc:sldLayoutMkLst>
        </pc:sldLayoutChg>
      </pc:sldMasterChg>
    </pc:docChg>
  </pc:docChgLst>
  <pc:docChgLst>
    <pc:chgData name="Warlop Florence" userId="89236eb7-ee26-4f89-90e5-0ec62d5eff9b" providerId="ADAL" clId="{4553B8E9-3EC6-47D1-B92B-B7DD48810B3E}"/>
    <pc:docChg chg="undo custSel delSld modSld modSection">
      <pc:chgData name="Warlop Florence" userId="89236eb7-ee26-4f89-90e5-0ec62d5eff9b" providerId="ADAL" clId="{4553B8E9-3EC6-47D1-B92B-B7DD48810B3E}" dt="2023-01-17T12:37:11.526" v="140" actId="167"/>
      <pc:docMkLst>
        <pc:docMk/>
      </pc:docMkLst>
      <pc:sldChg chg="delSp modSp mod">
        <pc:chgData name="Warlop Florence" userId="89236eb7-ee26-4f89-90e5-0ec62d5eff9b" providerId="ADAL" clId="{4553B8E9-3EC6-47D1-B92B-B7DD48810B3E}" dt="2023-01-17T08:24:44.454" v="7" actId="20577"/>
        <pc:sldMkLst>
          <pc:docMk/>
          <pc:sldMk cId="3808618729" sldId="264"/>
        </pc:sldMkLst>
        <pc:spChg chg="del mod">
          <ac:chgData name="Warlop Florence" userId="89236eb7-ee26-4f89-90e5-0ec62d5eff9b" providerId="ADAL" clId="{4553B8E9-3EC6-47D1-B92B-B7DD48810B3E}" dt="2023-01-17T08:23:58.889" v="4" actId="478"/>
          <ac:spMkLst>
            <pc:docMk/>
            <pc:sldMk cId="3808618729" sldId="264"/>
            <ac:spMk id="2" creationId="{3A41B9F0-85AD-02BF-5471-C7E414E5EAED}"/>
          </ac:spMkLst>
        </pc:spChg>
        <pc:spChg chg="mod">
          <ac:chgData name="Warlop Florence" userId="89236eb7-ee26-4f89-90e5-0ec62d5eff9b" providerId="ADAL" clId="{4553B8E9-3EC6-47D1-B92B-B7DD48810B3E}" dt="2023-01-17T08:24:44.454" v="7" actId="20577"/>
          <ac:spMkLst>
            <pc:docMk/>
            <pc:sldMk cId="3808618729" sldId="264"/>
            <ac:spMk id="8" creationId="{23B9A51A-0C09-4C7E-B2BE-FAFDDD34EA93}"/>
          </ac:spMkLst>
        </pc:spChg>
      </pc:sldChg>
      <pc:sldChg chg="del">
        <pc:chgData name="Warlop Florence" userId="89236eb7-ee26-4f89-90e5-0ec62d5eff9b" providerId="ADAL" clId="{4553B8E9-3EC6-47D1-B92B-B7DD48810B3E}" dt="2023-01-17T08:23:23.328" v="0" actId="47"/>
        <pc:sldMkLst>
          <pc:docMk/>
          <pc:sldMk cId="2237062717" sldId="667"/>
        </pc:sldMkLst>
      </pc:sldChg>
      <pc:sldChg chg="del">
        <pc:chgData name="Warlop Florence" userId="89236eb7-ee26-4f89-90e5-0ec62d5eff9b" providerId="ADAL" clId="{4553B8E9-3EC6-47D1-B92B-B7DD48810B3E}" dt="2023-01-17T08:23:26.806" v="1" actId="47"/>
        <pc:sldMkLst>
          <pc:docMk/>
          <pc:sldMk cId="3270018409" sldId="865"/>
        </pc:sldMkLst>
      </pc:sldChg>
      <pc:sldChg chg="addSp delSp modSp mod setBg">
        <pc:chgData name="Warlop Florence" userId="89236eb7-ee26-4f89-90e5-0ec62d5eff9b" providerId="ADAL" clId="{4553B8E9-3EC6-47D1-B92B-B7DD48810B3E}" dt="2023-01-17T10:35:52.149" v="63" actId="1076"/>
        <pc:sldMkLst>
          <pc:docMk/>
          <pc:sldMk cId="96735389" sldId="874"/>
        </pc:sldMkLst>
        <pc:spChg chg="mod ord">
          <ac:chgData name="Warlop Florence" userId="89236eb7-ee26-4f89-90e5-0ec62d5eff9b" providerId="ADAL" clId="{4553B8E9-3EC6-47D1-B92B-B7DD48810B3E}" dt="2023-01-17T10:35:36.674" v="58" actId="20577"/>
          <ac:spMkLst>
            <pc:docMk/>
            <pc:sldMk cId="96735389" sldId="874"/>
            <ac:spMk id="2" creationId="{73ECC788-42E9-EC58-D89E-8856DFD58084}"/>
          </ac:spMkLst>
        </pc:spChg>
        <pc:spChg chg="mod">
          <ac:chgData name="Warlop Florence" userId="89236eb7-ee26-4f89-90e5-0ec62d5eff9b" providerId="ADAL" clId="{4553B8E9-3EC6-47D1-B92B-B7DD48810B3E}" dt="2023-01-17T10:35:31.008" v="55" actId="26606"/>
          <ac:spMkLst>
            <pc:docMk/>
            <pc:sldMk cId="96735389" sldId="874"/>
            <ac:spMk id="3" creationId="{0F38B0E0-EA98-300C-AF5D-39D47E54E9D9}"/>
          </ac:spMkLst>
        </pc:spChg>
        <pc:spChg chg="mod">
          <ac:chgData name="Warlop Florence" userId="89236eb7-ee26-4f89-90e5-0ec62d5eff9b" providerId="ADAL" clId="{4553B8E9-3EC6-47D1-B92B-B7DD48810B3E}" dt="2023-01-17T10:35:31.008" v="55" actId="26606"/>
          <ac:spMkLst>
            <pc:docMk/>
            <pc:sldMk cId="96735389" sldId="874"/>
            <ac:spMk id="4" creationId="{981CDEE7-DCAE-5CC0-CD9B-CCE175367212}"/>
          </ac:spMkLst>
        </pc:spChg>
        <pc:spChg chg="mod">
          <ac:chgData name="Warlop Florence" userId="89236eb7-ee26-4f89-90e5-0ec62d5eff9b" providerId="ADAL" clId="{4553B8E9-3EC6-47D1-B92B-B7DD48810B3E}" dt="2023-01-17T10:35:31.008" v="55" actId="26606"/>
          <ac:spMkLst>
            <pc:docMk/>
            <pc:sldMk cId="96735389" sldId="874"/>
            <ac:spMk id="5" creationId="{F7A71821-24CC-A58E-3AE7-9F1A76CF3B2A}"/>
          </ac:spMkLst>
        </pc:spChg>
        <pc:spChg chg="add del">
          <ac:chgData name="Warlop Florence" userId="89236eb7-ee26-4f89-90e5-0ec62d5eff9b" providerId="ADAL" clId="{4553B8E9-3EC6-47D1-B92B-B7DD48810B3E}" dt="2023-01-17T10:35:31.008" v="55" actId="26606"/>
          <ac:spMkLst>
            <pc:docMk/>
            <pc:sldMk cId="96735389" sldId="874"/>
            <ac:spMk id="14" creationId="{1A95671B-3CC6-4792-9114-B74FAEA224E6}"/>
          </ac:spMkLst>
        </pc:spChg>
        <pc:picChg chg="add del mod modCrop">
          <ac:chgData name="Warlop Florence" userId="89236eb7-ee26-4f89-90e5-0ec62d5eff9b" providerId="ADAL" clId="{4553B8E9-3EC6-47D1-B92B-B7DD48810B3E}" dt="2023-01-17T10:35:02.130" v="47" actId="478"/>
          <ac:picMkLst>
            <pc:docMk/>
            <pc:sldMk cId="96735389" sldId="874"/>
            <ac:picMk id="7" creationId="{F350317A-1184-E62A-FC6C-A29E4BA19C41}"/>
          </ac:picMkLst>
        </pc:picChg>
        <pc:picChg chg="add del mod ord modCrop">
          <ac:chgData name="Warlop Florence" userId="89236eb7-ee26-4f89-90e5-0ec62d5eff9b" providerId="ADAL" clId="{4553B8E9-3EC6-47D1-B92B-B7DD48810B3E}" dt="2023-01-17T10:35:32.970" v="56" actId="478"/>
          <ac:picMkLst>
            <pc:docMk/>
            <pc:sldMk cId="96735389" sldId="874"/>
            <ac:picMk id="9" creationId="{076673F0-BABA-0E0E-51CD-7A7BB0693EC8}"/>
          </ac:picMkLst>
        </pc:picChg>
        <pc:picChg chg="add mod modCrop">
          <ac:chgData name="Warlop Florence" userId="89236eb7-ee26-4f89-90e5-0ec62d5eff9b" providerId="ADAL" clId="{4553B8E9-3EC6-47D1-B92B-B7DD48810B3E}" dt="2023-01-17T10:35:52.149" v="63" actId="1076"/>
          <ac:picMkLst>
            <pc:docMk/>
            <pc:sldMk cId="96735389" sldId="874"/>
            <ac:picMk id="11" creationId="{E7B96A16-240E-4D7B-55A1-F10ABB8EF673}"/>
          </ac:picMkLst>
        </pc:picChg>
      </pc:sldChg>
      <pc:sldChg chg="addSp delSp modSp mod">
        <pc:chgData name="Warlop Florence" userId="89236eb7-ee26-4f89-90e5-0ec62d5eff9b" providerId="ADAL" clId="{4553B8E9-3EC6-47D1-B92B-B7DD48810B3E}" dt="2023-01-17T12:37:11.526" v="140" actId="167"/>
        <pc:sldMkLst>
          <pc:docMk/>
          <pc:sldMk cId="2359535817" sldId="877"/>
        </pc:sldMkLst>
        <pc:picChg chg="del">
          <ac:chgData name="Warlop Florence" userId="89236eb7-ee26-4f89-90e5-0ec62d5eff9b" providerId="ADAL" clId="{4553B8E9-3EC6-47D1-B92B-B7DD48810B3E}" dt="2023-01-17T12:36:59.390" v="138" actId="478"/>
          <ac:picMkLst>
            <pc:docMk/>
            <pc:sldMk cId="2359535817" sldId="877"/>
            <ac:picMk id="7" creationId="{C6149172-119D-734D-D8B3-0DF2CBF3014B}"/>
          </ac:picMkLst>
        </pc:picChg>
        <pc:picChg chg="add mod ord">
          <ac:chgData name="Warlop Florence" userId="89236eb7-ee26-4f89-90e5-0ec62d5eff9b" providerId="ADAL" clId="{4553B8E9-3EC6-47D1-B92B-B7DD48810B3E}" dt="2023-01-17T12:37:11.526" v="140" actId="167"/>
          <ac:picMkLst>
            <pc:docMk/>
            <pc:sldMk cId="2359535817" sldId="877"/>
            <ac:picMk id="8" creationId="{37F91625-2BCA-5333-4FA6-BDFF685A6F3C}"/>
          </ac:picMkLst>
        </pc:picChg>
      </pc:sldChg>
      <pc:sldChg chg="addSp delSp modSp mod modAnim">
        <pc:chgData name="Warlop Florence" userId="89236eb7-ee26-4f89-90e5-0ec62d5eff9b" providerId="ADAL" clId="{4553B8E9-3EC6-47D1-B92B-B7DD48810B3E}" dt="2023-01-17T12:36:46.122" v="137" actId="14100"/>
        <pc:sldMkLst>
          <pc:docMk/>
          <pc:sldMk cId="654414303" sldId="878"/>
        </pc:sldMkLst>
        <pc:spChg chg="del mod">
          <ac:chgData name="Warlop Florence" userId="89236eb7-ee26-4f89-90e5-0ec62d5eff9b" providerId="ADAL" clId="{4553B8E9-3EC6-47D1-B92B-B7DD48810B3E}" dt="2023-01-17T10:25:53.979" v="38" actId="478"/>
          <ac:spMkLst>
            <pc:docMk/>
            <pc:sldMk cId="654414303" sldId="878"/>
            <ac:spMk id="2" creationId="{07AC8564-680C-9A95-C510-50A91C26172D}"/>
          </ac:spMkLst>
        </pc:spChg>
        <pc:spChg chg="mod ord">
          <ac:chgData name="Warlop Florence" userId="89236eb7-ee26-4f89-90e5-0ec62d5eff9b" providerId="ADAL" clId="{4553B8E9-3EC6-47D1-B92B-B7DD48810B3E}" dt="2023-01-17T10:25:47.680" v="36" actId="1076"/>
          <ac:spMkLst>
            <pc:docMk/>
            <pc:sldMk cId="654414303" sldId="878"/>
            <ac:spMk id="5" creationId="{4B6AAED8-D4F0-BB05-F2FD-ED07D9228FAC}"/>
          </ac:spMkLst>
        </pc:spChg>
        <pc:spChg chg="add mod">
          <ac:chgData name="Warlop Florence" userId="89236eb7-ee26-4f89-90e5-0ec62d5eff9b" providerId="ADAL" clId="{4553B8E9-3EC6-47D1-B92B-B7DD48810B3E}" dt="2023-01-17T12:36:06.458" v="126" actId="1076"/>
          <ac:spMkLst>
            <pc:docMk/>
            <pc:sldMk cId="654414303" sldId="878"/>
            <ac:spMk id="14" creationId="{8CDDB126-604A-935B-F30E-6BDCB4B311D7}"/>
          </ac:spMkLst>
        </pc:spChg>
        <pc:spChg chg="add mod">
          <ac:chgData name="Warlop Florence" userId="89236eb7-ee26-4f89-90e5-0ec62d5eff9b" providerId="ADAL" clId="{4553B8E9-3EC6-47D1-B92B-B7DD48810B3E}" dt="2023-01-17T10:40:08.063" v="120" actId="1076"/>
          <ac:spMkLst>
            <pc:docMk/>
            <pc:sldMk cId="654414303" sldId="878"/>
            <ac:spMk id="15" creationId="{E2DD873D-E99B-4E95-0151-97F9D3F36990}"/>
          </ac:spMkLst>
        </pc:spChg>
        <pc:spChg chg="add mod">
          <ac:chgData name="Warlop Florence" userId="89236eb7-ee26-4f89-90e5-0ec62d5eff9b" providerId="ADAL" clId="{4553B8E9-3EC6-47D1-B92B-B7DD48810B3E}" dt="2023-01-17T12:36:22.825" v="132" actId="1076"/>
          <ac:spMkLst>
            <pc:docMk/>
            <pc:sldMk cId="654414303" sldId="878"/>
            <ac:spMk id="18" creationId="{FD41A232-C34A-7955-51D1-1CF3703B18E9}"/>
          </ac:spMkLst>
        </pc:spChg>
        <pc:spChg chg="add mod">
          <ac:chgData name="Warlop Florence" userId="89236eb7-ee26-4f89-90e5-0ec62d5eff9b" providerId="ADAL" clId="{4553B8E9-3EC6-47D1-B92B-B7DD48810B3E}" dt="2023-01-17T12:36:46.122" v="137" actId="14100"/>
          <ac:spMkLst>
            <pc:docMk/>
            <pc:sldMk cId="654414303" sldId="878"/>
            <ac:spMk id="20" creationId="{CCE7D076-5767-F1D0-4C68-6335E14A6AE8}"/>
          </ac:spMkLst>
        </pc:spChg>
        <pc:picChg chg="del">
          <ac:chgData name="Warlop Florence" userId="89236eb7-ee26-4f89-90e5-0ec62d5eff9b" providerId="ADAL" clId="{4553B8E9-3EC6-47D1-B92B-B7DD48810B3E}" dt="2023-01-17T10:13:54.814" v="8" actId="478"/>
          <ac:picMkLst>
            <pc:docMk/>
            <pc:sldMk cId="654414303" sldId="878"/>
            <ac:picMk id="4" creationId="{A312AF4B-F2D7-BF1E-AE85-6E7F05E6A377}"/>
          </ac:picMkLst>
        </pc:picChg>
        <pc:picChg chg="add del mod modCrop">
          <ac:chgData name="Warlop Florence" userId="89236eb7-ee26-4f89-90e5-0ec62d5eff9b" providerId="ADAL" clId="{4553B8E9-3EC6-47D1-B92B-B7DD48810B3E}" dt="2023-01-17T10:14:15.418" v="14" actId="478"/>
          <ac:picMkLst>
            <pc:docMk/>
            <pc:sldMk cId="654414303" sldId="878"/>
            <ac:picMk id="7" creationId="{B26F1951-8F49-1D9B-72B9-E3DDA5457349}"/>
          </ac:picMkLst>
        </pc:picChg>
        <pc:picChg chg="add del mod modCrop">
          <ac:chgData name="Warlop Florence" userId="89236eb7-ee26-4f89-90e5-0ec62d5eff9b" providerId="ADAL" clId="{4553B8E9-3EC6-47D1-B92B-B7DD48810B3E}" dt="2023-01-17T10:19:58.609" v="21" actId="478"/>
          <ac:picMkLst>
            <pc:docMk/>
            <pc:sldMk cId="654414303" sldId="878"/>
            <ac:picMk id="9" creationId="{CE30B1B0-FF4C-4EF7-B77A-2C73CFEB568A}"/>
          </ac:picMkLst>
        </pc:picChg>
        <pc:picChg chg="add del mod">
          <ac:chgData name="Warlop Florence" userId="89236eb7-ee26-4f89-90e5-0ec62d5eff9b" providerId="ADAL" clId="{4553B8E9-3EC6-47D1-B92B-B7DD48810B3E}" dt="2023-01-17T10:24:18.217" v="25" actId="478"/>
          <ac:picMkLst>
            <pc:docMk/>
            <pc:sldMk cId="654414303" sldId="878"/>
            <ac:picMk id="11" creationId="{6759FA4E-8544-B9C0-4148-2EE0AF4D76FD}"/>
          </ac:picMkLst>
        </pc:picChg>
        <pc:picChg chg="add del mod ord">
          <ac:chgData name="Warlop Florence" userId="89236eb7-ee26-4f89-90e5-0ec62d5eff9b" providerId="ADAL" clId="{4553B8E9-3EC6-47D1-B92B-B7DD48810B3E}" dt="2023-01-17T12:35:27.690" v="121" actId="478"/>
          <ac:picMkLst>
            <pc:docMk/>
            <pc:sldMk cId="654414303" sldId="878"/>
            <ac:picMk id="13" creationId="{90FC912B-84B4-337C-E1A1-272AE14A595E}"/>
          </ac:picMkLst>
        </pc:picChg>
        <pc:picChg chg="add mod ord">
          <ac:chgData name="Warlop Florence" userId="89236eb7-ee26-4f89-90e5-0ec62d5eff9b" providerId="ADAL" clId="{4553B8E9-3EC6-47D1-B92B-B7DD48810B3E}" dt="2023-01-17T12:35:57.292" v="125" actId="167"/>
          <ac:picMkLst>
            <pc:docMk/>
            <pc:sldMk cId="654414303" sldId="878"/>
            <ac:picMk id="17" creationId="{0915494C-E1EB-D3E9-7DEF-EF9F3853B9DB}"/>
          </ac:picMkLst>
        </pc:picChg>
        <pc:picChg chg="add del mod">
          <ac:chgData name="Warlop Florence" userId="89236eb7-ee26-4f89-90e5-0ec62d5eff9b" providerId="ADAL" clId="{4553B8E9-3EC6-47D1-B92B-B7DD48810B3E}" dt="2023-01-17T12:36:32.044" v="134"/>
          <ac:picMkLst>
            <pc:docMk/>
            <pc:sldMk cId="654414303" sldId="878"/>
            <ac:picMk id="19" creationId="{D0810B66-7B38-5EAD-ADFB-223D7D0B5BF8}"/>
          </ac:picMkLst>
        </pc:pic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9550E8D-2687-4B55-AC6F-1FBD87CF06BB}"/>
              </a:ext>
            </a:extLst>
          </p:cNvPr>
          <p:cNvSpPr>
            <a:spLocks noGrp="1"/>
          </p:cNvSpPr>
          <p:nvPr>
            <p:ph type="hdr" sz="quarter"/>
          </p:nvPr>
        </p:nvSpPr>
        <p:spPr>
          <a:xfrm>
            <a:off x="1119260" y="157053"/>
            <a:ext cx="4118144" cy="313743"/>
          </a:xfrm>
          <a:prstGeom prst="rect">
            <a:avLst/>
          </a:prstGeom>
        </p:spPr>
        <p:txBody>
          <a:bodyPr vert="horz" lIns="95558" tIns="47779" rIns="95558" bIns="47779" rtlCol="0"/>
          <a:lstStyle>
            <a:lvl1pPr algn="l">
              <a:defRPr sz="1300"/>
            </a:lvl1pPr>
          </a:lstStyle>
          <a:p>
            <a:endParaRPr lang="nl-BE"/>
          </a:p>
        </p:txBody>
      </p:sp>
      <p:sp>
        <p:nvSpPr>
          <p:cNvPr id="3" name="Tijdelijke aanduiding voor datum 2">
            <a:extLst>
              <a:ext uri="{FF2B5EF4-FFF2-40B4-BE49-F238E27FC236}">
                <a16:creationId xmlns:a16="http://schemas.microsoft.com/office/drawing/2014/main" id="{62C4A80C-7EC9-478E-BFC2-BEAEB6355605}"/>
              </a:ext>
            </a:extLst>
          </p:cNvPr>
          <p:cNvSpPr>
            <a:spLocks noGrp="1"/>
          </p:cNvSpPr>
          <p:nvPr>
            <p:ph type="dt" sz="quarter" idx="1"/>
          </p:nvPr>
        </p:nvSpPr>
        <p:spPr>
          <a:xfrm>
            <a:off x="3444407" y="157053"/>
            <a:ext cx="2945659" cy="313743"/>
          </a:xfrm>
          <a:prstGeom prst="rect">
            <a:avLst/>
          </a:prstGeom>
        </p:spPr>
        <p:txBody>
          <a:bodyPr vert="horz" lIns="95558" tIns="47779" rIns="95558" bIns="47779" rtlCol="0"/>
          <a:lstStyle>
            <a:lvl1pPr algn="r">
              <a:defRPr sz="1300"/>
            </a:lvl1pPr>
          </a:lstStyle>
          <a:p>
            <a:fld id="{B851D6B0-C309-4360-AADA-E0100A701C51}" type="datetimeFigureOut">
              <a:rPr lang="nl-BE" smtClean="0"/>
              <a:t>30/01/2023</a:t>
            </a:fld>
            <a:endParaRPr lang="nl-BE"/>
          </a:p>
        </p:txBody>
      </p:sp>
      <p:sp>
        <p:nvSpPr>
          <p:cNvPr id="4" name="Tijdelijke aanduiding voor voettekst 3">
            <a:extLst>
              <a:ext uri="{FF2B5EF4-FFF2-40B4-BE49-F238E27FC236}">
                <a16:creationId xmlns:a16="http://schemas.microsoft.com/office/drawing/2014/main" id="{EEAA731C-3B25-44FC-ABC1-2A77BCFD587A}"/>
              </a:ext>
            </a:extLst>
          </p:cNvPr>
          <p:cNvSpPr>
            <a:spLocks noGrp="1"/>
          </p:cNvSpPr>
          <p:nvPr>
            <p:ph type="ftr" sz="quarter" idx="2"/>
          </p:nvPr>
        </p:nvSpPr>
        <p:spPr>
          <a:xfrm>
            <a:off x="388835" y="9001594"/>
            <a:ext cx="5236356" cy="313743"/>
          </a:xfrm>
          <a:prstGeom prst="rect">
            <a:avLst/>
          </a:prstGeom>
        </p:spPr>
        <p:txBody>
          <a:bodyPr vert="horz" lIns="95558" tIns="47779" rIns="95558" bIns="47779" rtlCol="0" anchor="b"/>
          <a:lstStyle>
            <a:lvl1pPr algn="l">
              <a:defRPr sz="1300"/>
            </a:lvl1pPr>
          </a:lstStyle>
          <a:p>
            <a:endParaRPr lang="nl-BE"/>
          </a:p>
        </p:txBody>
      </p:sp>
      <p:sp>
        <p:nvSpPr>
          <p:cNvPr id="5" name="Tijdelijke aanduiding voor dianummer 4">
            <a:extLst>
              <a:ext uri="{FF2B5EF4-FFF2-40B4-BE49-F238E27FC236}">
                <a16:creationId xmlns:a16="http://schemas.microsoft.com/office/drawing/2014/main" id="{509BC4C9-5927-4A4C-9D62-F4FCB8CB3205}"/>
              </a:ext>
            </a:extLst>
          </p:cNvPr>
          <p:cNvSpPr>
            <a:spLocks noGrp="1"/>
          </p:cNvSpPr>
          <p:nvPr>
            <p:ph type="sldNum" sz="quarter" idx="3"/>
          </p:nvPr>
        </p:nvSpPr>
        <p:spPr>
          <a:xfrm>
            <a:off x="5984029" y="9028242"/>
            <a:ext cx="406037" cy="287096"/>
          </a:xfrm>
          <a:prstGeom prst="rect">
            <a:avLst/>
          </a:prstGeom>
        </p:spPr>
        <p:txBody>
          <a:bodyPr vert="horz" lIns="95558" tIns="47779" rIns="95558" bIns="47779" rtlCol="0" anchor="b"/>
          <a:lstStyle>
            <a:lvl1pPr algn="r">
              <a:defRPr sz="1300"/>
            </a:lvl1pPr>
          </a:lstStyle>
          <a:p>
            <a:fld id="{08C79EED-929D-483E-9007-D3F59A4C8C3F}" type="slidenum">
              <a:rPr lang="nl-BE" smtClean="0"/>
              <a:t>‹nr.›</a:t>
            </a:fld>
            <a:endParaRPr lang="nl-BE"/>
          </a:p>
        </p:txBody>
      </p:sp>
      <p:pic>
        <p:nvPicPr>
          <p:cNvPr id="7" name="Afbeelding 6">
            <a:extLst>
              <a:ext uri="{FF2B5EF4-FFF2-40B4-BE49-F238E27FC236}">
                <a16:creationId xmlns:a16="http://schemas.microsoft.com/office/drawing/2014/main" id="{41A637C1-C271-414F-B837-89650030A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60" y="-17766"/>
            <a:ext cx="760483" cy="758864"/>
          </a:xfrm>
          <a:prstGeom prst="rect">
            <a:avLst/>
          </a:prstGeom>
        </p:spPr>
      </p:pic>
      <p:cxnSp>
        <p:nvCxnSpPr>
          <p:cNvPr id="8" name="Rechte verbindingslijn 7">
            <a:extLst>
              <a:ext uri="{FF2B5EF4-FFF2-40B4-BE49-F238E27FC236}">
                <a16:creationId xmlns:a16="http://schemas.microsoft.com/office/drawing/2014/main" id="{2EAA0E41-0FD2-4F96-9F26-A36EB18A8771}"/>
              </a:ext>
            </a:extLst>
          </p:cNvPr>
          <p:cNvCxnSpPr>
            <a:cxnSpLocks/>
          </p:cNvCxnSpPr>
          <p:nvPr/>
        </p:nvCxnSpPr>
        <p:spPr>
          <a:xfrm>
            <a:off x="457310" y="691956"/>
            <a:ext cx="5863584"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021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2945659" cy="498056"/>
          </a:xfrm>
          <a:prstGeom prst="rect">
            <a:avLst/>
          </a:prstGeom>
        </p:spPr>
        <p:txBody>
          <a:bodyPr vert="horz" lIns="95558" tIns="47779" rIns="95558" bIns="47779" rtlCol="0"/>
          <a:lstStyle>
            <a:lvl1pPr algn="l">
              <a:defRPr sz="1300"/>
            </a:lvl1pPr>
          </a:lstStyle>
          <a:p>
            <a:endParaRPr lang="nl-BE"/>
          </a:p>
        </p:txBody>
      </p:sp>
      <p:sp>
        <p:nvSpPr>
          <p:cNvPr id="3" name="Tijdelijke aanduiding voor datum 2"/>
          <p:cNvSpPr>
            <a:spLocks noGrp="1"/>
          </p:cNvSpPr>
          <p:nvPr>
            <p:ph type="dt" idx="1"/>
          </p:nvPr>
        </p:nvSpPr>
        <p:spPr>
          <a:xfrm>
            <a:off x="3850444" y="1"/>
            <a:ext cx="2945659" cy="498056"/>
          </a:xfrm>
          <a:prstGeom prst="rect">
            <a:avLst/>
          </a:prstGeom>
        </p:spPr>
        <p:txBody>
          <a:bodyPr vert="horz" lIns="95558" tIns="47779" rIns="95558" bIns="47779" rtlCol="0"/>
          <a:lstStyle>
            <a:lvl1pPr algn="r">
              <a:defRPr sz="1300"/>
            </a:lvl1pPr>
          </a:lstStyle>
          <a:p>
            <a:fld id="{01C07673-66AC-46B1-89BD-061114F0C338}" type="datetimeFigureOut">
              <a:rPr lang="nl-BE" smtClean="0"/>
              <a:t>30/01/2023</a:t>
            </a:fld>
            <a:endParaRPr lang="nl-BE"/>
          </a:p>
        </p:txBody>
      </p:sp>
      <p:sp>
        <p:nvSpPr>
          <p:cNvPr id="4" name="Tijdelijke aanduiding voor dia-afbeelding 3"/>
          <p:cNvSpPr>
            <a:spLocks noGrp="1" noRot="1" noChangeAspect="1"/>
          </p:cNvSpPr>
          <p:nvPr>
            <p:ph type="sldImg" idx="2"/>
          </p:nvPr>
        </p:nvSpPr>
        <p:spPr>
          <a:xfrm>
            <a:off x="-949325" y="1016000"/>
            <a:ext cx="5783263" cy="3254375"/>
          </a:xfrm>
          <a:prstGeom prst="rect">
            <a:avLst/>
          </a:prstGeom>
          <a:noFill/>
          <a:ln w="12700">
            <a:solidFill>
              <a:prstClr val="black"/>
            </a:solidFill>
          </a:ln>
        </p:spPr>
        <p:txBody>
          <a:bodyPr vert="horz" lIns="95558" tIns="47779" rIns="95558" bIns="47779" rtlCol="0" anchor="ctr"/>
          <a:lstStyle/>
          <a:p>
            <a:endParaRPr lang="nl-BE"/>
          </a:p>
        </p:txBody>
      </p:sp>
      <p:sp>
        <p:nvSpPr>
          <p:cNvPr id="6" name="Tijdelijke aanduiding voor voettekst 5"/>
          <p:cNvSpPr>
            <a:spLocks noGrp="1"/>
          </p:cNvSpPr>
          <p:nvPr>
            <p:ph type="ftr" sz="quarter" idx="4"/>
          </p:nvPr>
        </p:nvSpPr>
        <p:spPr>
          <a:xfrm>
            <a:off x="1" y="9428584"/>
            <a:ext cx="2945659" cy="498055"/>
          </a:xfrm>
          <a:prstGeom prst="rect">
            <a:avLst/>
          </a:prstGeom>
        </p:spPr>
        <p:txBody>
          <a:bodyPr vert="horz" lIns="95558" tIns="47779" rIns="95558" bIns="47779"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3850444" y="9428584"/>
            <a:ext cx="2945659" cy="498055"/>
          </a:xfrm>
          <a:prstGeom prst="rect">
            <a:avLst/>
          </a:prstGeom>
        </p:spPr>
        <p:txBody>
          <a:bodyPr vert="horz" lIns="95558" tIns="47779" rIns="95558" bIns="47779" rtlCol="0" anchor="b"/>
          <a:lstStyle>
            <a:lvl1pPr algn="r">
              <a:defRPr sz="1300"/>
            </a:lvl1pPr>
          </a:lstStyle>
          <a:p>
            <a:fld id="{6C23E295-A1A5-4488-BC09-D942F81F4A15}" type="slidenum">
              <a:rPr lang="nl-BE" smtClean="0"/>
              <a:t>‹nr.›</a:t>
            </a:fld>
            <a:endParaRPr lang="nl-BE"/>
          </a:p>
        </p:txBody>
      </p:sp>
      <p:sp>
        <p:nvSpPr>
          <p:cNvPr id="8" name="Tijdelijke aanduiding voor datum 2">
            <a:extLst>
              <a:ext uri="{FF2B5EF4-FFF2-40B4-BE49-F238E27FC236}">
                <a16:creationId xmlns:a16="http://schemas.microsoft.com/office/drawing/2014/main" id="{944846E0-E852-40C1-B969-83476F3B76F7}"/>
              </a:ext>
            </a:extLst>
          </p:cNvPr>
          <p:cNvSpPr txBox="1">
            <a:spLocks/>
          </p:cNvSpPr>
          <p:nvPr/>
        </p:nvSpPr>
        <p:spPr>
          <a:xfrm>
            <a:off x="3444407" y="157053"/>
            <a:ext cx="2945659" cy="313743"/>
          </a:xfrm>
          <a:prstGeom prst="rect">
            <a:avLst/>
          </a:prstGeom>
        </p:spPr>
        <p:txBody>
          <a:bodyPr vert="horz" lIns="95558" tIns="47779" rIns="95558" bIns="47779" rtlCol="0"/>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851D6B0-C309-4360-AADA-E0100A701C51}" type="datetimeFigureOut">
              <a:rPr lang="nl-BE" smtClean="0"/>
              <a:pPr/>
              <a:t>30/01/2023</a:t>
            </a:fld>
            <a:endParaRPr lang="nl-BE"/>
          </a:p>
        </p:txBody>
      </p:sp>
      <p:pic>
        <p:nvPicPr>
          <p:cNvPr id="10" name="Afbeelding 9">
            <a:extLst>
              <a:ext uri="{FF2B5EF4-FFF2-40B4-BE49-F238E27FC236}">
                <a16:creationId xmlns:a16="http://schemas.microsoft.com/office/drawing/2014/main" id="{CABF7A55-6C0F-4E87-AFC0-BB240FFF9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60" y="-17766"/>
            <a:ext cx="760483" cy="758864"/>
          </a:xfrm>
          <a:prstGeom prst="rect">
            <a:avLst/>
          </a:prstGeom>
        </p:spPr>
      </p:pic>
      <p:cxnSp>
        <p:nvCxnSpPr>
          <p:cNvPr id="11" name="Rechte verbindingslijn 10">
            <a:extLst>
              <a:ext uri="{FF2B5EF4-FFF2-40B4-BE49-F238E27FC236}">
                <a16:creationId xmlns:a16="http://schemas.microsoft.com/office/drawing/2014/main" id="{0778B21D-7FB4-4703-A374-CC34AE860216}"/>
              </a:ext>
            </a:extLst>
          </p:cNvPr>
          <p:cNvCxnSpPr>
            <a:cxnSpLocks/>
          </p:cNvCxnSpPr>
          <p:nvPr/>
        </p:nvCxnSpPr>
        <p:spPr>
          <a:xfrm>
            <a:off x="457310" y="691956"/>
            <a:ext cx="5863584"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ijdelijke aanduiding voor notities 4">
            <a:extLst>
              <a:ext uri="{FF2B5EF4-FFF2-40B4-BE49-F238E27FC236}">
                <a16:creationId xmlns:a16="http://schemas.microsoft.com/office/drawing/2014/main" id="{CC94D0D5-1E80-4534-99C4-6E80E3027CAD}"/>
              </a:ext>
            </a:extLst>
          </p:cNvPr>
          <p:cNvSpPr>
            <a:spLocks noGrp="1"/>
          </p:cNvSpPr>
          <p:nvPr>
            <p:ph type="body" sz="quarter" idx="3"/>
          </p:nvPr>
        </p:nvSpPr>
        <p:spPr>
          <a:xfrm>
            <a:off x="457309" y="4404994"/>
            <a:ext cx="6156262" cy="4753263"/>
          </a:xfrm>
          <a:prstGeom prst="rect">
            <a:avLst/>
          </a:prstGeom>
        </p:spPr>
        <p:txBody>
          <a:bodyPr vert="horz" lIns="95558" tIns="47779" rIns="95558" bIns="47779"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42333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49325" y="1016000"/>
            <a:ext cx="5783263" cy="3254375"/>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a:t>
            </a:fld>
            <a:endParaRPr lang="nl-BE"/>
          </a:p>
        </p:txBody>
      </p:sp>
    </p:spTree>
    <p:extLst>
      <p:ext uri="{BB962C8B-B14F-4D97-AF65-F5344CB8AC3E}">
        <p14:creationId xmlns:p14="http://schemas.microsoft.com/office/powerpoint/2010/main" val="3728939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57238" y="1006475"/>
            <a:ext cx="5732463" cy="32258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14</a:t>
            </a:fld>
            <a:endParaRPr lang="nl-BE"/>
          </a:p>
        </p:txBody>
      </p:sp>
    </p:spTree>
    <p:extLst>
      <p:ext uri="{BB962C8B-B14F-4D97-AF65-F5344CB8AC3E}">
        <p14:creationId xmlns:p14="http://schemas.microsoft.com/office/powerpoint/2010/main" val="3241697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57238" y="1006475"/>
            <a:ext cx="5732463" cy="32258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15</a:t>
            </a:fld>
            <a:endParaRPr lang="nl-BE"/>
          </a:p>
        </p:txBody>
      </p:sp>
    </p:spTree>
    <p:extLst>
      <p:ext uri="{BB962C8B-B14F-4D97-AF65-F5344CB8AC3E}">
        <p14:creationId xmlns:p14="http://schemas.microsoft.com/office/powerpoint/2010/main" val="3275770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https://www.youtube.com/watch?v=aD1GqO2vwpI&amp;t=1s</a:t>
            </a:r>
          </a:p>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18</a:t>
            </a:fld>
            <a:endParaRPr lang="nl-BE"/>
          </a:p>
        </p:txBody>
      </p:sp>
    </p:spTree>
    <p:extLst>
      <p:ext uri="{BB962C8B-B14F-4D97-AF65-F5344CB8AC3E}">
        <p14:creationId xmlns:p14="http://schemas.microsoft.com/office/powerpoint/2010/main" val="2568270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55663" y="695325"/>
            <a:ext cx="3963987" cy="222885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19</a:t>
            </a:fld>
            <a:endParaRPr lang="nl-BE"/>
          </a:p>
        </p:txBody>
      </p:sp>
    </p:spTree>
    <p:extLst>
      <p:ext uri="{BB962C8B-B14F-4D97-AF65-F5344CB8AC3E}">
        <p14:creationId xmlns:p14="http://schemas.microsoft.com/office/powerpoint/2010/main" val="2510578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1016000"/>
            <a:ext cx="5783263" cy="3254375"/>
          </a:xfrm>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846926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20713" y="1108075"/>
            <a:ext cx="5319712" cy="2994025"/>
          </a:xfrm>
        </p:spPr>
      </p:sp>
      <p:sp>
        <p:nvSpPr>
          <p:cNvPr id="3" name="Tijdelijke aanduiding voor notities 2"/>
          <p:cNvSpPr>
            <a:spLocks noGrp="1"/>
          </p:cNvSpPr>
          <p:nvPr>
            <p:ph type="body" idx="1"/>
          </p:nvPr>
        </p:nvSpPr>
        <p:spPr/>
        <p:txBody>
          <a:bodyPr/>
          <a:lstStyle/>
          <a:p>
            <a:pPr marL="165364" indent="-165364">
              <a:buFontTx/>
              <a:buChar char="-"/>
            </a:pPr>
            <a:r>
              <a:rPr lang="nl-BE" sz="1000"/>
              <a:t>Uitleg </a:t>
            </a:r>
            <a:r>
              <a:rPr lang="nl-BE" sz="1000" err="1"/>
              <a:t>lemo</a:t>
            </a:r>
            <a:r>
              <a:rPr lang="nl-BE" sz="1000"/>
              <a:t> test: afgenomen </a:t>
            </a:r>
            <a:r>
              <a:rPr lang="nl-BE" sz="1000">
                <a:sym typeface="Wingdings" panose="05000000000000000000" pitchFamily="2" charset="2"/>
              </a:rPr>
              <a:t> mailtje </a:t>
            </a:r>
            <a:r>
              <a:rPr lang="nl-BE" sz="1000" err="1">
                <a:sym typeface="Wingdings" panose="05000000000000000000" pitchFamily="2" charset="2"/>
              </a:rPr>
              <a:t>goleweb</a:t>
            </a:r>
            <a:r>
              <a:rPr lang="nl-BE" sz="1000">
                <a:sym typeface="Wingdings" panose="05000000000000000000" pitchFamily="2" charset="2"/>
              </a:rPr>
              <a:t>.  rapport geeft inzicht op je vaardigheden rond leerstof verwerken, sturing en hoe het met je motivatie gesteld is. </a:t>
            </a:r>
          </a:p>
          <a:p>
            <a:r>
              <a:rPr lang="nl-BE" sz="1000">
                <a:sym typeface="Wingdings" panose="05000000000000000000" pitchFamily="2" charset="2"/>
              </a:rPr>
              <a:t>     </a:t>
            </a:r>
            <a:r>
              <a:rPr lang="nl-BE"/>
              <a:t>Deze factoren zijn van belang om te slagen voor je richting. Mocht je niet zo’n test afgelegd hebben en heb je toch interesse, stuur een mailtje naar uw talentcoach ( zie website) </a:t>
            </a:r>
            <a:endParaRPr lang="nl-BE" sz="1000">
              <a:sym typeface="Wingdings" panose="05000000000000000000" pitchFamily="2" charset="2"/>
            </a:endParaRPr>
          </a:p>
          <a:p>
            <a:pPr marL="165364" indent="-165364">
              <a:buFontTx/>
              <a:buChar char="-"/>
            </a:pPr>
            <a:r>
              <a:rPr lang="nl-BE" sz="1000">
                <a:sym typeface="Wingdings" panose="05000000000000000000" pitchFamily="2" charset="2"/>
              </a:rPr>
              <a:t>Scoor je minder of is er nog groeimarge bij … dan speelt deze workshop hier op in </a:t>
            </a:r>
          </a:p>
          <a:p>
            <a:pPr marL="165364" indent="-165364">
              <a:buFontTx/>
              <a:buChar char="-"/>
            </a:pPr>
            <a:r>
              <a:rPr lang="nl-BE" sz="1000">
                <a:sym typeface="Wingdings" panose="05000000000000000000" pitchFamily="2" charset="2"/>
              </a:rPr>
              <a:t>Link andere workshops </a:t>
            </a:r>
          </a:p>
          <a:p>
            <a:pPr marL="165364" indent="-165364">
              <a:buFontTx/>
              <a:buChar char="-"/>
            </a:pPr>
            <a:r>
              <a:rPr lang="nl-BE" sz="1000">
                <a:sym typeface="Wingdings" panose="05000000000000000000" pitchFamily="2" charset="2"/>
              </a:rPr>
              <a:t>Link motivatie </a:t>
            </a:r>
          </a:p>
          <a:p>
            <a:pPr marL="165364" indent="-165364">
              <a:buFontTx/>
              <a:buChar char="-"/>
            </a:pPr>
            <a:r>
              <a:rPr lang="nl-BE" sz="1000">
                <a:sym typeface="Wingdings" panose="05000000000000000000" pitchFamily="2" charset="2"/>
              </a:rPr>
              <a:t>Indien test niet afgelegd? Stuur gerust mailtje naar de studiecoach gelinkt aan jouw opleiding (zie website)</a:t>
            </a:r>
            <a:endParaRPr lang="nl-BE" sz="1000"/>
          </a:p>
        </p:txBody>
      </p:sp>
      <p:sp>
        <p:nvSpPr>
          <p:cNvPr id="4" name="Tijdelijke aanduiding voor dianummer 3"/>
          <p:cNvSpPr>
            <a:spLocks noGrp="1"/>
          </p:cNvSpPr>
          <p:nvPr>
            <p:ph type="sldNum" sz="quarter" idx="10"/>
          </p:nvPr>
        </p:nvSpPr>
        <p:spPr/>
        <p:txBody>
          <a:bodyPr/>
          <a:lstStyle/>
          <a:p>
            <a:fld id="{0FBB8BF1-BD7F-418D-B981-D67EA1036A3A}" type="slidenum">
              <a:rPr lang="en-GB" smtClean="0"/>
              <a:t>2</a:t>
            </a:fld>
            <a:endParaRPr lang="en-GB"/>
          </a:p>
        </p:txBody>
      </p:sp>
    </p:spTree>
    <p:extLst>
      <p:ext uri="{BB962C8B-B14F-4D97-AF65-F5344CB8AC3E}">
        <p14:creationId xmlns:p14="http://schemas.microsoft.com/office/powerpoint/2010/main" val="11179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57238" y="1006475"/>
            <a:ext cx="5732463" cy="32258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6</a:t>
            </a:fld>
            <a:endParaRPr lang="nl-BE"/>
          </a:p>
        </p:txBody>
      </p:sp>
    </p:spTree>
    <p:extLst>
      <p:ext uri="{BB962C8B-B14F-4D97-AF65-F5344CB8AC3E}">
        <p14:creationId xmlns:p14="http://schemas.microsoft.com/office/powerpoint/2010/main" val="2086614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57238" y="1006475"/>
            <a:ext cx="5732463" cy="3225800"/>
          </a:xfrm>
        </p:spPr>
      </p:sp>
      <p:sp>
        <p:nvSpPr>
          <p:cNvPr id="3" name="Tijdelijke aanduiding voor notities 2"/>
          <p:cNvSpPr>
            <a:spLocks noGrp="1"/>
          </p:cNvSpPr>
          <p:nvPr>
            <p:ph type="body" idx="1"/>
          </p:nvPr>
        </p:nvSpPr>
        <p:spPr/>
        <p:txBody>
          <a:bodyPr/>
          <a:lstStyle/>
          <a:p>
            <a:pPr defTabSz="881939">
              <a:defRPr/>
            </a:pPr>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7</a:t>
            </a:fld>
            <a:endParaRPr lang="nl-BE"/>
          </a:p>
        </p:txBody>
      </p:sp>
    </p:spTree>
    <p:extLst>
      <p:ext uri="{BB962C8B-B14F-4D97-AF65-F5344CB8AC3E}">
        <p14:creationId xmlns:p14="http://schemas.microsoft.com/office/powerpoint/2010/main" val="1136074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57238" y="1006475"/>
            <a:ext cx="5732463" cy="3225800"/>
          </a:xfrm>
        </p:spPr>
      </p:sp>
      <p:sp>
        <p:nvSpPr>
          <p:cNvPr id="3" name="Tijdelijke aanduiding voor notities 2"/>
          <p:cNvSpPr>
            <a:spLocks noGrp="1"/>
          </p:cNvSpPr>
          <p:nvPr>
            <p:ph type="body" idx="1"/>
          </p:nvPr>
        </p:nvSpPr>
        <p:spPr/>
        <p:txBody>
          <a:bodyPr/>
          <a:lstStyle/>
          <a:p>
            <a:pPr defTabSz="881939">
              <a:defRPr/>
            </a:pPr>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8</a:t>
            </a:fld>
            <a:endParaRPr lang="nl-BE"/>
          </a:p>
        </p:txBody>
      </p:sp>
    </p:spTree>
    <p:extLst>
      <p:ext uri="{BB962C8B-B14F-4D97-AF65-F5344CB8AC3E}">
        <p14:creationId xmlns:p14="http://schemas.microsoft.com/office/powerpoint/2010/main" val="4242264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57238" y="1006475"/>
            <a:ext cx="5732463" cy="3225800"/>
          </a:xfrm>
        </p:spPr>
      </p:sp>
      <p:sp>
        <p:nvSpPr>
          <p:cNvPr id="3" name="Tijdelijke aanduiding voor notities 2"/>
          <p:cNvSpPr>
            <a:spLocks noGrp="1"/>
          </p:cNvSpPr>
          <p:nvPr>
            <p:ph type="body" idx="1"/>
          </p:nvPr>
        </p:nvSpPr>
        <p:spPr/>
        <p:txBody>
          <a:bodyPr/>
          <a:lstStyle/>
          <a:p>
            <a:r>
              <a:rPr lang="nl-BE"/>
              <a:t>Je leest eerst de volledige alinea en je stelt je de vraag ‘waarover gaat dit</a:t>
            </a:r>
            <a:r>
              <a:rPr lang="nl-BE" dirty="0"/>
              <a:t>?’ +  </a:t>
            </a:r>
            <a:r>
              <a:rPr lang="nl-BE"/>
              <a:t>voorkennis activeren </a:t>
            </a:r>
            <a:r>
              <a:rPr lang="nl-BE">
                <a:sym typeface="Wingdings" panose="05000000000000000000" pitchFamily="2" charset="2"/>
              </a:rPr>
              <a:t> ga duidelijk na dat: wat je leest, ook begrijpt! Ga niet verder zonder dat je weet waarover het exact gaat</a:t>
            </a:r>
            <a:r>
              <a:rPr lang="nl-BE" dirty="0">
                <a:sym typeface="Wingdings" panose="05000000000000000000" pitchFamily="2" charset="2"/>
              </a:rPr>
              <a:t> </a:t>
            </a:r>
            <a:r>
              <a:rPr lang="nl-BE">
                <a:sym typeface="Wingdings" panose="05000000000000000000" pitchFamily="2" charset="2"/>
              </a:rPr>
              <a:t>(link met leesbegrip) </a:t>
            </a:r>
          </a:p>
          <a:p>
            <a:endParaRPr lang="nl-BE">
              <a:sym typeface="Wingdings" panose="05000000000000000000" pitchFamily="2" charset="2"/>
            </a:endParaRPr>
          </a:p>
          <a:p>
            <a:r>
              <a:rPr lang="nl-BE">
                <a:sym typeface="Wingdings" panose="05000000000000000000" pitchFamily="2" charset="2"/>
              </a:rPr>
              <a:t>Nog niks aanduiden, wel kernwoord per alinea</a:t>
            </a:r>
            <a:r>
              <a:rPr lang="nl-BE" dirty="0">
                <a:sym typeface="Wingdings" panose="05000000000000000000" pitchFamily="2" charset="2"/>
              </a:rPr>
              <a:t> noteren</a:t>
            </a:r>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10</a:t>
            </a:fld>
            <a:endParaRPr lang="nl-BE"/>
          </a:p>
        </p:txBody>
      </p:sp>
    </p:spTree>
    <p:extLst>
      <p:ext uri="{BB962C8B-B14F-4D97-AF65-F5344CB8AC3E}">
        <p14:creationId xmlns:p14="http://schemas.microsoft.com/office/powerpoint/2010/main" val="1304707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57238" y="1006475"/>
            <a:ext cx="5732463" cy="3225800"/>
          </a:xfrm>
        </p:spPr>
      </p:sp>
      <p:sp>
        <p:nvSpPr>
          <p:cNvPr id="3" name="Tijdelijke aanduiding voor notities 2"/>
          <p:cNvSpPr>
            <a:spLocks noGrp="1"/>
          </p:cNvSpPr>
          <p:nvPr>
            <p:ph type="body" idx="1"/>
          </p:nvPr>
        </p:nvSpPr>
        <p:spPr/>
        <p:txBody>
          <a:bodyPr/>
          <a:lstStyle/>
          <a:p>
            <a:r>
              <a:rPr lang="nl-BE"/>
              <a:t>Wat nodig om hoofdgedachte uit te kunnen leggen?</a:t>
            </a:r>
            <a:r>
              <a:rPr lang="nl-BE" dirty="0"/>
              <a:t> </a:t>
            </a:r>
            <a:r>
              <a:rPr lang="nl-BE"/>
              <a:t>Pas </a:t>
            </a:r>
            <a:r>
              <a:rPr lang="nl-BE" err="1"/>
              <a:t>daarnà</a:t>
            </a:r>
            <a:r>
              <a:rPr lang="nl-BE"/>
              <a:t> duidt je in de tekst aan, eventueel noteer je rechts een voorbeeld om het te verduidelijken.</a:t>
            </a:r>
          </a:p>
          <a:p>
            <a:pPr defTabSz="955580">
              <a:defRPr/>
            </a:pPr>
            <a:r>
              <a:rPr lang="nl-BE">
                <a:solidFill>
                  <a:srgbClr val="000000"/>
                </a:solidFill>
                <a:latin typeface="Calibri" panose="020F0502020204030204"/>
                <a:sym typeface="Wingdings" panose="05000000000000000000" pitchFamily="2" charset="2"/>
              </a:rPr>
              <a:t>Voordeel: je wordt sterker in verbanden leggen </a:t>
            </a:r>
          </a:p>
          <a:p>
            <a:pPr defTabSz="955580">
              <a:defRPr/>
            </a:pPr>
            <a:endParaRPr lang="nl-BE">
              <a:solidFill>
                <a:srgbClr val="000000"/>
              </a:solidFill>
              <a:latin typeface="Calibri" panose="020F0502020204030204"/>
              <a:sym typeface="Wingdings" panose="05000000000000000000" pitchFamily="2" charset="2"/>
            </a:endParaRPr>
          </a:p>
          <a:p>
            <a:pPr marL="1433371" indent="-477790">
              <a:buFont typeface="Arial" panose="020B0604020202020204" pitchFamily="34" charset="0"/>
              <a:buChar char="•"/>
              <a:defRPr/>
            </a:pPr>
            <a:r>
              <a:rPr lang="nl-BE" noProof="0">
                <a:latin typeface="Calibri" panose="020F0502020204030204"/>
                <a:sym typeface="Wingdings" panose="05000000000000000000" pitchFamily="2" charset="2"/>
              </a:rPr>
              <a:t>Noteer synoniemen zodat je alle woordenschat begrijpt </a:t>
            </a:r>
            <a:endParaRPr lang="nl-BE">
              <a:latin typeface="Calibri" panose="020F0502020204030204"/>
              <a:sym typeface="Wingdings" panose="05000000000000000000" pitchFamily="2" charset="2"/>
            </a:endParaRPr>
          </a:p>
          <a:p>
            <a:pPr marL="1433371" indent="-477790">
              <a:buFont typeface="Arial" panose="020B0604020202020204" pitchFamily="34" charset="0"/>
              <a:buChar char="•"/>
              <a:defRPr/>
            </a:pPr>
            <a:r>
              <a:rPr lang="nl-BE">
                <a:latin typeface="Calibri" panose="020F0502020204030204"/>
                <a:sym typeface="Wingdings" panose="05000000000000000000" pitchFamily="2" charset="2"/>
              </a:rPr>
              <a:t>Wie, wat ,waar, wanneer, waarom en hoe (hoofdgedachte per alinea) </a:t>
            </a:r>
          </a:p>
          <a:p>
            <a:pPr marL="1433371" indent="-477790">
              <a:buFont typeface="Arial" panose="020B0604020202020204" pitchFamily="34" charset="0"/>
              <a:buChar char="•"/>
              <a:defRPr/>
            </a:pPr>
            <a:r>
              <a:rPr lang="nl-BE">
                <a:latin typeface="Calibri" panose="020F0502020204030204"/>
                <a:sym typeface="Wingdings" panose="05000000000000000000" pitchFamily="2" charset="2"/>
              </a:rPr>
              <a:t>Probeer een visuele beeldvorming te maken: kan ik bv. linken, hoe ziet dit er uit in de praktijk…</a:t>
            </a:r>
          </a:p>
          <a:p>
            <a:pPr marL="1433371" indent="-477790">
              <a:buFont typeface="Arial" panose="020B0604020202020204" pitchFamily="34" charset="0"/>
              <a:buChar char="•"/>
              <a:defRPr/>
            </a:pPr>
            <a:r>
              <a:rPr lang="nl-BE">
                <a:latin typeface="Calibri" panose="020F0502020204030204"/>
                <a:sym typeface="Wingdings" panose="05000000000000000000" pitchFamily="2" charset="2"/>
              </a:rPr>
              <a:t>Herken signaalwoorden  lijstje maken en linken aan teksten dat je aan het lezen bent. </a:t>
            </a:r>
          </a:p>
          <a:p>
            <a:pPr defTabSz="955580">
              <a:defRPr/>
            </a:pPr>
            <a:endParaRPr lang="nl-BE">
              <a:solidFill>
                <a:srgbClr val="000000"/>
              </a:solidFill>
              <a:latin typeface="Calibri" panose="020F0502020204030204"/>
              <a:sym typeface="Wingdings" panose="05000000000000000000" pitchFamily="2" charset="2"/>
            </a:endParaRPr>
          </a:p>
          <a:p>
            <a:pPr defTabSz="955580">
              <a:defRPr/>
            </a:pPr>
            <a:endParaRPr lang="nl-BE">
              <a:solidFill>
                <a:srgbClr val="000000"/>
              </a:solidFill>
              <a:latin typeface="Calibri" panose="020F0502020204030204"/>
              <a:sym typeface="Wingdings" panose="05000000000000000000" pitchFamily="2" charset="2"/>
            </a:endParaRPr>
          </a:p>
          <a:p>
            <a:pPr marL="1257300" lvl="1" indent="-571500">
              <a:buFont typeface="Arial" panose="020B0604020202020204" pitchFamily="34" charset="0"/>
              <a:buChar char="•"/>
            </a:pPr>
            <a:r>
              <a:rPr lang="nl-BE"/>
              <a:t>Verwerk info gestructureerd in de hoofdbron door: </a:t>
            </a:r>
          </a:p>
          <a:p>
            <a:pPr marL="1943100" lvl="2" indent="-571500">
              <a:buFont typeface="Wingdings" panose="05000000000000000000" pitchFamily="2" charset="2"/>
              <a:buChar char="Ø"/>
            </a:pPr>
            <a:r>
              <a:rPr lang="nl-BE" sz="3200"/>
              <a:t>Aandacht te hebben voor </a:t>
            </a:r>
            <a:r>
              <a:rPr lang="nl-BE" sz="3200" b="1"/>
              <a:t>titels</a:t>
            </a:r>
            <a:r>
              <a:rPr lang="nl-BE" sz="3200"/>
              <a:t> (kapstok voor leerstof) </a:t>
            </a:r>
          </a:p>
          <a:p>
            <a:pPr marL="1943100" lvl="2" indent="-571500">
              <a:buFont typeface="Wingdings" panose="05000000000000000000" pitchFamily="2" charset="2"/>
              <a:buChar char="Ø"/>
            </a:pPr>
            <a:r>
              <a:rPr lang="nl-BE" sz="3200"/>
              <a:t>Gebruik </a:t>
            </a:r>
            <a:r>
              <a:rPr lang="nl-BE" sz="3200" b="1"/>
              <a:t>vaste kleurencodes </a:t>
            </a:r>
            <a:r>
              <a:rPr lang="nl-BE" sz="3200"/>
              <a:t>voor bepaalde items bv. type titels, te kennen begrippen </a:t>
            </a:r>
          </a:p>
          <a:p>
            <a:pPr marL="1943100" lvl="2" indent="-571500">
              <a:buFont typeface="Wingdings" panose="05000000000000000000" pitchFamily="2" charset="2"/>
              <a:buChar char="Ø"/>
            </a:pPr>
            <a:r>
              <a:rPr lang="nl-BE" sz="3200"/>
              <a:t>Onderlijn de hoofdzaak en omcirkel eventuele woorden die je nodig hebt om de hoofdzaak uit te leggen</a:t>
            </a:r>
          </a:p>
          <a:p>
            <a:pPr marL="1943100" lvl="2" indent="-571500">
              <a:buFont typeface="Wingdings" panose="05000000000000000000" pitchFamily="2" charset="2"/>
              <a:buChar char="Ø"/>
            </a:pPr>
            <a:r>
              <a:rPr lang="nl-BE" sz="3200"/>
              <a:t>Noteer in de </a:t>
            </a:r>
            <a:r>
              <a:rPr lang="nl-BE" sz="3200" b="1"/>
              <a:t>kantlijn</a:t>
            </a:r>
            <a:r>
              <a:rPr lang="nl-BE" sz="3200"/>
              <a:t> het </a:t>
            </a:r>
            <a:r>
              <a:rPr lang="nl-BE" sz="3200" b="1"/>
              <a:t>onderwerp</a:t>
            </a:r>
            <a:r>
              <a:rPr lang="nl-BE" sz="3200"/>
              <a:t> van de alinea (helpt om hoofd- en bijzaken te onderscheiden) </a:t>
            </a:r>
          </a:p>
          <a:p>
            <a:pPr marL="1943100" lvl="2" indent="-571500">
              <a:buFont typeface="Wingdings" panose="05000000000000000000" pitchFamily="2" charset="2"/>
              <a:buChar char="Ø"/>
            </a:pPr>
            <a:r>
              <a:rPr lang="nl-BE" sz="3200"/>
              <a:t>Gebruik </a:t>
            </a:r>
            <a:r>
              <a:rPr lang="nl-BE" sz="3200" b="1"/>
              <a:t>nummers</a:t>
            </a:r>
            <a:r>
              <a:rPr lang="nl-BE" sz="3200"/>
              <a:t> bij opsommingen of kenmerken die een item omschrijven </a:t>
            </a:r>
          </a:p>
          <a:p>
            <a:pPr marL="1943100" lvl="2" indent="-571500">
              <a:buFont typeface="Wingdings" panose="05000000000000000000" pitchFamily="2" charset="2"/>
              <a:buChar char="Ø"/>
            </a:pPr>
            <a:r>
              <a:rPr lang="nl-BE" sz="3200"/>
              <a:t>Gebruik </a:t>
            </a:r>
            <a:r>
              <a:rPr lang="nl-BE" sz="3200" b="1"/>
              <a:t>pijlen</a:t>
            </a:r>
            <a:r>
              <a:rPr lang="nl-BE" sz="3200"/>
              <a:t> om verbanden te maken </a:t>
            </a:r>
          </a:p>
          <a:p>
            <a:pPr marL="1943100" lvl="2" indent="-571500">
              <a:buFont typeface="Wingdings" panose="05000000000000000000" pitchFamily="2" charset="2"/>
              <a:buChar char="Ø"/>
            </a:pPr>
            <a:r>
              <a:rPr lang="nl-BE" sz="3200"/>
              <a:t>Ga op zoek naar </a:t>
            </a:r>
            <a:r>
              <a:rPr lang="nl-BE" sz="3200" b="1"/>
              <a:t>voorbeelden</a:t>
            </a:r>
            <a:r>
              <a:rPr lang="nl-BE" sz="3200"/>
              <a:t> en noteer in de rechterkantlijn</a:t>
            </a:r>
          </a:p>
          <a:p>
            <a:pPr defTabSz="955580">
              <a:defRPr/>
            </a:pPr>
            <a:endParaRPr lang="nl-BE">
              <a:solidFill>
                <a:srgbClr val="000000"/>
              </a:solidFill>
              <a:latin typeface="Calibri" panose="020F0502020204030204"/>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a:t>Te veel info om in hoofdbron te verwerken? Maak een </a:t>
            </a:r>
            <a:r>
              <a:rPr lang="nl-BE" b="1"/>
              <a:t>schema</a:t>
            </a:r>
            <a:r>
              <a:rPr lang="nl-BE"/>
              <a:t> en verwijs hiernaar </a:t>
            </a:r>
          </a:p>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11</a:t>
            </a:fld>
            <a:endParaRPr lang="nl-BE"/>
          </a:p>
        </p:txBody>
      </p:sp>
    </p:spTree>
    <p:extLst>
      <p:ext uri="{BB962C8B-B14F-4D97-AF65-F5344CB8AC3E}">
        <p14:creationId xmlns:p14="http://schemas.microsoft.com/office/powerpoint/2010/main" val="3348979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57238" y="1006475"/>
            <a:ext cx="5732463" cy="3225800"/>
          </a:xfrm>
        </p:spPr>
      </p:sp>
      <p:sp>
        <p:nvSpPr>
          <p:cNvPr id="3" name="Tijdelijke aanduiding voor notities 2"/>
          <p:cNvSpPr>
            <a:spLocks noGrp="1"/>
          </p:cNvSpPr>
          <p:nvPr>
            <p:ph type="body" idx="1"/>
          </p:nvPr>
        </p:nvSpPr>
        <p:spPr/>
        <p:txBody>
          <a:bodyPr/>
          <a:lstStyle/>
          <a:p>
            <a:r>
              <a:rPr lang="nl-BE"/>
              <a:t>Anders verlies je eerst in details. Bekijk eerst de items die opgesomd zijn </a:t>
            </a:r>
          </a:p>
          <a:p>
            <a:pPr defTabSz="955580">
              <a:defRPr/>
            </a:pPr>
            <a:r>
              <a:rPr lang="nl-BE">
                <a:solidFill>
                  <a:srgbClr val="000000"/>
                </a:solidFill>
                <a:latin typeface="Calibri" panose="020F0502020204030204"/>
                <a:sym typeface="Wingdings" panose="05000000000000000000" pitchFamily="2" charset="2"/>
              </a:rPr>
              <a:t>Voordeel: je bent sterker in verbanden leggen </a:t>
            </a:r>
          </a:p>
          <a:p>
            <a:pPr defTabSz="955580">
              <a:defRPr/>
            </a:pPr>
            <a:r>
              <a:rPr lang="nl-BE">
                <a:solidFill>
                  <a:srgbClr val="000000"/>
                </a:solidFill>
                <a:latin typeface="Calibri" panose="020F0502020204030204"/>
                <a:sym typeface="Wingdings" panose="05000000000000000000" pitchFamily="2" charset="2"/>
              </a:rPr>
              <a:t>Zorg steeds voor helikoptervisie , weten waarover het gaat </a:t>
            </a:r>
          </a:p>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12</a:t>
            </a:fld>
            <a:endParaRPr lang="nl-BE"/>
          </a:p>
        </p:txBody>
      </p:sp>
    </p:spTree>
    <p:extLst>
      <p:ext uri="{BB962C8B-B14F-4D97-AF65-F5344CB8AC3E}">
        <p14:creationId xmlns:p14="http://schemas.microsoft.com/office/powerpoint/2010/main" val="3234187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57238" y="1006475"/>
            <a:ext cx="5732463" cy="32258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13</a:t>
            </a:fld>
            <a:endParaRPr lang="nl-BE"/>
          </a:p>
        </p:txBody>
      </p:sp>
    </p:spTree>
    <p:extLst>
      <p:ext uri="{BB962C8B-B14F-4D97-AF65-F5344CB8AC3E}">
        <p14:creationId xmlns:p14="http://schemas.microsoft.com/office/powerpoint/2010/main" val="392636090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jpeg"/><Relationship Id="rId11" Type="http://schemas.openxmlformats.org/officeDocument/2006/relationships/image" Target="../media/image7.jpeg"/><Relationship Id="rId5" Type="http://schemas.openxmlformats.org/officeDocument/2006/relationships/hyperlink" Target="https://www.flickr.com/photos/howestbe/albums" TargetMode="External"/><Relationship Id="rId10" Type="http://schemas.openxmlformats.org/officeDocument/2006/relationships/hyperlink" Target="https://start.howest.be/StrategieCommunicatie/Communicatie" TargetMode="External"/><Relationship Id="rId4" Type="http://schemas.openxmlformats.org/officeDocument/2006/relationships/image" Target="../media/image3.png"/><Relationship Id="rId9" Type="http://schemas.openxmlformats.org/officeDocument/2006/relationships/hyperlink" Target="mailto:regis.le.roy@howest.be"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hyperlink" Target="mailto:regis.le.roy@howest.be"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hyperlink" Target="https://www.flickr.com/photos/howestbe/albums" TargetMode="External"/><Relationship Id="rId9" Type="http://schemas.openxmlformats.org/officeDocument/2006/relationships/hyperlink" Target="https://start.howest.be/StrategieCommunicatie/Communicatie"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Info slide</a:t>
            </a:r>
            <a:endParaRPr lang="en-US" sz="2000" b="1">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9701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invoegen</a:t>
            </a:r>
            <a:endParaRPr lang="en-US" sz="1400" b="1">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1031435" y="2201606"/>
            <a:ext cx="2670818"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956335" y="2280453"/>
            <a:ext cx="2752302" cy="861774"/>
          </a:xfrm>
          <a:prstGeom prst="rect">
            <a:avLst/>
          </a:prstGeom>
          <a:noFill/>
        </p:spPr>
        <p:txBody>
          <a:bodyPr wrap="square" rtlCol="0">
            <a:spAutoFit/>
          </a:bodyPr>
          <a:lstStyle/>
          <a:p>
            <a:r>
              <a:rPr lang="nl-NL" sz="1000">
                <a:latin typeface="+mn-lt"/>
                <a:cs typeface="Arial" panose="020B0604020202020204" pitchFamily="34" charset="0"/>
              </a:rPr>
              <a:t>Klik op het pictogram dat vervolgens verschijnt om een afbeelding in te voegen.</a:t>
            </a:r>
          </a:p>
          <a:p>
            <a:endParaRPr lang="nl-NL" sz="1000">
              <a:latin typeface="+mn-lt"/>
              <a:cs typeface="Arial" panose="020B0604020202020204" pitchFamily="34" charset="0"/>
            </a:endParaRPr>
          </a:p>
          <a:p>
            <a:r>
              <a:rPr lang="nl-NL" sz="1000">
                <a:latin typeface="+mn-lt"/>
                <a:cs typeface="Arial" panose="020B0604020202020204" pitchFamily="34" charset="0"/>
              </a:rPr>
              <a:t>Voor </a:t>
            </a:r>
            <a:r>
              <a:rPr lang="nl-NL" sz="1000" err="1">
                <a:latin typeface="+mn-lt"/>
                <a:cs typeface="Arial" panose="020B0604020202020204" pitchFamily="34" charset="0"/>
              </a:rPr>
              <a:t>copy+paste</a:t>
            </a:r>
            <a:r>
              <a:rPr lang="nl-NL" sz="1000">
                <a:latin typeface="+mn-lt"/>
                <a:cs typeface="Arial" panose="020B0604020202020204" pitchFamily="34" charset="0"/>
              </a:rPr>
              <a:t> commando:</a:t>
            </a:r>
          </a:p>
          <a:p>
            <a:r>
              <a:rPr lang="nl-NL" sz="1000">
                <a:latin typeface="+mn-lt"/>
                <a:cs typeface="Arial" panose="020B0604020202020204" pitchFamily="34" charset="0"/>
              </a:rPr>
              <a:t>Selecteer de </a:t>
            </a:r>
            <a:r>
              <a:rPr lang="nl-NL" sz="1000" err="1">
                <a:latin typeface="+mn-lt"/>
                <a:cs typeface="Arial" panose="020B0604020202020204" pitchFamily="34" charset="0"/>
              </a:rPr>
              <a:t>placeholder</a:t>
            </a:r>
            <a:r>
              <a:rPr lang="nl-NL" sz="100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954849" y="3216398"/>
            <a:ext cx="2731369" cy="1015663"/>
          </a:xfrm>
          <a:prstGeom prst="rect">
            <a:avLst/>
          </a:prstGeom>
          <a:noFill/>
        </p:spPr>
        <p:txBody>
          <a:bodyPr wrap="square" rtlCol="0">
            <a:spAutoFit/>
          </a:bodyPr>
          <a:lstStyle/>
          <a:p>
            <a:r>
              <a:rPr lang="nl-NL" sz="1000">
                <a:latin typeface="+mn-lt"/>
                <a:cs typeface="Arial" panose="020B0604020202020204" pitchFamily="34" charset="0"/>
              </a:rPr>
              <a:t>Wanneer je de afbeelding wilt schalen of verslepen, ga dan naar </a:t>
            </a:r>
          </a:p>
          <a:p>
            <a:r>
              <a:rPr lang="nl-NL" sz="1000" b="1">
                <a:latin typeface="+mn-lt"/>
                <a:cs typeface="Arial" panose="020B0604020202020204" pitchFamily="34" charset="0"/>
              </a:rPr>
              <a:t>‘Hulpmiddelen voor afbeeldingen’ </a:t>
            </a:r>
          </a:p>
          <a:p>
            <a:r>
              <a:rPr lang="nl-NL" sz="1000">
                <a:latin typeface="+mn-lt"/>
                <a:cs typeface="Arial" panose="020B0604020202020204" pitchFamily="34" charset="0"/>
              </a:rPr>
              <a:t>en klik op </a:t>
            </a:r>
            <a:r>
              <a:rPr lang="nl-NL" sz="1000" b="1">
                <a:latin typeface="+mn-lt"/>
                <a:cs typeface="Arial" panose="020B0604020202020204" pitchFamily="34" charset="0"/>
              </a:rPr>
              <a:t>‘Bijsnijden’. </a:t>
            </a:r>
            <a:r>
              <a:rPr lang="nl-NL" sz="1000">
                <a:latin typeface="+mn-lt"/>
                <a:cs typeface="Arial" panose="020B0604020202020204" pitchFamily="34" charset="0"/>
              </a:rPr>
              <a:t>Met de witte bolletjes schaal je de afbeelding, met de zwarte haakjes schaal je het afbeeldingskader. </a:t>
            </a:r>
            <a:endParaRPr lang="en-US" sz="100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82241" y="3264214"/>
            <a:ext cx="2714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3739472" y="3659037"/>
            <a:ext cx="2785649" cy="553998"/>
          </a:xfrm>
          <a:prstGeom prst="rect">
            <a:avLst/>
          </a:prstGeom>
          <a:noFill/>
        </p:spPr>
        <p:txBody>
          <a:bodyPr wrap="square" rtlCol="0">
            <a:spAutoFit/>
          </a:bodyPr>
          <a:lstStyle/>
          <a:p>
            <a:r>
              <a:rPr lang="nl-NL" sz="1000">
                <a:latin typeface="+mn-lt"/>
                <a:cs typeface="Arial" panose="020B0604020202020204" pitchFamily="34" charset="0"/>
              </a:rPr>
              <a:t>Howest stock Afbeeldingen kan je downloaden op</a:t>
            </a:r>
          </a:p>
          <a:p>
            <a:r>
              <a:rPr lang="nl-NL" sz="1000">
                <a:latin typeface="+mn-lt"/>
                <a:cs typeface="Arial" panose="020B0604020202020204" pitchFamily="34" charset="0"/>
              </a:rPr>
              <a:t> </a:t>
            </a:r>
            <a:r>
              <a:rPr lang="nl-BE" sz="1000">
                <a:latin typeface="+mn-lt"/>
                <a:hlinkClick r:id="rId5"/>
              </a:rPr>
              <a:t>https://www.flickr.com/photos/howestbe/albums</a:t>
            </a:r>
            <a:endParaRPr lang="nl-NL" sz="100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3744719"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optimaliseren</a:t>
            </a:r>
            <a:endParaRPr lang="en-US" sz="1400" b="1">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3843206" y="2214279"/>
            <a:ext cx="2650606"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3743234" y="2275074"/>
            <a:ext cx="2737877" cy="1323439"/>
          </a:xfrm>
          <a:prstGeom prst="rect">
            <a:avLst/>
          </a:prstGeom>
          <a:noFill/>
        </p:spPr>
        <p:txBody>
          <a:bodyPr wrap="square" rtlCol="0">
            <a:spAutoFit/>
          </a:bodyPr>
          <a:lstStyle/>
          <a:p>
            <a:r>
              <a:rPr lang="nl-NL" sz="1000">
                <a:latin typeface="+mn-lt"/>
                <a:cs typeface="Arial" panose="020B0604020202020204" pitchFamily="34" charset="0"/>
              </a:rPr>
              <a:t>Afbeeldingen maken je PPT vaak heel groot, indien nodig kan je ze comprimeren door ze te selecteren naar </a:t>
            </a:r>
            <a:r>
              <a:rPr lang="nl-NL" sz="1000" b="1">
                <a:latin typeface="+mn-lt"/>
                <a:cs typeface="Arial" panose="020B0604020202020204" pitchFamily="34" charset="0"/>
              </a:rPr>
              <a:t>opmaak</a:t>
            </a:r>
            <a:r>
              <a:rPr lang="nl-NL" sz="1000">
                <a:latin typeface="+mn-lt"/>
                <a:cs typeface="Arial" panose="020B0604020202020204" pitchFamily="34" charset="0"/>
              </a:rPr>
              <a:t> te gaan</a:t>
            </a:r>
          </a:p>
          <a:p>
            <a:endParaRPr lang="nl-NL" sz="1000">
              <a:latin typeface="+mn-lt"/>
              <a:cs typeface="Arial" panose="020B0604020202020204" pitchFamily="34" charset="0"/>
            </a:endParaRPr>
          </a:p>
          <a:p>
            <a:r>
              <a:rPr lang="nl-NL" sz="1000">
                <a:latin typeface="+mn-lt"/>
                <a:cs typeface="Arial" panose="020B0604020202020204" pitchFamily="34" charset="0"/>
              </a:rPr>
              <a:t>Daar kan je volgende optie vinden:</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56559" y="3117812"/>
            <a:ext cx="1685925" cy="219075"/>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9297501"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Gebruik iconen /logo`s</a:t>
            </a:r>
            <a:endParaRPr lang="en-US" sz="1400" b="1">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9293556" y="2260350"/>
            <a:ext cx="2788533" cy="1631216"/>
          </a:xfrm>
          <a:prstGeom prst="rect">
            <a:avLst/>
          </a:prstGeom>
          <a:noFill/>
        </p:spPr>
        <p:txBody>
          <a:bodyPr wrap="square" rtlCol="0">
            <a:spAutoFit/>
          </a:bodyPr>
          <a:lstStyle/>
          <a:p>
            <a:r>
              <a:rPr lang="nl-NL" sz="100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1000">
              <a:latin typeface="+mn-lt"/>
              <a:cs typeface="Arial" panose="020B0604020202020204" pitchFamily="34" charset="0"/>
            </a:endParaRPr>
          </a:p>
          <a:p>
            <a:r>
              <a:rPr lang="nl-NL" sz="1000">
                <a:latin typeface="+mn-lt"/>
                <a:cs typeface="Arial" panose="020B0604020202020204" pitchFamily="34" charset="0"/>
              </a:rPr>
              <a:t> </a:t>
            </a:r>
            <a:r>
              <a:rPr lang="nl-NL" sz="1000" b="1">
                <a:latin typeface="+mn-lt"/>
                <a:cs typeface="Arial" panose="020B0604020202020204" pitchFamily="34" charset="0"/>
              </a:rPr>
              <a:t>Sleep hiervoor aan de witte bolletjes op de hoeken maar hou SHIFT ingedrukt</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6519002" y="5696112"/>
            <a:ext cx="2376264" cy="523220"/>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Aanpassen datum en voettekst</a:t>
            </a:r>
            <a:endParaRPr lang="en-US" sz="1400" b="1">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6510860" y="6436655"/>
            <a:ext cx="2759700" cy="1938992"/>
          </a:xfrm>
          <a:prstGeom prst="rect">
            <a:avLst/>
          </a:prstGeom>
          <a:noFill/>
        </p:spPr>
        <p:txBody>
          <a:bodyPr wrap="square" rtlCol="0">
            <a:spAutoFit/>
          </a:bodyPr>
          <a:lstStyle/>
          <a:p>
            <a:r>
              <a:rPr lang="nl-NL" sz="1000">
                <a:latin typeface="+mn-lt"/>
                <a:cs typeface="Arial" panose="020B0604020202020204" pitchFamily="34" charset="0"/>
              </a:rPr>
              <a:t>Pas de voettekst niet rechtstreeks aan maar ga via invoegen en klik op:</a:t>
            </a: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r>
              <a:rPr lang="nl-NL" sz="1000" b="0">
                <a:latin typeface="+mn-lt"/>
                <a:cs typeface="Arial" panose="020B0604020202020204" pitchFamily="34" charset="0"/>
              </a:rPr>
              <a:t>Daar kan je deze aanpassen en </a:t>
            </a:r>
            <a:r>
              <a:rPr lang="nl-NL" sz="1000" b="0" err="1">
                <a:latin typeface="+mn-lt"/>
                <a:cs typeface="Arial" panose="020B0604020202020204" pitchFamily="34" charset="0"/>
              </a:rPr>
              <a:t>toeassen</a:t>
            </a:r>
            <a:r>
              <a:rPr lang="nl-NL" sz="1000" b="0">
                <a:latin typeface="+mn-lt"/>
                <a:cs typeface="Arial" panose="020B0604020202020204" pitchFamily="34" charset="0"/>
              </a:rPr>
              <a:t> op de slide of op alle slides.</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693592" y="6936447"/>
            <a:ext cx="527417" cy="57464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14860914" y="7140510"/>
            <a:ext cx="2752302" cy="707886"/>
          </a:xfrm>
          <a:prstGeom prst="rect">
            <a:avLst/>
          </a:prstGeom>
          <a:noFill/>
        </p:spPr>
        <p:txBody>
          <a:bodyPr wrap="square" rtlCol="0">
            <a:spAutoFit/>
          </a:bodyPr>
          <a:lstStyle/>
          <a:p>
            <a:r>
              <a:rPr lang="nl-NL" sz="1000">
                <a:latin typeface="+mn-lt"/>
                <a:cs typeface="Arial" panose="020B0604020202020204" pitchFamily="34" charset="0"/>
              </a:rPr>
              <a:t>Indien je per ongeluk elementen verschoven hebt in de </a:t>
            </a:r>
            <a:r>
              <a:rPr lang="nl-NL" sz="1000" err="1">
                <a:latin typeface="+mn-lt"/>
                <a:cs typeface="Arial" panose="020B0604020202020204" pitchFamily="34" charset="0"/>
              </a:rPr>
              <a:t>layout</a:t>
            </a:r>
            <a:r>
              <a:rPr lang="nl-NL" sz="1000">
                <a:latin typeface="+mn-lt"/>
                <a:cs typeface="Arial" panose="020B0604020202020204" pitchFamily="34" charset="0"/>
              </a:rPr>
              <a:t>, pas opnieuw de juiste template toe:</a:t>
            </a:r>
          </a:p>
          <a:p>
            <a:endParaRPr lang="nl-NL" sz="1000" b="1">
              <a:latin typeface="+mn-lt"/>
              <a:cs typeface="Arial" panose="020B0604020202020204" pitchFamily="34" charset="0"/>
            </a:endParaRPr>
          </a:p>
          <a:p>
            <a:r>
              <a:rPr lang="nl-NL" sz="1000" b="1">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14856440" y="640785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Reset </a:t>
            </a:r>
            <a:r>
              <a:rPr lang="nl-NL" sz="1400" b="1" err="1">
                <a:solidFill>
                  <a:schemeClr val="tx2"/>
                </a:solidFill>
                <a:latin typeface="+mn-lt"/>
                <a:cs typeface="Arial" panose="020B0604020202020204" pitchFamily="34" charset="0"/>
              </a:rPr>
              <a:t>layout</a:t>
            </a:r>
            <a:endParaRPr lang="en-US" sz="1400" b="1">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14941583" y="7080206"/>
            <a:ext cx="2658217"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998692" y="825823"/>
            <a:ext cx="11377048" cy="677108"/>
          </a:xfrm>
          <a:prstGeom prst="rect">
            <a:avLst/>
          </a:prstGeom>
          <a:noFill/>
        </p:spPr>
        <p:txBody>
          <a:bodyPr wrap="square" lIns="0" tIns="0" rIns="0" bIns="0" rtlCol="0">
            <a:spAutoFit/>
          </a:bodyPr>
          <a:lstStyle/>
          <a:p>
            <a:r>
              <a:rPr lang="nl-NL" sz="4400">
                <a:latin typeface="Arial Rounded MT Bold" panose="020F0704030504030204" pitchFamily="34" charset="0"/>
              </a:rPr>
              <a:t>Gebruik Howest template </a:t>
            </a:r>
            <a:r>
              <a:rPr lang="nl-NL" sz="1100">
                <a:latin typeface="Arial Rounded MT Bold" panose="020F0704030504030204" pitchFamily="34" charset="0"/>
              </a:rPr>
              <a:t>versie 1.0</a:t>
            </a:r>
            <a:endParaRPr lang="nl-BE" sz="110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65270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Tekst niveaus</a:t>
            </a:r>
            <a:endParaRPr lang="en-US" sz="1400" b="1">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6525467" y="2250825"/>
            <a:ext cx="2766076" cy="400110"/>
          </a:xfrm>
          <a:prstGeom prst="rect">
            <a:avLst/>
          </a:prstGeom>
          <a:noFill/>
        </p:spPr>
        <p:txBody>
          <a:bodyPr wrap="square" rtlCol="0">
            <a:spAutoFit/>
          </a:bodyPr>
          <a:lstStyle/>
          <a:p>
            <a:r>
              <a:rPr lang="nl-BE" sz="1000"/>
              <a:t>Titelfont is </a:t>
            </a:r>
            <a:r>
              <a:rPr lang="nl-BE" sz="1000" err="1"/>
              <a:t>Arial</a:t>
            </a:r>
            <a:r>
              <a:rPr lang="nl-BE" sz="1000"/>
              <a:t> </a:t>
            </a:r>
            <a:r>
              <a:rPr lang="nl-BE" sz="1000" err="1"/>
              <a:t>Rounded</a:t>
            </a:r>
            <a:r>
              <a:rPr lang="nl-BE" sz="1000"/>
              <a:t> MT </a:t>
            </a:r>
            <a:r>
              <a:rPr lang="nl-BE" sz="1000" err="1"/>
              <a:t>Bold</a:t>
            </a:r>
            <a:endParaRPr lang="nl-BE" sz="1000"/>
          </a:p>
          <a:p>
            <a:r>
              <a:rPr lang="en-US" sz="1000" err="1"/>
              <a:t>Daarnaast</a:t>
            </a:r>
            <a:r>
              <a:rPr lang="en-US" sz="1000"/>
              <a:t> </a:t>
            </a:r>
            <a:r>
              <a:rPr lang="en-US" sz="1000" err="1"/>
              <a:t>voor</a:t>
            </a:r>
            <a:r>
              <a:rPr lang="en-US" sz="1000"/>
              <a:t> </a:t>
            </a:r>
            <a:r>
              <a:rPr lang="en-US" sz="1000" err="1"/>
              <a:t>tekst</a:t>
            </a:r>
            <a:r>
              <a:rPr lang="en-US" sz="1000"/>
              <a:t> Calibri </a:t>
            </a:r>
            <a:r>
              <a:rPr lang="en-US" sz="1000" err="1"/>
              <a:t>gebruiken</a:t>
            </a:r>
            <a:endParaRPr lang="en-US" sz="100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6512729" y="2952175"/>
            <a:ext cx="1376953" cy="246221"/>
          </a:xfrm>
          <a:prstGeom prst="rect">
            <a:avLst/>
          </a:prstGeom>
          <a:noFill/>
        </p:spPr>
        <p:txBody>
          <a:bodyPr wrap="square" rtlCol="0">
            <a:spAutoFit/>
          </a:bodyPr>
          <a:lstStyle/>
          <a:p>
            <a:r>
              <a:rPr lang="nl-NL" sz="1000" b="1">
                <a:solidFill>
                  <a:schemeClr val="tx2"/>
                </a:solidFill>
                <a:latin typeface="Arial" panose="020B0604020202020204" pitchFamily="34" charset="0"/>
                <a:cs typeface="Arial" panose="020B0604020202020204" pitchFamily="34" charset="0"/>
              </a:rPr>
              <a:t>Tekstgroottes</a:t>
            </a:r>
            <a:endParaRPr lang="en-US" sz="1000" b="1">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6869009" y="3752065"/>
            <a:ext cx="1854206" cy="246221"/>
          </a:xfrm>
          <a:prstGeom prst="rect">
            <a:avLst/>
          </a:prstGeom>
          <a:noFill/>
        </p:spPr>
        <p:txBody>
          <a:bodyPr wrap="square" rtlCol="0">
            <a:spAutoFit/>
          </a:bodyPr>
          <a:lstStyle/>
          <a:p>
            <a:r>
              <a:rPr lang="nl-NL" sz="1000">
                <a:latin typeface="+mj-lt"/>
                <a:cs typeface="Arial" panose="020B0604020202020204" pitchFamily="34" charset="0"/>
              </a:rPr>
              <a:t>Platte tekst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6866337" y="4021905"/>
            <a:ext cx="1854206" cy="246221"/>
          </a:xfrm>
          <a:prstGeom prst="rect">
            <a:avLst/>
          </a:prstGeom>
          <a:noFill/>
        </p:spPr>
        <p:txBody>
          <a:bodyPr wrap="square" rtlCol="0">
            <a:spAutoFit/>
          </a:bodyPr>
          <a:lstStyle/>
          <a:p>
            <a:pPr marL="171450" indent="-171450">
              <a:buFont typeface="Arial" panose="020B0604020202020204" pitchFamily="34" charset="0"/>
              <a:buChar char="•"/>
            </a:pPr>
            <a:r>
              <a:rPr lang="nl-NL" sz="1000" err="1">
                <a:latin typeface="+mj-lt"/>
                <a:cs typeface="Arial" panose="020B0604020202020204" pitchFamily="34" charset="0"/>
              </a:rPr>
              <a:t>Bullet</a:t>
            </a:r>
            <a:r>
              <a:rPr lang="nl-NL" sz="1000">
                <a:latin typeface="+mj-lt"/>
                <a:cs typeface="Arial" panose="020B0604020202020204" pitchFamily="34" charset="0"/>
              </a:rPr>
              <a: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6952508" y="4321748"/>
            <a:ext cx="1693619" cy="246221"/>
          </a:xfrm>
          <a:prstGeom prst="rect">
            <a:avLst/>
          </a:prstGeom>
          <a:noFill/>
        </p:spPr>
        <p:txBody>
          <a:bodyPr wrap="square" rtlCol="0">
            <a:spAutoFit/>
          </a:bodyPr>
          <a:lstStyle/>
          <a:p>
            <a:pPr marL="360363" lvl="1" indent="-180975">
              <a:buFont typeface="Arial" panose="020B0604020202020204" pitchFamily="34" charset="0"/>
              <a:buChar char="•"/>
            </a:pPr>
            <a:r>
              <a:rPr lang="nl-NL" sz="1000">
                <a:latin typeface="+mj-lt"/>
                <a:cs typeface="Arial" panose="020B0604020202020204" pitchFamily="34" charset="0"/>
              </a:rPr>
              <a:t>Sub </a:t>
            </a:r>
            <a:r>
              <a:rPr lang="nl-NL" sz="1000" err="1">
                <a:latin typeface="+mj-lt"/>
                <a:cs typeface="Arial" panose="020B0604020202020204" pitchFamily="34" charset="0"/>
              </a:rPr>
              <a:t>Bullet</a:t>
            </a:r>
            <a:r>
              <a:rPr lang="nl-NL" sz="1000">
                <a:latin typeface="+mj-lt"/>
                <a:cs typeface="Arial" panose="020B0604020202020204" pitchFamily="34" charset="0"/>
              </a:rPr>
              <a:t> (30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6952508" y="4628174"/>
            <a:ext cx="1693619" cy="246221"/>
          </a:xfrm>
          <a:prstGeom prst="rect">
            <a:avLst/>
          </a:prstGeom>
          <a:noFill/>
        </p:spPr>
        <p:txBody>
          <a:bodyPr wrap="square" rtlCol="0">
            <a:spAutoFit/>
          </a:bodyPr>
          <a:lstStyle/>
          <a:p>
            <a:r>
              <a:rPr lang="nl-NL" sz="1000" b="1">
                <a:solidFill>
                  <a:schemeClr val="tx2"/>
                </a:solidFill>
                <a:latin typeface="+mj-lt"/>
                <a:cs typeface="Arial" panose="020B0604020202020204" pitchFamily="34" charset="0"/>
              </a:rPr>
              <a:t>Kopje (24 </a:t>
            </a:r>
            <a:r>
              <a:rPr lang="nl-NL" sz="1000" b="1" err="1">
                <a:solidFill>
                  <a:schemeClr val="tx2"/>
                </a:solidFill>
                <a:latin typeface="+mj-lt"/>
                <a:cs typeface="Arial" panose="020B0604020202020204" pitchFamily="34" charset="0"/>
              </a:rPr>
              <a:t>pt</a:t>
            </a:r>
            <a:r>
              <a:rPr lang="nl-NL" sz="1000" b="1">
                <a:solidFill>
                  <a:schemeClr val="tx2"/>
                </a:solidFill>
                <a:latin typeface="+mj-lt"/>
                <a:cs typeface="Arial" panose="020B0604020202020204" pitchFamily="34" charset="0"/>
              </a:rPr>
              <a:t>)</a:t>
            </a:r>
            <a:endParaRPr lang="en-US" sz="1000" b="1">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6942268" y="4934969"/>
            <a:ext cx="1693619" cy="246221"/>
          </a:xfrm>
          <a:prstGeom prst="rect">
            <a:avLst/>
          </a:prstGeom>
          <a:noFill/>
        </p:spPr>
        <p:txBody>
          <a:bodyPr wrap="square" rtlCol="0">
            <a:spAutoFit/>
          </a:bodyPr>
          <a:lstStyle/>
          <a:p>
            <a:r>
              <a:rPr lang="nl-NL" sz="1000" i="1">
                <a:solidFill>
                  <a:schemeClr val="tx2"/>
                </a:solidFill>
                <a:latin typeface="+mj-lt"/>
                <a:cs typeface="Arial" panose="020B0604020202020204" pitchFamily="34" charset="0"/>
              </a:rPr>
              <a:t>Kopje (16 </a:t>
            </a:r>
            <a:r>
              <a:rPr lang="nl-NL" sz="1000" i="1" err="1">
                <a:solidFill>
                  <a:schemeClr val="tx2"/>
                </a:solidFill>
                <a:latin typeface="+mj-lt"/>
                <a:cs typeface="Arial" panose="020B0604020202020204" pitchFamily="34" charset="0"/>
              </a:rPr>
              <a:t>pt</a:t>
            </a:r>
            <a:r>
              <a:rPr lang="nl-NL" sz="1000" i="1">
                <a:solidFill>
                  <a:schemeClr val="tx2"/>
                </a:solidFill>
                <a:latin typeface="+mj-lt"/>
                <a:cs typeface="Arial" panose="020B0604020202020204" pitchFamily="34" charset="0"/>
              </a:rPr>
              <a:t>)</a:t>
            </a:r>
            <a:endParaRPr lang="en-US" sz="1000" i="1">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6610470" y="3730564"/>
            <a:ext cx="288032" cy="276999"/>
            <a:chOff x="12492689" y="2721406"/>
            <a:chExt cx="288032" cy="276999"/>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1</a:t>
              </a:r>
              <a:endParaRPr lang="en-US" sz="1200" b="1">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6609883" y="4024410"/>
            <a:ext cx="288032" cy="276999"/>
            <a:chOff x="12492689" y="2721406"/>
            <a:chExt cx="288032" cy="276999"/>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2</a:t>
              </a:r>
              <a:endParaRPr lang="en-US" sz="1200" b="1">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6610470" y="4321748"/>
            <a:ext cx="288032" cy="276999"/>
            <a:chOff x="12492689" y="2721406"/>
            <a:chExt cx="288032" cy="276999"/>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3</a:t>
              </a:r>
              <a:endParaRPr lang="en-US" sz="1200" b="1">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6610470" y="4628174"/>
            <a:ext cx="288032" cy="276999"/>
            <a:chOff x="12492689" y="2721406"/>
            <a:chExt cx="288032" cy="276999"/>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4</a:t>
              </a:r>
              <a:endParaRPr lang="en-US" sz="1200" b="1">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6608159" y="4929162"/>
            <a:ext cx="288032" cy="276999"/>
            <a:chOff x="12492689" y="2721406"/>
            <a:chExt cx="288032" cy="276999"/>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5</a:t>
              </a:r>
              <a:endParaRPr lang="en-US" sz="1200" b="1">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9300404" y="3609192"/>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Kaart aanpassen</a:t>
            </a:r>
            <a:endParaRPr lang="en-US" sz="1400" b="1">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9310260" y="4349764"/>
            <a:ext cx="2770672" cy="861774"/>
          </a:xfrm>
          <a:prstGeom prst="rect">
            <a:avLst/>
          </a:prstGeom>
          <a:noFill/>
        </p:spPr>
        <p:txBody>
          <a:bodyPr wrap="square" rtlCol="0">
            <a:spAutoFit/>
          </a:bodyPr>
          <a:lstStyle/>
          <a:p>
            <a:r>
              <a:rPr lang="nl-NL" sz="1000">
                <a:latin typeface="+mn-lt"/>
                <a:cs typeface="Arial" panose="020B0604020202020204" pitchFamily="34" charset="0"/>
              </a:rPr>
              <a:t>Selecteer eerst de kaart en vervolgens het deel dat je wenst te kleuren. Klik naast de kaart om deze weer te verlaten.</a:t>
            </a:r>
          </a:p>
          <a:p>
            <a:endParaRPr lang="nl-NL" sz="1000">
              <a:latin typeface="+mn-lt"/>
              <a:cs typeface="Arial" panose="020B0604020202020204" pitchFamily="34" charset="0"/>
            </a:endParaRPr>
          </a:p>
          <a:p>
            <a:r>
              <a:rPr lang="nl-NL" sz="1000">
                <a:latin typeface="+mn-lt"/>
                <a:cs typeface="Arial" panose="020B0604020202020204" pitchFamily="34" charset="0"/>
              </a:rPr>
              <a:t>Copier de </a:t>
            </a:r>
            <a:r>
              <a:rPr lang="nl-NL" sz="1000" err="1">
                <a:latin typeface="+mn-lt"/>
                <a:cs typeface="Arial" panose="020B0604020202020204" pitchFamily="34" charset="0"/>
              </a:rPr>
              <a:t>pushpin</a:t>
            </a:r>
            <a:r>
              <a:rPr lang="nl-NL" sz="100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12086214" y="6390560"/>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Grafieken aanpassen</a:t>
            </a:r>
            <a:endParaRPr lang="en-US" sz="1400" b="1">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12081034" y="7140986"/>
            <a:ext cx="2770671" cy="1323439"/>
          </a:xfrm>
          <a:prstGeom prst="rect">
            <a:avLst/>
          </a:prstGeom>
          <a:noFill/>
        </p:spPr>
        <p:txBody>
          <a:bodyPr wrap="square" rtlCol="0">
            <a:spAutoFit/>
          </a:bodyPr>
          <a:lstStyle/>
          <a:p>
            <a:r>
              <a:rPr lang="nl-NL" sz="1000">
                <a:latin typeface="+mn-lt"/>
                <a:cs typeface="Arial" panose="020B0604020202020204" pitchFamily="34" charset="0"/>
              </a:rPr>
              <a:t>Klik rechts op de grafiek en kies voor:</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Kies steeds voor voldoende duidelijke kleuren in de grafieken. </a:t>
            </a:r>
            <a:r>
              <a:rPr lang="nl-NL" sz="1000" err="1">
                <a:latin typeface="+mn-lt"/>
                <a:cs typeface="Arial" panose="020B0604020202020204" pitchFamily="34" charset="0"/>
              </a:rPr>
              <a:t>Eventeel</a:t>
            </a:r>
            <a:r>
              <a:rPr lang="nl-NL" sz="1000">
                <a:latin typeface="+mn-lt"/>
                <a:cs typeface="Arial" panose="020B0604020202020204" pitchFamily="34" charset="0"/>
              </a:rPr>
              <a:t>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8" cstate="email">
            <a:extLst>
              <a:ext uri="{28A0092B-C50C-407E-A947-70E740481C1C}">
                <a14:useLocalDpi xmlns:a14="http://schemas.microsoft.com/office/drawing/2010/main" val="0"/>
              </a:ext>
            </a:extLst>
          </a:blip>
          <a:srcRect/>
          <a:stretch/>
        </p:blipFill>
        <p:spPr>
          <a:xfrm>
            <a:off x="12821439" y="7457420"/>
            <a:ext cx="1345121" cy="247310"/>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14856787" y="5038324"/>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Vragen of hulp</a:t>
            </a:r>
            <a:endParaRPr lang="en-US" sz="1400" b="1">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14866311" y="5757113"/>
            <a:ext cx="2750175" cy="400110"/>
          </a:xfrm>
          <a:prstGeom prst="rect">
            <a:avLst/>
          </a:prstGeom>
          <a:noFill/>
        </p:spPr>
        <p:txBody>
          <a:bodyPr wrap="square" rtlCol="0">
            <a:spAutoFit/>
          </a:bodyPr>
          <a:lstStyle/>
          <a:p>
            <a:r>
              <a:rPr lang="nl-NL" sz="1000">
                <a:latin typeface="+mn-lt"/>
                <a:cs typeface="Arial" panose="020B0604020202020204" pitchFamily="34" charset="0"/>
              </a:rPr>
              <a:t>Contacteer de dienst communicatie of </a:t>
            </a:r>
            <a:r>
              <a:rPr lang="nl-NL" sz="1000">
                <a:latin typeface="+mn-lt"/>
                <a:cs typeface="Arial" panose="020B0604020202020204" pitchFamily="34" charset="0"/>
                <a:hlinkClick r:id="rId9"/>
              </a:rPr>
              <a:t>regis.le.roy@howest.be</a:t>
            </a:r>
            <a:r>
              <a:rPr lang="nl-NL" sz="100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12094058" y="1530329"/>
            <a:ext cx="2376264" cy="307777"/>
          </a:xfrm>
          <a:prstGeom prst="rect">
            <a:avLst/>
          </a:prstGeom>
          <a:noFill/>
        </p:spPr>
        <p:txBody>
          <a:bodyPr wrap="square" rtlCol="0">
            <a:spAutoFit/>
          </a:bodyPr>
          <a:lstStyle/>
          <a:p>
            <a:r>
              <a:rPr lang="nl-NL" sz="1400" b="1" err="1">
                <a:solidFill>
                  <a:schemeClr val="tx2"/>
                </a:solidFill>
                <a:latin typeface="+mn-lt"/>
                <a:cs typeface="Arial" panose="020B0604020202020204" pitchFamily="34" charset="0"/>
              </a:rPr>
              <a:t>SmartArt</a:t>
            </a:r>
            <a:r>
              <a:rPr lang="nl-NL" sz="1400" b="1">
                <a:solidFill>
                  <a:schemeClr val="tx2"/>
                </a:solidFill>
                <a:latin typeface="+mn-lt"/>
                <a:cs typeface="Arial" panose="020B0604020202020204" pitchFamily="34" charset="0"/>
              </a:rPr>
              <a:t> aanpassen</a:t>
            </a:r>
            <a:endParaRPr lang="en-US" sz="1400" b="1">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12084102" y="2250825"/>
            <a:ext cx="2770673" cy="1015663"/>
          </a:xfrm>
          <a:prstGeom prst="rect">
            <a:avLst/>
          </a:prstGeom>
          <a:noFill/>
        </p:spPr>
        <p:txBody>
          <a:bodyPr wrap="square" rtlCol="0">
            <a:spAutoFit/>
          </a:bodyPr>
          <a:lstStyle/>
          <a:p>
            <a:r>
              <a:rPr lang="nl-NL" sz="1000">
                <a:latin typeface="+mn-lt"/>
                <a:cs typeface="Arial" panose="020B0604020202020204" pitchFamily="34" charset="0"/>
              </a:rPr>
              <a:t>Copier de </a:t>
            </a:r>
            <a:r>
              <a:rPr lang="nl-NL" sz="1000" err="1">
                <a:latin typeface="+mn-lt"/>
                <a:cs typeface="Arial" panose="020B0604020202020204" pitchFamily="34" charset="0"/>
              </a:rPr>
              <a:t>smartart</a:t>
            </a:r>
            <a:r>
              <a:rPr lang="nl-NL" sz="1000">
                <a:latin typeface="+mn-lt"/>
                <a:cs typeface="Arial" panose="020B0604020202020204" pitchFamily="34" charset="0"/>
              </a:rPr>
              <a:t> naar de template je slide.</a:t>
            </a:r>
          </a:p>
          <a:p>
            <a:endParaRPr lang="nl-NL" sz="1000">
              <a:latin typeface="+mn-lt"/>
              <a:cs typeface="Arial" panose="020B0604020202020204" pitchFamily="34" charset="0"/>
            </a:endParaRPr>
          </a:p>
          <a:p>
            <a:r>
              <a:rPr lang="nl-NL" sz="100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14856787" y="3659658"/>
            <a:ext cx="2759700" cy="707886"/>
          </a:xfrm>
          <a:prstGeom prst="rect">
            <a:avLst/>
          </a:prstGeom>
          <a:noFill/>
        </p:spPr>
        <p:txBody>
          <a:bodyPr wrap="square" rtlCol="0">
            <a:spAutoFit/>
          </a:bodyPr>
          <a:lstStyle/>
          <a:p>
            <a:r>
              <a:rPr lang="nl-BE" sz="1000">
                <a:latin typeface="+mn-lt"/>
                <a:cs typeface="Arial" panose="020B0604020202020204" pitchFamily="34" charset="0"/>
              </a:rPr>
              <a:t>Gelieve steeds de laatste versie af te halen van dit bestand! Via het intranet op </a:t>
            </a:r>
          </a:p>
          <a:p>
            <a:r>
              <a:rPr lang="nl-BE" sz="1000">
                <a:latin typeface="+mn-lt"/>
                <a:cs typeface="Arial" panose="020B0604020202020204" pitchFamily="34" charset="0"/>
                <a:hlinkClick r:id="rId10"/>
              </a:rPr>
              <a:t>https://start.howest.be/StrategieCommunicatie/Communicatie</a:t>
            </a:r>
            <a:endParaRPr lang="nl-BE" sz="100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14856787" y="295199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Over deze template</a:t>
            </a:r>
            <a:endParaRPr lang="en-US" sz="1400" b="1">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9292223" y="5700406"/>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Kleuren</a:t>
            </a:r>
            <a:endParaRPr lang="en-US" sz="1400" b="1">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9395015" y="6373382"/>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9402506" y="6426409"/>
            <a:ext cx="1871067" cy="1785104"/>
            <a:chOff x="15665503" y="2139926"/>
            <a:chExt cx="1871067" cy="1785104"/>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785104"/>
            </a:xfrm>
            <a:prstGeom prst="rect">
              <a:avLst/>
            </a:prstGeom>
            <a:noFill/>
          </p:spPr>
          <p:txBody>
            <a:bodyPr wrap="square" rtlCol="0">
              <a:spAutoFit/>
            </a:bodyPr>
            <a:lstStyle/>
            <a:p>
              <a:pPr marL="0" indent="0" algn="l">
                <a:buFontTx/>
                <a:buNone/>
              </a:pPr>
              <a:r>
                <a:rPr lang="en-US" sz="1000"/>
                <a:t>H</a:t>
              </a:r>
              <a:r>
                <a:rPr lang="nl-BE" sz="1000" err="1"/>
                <a:t>oofdkleur</a:t>
              </a:r>
              <a:endParaRPr lang="nl-BE" sz="1000"/>
            </a:p>
            <a:p>
              <a:pPr marL="0" indent="0" algn="l">
                <a:buFontTx/>
                <a:buNone/>
              </a:pPr>
              <a:r>
                <a:rPr lang="nl-BE" sz="1000"/>
                <a:t>Blauw (RGB: 68,200,245)</a:t>
              </a:r>
            </a:p>
            <a:p>
              <a:pPr marL="0" indent="0">
                <a:buFontTx/>
                <a:buNone/>
              </a:pPr>
              <a:r>
                <a:rPr lang="en-US" sz="1000"/>
                <a:t>1</a:t>
              </a:r>
              <a:r>
                <a:rPr lang="en-US" sz="1000" baseline="30000"/>
                <a:t>ste </a:t>
              </a:r>
              <a:r>
                <a:rPr lang="nl-BE" sz="1000"/>
                <a:t> Tekstkleur </a:t>
              </a:r>
            </a:p>
            <a:p>
              <a:pPr marL="0" indent="0">
                <a:buFontTx/>
                <a:buNone/>
              </a:pPr>
              <a:r>
                <a:rPr lang="nl-BE" sz="1000"/>
                <a:t>Wit (RGB:255,255,255)</a:t>
              </a:r>
            </a:p>
            <a:p>
              <a:pPr marL="0" indent="0">
                <a:buFontTx/>
                <a:buNone/>
              </a:pPr>
              <a:r>
                <a:rPr lang="en-US" sz="1000"/>
                <a:t>2</a:t>
              </a:r>
              <a:r>
                <a:rPr lang="en-US" sz="1000" baseline="30000"/>
                <a:t>de</a:t>
              </a:r>
              <a:r>
                <a:rPr lang="en-US" sz="1000"/>
                <a:t>   </a:t>
              </a:r>
              <a:r>
                <a:rPr lang="en-US" sz="1000" err="1"/>
                <a:t>Tekstkleur</a:t>
              </a:r>
              <a:endParaRPr lang="en-US" sz="1000"/>
            </a:p>
            <a:p>
              <a:pPr marL="0" indent="0">
                <a:buFontTx/>
                <a:buNone/>
              </a:pPr>
              <a:r>
                <a:rPr lang="en-US" sz="1000"/>
                <a:t>Z</a:t>
              </a:r>
              <a:r>
                <a:rPr lang="nl-BE" sz="1000"/>
                <a:t>wart (RGB:0,0,0)</a:t>
              </a:r>
            </a:p>
            <a:p>
              <a:pPr marL="0" indent="0">
                <a:buFontTx/>
                <a:buNone/>
              </a:pPr>
              <a:r>
                <a:rPr lang="en-US" sz="1000"/>
                <a:t>Extra: </a:t>
              </a:r>
            </a:p>
            <a:p>
              <a:pPr marL="0" indent="0">
                <a:buFontTx/>
                <a:buNone/>
              </a:pPr>
              <a:r>
                <a:rPr lang="en-US" sz="1000"/>
                <a:t>Magenta</a:t>
              </a:r>
              <a:r>
                <a:rPr lang="nl-BE" sz="1000"/>
                <a:t> (RGB: 236,0,140)</a:t>
              </a:r>
            </a:p>
            <a:p>
              <a:pPr marL="0" indent="0">
                <a:buFontTx/>
                <a:buNone/>
              </a:pPr>
              <a:r>
                <a:rPr lang="nl-BE" sz="1000"/>
                <a:t>Extra:</a:t>
              </a:r>
            </a:p>
            <a:p>
              <a:pPr marL="0" indent="0">
                <a:buFontTx/>
                <a:buNone/>
              </a:pPr>
              <a:r>
                <a:rPr lang="nl-BE" sz="100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1484309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Hulplijnen tonen aanpassen</a:t>
            </a:r>
            <a:endParaRPr lang="en-US" sz="1400" b="1">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14951109"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14845814" y="2258927"/>
            <a:ext cx="2770673" cy="553998"/>
          </a:xfrm>
          <a:prstGeom prst="rect">
            <a:avLst/>
          </a:prstGeom>
          <a:noFill/>
        </p:spPr>
        <p:txBody>
          <a:bodyPr wrap="square" rtlCol="0">
            <a:spAutoFit/>
          </a:bodyPr>
          <a:lstStyle/>
          <a:p>
            <a:r>
              <a:rPr lang="nl-NL" sz="1000">
                <a:latin typeface="+mn-lt"/>
                <a:cs typeface="Arial" panose="020B0604020202020204" pitchFamily="34" charset="0"/>
              </a:rPr>
              <a:t>In elke slide </a:t>
            </a:r>
            <a:r>
              <a:rPr lang="nl-NL" sz="1000" err="1">
                <a:latin typeface="+mn-lt"/>
                <a:cs typeface="Arial" panose="020B0604020202020204" pitchFamily="34" charset="0"/>
              </a:rPr>
              <a:t>layout</a:t>
            </a:r>
            <a:r>
              <a:rPr lang="nl-NL" sz="100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14940538" y="358946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14951108" y="567619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12172955"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9409198"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6608159"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6596037" y="6369872"/>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9396501" y="428836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12194909" y="7084284"/>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6605430" y="3600349"/>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12081358" y="360044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Tabellen aanpassen</a:t>
            </a:r>
            <a:endParaRPr lang="en-US" sz="1400" b="1">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12084102" y="4341532"/>
            <a:ext cx="2770673" cy="1477328"/>
          </a:xfrm>
          <a:prstGeom prst="rect">
            <a:avLst/>
          </a:prstGeom>
          <a:noFill/>
        </p:spPr>
        <p:txBody>
          <a:bodyPr wrap="square" rtlCol="0">
            <a:spAutoFit/>
          </a:bodyPr>
          <a:lstStyle/>
          <a:p>
            <a:r>
              <a:rPr lang="nl-NL" sz="1000">
                <a:latin typeface="+mn-lt"/>
                <a:cs typeface="Arial" panose="020B0604020202020204" pitchFamily="34" charset="0"/>
              </a:rPr>
              <a:t>Tabellen werkt niet altijd even vlot in PowerPoint. </a:t>
            </a:r>
          </a:p>
          <a:p>
            <a:endParaRPr lang="nl-NL" sz="1000">
              <a:latin typeface="+mn-lt"/>
              <a:cs typeface="Arial" panose="020B0604020202020204" pitchFamily="34" charset="0"/>
            </a:endParaRPr>
          </a:p>
          <a:p>
            <a:r>
              <a:rPr lang="nl-NL" sz="100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1000">
              <a:latin typeface="+mn-lt"/>
              <a:cs typeface="Arial" panose="020B0604020202020204" pitchFamily="34" charset="0"/>
            </a:endParaRPr>
          </a:p>
          <a:p>
            <a:r>
              <a:rPr lang="nl-NL" sz="100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12172955" y="4282788"/>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2176607" y="5827087"/>
            <a:ext cx="2585662" cy="361700"/>
          </a:xfrm>
          <a:prstGeom prst="rect">
            <a:avLst/>
          </a:prstGeom>
        </p:spPr>
      </p:pic>
      <p:pic>
        <p:nvPicPr>
          <p:cNvPr id="4" name="Afbeelding 3">
            <a:extLst>
              <a:ext uri="{FF2B5EF4-FFF2-40B4-BE49-F238E27FC236}">
                <a16:creationId xmlns:a16="http://schemas.microsoft.com/office/drawing/2014/main" id="{5B39836E-004F-43A1-BAE3-C85C57A18D2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8067" y="4309577"/>
            <a:ext cx="5267788" cy="4845238"/>
          </a:xfrm>
          <a:prstGeom prst="rect">
            <a:avLst/>
          </a:prstGeom>
        </p:spPr>
      </p:pic>
    </p:spTree>
    <p:extLst>
      <p:ext uri="{BB962C8B-B14F-4D97-AF65-F5344CB8AC3E}">
        <p14:creationId xmlns:p14="http://schemas.microsoft.com/office/powerpoint/2010/main" val="1007362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040607" y="9290429"/>
            <a:ext cx="6172200" cy="547688"/>
          </a:xfrm>
        </p:spPr>
        <p:txBody>
          <a:bodyPr lIns="0" tIns="0" rIns="0" bIns="0"/>
          <a:lstStyle>
            <a:lvl1pPr algn="l">
              <a:defRPr>
                <a:solidFill>
                  <a:schemeClr val="bg1"/>
                </a:solidFill>
              </a:defRPr>
            </a:lvl1pPr>
          </a:lstStyle>
          <a:p>
            <a:r>
              <a:rPr lang="nl-BE"/>
              <a:t>Leerstof verwerken</a:t>
            </a:r>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Lege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141238711"/>
      </p:ext>
    </p:extLst>
  </p:cSld>
  <p:clrMapOvr>
    <a:masterClrMapping/>
  </p:clrMapOvr>
  <p:extLst>
    <p:ext uri="{DCECCB84-F9BA-43D5-87BE-67443E8EF086}">
      <p15:sldGuideLst xmlns:p15="http://schemas.microsoft.com/office/powerpoint/2012/main">
        <p15:guide id="4" pos="110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050878" y="9305925"/>
            <a:ext cx="6217208" cy="547688"/>
          </a:xfrm>
        </p:spPr>
        <p:txBody>
          <a:bodyPr lIns="0" tIns="0" rIns="0" bIns="0"/>
          <a:lstStyle>
            <a:lvl1pPr algn="l">
              <a:defRPr>
                <a:solidFill>
                  <a:schemeClr val="bg1"/>
                </a:solidFill>
              </a:defRPr>
            </a:lvl1pPr>
          </a:lstStyle>
          <a:p>
            <a:r>
              <a:rPr lang="nl-BE"/>
              <a:t>Leerstof verwerken</a:t>
            </a:r>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Leeg zonder 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915514383"/>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7498800"/>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8217535" cy="6111506"/>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1040607" y="9305925"/>
            <a:ext cx="6172200" cy="547688"/>
          </a:xfrm>
        </p:spPr>
        <p:txBody>
          <a:bodyPr lIns="0" tIns="0" rIns="0" bIns="0"/>
          <a:lstStyle>
            <a:lvl1pPr algn="l">
              <a:defRPr>
                <a:solidFill>
                  <a:schemeClr val="bg1"/>
                </a:solidFill>
              </a:defRPr>
            </a:lvl1pPr>
          </a:lstStyle>
          <a:p>
            <a:r>
              <a:rPr lang="nl-BE"/>
              <a:t>Leerstof verwerken</a:t>
            </a:r>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1/2 Tekst en 1/2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21632732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2988" y="1648800"/>
            <a:ext cx="1101182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p:nvPr>
        </p:nvSpPr>
        <p:spPr>
          <a:xfrm>
            <a:off x="1020995" y="2354400"/>
            <a:ext cx="11009448"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998692" y="9343695"/>
            <a:ext cx="6172200" cy="547688"/>
          </a:xfrm>
        </p:spPr>
        <p:txBody>
          <a:bodyPr lIns="0" tIns="0" rIns="0" bIns="0"/>
          <a:lstStyle>
            <a:lvl1pPr algn="l">
              <a:defRPr>
                <a:solidFill>
                  <a:schemeClr val="bg1"/>
                </a:solidFill>
              </a:defRPr>
            </a:lvl1pPr>
          </a:lstStyle>
          <a:p>
            <a:r>
              <a:rPr lang="nl-BE"/>
              <a:t>Leerstof verwerken</a:t>
            </a:r>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2/3 Tekst en 1/3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72371907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7498800"/>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040606" y="9343695"/>
            <a:ext cx="6172200" cy="547688"/>
          </a:xfrm>
        </p:spPr>
        <p:txBody>
          <a:bodyPr lIns="0" tIns="0" rIns="0" bIns="0"/>
          <a:lstStyle>
            <a:lvl1pPr algn="l">
              <a:defRPr>
                <a:solidFill>
                  <a:schemeClr val="bg1"/>
                </a:solidFill>
              </a:defRPr>
            </a:lvl1pPr>
          </a:lstStyle>
          <a:p>
            <a:r>
              <a:rPr lang="nl-BE"/>
              <a:t>Leerstof verwerken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74988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Afbeelding en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79673714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3672000"/>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040400" y="9297584"/>
            <a:ext cx="6172200" cy="547688"/>
          </a:xfrm>
        </p:spPr>
        <p:txBody>
          <a:bodyPr lIns="0" tIns="0" rIns="0" bIns="0"/>
          <a:lstStyle>
            <a:lvl1pPr algn="l">
              <a:defRPr>
                <a:solidFill>
                  <a:schemeClr val="bg1"/>
                </a:solidFill>
              </a:defRPr>
            </a:lvl1pPr>
          </a:lstStyle>
          <a:p>
            <a:r>
              <a:rPr lang="nl-BE"/>
              <a:t>Leerstof verwerken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36720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2 x 2 afbeeldingen slide</a:t>
            </a:r>
            <a:endParaRPr lang="en-US" sz="2000" b="1">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1040400" y="5473192"/>
            <a:ext cx="8217535" cy="3672000"/>
          </a:xfrm>
        </p:spPr>
        <p:txBody>
          <a:bodyPr tIns="1440000">
            <a:normAutofit/>
          </a:bodyPr>
          <a:lstStyle>
            <a:lvl1pPr marL="0" indent="0" algn="ctr">
              <a:buNone/>
              <a:defRPr sz="1600"/>
            </a:lvl1pPr>
          </a:lstStyle>
          <a:p>
            <a:endParaRPr lang="nl-BE"/>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9396000" y="5473192"/>
            <a:ext cx="8217535" cy="3672000"/>
          </a:xfrm>
        </p:spPr>
        <p:txBody>
          <a:bodyPr tIns="1440000">
            <a:normAutofit/>
          </a:bodyPr>
          <a:lstStyle>
            <a:lvl1pPr marL="0" indent="0" algn="ctr">
              <a:buNone/>
              <a:defRPr sz="1600"/>
            </a:lvl1pPr>
          </a:lstStyle>
          <a:p>
            <a:endParaRPr lang="nl-BE"/>
          </a:p>
        </p:txBody>
      </p:sp>
    </p:spTree>
    <p:extLst>
      <p:ext uri="{BB962C8B-B14F-4D97-AF65-F5344CB8AC3E}">
        <p14:creationId xmlns:p14="http://schemas.microsoft.com/office/powerpoint/2010/main" val="205112904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7498800"/>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040606" y="9343695"/>
            <a:ext cx="6172200" cy="547688"/>
          </a:xfrm>
        </p:spPr>
        <p:txBody>
          <a:bodyPr lIns="0" tIns="0" rIns="0" bIns="0"/>
          <a:lstStyle>
            <a:lvl1pPr algn="l">
              <a:defRPr>
                <a:solidFill>
                  <a:schemeClr val="bg1"/>
                </a:solidFill>
              </a:defRPr>
            </a:lvl1pPr>
          </a:lstStyle>
          <a:p>
            <a:r>
              <a:rPr lang="nl-BE"/>
              <a:t>Leerstof verwerken</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3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75477018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4048125" cy="7498800"/>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040606" y="9343695"/>
            <a:ext cx="6172200" cy="547688"/>
          </a:xfrm>
        </p:spPr>
        <p:txBody>
          <a:bodyPr lIns="0" tIns="0" rIns="0" bIns="0"/>
          <a:lstStyle>
            <a:lvl1pPr algn="l">
              <a:defRPr>
                <a:solidFill>
                  <a:schemeClr val="bg1"/>
                </a:solidFill>
              </a:defRPr>
            </a:lvl1pPr>
          </a:lstStyle>
          <a:p>
            <a:r>
              <a:rPr lang="nl-BE"/>
              <a:t>Leerstof verwerken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4048125" cy="7498800"/>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0"/>
            <a:ext cx="4048125" cy="7498800"/>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0"/>
            <a:ext cx="404812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4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8680494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263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2638800"/>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050130" y="9343695"/>
            <a:ext cx="6172200" cy="547688"/>
          </a:xfrm>
        </p:spPr>
        <p:txBody>
          <a:bodyPr lIns="0" tIns="0" rIns="0" bIns="0"/>
          <a:lstStyle>
            <a:lvl1pPr algn="l">
              <a:defRPr>
                <a:solidFill>
                  <a:schemeClr val="bg1"/>
                </a:solidFill>
              </a:defRPr>
            </a:lvl1pPr>
          </a:lstStyle>
          <a:p>
            <a:r>
              <a:rPr lang="nl-BE"/>
              <a:t>Leerstof verwerken</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2638800"/>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p:nvPr>
        </p:nvSpPr>
        <p:spPr>
          <a:xfrm>
            <a:off x="1050130" y="4263948"/>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p:nvPr>
        </p:nvSpPr>
        <p:spPr>
          <a:xfrm>
            <a:off x="66095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p:nvPr>
        </p:nvSpPr>
        <p:spPr>
          <a:xfrm>
            <a:off x="121787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3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82811451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1"/>
            <a:ext cx="4048125" cy="2638425"/>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998692" y="9300981"/>
            <a:ext cx="6172200" cy="547688"/>
          </a:xfrm>
        </p:spPr>
        <p:txBody>
          <a:bodyPr lIns="0" tIns="0" rIns="0" bIns="0"/>
          <a:lstStyle>
            <a:lvl1pPr algn="l">
              <a:defRPr>
                <a:solidFill>
                  <a:schemeClr val="bg1"/>
                </a:solidFill>
              </a:defRPr>
            </a:lvl1pPr>
          </a:lstStyle>
          <a:p>
            <a:r>
              <a:rPr lang="nl-BE"/>
              <a:t>Leerstof verwerken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1"/>
            <a:ext cx="4048125" cy="2638425"/>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1"/>
            <a:ext cx="4048125" cy="2638425"/>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1"/>
            <a:ext cx="4048125" cy="2638425"/>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3554308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1019175" y="-1"/>
            <a:ext cx="17271206" cy="10287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8288000" cy="10287000"/>
          </a:xfrm>
          <a:prstGeom prst="rect">
            <a:avLst/>
          </a:prstGeom>
        </p:spPr>
      </p:pic>
      <p:sp>
        <p:nvSpPr>
          <p:cNvPr id="2" name="Title 1"/>
          <p:cNvSpPr>
            <a:spLocks noGrp="1"/>
          </p:cNvSpPr>
          <p:nvPr>
            <p:ph type="ctrTitle" hasCustomPrompt="1"/>
          </p:nvPr>
        </p:nvSpPr>
        <p:spPr>
          <a:xfrm>
            <a:off x="5149215" y="4078514"/>
            <a:ext cx="12376786" cy="1964494"/>
          </a:xfrm>
        </p:spPr>
        <p:txBody>
          <a:bodyPr wrap="none" lIns="0" tIns="0" rIns="0" bIns="0" anchor="b">
            <a:noAutofit/>
          </a:bodyPr>
          <a:lstStyle>
            <a:lvl1pPr algn="l">
              <a:lnSpc>
                <a:spcPct val="100000"/>
              </a:lnSpc>
              <a:defRPr sz="5400">
                <a:solidFill>
                  <a:schemeClr val="bg1"/>
                </a:solidFill>
                <a:latin typeface="Arial Rounded MT Bold" panose="020F0704030504030204" pitchFamily="34" charset="0"/>
              </a:defRPr>
            </a:lvl1pPr>
          </a:lstStyle>
          <a:p>
            <a:br>
              <a:rPr lang="nl-NL"/>
            </a:br>
            <a:br>
              <a:rPr lang="nl-NL"/>
            </a:br>
            <a:r>
              <a:rPr lang="nl-NL"/>
              <a:t>Titel</a:t>
            </a:r>
            <a:endParaRPr lang="en-US"/>
          </a:p>
        </p:txBody>
      </p:sp>
      <p:sp>
        <p:nvSpPr>
          <p:cNvPr id="3" name="Subtitle 2"/>
          <p:cNvSpPr>
            <a:spLocks noGrp="1"/>
          </p:cNvSpPr>
          <p:nvPr>
            <p:ph type="subTitle" idx="1" hasCustomPrompt="1"/>
          </p:nvPr>
        </p:nvSpPr>
        <p:spPr>
          <a:xfrm>
            <a:off x="5177790" y="6692164"/>
            <a:ext cx="12376786" cy="2483643"/>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Ondertitel tekst</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350" y="365592"/>
            <a:ext cx="7567613" cy="3878402"/>
          </a:xfrm>
          <a:prstGeom prst="rect">
            <a:avLst/>
          </a:prstGeom>
        </p:spPr>
      </p:pic>
      <p:sp>
        <p:nvSpPr>
          <p:cNvPr id="8" name="TextBox 4">
            <a:extLst>
              <a:ext uri="{FF2B5EF4-FFF2-40B4-BE49-F238E27FC236}">
                <a16:creationId xmlns:a16="http://schemas.microsoft.com/office/drawing/2014/main" id="{3518A324-C96E-44BE-ACA2-A56AC1F14FF4}"/>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7462994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995761" y="9304377"/>
            <a:ext cx="6172200" cy="547688"/>
          </a:xfrm>
        </p:spPr>
        <p:txBody>
          <a:bodyPr lIns="0" tIns="0" rIns="0" bIns="0"/>
          <a:lstStyle>
            <a:lvl1pPr algn="l">
              <a:defRPr>
                <a:solidFill>
                  <a:schemeClr val="bg1"/>
                </a:solidFill>
              </a:defRPr>
            </a:lvl1pPr>
          </a:lstStyle>
          <a:p>
            <a:r>
              <a:rPr lang="nl-BE"/>
              <a:t>Leerstof verwerken</a:t>
            </a:r>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13570981" y="1648801"/>
            <a:ext cx="4048125" cy="2638424"/>
          </a:xfrm>
        </p:spPr>
        <p:txBody>
          <a:bodyPr>
            <a:normAutofit/>
          </a:bodyPr>
          <a:lstStyle>
            <a:lvl1pPr marL="0" indent="0" algn="ctr">
              <a:buNone/>
              <a:defRPr sz="1600"/>
            </a:lvl1pPr>
          </a:lstStyle>
          <a:p>
            <a:endParaRPr lang="nl-BE"/>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1057276" y="1648800"/>
            <a:ext cx="4048125" cy="2638424"/>
          </a:xfrm>
        </p:spPr>
        <p:txBody>
          <a:bodyPr>
            <a:normAutofit/>
          </a:bodyPr>
          <a:lstStyle>
            <a:lvl1pPr marL="0" indent="0" algn="ctr">
              <a:buNone/>
              <a:defRPr sz="1600"/>
            </a:lvl1pPr>
          </a:lstStyle>
          <a:p>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5228511" y="1648800"/>
            <a:ext cx="4048125" cy="2638424"/>
          </a:xfrm>
        </p:spPr>
        <p:txBody>
          <a:bodyPr>
            <a:normAutofit/>
          </a:bodyPr>
          <a:lstStyle>
            <a:lvl1pPr marL="0" indent="0" algn="ctr">
              <a:buNone/>
              <a:defRPr sz="1600"/>
            </a:lvl1pPr>
          </a:lstStyle>
          <a:p>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9399746" y="1648800"/>
            <a:ext cx="4048125" cy="2638424"/>
          </a:xfrm>
        </p:spPr>
        <p:txBody>
          <a:bodyPr>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Grafiek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21791551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0"/>
            <a:ext cx="5451029"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6604059" y="1648798"/>
            <a:ext cx="11007666" cy="7498800"/>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1050131" y="9306321"/>
            <a:ext cx="6172200" cy="547688"/>
          </a:xfrm>
        </p:spPr>
        <p:txBody>
          <a:bodyPr lIns="0" tIns="0" rIns="0" bIns="0"/>
          <a:lstStyle>
            <a:lvl1pPr algn="l">
              <a:defRPr>
                <a:solidFill>
                  <a:schemeClr val="bg1"/>
                </a:solidFill>
              </a:defRPr>
            </a:lvl1pPr>
          </a:lstStyle>
          <a:p>
            <a:r>
              <a:rPr lang="nl-BE"/>
              <a:t>Leerstof verwerken</a:t>
            </a:r>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1/3 Tekst en 2/3 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9465612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1052513" y="1648799"/>
            <a:ext cx="16559212" cy="7475533"/>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1052513" y="9343695"/>
            <a:ext cx="6172200" cy="547688"/>
          </a:xfrm>
        </p:spPr>
        <p:txBody>
          <a:bodyPr lIns="0" tIns="0" rIns="0" bIns="0"/>
          <a:lstStyle>
            <a:lvl1pPr algn="l">
              <a:defRPr>
                <a:solidFill>
                  <a:schemeClr val="bg1"/>
                </a:solidFill>
              </a:defRPr>
            </a:lvl1pPr>
          </a:lstStyle>
          <a:p>
            <a:r>
              <a:rPr lang="nl-BE"/>
              <a:t>Leerstof verwerken</a:t>
            </a:r>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0323051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8217535"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9280800" y="2354401"/>
            <a:ext cx="8317894"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998692" y="9343695"/>
            <a:ext cx="6172200" cy="547688"/>
          </a:xfrm>
        </p:spPr>
        <p:txBody>
          <a:bodyPr lIns="0" tIns="0" rIns="0" bIns="0"/>
          <a:lstStyle>
            <a:lvl1pPr algn="l">
              <a:defRPr>
                <a:solidFill>
                  <a:schemeClr val="bg1"/>
                </a:solidFill>
              </a:defRPr>
            </a:lvl1pPr>
          </a:lstStyle>
          <a:p>
            <a:r>
              <a:rPr lang="nl-BE"/>
              <a:t>Leerstof verwerken</a:t>
            </a:r>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1/2 Tekst en 1/2 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51920761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60672"/>
            <a:ext cx="8217535"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9281925" y="2372571"/>
            <a:ext cx="8317894"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1051200" y="1681200"/>
            <a:ext cx="8217535"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9280800" y="1681200"/>
            <a:ext cx="8317894"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Titel</a:t>
            </a:r>
            <a:endParaRPr lang="nl-BE"/>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1050131" y="9306321"/>
            <a:ext cx="6172200" cy="547688"/>
          </a:xfrm>
        </p:spPr>
        <p:txBody>
          <a:bodyPr lIns="0" tIns="0" rIns="0" bIns="0"/>
          <a:lstStyle>
            <a:lvl1pPr algn="l">
              <a:defRPr>
                <a:solidFill>
                  <a:schemeClr val="bg1"/>
                </a:solidFill>
              </a:defRPr>
            </a:lvl1pPr>
          </a:lstStyle>
          <a:p>
            <a:r>
              <a:rPr lang="nl-BE"/>
              <a:t>Leerstof verwerken</a:t>
            </a:r>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7797915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4695826"/>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9394189" y="6516687"/>
            <a:ext cx="4045743" cy="2628899"/>
          </a:xfrm>
        </p:spPr>
        <p:txBody>
          <a:bodyPr>
            <a:normAutofit/>
          </a:bodyPr>
          <a:lstStyle>
            <a:lvl1pPr marL="0" indent="0">
              <a:buNone/>
              <a:defRPr sz="1600"/>
            </a:lvl1pPr>
          </a:lstStyle>
          <a:p>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13565982" y="6516688"/>
            <a:ext cx="4045743" cy="2628899"/>
          </a:xfrm>
        </p:spPr>
        <p:txBody>
          <a:bodyPr>
            <a:normAutofit/>
          </a:bodyPr>
          <a:lstStyle>
            <a:lvl1pPr marL="0" indent="0">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1200" y="2354401"/>
            <a:ext cx="8217535" cy="612178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1051200" y="9306717"/>
            <a:ext cx="6172200" cy="547688"/>
          </a:xfrm>
        </p:spPr>
        <p:txBody>
          <a:bodyPr lIns="0" tIns="0" rIns="0" bIns="0"/>
          <a:lstStyle>
            <a:lvl1pPr algn="l">
              <a:defRPr>
                <a:solidFill>
                  <a:schemeClr val="bg1"/>
                </a:solidFill>
              </a:defRPr>
            </a:lvl1pPr>
          </a:lstStyle>
          <a:p>
            <a:r>
              <a:rPr lang="nl-BE"/>
              <a:t>Leerstof verwerken</a:t>
            </a:r>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en 3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76262081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Info slide</a:t>
            </a:r>
            <a:endParaRPr lang="en-US" sz="2000" b="1">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9701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invoegen</a:t>
            </a:r>
            <a:endParaRPr lang="en-US" sz="1400" b="1">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1031435" y="2201606"/>
            <a:ext cx="2670818"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956335" y="2280453"/>
            <a:ext cx="2752302" cy="861774"/>
          </a:xfrm>
          <a:prstGeom prst="rect">
            <a:avLst/>
          </a:prstGeom>
          <a:noFill/>
        </p:spPr>
        <p:txBody>
          <a:bodyPr wrap="square" rtlCol="0">
            <a:spAutoFit/>
          </a:bodyPr>
          <a:lstStyle/>
          <a:p>
            <a:r>
              <a:rPr lang="nl-NL" sz="1000">
                <a:latin typeface="+mn-lt"/>
                <a:cs typeface="Arial" panose="020B0604020202020204" pitchFamily="34" charset="0"/>
              </a:rPr>
              <a:t>Klik op het pictogram dat vervolgens verschijnt om een afbeelding in te voegen.</a:t>
            </a:r>
          </a:p>
          <a:p>
            <a:endParaRPr lang="nl-NL" sz="1000">
              <a:latin typeface="+mn-lt"/>
              <a:cs typeface="Arial" panose="020B0604020202020204" pitchFamily="34" charset="0"/>
            </a:endParaRPr>
          </a:p>
          <a:p>
            <a:r>
              <a:rPr lang="nl-NL" sz="1000">
                <a:latin typeface="+mn-lt"/>
                <a:cs typeface="Arial" panose="020B0604020202020204" pitchFamily="34" charset="0"/>
              </a:rPr>
              <a:t>Voor </a:t>
            </a:r>
            <a:r>
              <a:rPr lang="nl-NL" sz="1000" err="1">
                <a:latin typeface="+mn-lt"/>
                <a:cs typeface="Arial" panose="020B0604020202020204" pitchFamily="34" charset="0"/>
              </a:rPr>
              <a:t>copy+paste</a:t>
            </a:r>
            <a:r>
              <a:rPr lang="nl-NL" sz="1000">
                <a:latin typeface="+mn-lt"/>
                <a:cs typeface="Arial" panose="020B0604020202020204" pitchFamily="34" charset="0"/>
              </a:rPr>
              <a:t> commando:</a:t>
            </a:r>
          </a:p>
          <a:p>
            <a:r>
              <a:rPr lang="nl-NL" sz="1000">
                <a:latin typeface="+mn-lt"/>
                <a:cs typeface="Arial" panose="020B0604020202020204" pitchFamily="34" charset="0"/>
              </a:rPr>
              <a:t>Selecteer de </a:t>
            </a:r>
            <a:r>
              <a:rPr lang="nl-NL" sz="1000" err="1">
                <a:latin typeface="+mn-lt"/>
                <a:cs typeface="Arial" panose="020B0604020202020204" pitchFamily="34" charset="0"/>
              </a:rPr>
              <a:t>placeholder</a:t>
            </a:r>
            <a:r>
              <a:rPr lang="nl-NL" sz="100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954849" y="3216398"/>
            <a:ext cx="2731369" cy="1015663"/>
          </a:xfrm>
          <a:prstGeom prst="rect">
            <a:avLst/>
          </a:prstGeom>
          <a:noFill/>
        </p:spPr>
        <p:txBody>
          <a:bodyPr wrap="square" rtlCol="0">
            <a:spAutoFit/>
          </a:bodyPr>
          <a:lstStyle/>
          <a:p>
            <a:r>
              <a:rPr lang="nl-NL" sz="1000">
                <a:latin typeface="+mn-lt"/>
                <a:cs typeface="Arial" panose="020B0604020202020204" pitchFamily="34" charset="0"/>
              </a:rPr>
              <a:t>Wanneer je de afbeelding wilt schalen of verslepen, ga dan naar </a:t>
            </a:r>
          </a:p>
          <a:p>
            <a:r>
              <a:rPr lang="nl-NL" sz="1000" b="1">
                <a:latin typeface="+mn-lt"/>
                <a:cs typeface="Arial" panose="020B0604020202020204" pitchFamily="34" charset="0"/>
              </a:rPr>
              <a:t>‘Hulpmiddelen voor afbeeldingen’ </a:t>
            </a:r>
          </a:p>
          <a:p>
            <a:r>
              <a:rPr lang="nl-NL" sz="1000">
                <a:latin typeface="+mn-lt"/>
                <a:cs typeface="Arial" panose="020B0604020202020204" pitchFamily="34" charset="0"/>
              </a:rPr>
              <a:t>en klik op </a:t>
            </a:r>
            <a:r>
              <a:rPr lang="nl-NL" sz="1000" b="1">
                <a:latin typeface="+mn-lt"/>
                <a:cs typeface="Arial" panose="020B0604020202020204" pitchFamily="34" charset="0"/>
              </a:rPr>
              <a:t>‘Bijsnijden’. </a:t>
            </a:r>
            <a:r>
              <a:rPr lang="nl-NL" sz="1000">
                <a:latin typeface="+mn-lt"/>
                <a:cs typeface="Arial" panose="020B0604020202020204" pitchFamily="34" charset="0"/>
              </a:rPr>
              <a:t>Met de witte bolletjes schaal je de afbeelding, met de zwarte haakjes schaal je het afbeeldingskader. </a:t>
            </a:r>
            <a:endParaRPr lang="en-US" sz="100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2241" y="3264214"/>
            <a:ext cx="2714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3739472" y="3659037"/>
            <a:ext cx="2785649" cy="553998"/>
          </a:xfrm>
          <a:prstGeom prst="rect">
            <a:avLst/>
          </a:prstGeom>
          <a:noFill/>
        </p:spPr>
        <p:txBody>
          <a:bodyPr wrap="square" rtlCol="0">
            <a:spAutoFit/>
          </a:bodyPr>
          <a:lstStyle/>
          <a:p>
            <a:r>
              <a:rPr lang="nl-NL" sz="1000">
                <a:latin typeface="+mn-lt"/>
                <a:cs typeface="Arial" panose="020B0604020202020204" pitchFamily="34" charset="0"/>
              </a:rPr>
              <a:t>Howest stock Afbeeldingen kan je downloaden op</a:t>
            </a:r>
          </a:p>
          <a:p>
            <a:r>
              <a:rPr lang="nl-NL" sz="1000">
                <a:latin typeface="+mn-lt"/>
                <a:cs typeface="Arial" panose="020B0604020202020204" pitchFamily="34" charset="0"/>
              </a:rPr>
              <a:t> </a:t>
            </a:r>
            <a:r>
              <a:rPr lang="nl-BE" sz="1000">
                <a:latin typeface="+mn-lt"/>
                <a:hlinkClick r:id="rId4"/>
              </a:rPr>
              <a:t>https://www.flickr.com/photos/howestbe/albums</a:t>
            </a:r>
            <a:endParaRPr lang="nl-NL" sz="100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3744719"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optimaliseren</a:t>
            </a:r>
            <a:endParaRPr lang="en-US" sz="1400" b="1">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3843206" y="2214279"/>
            <a:ext cx="2650606"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3743234" y="2275074"/>
            <a:ext cx="2737877" cy="1323439"/>
          </a:xfrm>
          <a:prstGeom prst="rect">
            <a:avLst/>
          </a:prstGeom>
          <a:noFill/>
        </p:spPr>
        <p:txBody>
          <a:bodyPr wrap="square" rtlCol="0">
            <a:spAutoFit/>
          </a:bodyPr>
          <a:lstStyle/>
          <a:p>
            <a:r>
              <a:rPr lang="nl-NL" sz="1000">
                <a:latin typeface="+mn-lt"/>
                <a:cs typeface="Arial" panose="020B0604020202020204" pitchFamily="34" charset="0"/>
              </a:rPr>
              <a:t>Afbeeldingen maken je PPT vaak heel groot, indien nodig kan je ze comprimeren door ze te selecteren naar </a:t>
            </a:r>
            <a:r>
              <a:rPr lang="nl-NL" sz="1000" b="1">
                <a:latin typeface="+mn-lt"/>
                <a:cs typeface="Arial" panose="020B0604020202020204" pitchFamily="34" charset="0"/>
              </a:rPr>
              <a:t>opmaak</a:t>
            </a:r>
            <a:r>
              <a:rPr lang="nl-NL" sz="1000">
                <a:latin typeface="+mn-lt"/>
                <a:cs typeface="Arial" panose="020B0604020202020204" pitchFamily="34" charset="0"/>
              </a:rPr>
              <a:t> te gaan</a:t>
            </a:r>
          </a:p>
          <a:p>
            <a:endParaRPr lang="nl-NL" sz="1000">
              <a:latin typeface="+mn-lt"/>
              <a:cs typeface="Arial" panose="020B0604020202020204" pitchFamily="34" charset="0"/>
            </a:endParaRPr>
          </a:p>
          <a:p>
            <a:r>
              <a:rPr lang="nl-NL" sz="1000">
                <a:latin typeface="+mn-lt"/>
                <a:cs typeface="Arial" panose="020B0604020202020204" pitchFamily="34" charset="0"/>
              </a:rPr>
              <a:t>Daar kan je volgende optie vinden:</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6559" y="3117812"/>
            <a:ext cx="1685925" cy="219075"/>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9297501"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Gebruik iconen /logo`s</a:t>
            </a:r>
            <a:endParaRPr lang="en-US" sz="1400" b="1">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9293556" y="2260350"/>
            <a:ext cx="2788533" cy="1631216"/>
          </a:xfrm>
          <a:prstGeom prst="rect">
            <a:avLst/>
          </a:prstGeom>
          <a:noFill/>
        </p:spPr>
        <p:txBody>
          <a:bodyPr wrap="square" rtlCol="0">
            <a:spAutoFit/>
          </a:bodyPr>
          <a:lstStyle/>
          <a:p>
            <a:r>
              <a:rPr lang="nl-NL" sz="100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1000">
              <a:latin typeface="+mn-lt"/>
              <a:cs typeface="Arial" panose="020B0604020202020204" pitchFamily="34" charset="0"/>
            </a:endParaRPr>
          </a:p>
          <a:p>
            <a:r>
              <a:rPr lang="nl-NL" sz="1000">
                <a:latin typeface="+mn-lt"/>
                <a:cs typeface="Arial" panose="020B0604020202020204" pitchFamily="34" charset="0"/>
              </a:rPr>
              <a:t> </a:t>
            </a:r>
            <a:r>
              <a:rPr lang="nl-NL" sz="1000" b="1">
                <a:latin typeface="+mn-lt"/>
                <a:cs typeface="Arial" panose="020B0604020202020204" pitchFamily="34" charset="0"/>
              </a:rPr>
              <a:t>Sleep hiervoor aan de witte bolletjes op de hoeken maar hou SHIFT ingedrukt</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6519002" y="5696112"/>
            <a:ext cx="2376264" cy="523220"/>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Aanpassen datum en voettekst</a:t>
            </a:r>
            <a:endParaRPr lang="en-US" sz="1400" b="1">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6510860" y="6436655"/>
            <a:ext cx="2759700" cy="1938992"/>
          </a:xfrm>
          <a:prstGeom prst="rect">
            <a:avLst/>
          </a:prstGeom>
          <a:noFill/>
        </p:spPr>
        <p:txBody>
          <a:bodyPr wrap="square" rtlCol="0">
            <a:spAutoFit/>
          </a:bodyPr>
          <a:lstStyle/>
          <a:p>
            <a:r>
              <a:rPr lang="nl-NL" sz="1000">
                <a:latin typeface="+mn-lt"/>
                <a:cs typeface="Arial" panose="020B0604020202020204" pitchFamily="34" charset="0"/>
              </a:rPr>
              <a:t>Pas de voettekst niet rechtstreeks aan maar ga via invoegen en klik op:</a:t>
            </a: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r>
              <a:rPr lang="nl-NL" sz="1000" b="0">
                <a:latin typeface="+mn-lt"/>
                <a:cs typeface="Arial" panose="020B0604020202020204" pitchFamily="34" charset="0"/>
              </a:rPr>
              <a:t>Daar kan je deze aanpassen en toepassen op de slide of op alle slides.</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3592" y="6936447"/>
            <a:ext cx="527417" cy="57464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14860914" y="7140510"/>
            <a:ext cx="2752302" cy="707886"/>
          </a:xfrm>
          <a:prstGeom prst="rect">
            <a:avLst/>
          </a:prstGeom>
          <a:noFill/>
        </p:spPr>
        <p:txBody>
          <a:bodyPr wrap="square" rtlCol="0">
            <a:spAutoFit/>
          </a:bodyPr>
          <a:lstStyle/>
          <a:p>
            <a:r>
              <a:rPr lang="nl-NL" sz="1000">
                <a:latin typeface="+mn-lt"/>
                <a:cs typeface="Arial" panose="020B0604020202020204" pitchFamily="34" charset="0"/>
              </a:rPr>
              <a:t>Indien je per ongeluk elementen verschoven hebt in de </a:t>
            </a:r>
            <a:r>
              <a:rPr lang="nl-NL" sz="1000" err="1">
                <a:latin typeface="+mn-lt"/>
                <a:cs typeface="Arial" panose="020B0604020202020204" pitchFamily="34" charset="0"/>
              </a:rPr>
              <a:t>layout</a:t>
            </a:r>
            <a:r>
              <a:rPr lang="nl-NL" sz="1000">
                <a:latin typeface="+mn-lt"/>
                <a:cs typeface="Arial" panose="020B0604020202020204" pitchFamily="34" charset="0"/>
              </a:rPr>
              <a:t>, pas opnieuw de juiste template toe:</a:t>
            </a:r>
          </a:p>
          <a:p>
            <a:endParaRPr lang="nl-NL" sz="1000" b="1">
              <a:latin typeface="+mn-lt"/>
              <a:cs typeface="Arial" panose="020B0604020202020204" pitchFamily="34" charset="0"/>
            </a:endParaRPr>
          </a:p>
          <a:p>
            <a:r>
              <a:rPr lang="nl-NL" sz="1000" b="1">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14856440" y="640785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Reset </a:t>
            </a:r>
            <a:r>
              <a:rPr lang="nl-NL" sz="1400" b="1" err="1">
                <a:solidFill>
                  <a:schemeClr val="tx2"/>
                </a:solidFill>
                <a:latin typeface="+mn-lt"/>
                <a:cs typeface="Arial" panose="020B0604020202020204" pitchFamily="34" charset="0"/>
              </a:rPr>
              <a:t>layout</a:t>
            </a:r>
            <a:endParaRPr lang="en-US" sz="1400" b="1">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14941583" y="7080206"/>
            <a:ext cx="2658217"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998692" y="825823"/>
            <a:ext cx="11377048" cy="677108"/>
          </a:xfrm>
          <a:prstGeom prst="rect">
            <a:avLst/>
          </a:prstGeom>
          <a:noFill/>
        </p:spPr>
        <p:txBody>
          <a:bodyPr wrap="square" lIns="0" tIns="0" rIns="0" bIns="0" rtlCol="0">
            <a:spAutoFit/>
          </a:bodyPr>
          <a:lstStyle/>
          <a:p>
            <a:r>
              <a:rPr lang="nl-NL" sz="4400">
                <a:latin typeface="Arial Rounded MT Bold" panose="020F0704030504030204" pitchFamily="34" charset="0"/>
              </a:rPr>
              <a:t>Gebruik Howest template </a:t>
            </a:r>
            <a:r>
              <a:rPr lang="nl-NL" sz="1100">
                <a:latin typeface="Arial Rounded MT Bold" panose="020F0704030504030204" pitchFamily="34" charset="0"/>
              </a:rPr>
              <a:t>versie 1.0</a:t>
            </a:r>
            <a:endParaRPr lang="nl-BE" sz="110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65270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Tekst niveaus</a:t>
            </a:r>
            <a:endParaRPr lang="en-US" sz="1400" b="1">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6525467" y="2250825"/>
            <a:ext cx="2766076" cy="400110"/>
          </a:xfrm>
          <a:prstGeom prst="rect">
            <a:avLst/>
          </a:prstGeom>
          <a:noFill/>
        </p:spPr>
        <p:txBody>
          <a:bodyPr wrap="square" rtlCol="0">
            <a:spAutoFit/>
          </a:bodyPr>
          <a:lstStyle/>
          <a:p>
            <a:r>
              <a:rPr lang="nl-BE" sz="1000"/>
              <a:t>Titelfont is </a:t>
            </a:r>
            <a:r>
              <a:rPr lang="nl-BE" sz="1000" err="1"/>
              <a:t>Arial</a:t>
            </a:r>
            <a:r>
              <a:rPr lang="nl-BE" sz="1000"/>
              <a:t> </a:t>
            </a:r>
            <a:r>
              <a:rPr lang="nl-BE" sz="1000" err="1"/>
              <a:t>Rounded</a:t>
            </a:r>
            <a:r>
              <a:rPr lang="nl-BE" sz="1000"/>
              <a:t> MT </a:t>
            </a:r>
            <a:r>
              <a:rPr lang="nl-BE" sz="1000" err="1"/>
              <a:t>Bold</a:t>
            </a:r>
            <a:endParaRPr lang="nl-BE" sz="1000"/>
          </a:p>
          <a:p>
            <a:r>
              <a:rPr lang="en-US" sz="1000" err="1"/>
              <a:t>Daarnaast</a:t>
            </a:r>
            <a:r>
              <a:rPr lang="en-US" sz="1000"/>
              <a:t> </a:t>
            </a:r>
            <a:r>
              <a:rPr lang="en-US" sz="1000" err="1"/>
              <a:t>voor</a:t>
            </a:r>
            <a:r>
              <a:rPr lang="en-US" sz="1000"/>
              <a:t> </a:t>
            </a:r>
            <a:r>
              <a:rPr lang="en-US" sz="1000" err="1"/>
              <a:t>tekst</a:t>
            </a:r>
            <a:r>
              <a:rPr lang="en-US" sz="1000"/>
              <a:t> Calibri </a:t>
            </a:r>
            <a:r>
              <a:rPr lang="en-US" sz="1000" err="1"/>
              <a:t>gebruiken</a:t>
            </a:r>
            <a:endParaRPr lang="en-US" sz="100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6512729" y="2952175"/>
            <a:ext cx="1376953" cy="246221"/>
          </a:xfrm>
          <a:prstGeom prst="rect">
            <a:avLst/>
          </a:prstGeom>
          <a:noFill/>
        </p:spPr>
        <p:txBody>
          <a:bodyPr wrap="square" rtlCol="0">
            <a:spAutoFit/>
          </a:bodyPr>
          <a:lstStyle/>
          <a:p>
            <a:r>
              <a:rPr lang="nl-NL" sz="1000" b="1">
                <a:solidFill>
                  <a:schemeClr val="tx2"/>
                </a:solidFill>
                <a:latin typeface="Arial" panose="020B0604020202020204" pitchFamily="34" charset="0"/>
                <a:cs typeface="Arial" panose="020B0604020202020204" pitchFamily="34" charset="0"/>
              </a:rPr>
              <a:t>Tekstgroottes</a:t>
            </a:r>
            <a:endParaRPr lang="en-US" sz="1000" b="1">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6869009" y="3752065"/>
            <a:ext cx="1854206" cy="246221"/>
          </a:xfrm>
          <a:prstGeom prst="rect">
            <a:avLst/>
          </a:prstGeom>
          <a:noFill/>
        </p:spPr>
        <p:txBody>
          <a:bodyPr wrap="square" rtlCol="0">
            <a:spAutoFit/>
          </a:bodyPr>
          <a:lstStyle/>
          <a:p>
            <a:r>
              <a:rPr lang="nl-NL" sz="1000">
                <a:latin typeface="+mj-lt"/>
                <a:cs typeface="Arial" panose="020B0604020202020204" pitchFamily="34" charset="0"/>
              </a:rPr>
              <a:t>Platte tekst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6866337" y="4021905"/>
            <a:ext cx="1854206" cy="246221"/>
          </a:xfrm>
          <a:prstGeom prst="rect">
            <a:avLst/>
          </a:prstGeom>
          <a:noFill/>
        </p:spPr>
        <p:txBody>
          <a:bodyPr wrap="square" rtlCol="0">
            <a:spAutoFit/>
          </a:bodyPr>
          <a:lstStyle/>
          <a:p>
            <a:pPr marL="171450" indent="-171450">
              <a:buFont typeface="Arial" panose="020B0604020202020204" pitchFamily="34" charset="0"/>
              <a:buChar char="•"/>
            </a:pPr>
            <a:r>
              <a:rPr lang="nl-NL" sz="1000" err="1">
                <a:latin typeface="+mj-lt"/>
                <a:cs typeface="Arial" panose="020B0604020202020204" pitchFamily="34" charset="0"/>
              </a:rPr>
              <a:t>Bullet</a:t>
            </a:r>
            <a:r>
              <a:rPr lang="nl-NL" sz="1000">
                <a:latin typeface="+mj-lt"/>
                <a:cs typeface="Arial" panose="020B0604020202020204" pitchFamily="34" charset="0"/>
              </a:rPr>
              <a: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6952508" y="4321748"/>
            <a:ext cx="1693619" cy="246221"/>
          </a:xfrm>
          <a:prstGeom prst="rect">
            <a:avLst/>
          </a:prstGeom>
          <a:noFill/>
        </p:spPr>
        <p:txBody>
          <a:bodyPr wrap="square" rtlCol="0">
            <a:spAutoFit/>
          </a:bodyPr>
          <a:lstStyle/>
          <a:p>
            <a:pPr marL="360363" lvl="1" indent="-180975">
              <a:buFont typeface="Arial" panose="020B0604020202020204" pitchFamily="34" charset="0"/>
              <a:buChar char="•"/>
            </a:pPr>
            <a:r>
              <a:rPr lang="nl-NL" sz="1000">
                <a:latin typeface="+mj-lt"/>
                <a:cs typeface="Arial" panose="020B0604020202020204" pitchFamily="34" charset="0"/>
              </a:rPr>
              <a:t>Sub </a:t>
            </a:r>
            <a:r>
              <a:rPr lang="nl-NL" sz="1000" err="1">
                <a:latin typeface="+mj-lt"/>
                <a:cs typeface="Arial" panose="020B0604020202020204" pitchFamily="34" charset="0"/>
              </a:rPr>
              <a:t>Bullet</a:t>
            </a:r>
            <a:r>
              <a:rPr lang="nl-NL" sz="1000">
                <a:latin typeface="+mj-lt"/>
                <a:cs typeface="Arial" panose="020B0604020202020204" pitchFamily="34" charset="0"/>
              </a:rPr>
              <a:t> (30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6952508" y="4628174"/>
            <a:ext cx="1693619" cy="246221"/>
          </a:xfrm>
          <a:prstGeom prst="rect">
            <a:avLst/>
          </a:prstGeom>
          <a:noFill/>
        </p:spPr>
        <p:txBody>
          <a:bodyPr wrap="square" rtlCol="0">
            <a:spAutoFit/>
          </a:bodyPr>
          <a:lstStyle/>
          <a:p>
            <a:r>
              <a:rPr lang="nl-NL" sz="1000" b="1">
                <a:solidFill>
                  <a:schemeClr val="tx2"/>
                </a:solidFill>
                <a:latin typeface="+mj-lt"/>
                <a:cs typeface="Arial" panose="020B0604020202020204" pitchFamily="34" charset="0"/>
              </a:rPr>
              <a:t>Kopje (24 </a:t>
            </a:r>
            <a:r>
              <a:rPr lang="nl-NL" sz="1000" b="1" err="1">
                <a:solidFill>
                  <a:schemeClr val="tx2"/>
                </a:solidFill>
                <a:latin typeface="+mj-lt"/>
                <a:cs typeface="Arial" panose="020B0604020202020204" pitchFamily="34" charset="0"/>
              </a:rPr>
              <a:t>pt</a:t>
            </a:r>
            <a:r>
              <a:rPr lang="nl-NL" sz="1000" b="1">
                <a:solidFill>
                  <a:schemeClr val="tx2"/>
                </a:solidFill>
                <a:latin typeface="+mj-lt"/>
                <a:cs typeface="Arial" panose="020B0604020202020204" pitchFamily="34" charset="0"/>
              </a:rPr>
              <a:t>)</a:t>
            </a:r>
            <a:endParaRPr lang="en-US" sz="1000" b="1">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6942268" y="4934969"/>
            <a:ext cx="1693619" cy="246221"/>
          </a:xfrm>
          <a:prstGeom prst="rect">
            <a:avLst/>
          </a:prstGeom>
          <a:noFill/>
        </p:spPr>
        <p:txBody>
          <a:bodyPr wrap="square" rtlCol="0">
            <a:spAutoFit/>
          </a:bodyPr>
          <a:lstStyle/>
          <a:p>
            <a:r>
              <a:rPr lang="nl-NL" sz="1000" i="1">
                <a:solidFill>
                  <a:schemeClr val="tx2"/>
                </a:solidFill>
                <a:latin typeface="+mj-lt"/>
                <a:cs typeface="Arial" panose="020B0604020202020204" pitchFamily="34" charset="0"/>
              </a:rPr>
              <a:t>Kopje (16 </a:t>
            </a:r>
            <a:r>
              <a:rPr lang="nl-NL" sz="1000" i="1" err="1">
                <a:solidFill>
                  <a:schemeClr val="tx2"/>
                </a:solidFill>
                <a:latin typeface="+mj-lt"/>
                <a:cs typeface="Arial" panose="020B0604020202020204" pitchFamily="34" charset="0"/>
              </a:rPr>
              <a:t>pt</a:t>
            </a:r>
            <a:r>
              <a:rPr lang="nl-NL" sz="1000" i="1">
                <a:solidFill>
                  <a:schemeClr val="tx2"/>
                </a:solidFill>
                <a:latin typeface="+mj-lt"/>
                <a:cs typeface="Arial" panose="020B0604020202020204" pitchFamily="34" charset="0"/>
              </a:rPr>
              <a:t>)</a:t>
            </a:r>
            <a:endParaRPr lang="en-US" sz="1000" i="1">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6610470" y="3730564"/>
            <a:ext cx="288032" cy="276999"/>
            <a:chOff x="12492689" y="2721406"/>
            <a:chExt cx="288032" cy="276999"/>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1</a:t>
              </a:r>
              <a:endParaRPr lang="en-US" sz="1200" b="1">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6609883" y="4024410"/>
            <a:ext cx="288032" cy="276999"/>
            <a:chOff x="12492689" y="2721406"/>
            <a:chExt cx="288032" cy="276999"/>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2</a:t>
              </a:r>
              <a:endParaRPr lang="en-US" sz="1200" b="1">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6610470" y="4321748"/>
            <a:ext cx="288032" cy="276999"/>
            <a:chOff x="12492689" y="2721406"/>
            <a:chExt cx="288032" cy="276999"/>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3</a:t>
              </a:r>
              <a:endParaRPr lang="en-US" sz="1200" b="1">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6610470" y="4628174"/>
            <a:ext cx="288032" cy="276999"/>
            <a:chOff x="12492689" y="2721406"/>
            <a:chExt cx="288032" cy="276999"/>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4</a:t>
              </a:r>
              <a:endParaRPr lang="en-US" sz="1200" b="1">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6608159" y="4929162"/>
            <a:ext cx="288032" cy="276999"/>
            <a:chOff x="12492689" y="2721406"/>
            <a:chExt cx="288032" cy="276999"/>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5</a:t>
              </a:r>
              <a:endParaRPr lang="en-US" sz="1200" b="1">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9300404" y="3609192"/>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Kaart aanpassen</a:t>
            </a:r>
            <a:endParaRPr lang="en-US" sz="1400" b="1">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9310260" y="4349764"/>
            <a:ext cx="2770672" cy="861774"/>
          </a:xfrm>
          <a:prstGeom prst="rect">
            <a:avLst/>
          </a:prstGeom>
          <a:noFill/>
        </p:spPr>
        <p:txBody>
          <a:bodyPr wrap="square" rtlCol="0">
            <a:spAutoFit/>
          </a:bodyPr>
          <a:lstStyle/>
          <a:p>
            <a:r>
              <a:rPr lang="nl-NL" sz="1000">
                <a:latin typeface="+mn-lt"/>
                <a:cs typeface="Arial" panose="020B0604020202020204" pitchFamily="34" charset="0"/>
              </a:rPr>
              <a:t>Selecteer eerst de kaart en vervolgens het deel dat je wenst te kleuren. Klik naast de kaart om deze weer te verlaten.</a:t>
            </a:r>
          </a:p>
          <a:p>
            <a:endParaRPr lang="nl-NL" sz="1000">
              <a:latin typeface="+mn-lt"/>
              <a:cs typeface="Arial" panose="020B0604020202020204" pitchFamily="34" charset="0"/>
            </a:endParaRPr>
          </a:p>
          <a:p>
            <a:r>
              <a:rPr lang="nl-NL" sz="1000">
                <a:latin typeface="+mn-lt"/>
                <a:cs typeface="Arial" panose="020B0604020202020204" pitchFamily="34" charset="0"/>
              </a:rPr>
              <a:t>Copier de </a:t>
            </a:r>
            <a:r>
              <a:rPr lang="nl-NL" sz="1000" err="1">
                <a:latin typeface="+mn-lt"/>
                <a:cs typeface="Arial" panose="020B0604020202020204" pitchFamily="34" charset="0"/>
              </a:rPr>
              <a:t>pushpin</a:t>
            </a:r>
            <a:r>
              <a:rPr lang="nl-NL" sz="100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12086214" y="6390560"/>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Grafieken aanpassen</a:t>
            </a:r>
            <a:endParaRPr lang="en-US" sz="1400" b="1">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12081034" y="7140986"/>
            <a:ext cx="2770671" cy="1323439"/>
          </a:xfrm>
          <a:prstGeom prst="rect">
            <a:avLst/>
          </a:prstGeom>
          <a:noFill/>
        </p:spPr>
        <p:txBody>
          <a:bodyPr wrap="square" rtlCol="0">
            <a:spAutoFit/>
          </a:bodyPr>
          <a:lstStyle/>
          <a:p>
            <a:r>
              <a:rPr lang="nl-NL" sz="1000">
                <a:latin typeface="+mn-lt"/>
                <a:cs typeface="Arial" panose="020B0604020202020204" pitchFamily="34" charset="0"/>
              </a:rPr>
              <a:t>Klik rechts op de grafiek en kies voor:</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Kies steeds voor voldoende duidelijke kleuren in de grafieken. Eventueel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a:xfrm>
            <a:off x="12821439" y="7457420"/>
            <a:ext cx="1345121" cy="247310"/>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14856787" y="5038324"/>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Vragen of hulp</a:t>
            </a:r>
            <a:endParaRPr lang="en-US" sz="1400" b="1">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14866311" y="5757113"/>
            <a:ext cx="2750175" cy="400110"/>
          </a:xfrm>
          <a:prstGeom prst="rect">
            <a:avLst/>
          </a:prstGeom>
          <a:noFill/>
        </p:spPr>
        <p:txBody>
          <a:bodyPr wrap="square" rtlCol="0">
            <a:spAutoFit/>
          </a:bodyPr>
          <a:lstStyle/>
          <a:p>
            <a:r>
              <a:rPr lang="nl-NL" sz="1000">
                <a:latin typeface="+mn-lt"/>
                <a:cs typeface="Arial" panose="020B0604020202020204" pitchFamily="34" charset="0"/>
              </a:rPr>
              <a:t>Contacteer de dienst communicatie of </a:t>
            </a:r>
            <a:r>
              <a:rPr lang="nl-NL" sz="1000">
                <a:latin typeface="+mn-lt"/>
                <a:cs typeface="Arial" panose="020B0604020202020204" pitchFamily="34" charset="0"/>
                <a:hlinkClick r:id="rId8"/>
              </a:rPr>
              <a:t>regis.le.roy@howest.be</a:t>
            </a:r>
            <a:r>
              <a:rPr lang="nl-NL" sz="100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12094058" y="1530329"/>
            <a:ext cx="2376264" cy="307777"/>
          </a:xfrm>
          <a:prstGeom prst="rect">
            <a:avLst/>
          </a:prstGeom>
          <a:noFill/>
        </p:spPr>
        <p:txBody>
          <a:bodyPr wrap="square" rtlCol="0">
            <a:spAutoFit/>
          </a:bodyPr>
          <a:lstStyle/>
          <a:p>
            <a:r>
              <a:rPr lang="nl-NL" sz="1400" b="1" err="1">
                <a:solidFill>
                  <a:schemeClr val="tx2"/>
                </a:solidFill>
                <a:latin typeface="+mn-lt"/>
                <a:cs typeface="Arial" panose="020B0604020202020204" pitchFamily="34" charset="0"/>
              </a:rPr>
              <a:t>SmartArt</a:t>
            </a:r>
            <a:r>
              <a:rPr lang="nl-NL" sz="1400" b="1">
                <a:solidFill>
                  <a:schemeClr val="tx2"/>
                </a:solidFill>
                <a:latin typeface="+mn-lt"/>
                <a:cs typeface="Arial" panose="020B0604020202020204" pitchFamily="34" charset="0"/>
              </a:rPr>
              <a:t> aanpassen</a:t>
            </a:r>
            <a:endParaRPr lang="en-US" sz="1400" b="1">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12084102" y="2250825"/>
            <a:ext cx="2770673" cy="1015663"/>
          </a:xfrm>
          <a:prstGeom prst="rect">
            <a:avLst/>
          </a:prstGeom>
          <a:noFill/>
        </p:spPr>
        <p:txBody>
          <a:bodyPr wrap="square" rtlCol="0">
            <a:spAutoFit/>
          </a:bodyPr>
          <a:lstStyle/>
          <a:p>
            <a:r>
              <a:rPr lang="nl-NL" sz="1000">
                <a:latin typeface="+mn-lt"/>
                <a:cs typeface="Arial" panose="020B0604020202020204" pitchFamily="34" charset="0"/>
              </a:rPr>
              <a:t>Copier de </a:t>
            </a:r>
            <a:r>
              <a:rPr lang="nl-NL" sz="1000" err="1">
                <a:latin typeface="+mn-lt"/>
                <a:cs typeface="Arial" panose="020B0604020202020204" pitchFamily="34" charset="0"/>
              </a:rPr>
              <a:t>smartart</a:t>
            </a:r>
            <a:r>
              <a:rPr lang="nl-NL" sz="1000">
                <a:latin typeface="+mn-lt"/>
                <a:cs typeface="Arial" panose="020B0604020202020204" pitchFamily="34" charset="0"/>
              </a:rPr>
              <a:t> naar de template je slide.</a:t>
            </a:r>
          </a:p>
          <a:p>
            <a:endParaRPr lang="nl-NL" sz="1000">
              <a:latin typeface="+mn-lt"/>
              <a:cs typeface="Arial" panose="020B0604020202020204" pitchFamily="34" charset="0"/>
            </a:endParaRPr>
          </a:p>
          <a:p>
            <a:r>
              <a:rPr lang="nl-NL" sz="100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14856787" y="3659658"/>
            <a:ext cx="2759700" cy="707886"/>
          </a:xfrm>
          <a:prstGeom prst="rect">
            <a:avLst/>
          </a:prstGeom>
          <a:noFill/>
        </p:spPr>
        <p:txBody>
          <a:bodyPr wrap="square" rtlCol="0">
            <a:spAutoFit/>
          </a:bodyPr>
          <a:lstStyle/>
          <a:p>
            <a:r>
              <a:rPr lang="nl-BE" sz="1000">
                <a:latin typeface="+mn-lt"/>
                <a:cs typeface="Arial" panose="020B0604020202020204" pitchFamily="34" charset="0"/>
              </a:rPr>
              <a:t>Gelieve steeds de laatste versie af te halen van dit bestand! Via het intranet op </a:t>
            </a:r>
          </a:p>
          <a:p>
            <a:r>
              <a:rPr lang="nl-BE" sz="1000">
                <a:latin typeface="+mn-lt"/>
                <a:cs typeface="Arial" panose="020B0604020202020204" pitchFamily="34" charset="0"/>
                <a:hlinkClick r:id="rId9"/>
              </a:rPr>
              <a:t>https://start.howest.be/StrategieCommunicatie/Communicatie</a:t>
            </a:r>
            <a:endParaRPr lang="nl-BE" sz="100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14856787" y="295199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Over deze template</a:t>
            </a:r>
            <a:endParaRPr lang="en-US" sz="1400" b="1">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9292223" y="5700406"/>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Kleuren</a:t>
            </a:r>
            <a:endParaRPr lang="en-US" sz="1400" b="1">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9395015" y="6373382"/>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9402506" y="6426409"/>
            <a:ext cx="1871067" cy="1785104"/>
            <a:chOff x="15665503" y="2139926"/>
            <a:chExt cx="1871067" cy="1785104"/>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785104"/>
            </a:xfrm>
            <a:prstGeom prst="rect">
              <a:avLst/>
            </a:prstGeom>
            <a:noFill/>
          </p:spPr>
          <p:txBody>
            <a:bodyPr wrap="square" rtlCol="0">
              <a:spAutoFit/>
            </a:bodyPr>
            <a:lstStyle/>
            <a:p>
              <a:pPr marL="0" indent="0" algn="l">
                <a:buFontTx/>
                <a:buNone/>
              </a:pPr>
              <a:r>
                <a:rPr lang="en-US" sz="1000"/>
                <a:t>H</a:t>
              </a:r>
              <a:r>
                <a:rPr lang="nl-BE" sz="1000" err="1"/>
                <a:t>oofdkleur</a:t>
              </a:r>
              <a:endParaRPr lang="nl-BE" sz="1000"/>
            </a:p>
            <a:p>
              <a:pPr marL="0" indent="0" algn="l">
                <a:buFontTx/>
                <a:buNone/>
              </a:pPr>
              <a:r>
                <a:rPr lang="nl-BE" sz="1000"/>
                <a:t>Blauw (RGB: 68,200,245)</a:t>
              </a:r>
            </a:p>
            <a:p>
              <a:pPr marL="0" indent="0">
                <a:buFontTx/>
                <a:buNone/>
              </a:pPr>
              <a:r>
                <a:rPr lang="en-US" sz="1000"/>
                <a:t>1</a:t>
              </a:r>
              <a:r>
                <a:rPr lang="en-US" sz="1000" baseline="30000"/>
                <a:t>ste </a:t>
              </a:r>
              <a:r>
                <a:rPr lang="nl-BE" sz="1000"/>
                <a:t> Tekstkleur </a:t>
              </a:r>
            </a:p>
            <a:p>
              <a:pPr marL="0" indent="0">
                <a:buFontTx/>
                <a:buNone/>
              </a:pPr>
              <a:r>
                <a:rPr lang="nl-BE" sz="1000"/>
                <a:t>Wit (RGB:255,255,255)</a:t>
              </a:r>
            </a:p>
            <a:p>
              <a:pPr marL="0" indent="0">
                <a:buFontTx/>
                <a:buNone/>
              </a:pPr>
              <a:r>
                <a:rPr lang="en-US" sz="1000"/>
                <a:t>2</a:t>
              </a:r>
              <a:r>
                <a:rPr lang="en-US" sz="1000" baseline="30000"/>
                <a:t>de</a:t>
              </a:r>
              <a:r>
                <a:rPr lang="en-US" sz="1000"/>
                <a:t>   </a:t>
              </a:r>
              <a:r>
                <a:rPr lang="en-US" sz="1000" err="1"/>
                <a:t>Tekstkleur</a:t>
              </a:r>
              <a:endParaRPr lang="en-US" sz="1000"/>
            </a:p>
            <a:p>
              <a:pPr marL="0" indent="0">
                <a:buFontTx/>
                <a:buNone/>
              </a:pPr>
              <a:r>
                <a:rPr lang="en-US" sz="1000"/>
                <a:t>Z</a:t>
              </a:r>
              <a:r>
                <a:rPr lang="nl-BE" sz="1000"/>
                <a:t>wart (RGB:0,0,0)</a:t>
              </a:r>
            </a:p>
            <a:p>
              <a:pPr marL="0" indent="0">
                <a:buFontTx/>
                <a:buNone/>
              </a:pPr>
              <a:r>
                <a:rPr lang="en-US" sz="1000"/>
                <a:t>Extra: </a:t>
              </a:r>
            </a:p>
            <a:p>
              <a:pPr marL="0" indent="0">
                <a:buFontTx/>
                <a:buNone/>
              </a:pPr>
              <a:r>
                <a:rPr lang="en-US" sz="1000"/>
                <a:t>Magenta</a:t>
              </a:r>
              <a:r>
                <a:rPr lang="nl-BE" sz="1000"/>
                <a:t> (RGB: 236,0,140)</a:t>
              </a:r>
            </a:p>
            <a:p>
              <a:pPr marL="0" indent="0">
                <a:buFontTx/>
                <a:buNone/>
              </a:pPr>
              <a:r>
                <a:rPr lang="nl-BE" sz="1000"/>
                <a:t>Extra:</a:t>
              </a:r>
            </a:p>
            <a:p>
              <a:pPr marL="0" indent="0">
                <a:buFontTx/>
                <a:buNone/>
              </a:pPr>
              <a:r>
                <a:rPr lang="nl-BE" sz="100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1484309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Hulplijnen tonen aanpassen</a:t>
            </a:r>
            <a:endParaRPr lang="en-US" sz="1400" b="1">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14951109"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14845814" y="2258927"/>
            <a:ext cx="2770673" cy="553998"/>
          </a:xfrm>
          <a:prstGeom prst="rect">
            <a:avLst/>
          </a:prstGeom>
          <a:noFill/>
        </p:spPr>
        <p:txBody>
          <a:bodyPr wrap="square" rtlCol="0">
            <a:spAutoFit/>
          </a:bodyPr>
          <a:lstStyle/>
          <a:p>
            <a:r>
              <a:rPr lang="nl-NL" sz="1000">
                <a:latin typeface="+mn-lt"/>
                <a:cs typeface="Arial" panose="020B0604020202020204" pitchFamily="34" charset="0"/>
              </a:rPr>
              <a:t>In elke slide </a:t>
            </a:r>
            <a:r>
              <a:rPr lang="nl-NL" sz="1000" err="1">
                <a:latin typeface="+mn-lt"/>
                <a:cs typeface="Arial" panose="020B0604020202020204" pitchFamily="34" charset="0"/>
              </a:rPr>
              <a:t>layout</a:t>
            </a:r>
            <a:r>
              <a:rPr lang="nl-NL" sz="100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14940538" y="358946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14951108" y="567619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12172955"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9409198"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6608159"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6596037" y="6369872"/>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9396501" y="428836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12194909" y="7084284"/>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6605430" y="3600349"/>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12081358" y="360044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Tabellen aanpassen</a:t>
            </a:r>
            <a:endParaRPr lang="en-US" sz="1400" b="1">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12084102" y="4341532"/>
            <a:ext cx="2770673" cy="1477328"/>
          </a:xfrm>
          <a:prstGeom prst="rect">
            <a:avLst/>
          </a:prstGeom>
          <a:noFill/>
        </p:spPr>
        <p:txBody>
          <a:bodyPr wrap="square" rtlCol="0">
            <a:spAutoFit/>
          </a:bodyPr>
          <a:lstStyle/>
          <a:p>
            <a:r>
              <a:rPr lang="nl-NL" sz="1000">
                <a:latin typeface="+mn-lt"/>
                <a:cs typeface="Arial" panose="020B0604020202020204" pitchFamily="34" charset="0"/>
              </a:rPr>
              <a:t>Tabellen werkt niet altijd even vlot in PowerPoint. </a:t>
            </a:r>
          </a:p>
          <a:p>
            <a:endParaRPr lang="nl-NL" sz="1000">
              <a:latin typeface="+mn-lt"/>
              <a:cs typeface="Arial" panose="020B0604020202020204" pitchFamily="34" charset="0"/>
            </a:endParaRPr>
          </a:p>
          <a:p>
            <a:r>
              <a:rPr lang="nl-NL" sz="100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1000">
              <a:latin typeface="+mn-lt"/>
              <a:cs typeface="Arial" panose="020B0604020202020204" pitchFamily="34" charset="0"/>
            </a:endParaRPr>
          </a:p>
          <a:p>
            <a:r>
              <a:rPr lang="nl-NL" sz="100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12172955" y="4282788"/>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176607" y="5827087"/>
            <a:ext cx="2585662" cy="361700"/>
          </a:xfrm>
          <a:prstGeom prst="rect">
            <a:avLst/>
          </a:prstGeom>
        </p:spPr>
      </p:pic>
      <p:pic>
        <p:nvPicPr>
          <p:cNvPr id="4" name="Afbeelding 3">
            <a:extLst>
              <a:ext uri="{FF2B5EF4-FFF2-40B4-BE49-F238E27FC236}">
                <a16:creationId xmlns:a16="http://schemas.microsoft.com/office/drawing/2014/main" id="{5B39836E-004F-43A1-BAE3-C85C57A18D2C}"/>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581"/>
          <a:stretch/>
        </p:blipFill>
        <p:spPr>
          <a:xfrm>
            <a:off x="1068067" y="4531519"/>
            <a:ext cx="5267788" cy="4623295"/>
          </a:xfrm>
          <a:prstGeom prst="rect">
            <a:avLst/>
          </a:prstGeom>
        </p:spPr>
      </p:pic>
    </p:spTree>
    <p:extLst>
      <p:ext uri="{BB962C8B-B14F-4D97-AF65-F5344CB8AC3E}">
        <p14:creationId xmlns:p14="http://schemas.microsoft.com/office/powerpoint/2010/main" val="3582351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1019175" y="-1"/>
            <a:ext cx="17271206" cy="10287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8288000" cy="10287000"/>
          </a:xfrm>
          <a:prstGeom prst="rect">
            <a:avLst/>
          </a:prstGeom>
        </p:spPr>
      </p:pic>
      <p:sp>
        <p:nvSpPr>
          <p:cNvPr id="2" name="Title 1"/>
          <p:cNvSpPr>
            <a:spLocks noGrp="1"/>
          </p:cNvSpPr>
          <p:nvPr>
            <p:ph type="ctrTitle" hasCustomPrompt="1"/>
          </p:nvPr>
        </p:nvSpPr>
        <p:spPr>
          <a:xfrm>
            <a:off x="5149215" y="4078514"/>
            <a:ext cx="12376786" cy="1964494"/>
          </a:xfrm>
        </p:spPr>
        <p:txBody>
          <a:bodyPr wrap="none" lIns="0" tIns="0" rIns="0" bIns="0" anchor="b">
            <a:noAutofit/>
          </a:bodyPr>
          <a:lstStyle>
            <a:lvl1pPr algn="l">
              <a:lnSpc>
                <a:spcPct val="100000"/>
              </a:lnSpc>
              <a:defRPr sz="5400">
                <a:solidFill>
                  <a:schemeClr val="bg1"/>
                </a:solidFill>
                <a:latin typeface="Arial Rounded MT Bold" panose="020F0704030504030204" pitchFamily="34" charset="0"/>
              </a:defRPr>
            </a:lvl1pPr>
          </a:lstStyle>
          <a:p>
            <a:br>
              <a:rPr lang="nl-NL"/>
            </a:br>
            <a:br>
              <a:rPr lang="nl-NL"/>
            </a:br>
            <a:r>
              <a:rPr lang="nl-NL"/>
              <a:t>Titel</a:t>
            </a:r>
            <a:endParaRPr lang="en-US"/>
          </a:p>
        </p:txBody>
      </p:sp>
      <p:sp>
        <p:nvSpPr>
          <p:cNvPr id="3" name="Subtitle 2"/>
          <p:cNvSpPr>
            <a:spLocks noGrp="1"/>
          </p:cNvSpPr>
          <p:nvPr>
            <p:ph type="subTitle" idx="1" hasCustomPrompt="1"/>
          </p:nvPr>
        </p:nvSpPr>
        <p:spPr>
          <a:xfrm>
            <a:off x="5177790" y="6692164"/>
            <a:ext cx="12376786" cy="2483643"/>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Ondertitel tekst</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350" y="365592"/>
            <a:ext cx="7567613" cy="3878402"/>
          </a:xfrm>
          <a:prstGeom prst="rect">
            <a:avLst/>
          </a:prstGeom>
        </p:spPr>
      </p:pic>
      <p:sp>
        <p:nvSpPr>
          <p:cNvPr id="8" name="TextBox 4">
            <a:extLst>
              <a:ext uri="{FF2B5EF4-FFF2-40B4-BE49-F238E27FC236}">
                <a16:creationId xmlns:a16="http://schemas.microsoft.com/office/drawing/2014/main" id="{3518A324-C96E-44BE-ACA2-A56AC1F14FF4}"/>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51304790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5149215" y="3398303"/>
            <a:ext cx="12376786" cy="1964494"/>
          </a:xfrm>
        </p:spPr>
        <p:txBody>
          <a:bodyPr wrap="none" lIns="0" tIns="0" rIns="0" bIns="0" anchor="b">
            <a:noAutofit/>
          </a:bodyPr>
          <a:lstStyle>
            <a:lvl1pPr algn="l">
              <a:lnSpc>
                <a:spcPct val="64000"/>
              </a:lnSpc>
              <a:defRPr sz="5400">
                <a:solidFill>
                  <a:schemeClr val="bg1"/>
                </a:solidFill>
                <a:latin typeface="Arial Rounded MT Bold" panose="020F0704030504030204" pitchFamily="34" charset="0"/>
              </a:defRPr>
            </a:lvl1pPr>
          </a:lstStyle>
          <a:p>
            <a:r>
              <a:rPr lang="nl-NL"/>
              <a:t>Klik om Titel te bewerken</a:t>
            </a:r>
            <a:endParaRPr lang="en-US"/>
          </a:p>
        </p:txBody>
      </p:sp>
      <p:sp>
        <p:nvSpPr>
          <p:cNvPr id="3" name="Subtitle 2"/>
          <p:cNvSpPr>
            <a:spLocks noGrp="1"/>
          </p:cNvSpPr>
          <p:nvPr>
            <p:ph type="subTitle" idx="1"/>
          </p:nvPr>
        </p:nvSpPr>
        <p:spPr>
          <a:xfrm>
            <a:off x="5177790" y="5833530"/>
            <a:ext cx="12376786" cy="2719455"/>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Klikken om de ondertitelstijl </a:t>
            </a:r>
          </a:p>
          <a:p>
            <a:r>
              <a:rPr lang="nl-NL"/>
              <a:t>van het model </a:t>
            </a:r>
          </a:p>
          <a:p>
            <a:r>
              <a:rPr lang="nl-NL"/>
              <a:t>te bewerken</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Tussentitel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9848924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1965278" y="3562066"/>
            <a:ext cx="15589298" cy="3192729"/>
          </a:xfrm>
        </p:spPr>
        <p:txBody>
          <a:bodyPr wrap="none" lIns="0" tIns="0" rIns="0" bIns="0" anchor="b">
            <a:noAutofit/>
          </a:bodyPr>
          <a:lstStyle>
            <a:lvl1pPr algn="r">
              <a:lnSpc>
                <a:spcPct val="100000"/>
              </a:lnSpc>
              <a:defRPr sz="4800">
                <a:solidFill>
                  <a:schemeClr val="bg1"/>
                </a:solidFill>
                <a:latin typeface="Arial Rounded MT Bold" panose="020F0704030504030204" pitchFamily="34" charset="0"/>
              </a:defRPr>
            </a:lvl1pPr>
          </a:lstStyle>
          <a:p>
            <a:r>
              <a:rPr lang="nl-NL"/>
              <a:t>“Klik om quote </a:t>
            </a:r>
            <a:br>
              <a:rPr lang="nl-NL"/>
            </a:br>
            <a:r>
              <a:rPr lang="nl-NL"/>
              <a:t>in te Voegen”</a:t>
            </a:r>
            <a:endParaRPr lang="en-US"/>
          </a:p>
        </p:txBody>
      </p:sp>
      <p:sp>
        <p:nvSpPr>
          <p:cNvPr id="3" name="Subtitle 2"/>
          <p:cNvSpPr>
            <a:spLocks noGrp="1"/>
          </p:cNvSpPr>
          <p:nvPr>
            <p:ph type="subTitle" idx="1" hasCustomPrompt="1"/>
          </p:nvPr>
        </p:nvSpPr>
        <p:spPr>
          <a:xfrm>
            <a:off x="5177790" y="7161170"/>
            <a:ext cx="12376786" cy="2719455"/>
          </a:xfrm>
        </p:spPr>
        <p:txBody>
          <a:bodyPr lIns="0" tIns="0" rIns="0" bIns="0"/>
          <a:lstStyle>
            <a:lvl1pPr marL="0" indent="0" algn="r">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Klik om de Naam en Voornaam in te voegen</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Quote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5213817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5149215" y="3398303"/>
            <a:ext cx="12376786" cy="1964494"/>
          </a:xfrm>
        </p:spPr>
        <p:txBody>
          <a:bodyPr wrap="none" lIns="0" tIns="0" rIns="0" bIns="0" anchor="b">
            <a:noAutofit/>
          </a:bodyPr>
          <a:lstStyle>
            <a:lvl1pPr algn="l">
              <a:lnSpc>
                <a:spcPct val="64000"/>
              </a:lnSpc>
              <a:defRPr sz="5400">
                <a:solidFill>
                  <a:schemeClr val="bg1"/>
                </a:solidFill>
                <a:latin typeface="Arial Rounded MT Bold" panose="020F0704030504030204" pitchFamily="34" charset="0"/>
              </a:defRPr>
            </a:lvl1pPr>
          </a:lstStyle>
          <a:p>
            <a:r>
              <a:rPr lang="nl-NL"/>
              <a:t>Klik om Titel te bewerken</a:t>
            </a:r>
            <a:endParaRPr lang="en-US"/>
          </a:p>
        </p:txBody>
      </p:sp>
      <p:sp>
        <p:nvSpPr>
          <p:cNvPr id="3" name="Subtitle 2"/>
          <p:cNvSpPr>
            <a:spLocks noGrp="1"/>
          </p:cNvSpPr>
          <p:nvPr>
            <p:ph type="subTitle" idx="1"/>
          </p:nvPr>
        </p:nvSpPr>
        <p:spPr>
          <a:xfrm>
            <a:off x="5177790" y="5833530"/>
            <a:ext cx="12376786" cy="2719455"/>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Klikken om de ondertitelstijl </a:t>
            </a:r>
          </a:p>
          <a:p>
            <a:r>
              <a:rPr lang="nl-NL"/>
              <a:t>van het model </a:t>
            </a:r>
          </a:p>
          <a:p>
            <a:r>
              <a:rPr lang="nl-NL"/>
              <a:t>te bewerken</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Tussentitel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67119012"/>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4954136" y="2150785"/>
            <a:ext cx="11003651" cy="1138326"/>
          </a:xfrm>
        </p:spPr>
        <p:txBody>
          <a:bodyPr wrap="none" lIns="0" tIns="0" rIns="0" bIns="0" anchor="t">
            <a:noAutofit/>
          </a:bodyPr>
          <a:lstStyle>
            <a:lvl1pPr algn="l">
              <a:lnSpc>
                <a:spcPct val="100000"/>
              </a:lnSpc>
              <a:defRPr sz="4400">
                <a:solidFill>
                  <a:schemeClr val="bg1"/>
                </a:solidFill>
                <a:latin typeface="Arial Rounded MT Bold" panose="020F0704030504030204" pitchFamily="34" charset="0"/>
              </a:defRPr>
            </a:lvl1pPr>
          </a:lstStyle>
          <a:p>
            <a:r>
              <a:rPr lang="nl-NL"/>
              <a:t>Inhoudstafel / Agenda titel</a:t>
            </a:r>
            <a:endParaRPr lang="en-US"/>
          </a:p>
        </p:txBody>
      </p:sp>
      <p:sp>
        <p:nvSpPr>
          <p:cNvPr id="3" name="Subtitle 2"/>
          <p:cNvSpPr>
            <a:spLocks noGrp="1"/>
          </p:cNvSpPr>
          <p:nvPr>
            <p:ph type="subTitle" idx="1" hasCustomPrompt="1"/>
          </p:nvPr>
        </p:nvSpPr>
        <p:spPr>
          <a:xfrm>
            <a:off x="4954136" y="3771454"/>
            <a:ext cx="12376786" cy="5172333"/>
          </a:xfrm>
        </p:spPr>
        <p:txBody>
          <a:bodyPr lIns="0" tIns="0" rIns="0" bIns="0"/>
          <a:lstStyle>
            <a:lvl1pPr marL="742950" indent="-742950" algn="l">
              <a:lnSpc>
                <a:spcPct val="100000"/>
              </a:lnSpc>
              <a:buFont typeface="+mj-lt"/>
              <a:buAutoNum type="arabicPeriod"/>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Agendapunt 1</a:t>
            </a:r>
          </a:p>
          <a:p>
            <a:r>
              <a:rPr lang="nl-NL"/>
              <a:t>Agendapunt 2</a:t>
            </a:r>
          </a:p>
          <a:p>
            <a:r>
              <a:rPr lang="nl-NL"/>
              <a:t>Agendapunt 3</a:t>
            </a:r>
          </a:p>
          <a:p>
            <a:r>
              <a:rPr lang="nl-NL"/>
              <a:t>Agendapunt 4</a:t>
            </a:r>
          </a:p>
          <a:p>
            <a:r>
              <a:rPr lang="nl-NL"/>
              <a:t>Agendapunt 5</a:t>
            </a:r>
          </a:p>
          <a:p>
            <a:r>
              <a:rPr lang="nl-NL"/>
              <a:t>Agendapunt 6</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Inhoud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39538656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hasCustomPrompt="1"/>
          </p:nvPr>
        </p:nvSpPr>
        <p:spPr>
          <a:xfrm>
            <a:off x="998692" y="888883"/>
            <a:ext cx="16575629" cy="755767"/>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6" name="Slide Number Placeholder 5"/>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648800"/>
            <a:ext cx="18288000" cy="75057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5945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8288000" cy="9154500"/>
          </a:xfrm>
        </p:spPr>
        <p:txBody>
          <a:bodyPr tIns="1440000">
            <a:normAutofit/>
          </a:bodyPr>
          <a:lstStyle>
            <a:lvl1pPr marL="0" indent="0" algn="ctr">
              <a:buNone/>
              <a:defRPr sz="1600"/>
            </a:lvl1pPr>
          </a:lstStyle>
          <a:p>
            <a:endParaRPr lang="nl-BE"/>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6" name="Slide Number Placeholder 5"/>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2" name="Title 1"/>
          <p:cNvSpPr>
            <a:spLocks noGrp="1"/>
          </p:cNvSpPr>
          <p:nvPr>
            <p:ph type="title" hasCustomPrompt="1"/>
          </p:nvPr>
        </p:nvSpPr>
        <p:spPr>
          <a:xfrm>
            <a:off x="12132526" y="7056603"/>
            <a:ext cx="5430645" cy="755767"/>
          </a:xfrm>
          <a:noFill/>
        </p:spPr>
        <p:txBody>
          <a:bodyPr lIns="0" tIns="0" rIns="0" bIns="0" anchor="b">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12132526" y="8004995"/>
            <a:ext cx="543064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 </a:t>
            </a:r>
            <a:r>
              <a:rPr lang="nl-NL" sz="2000" b="1" err="1">
                <a:solidFill>
                  <a:schemeClr val="tx1"/>
                </a:solidFill>
                <a:latin typeface="+mn-lt"/>
                <a:cs typeface="Arial" panose="020B0604020202020204" pitchFamily="34" charset="0"/>
              </a:rPr>
              <a:t>floating</a:t>
            </a:r>
            <a:r>
              <a:rPr lang="nl-NL" sz="2000" b="1">
                <a:solidFill>
                  <a:schemeClr val="tx1"/>
                </a:solidFill>
                <a:latin typeface="+mn-lt"/>
                <a:cs typeface="Arial" panose="020B0604020202020204" pitchFamily="34" charset="0"/>
              </a:rPr>
              <a:t> titel slide</a:t>
            </a:r>
            <a:endParaRPr lang="en-US" sz="2000" b="1">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0" y="10287000"/>
            <a:ext cx="5166767" cy="707886"/>
          </a:xfrm>
          <a:prstGeom prst="rect">
            <a:avLst/>
          </a:prstGeom>
          <a:noFill/>
        </p:spPr>
        <p:txBody>
          <a:bodyPr wrap="square" rtlCol="0">
            <a:spAutoFit/>
          </a:bodyPr>
          <a:lstStyle/>
          <a:p>
            <a:r>
              <a:rPr lang="nl-NL" sz="1000">
                <a:latin typeface="+mn-lt"/>
                <a:cs typeface="Arial" panose="020B0604020202020204" pitchFamily="34" charset="0"/>
              </a:rPr>
              <a:t>Verplaats na het invoegen van de foto deze weer naar de achtergrond zodat de titel terug vooraan kom te staan. </a:t>
            </a:r>
            <a:r>
              <a:rPr lang="nl-NL" sz="1000" b="1">
                <a:latin typeface="+mn-lt"/>
                <a:cs typeface="Arial" panose="020B0604020202020204" pitchFamily="34" charset="0"/>
              </a:rPr>
              <a:t>(rechtsklikken&gt; naar achtergrond&gt; naar achtergrond)</a:t>
            </a:r>
          </a:p>
          <a:p>
            <a:endParaRPr lang="nl-NL" sz="1000">
              <a:latin typeface="+mn-lt"/>
              <a:cs typeface="Arial" panose="020B0604020202020204" pitchFamily="34" charset="0"/>
            </a:endParaRPr>
          </a:p>
          <a:p>
            <a:r>
              <a:rPr lang="nl-NL" sz="1000">
                <a:latin typeface="+mn-lt"/>
                <a:cs typeface="Arial" panose="020B0604020202020204" pitchFamily="34" charset="0"/>
              </a:rPr>
              <a:t>Indien de tekst niet genoeg zichtbaar is over de foto, verander de kleur van zwart naar wit.</a:t>
            </a:r>
          </a:p>
        </p:txBody>
      </p:sp>
    </p:spTree>
    <p:extLst>
      <p:ext uri="{BB962C8B-B14F-4D97-AF65-F5344CB8AC3E}">
        <p14:creationId xmlns:p14="http://schemas.microsoft.com/office/powerpoint/2010/main" val="491482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16575629" cy="61038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7750176" y="9306717"/>
            <a:ext cx="216852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050131" y="9306717"/>
            <a:ext cx="6172200" cy="547688"/>
          </a:xfrm>
        </p:spPr>
        <p:txBody>
          <a:bodyPr lIns="0" tIns="0" rIns="0" bIns="0"/>
          <a:lstStyle>
            <a:lvl1pPr algn="l">
              <a:defRPr>
                <a:solidFill>
                  <a:schemeClr val="bg1"/>
                </a:solidFill>
              </a:defRPr>
            </a:lvl1pPr>
          </a:lstStyle>
          <a:p>
            <a:r>
              <a:rPr lang="nl-BE"/>
              <a:t>Leerstof verwerken</a:t>
            </a:r>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86655177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1057275" y="1679575"/>
            <a:ext cx="16575088" cy="6780213"/>
          </a:xfrm>
        </p:spPr>
        <p:txBody>
          <a:bodyPr>
            <a:normAutofit/>
          </a:bodyPr>
          <a:lstStyle>
            <a:lvl1pPr marL="0" indent="0" algn="ctr">
              <a:buNone/>
              <a:defRPr/>
            </a:lvl1pPr>
          </a:lstStyle>
          <a:p>
            <a:endParaRPr lang="nl-BE"/>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Tabel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60011017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9032876" y="9306717"/>
            <a:ext cx="314642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040607" y="9306717"/>
            <a:ext cx="6172200" cy="547688"/>
          </a:xfrm>
        </p:spPr>
        <p:txBody>
          <a:bodyPr lIns="0" tIns="0" rIns="0" bIns="0"/>
          <a:lstStyle>
            <a:lvl1pPr algn="l">
              <a:defRPr>
                <a:solidFill>
                  <a:schemeClr val="bg1"/>
                </a:solidFill>
              </a:defRPr>
            </a:lvl1pPr>
          </a:lstStyle>
          <a:p>
            <a:r>
              <a:rPr lang="nl-BE"/>
              <a:t>Leerstof verwerken</a:t>
            </a:r>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Lege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86064950"/>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Leeg zonder 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126598356"/>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7498800"/>
          </a:xfrm>
        </p:spPr>
        <p:txBody>
          <a:bodyPr tIns="1440000">
            <a:normAutofit/>
          </a:bodyPr>
          <a:lstStyle>
            <a:lvl1pPr marL="0" indent="0" algn="ctr">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8217535" cy="6111506"/>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7B17C559-ED41-48AE-90A3-DAFE15716B7C}"/>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1/2 Tekst en 1/2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808771930"/>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2988" y="1648800"/>
            <a:ext cx="1101182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p:nvPr>
        </p:nvSpPr>
        <p:spPr>
          <a:xfrm>
            <a:off x="1020995" y="2354400"/>
            <a:ext cx="11009448"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2/3 Tekst en 1/3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399411251"/>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74988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Afbeelding en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04089298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1965278" y="3562066"/>
            <a:ext cx="15589298" cy="3192729"/>
          </a:xfrm>
        </p:spPr>
        <p:txBody>
          <a:bodyPr wrap="none" lIns="0" tIns="0" rIns="0" bIns="0" anchor="b">
            <a:noAutofit/>
          </a:bodyPr>
          <a:lstStyle>
            <a:lvl1pPr algn="r">
              <a:lnSpc>
                <a:spcPct val="100000"/>
              </a:lnSpc>
              <a:defRPr sz="4800">
                <a:solidFill>
                  <a:schemeClr val="bg1"/>
                </a:solidFill>
                <a:latin typeface="Arial Rounded MT Bold" panose="020F0704030504030204" pitchFamily="34" charset="0"/>
              </a:defRPr>
            </a:lvl1pPr>
          </a:lstStyle>
          <a:p>
            <a:r>
              <a:rPr lang="nl-NL"/>
              <a:t>“Klik om quote </a:t>
            </a:r>
            <a:br>
              <a:rPr lang="nl-NL"/>
            </a:br>
            <a:r>
              <a:rPr lang="nl-NL"/>
              <a:t>in te Voegen”</a:t>
            </a:r>
            <a:endParaRPr lang="en-US"/>
          </a:p>
        </p:txBody>
      </p:sp>
      <p:sp>
        <p:nvSpPr>
          <p:cNvPr id="3" name="Subtitle 2"/>
          <p:cNvSpPr>
            <a:spLocks noGrp="1"/>
          </p:cNvSpPr>
          <p:nvPr>
            <p:ph type="subTitle" idx="1" hasCustomPrompt="1"/>
          </p:nvPr>
        </p:nvSpPr>
        <p:spPr>
          <a:xfrm>
            <a:off x="5177790" y="7161170"/>
            <a:ext cx="12376786" cy="2719455"/>
          </a:xfrm>
        </p:spPr>
        <p:txBody>
          <a:bodyPr lIns="0" tIns="0" rIns="0" bIns="0"/>
          <a:lstStyle>
            <a:lvl1pPr marL="0" indent="0" algn="r">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Klik om de Naam en Voornaam in te voegen</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Quote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67569186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36720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36720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2 x 2 afbeeldingen slide</a:t>
            </a:r>
            <a:endParaRPr lang="en-US" sz="2000" b="1">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1040400" y="5473192"/>
            <a:ext cx="8217535" cy="3672000"/>
          </a:xfrm>
        </p:spPr>
        <p:txBody>
          <a:bodyPr tIns="1440000">
            <a:normAutofit/>
          </a:bodyPr>
          <a:lstStyle>
            <a:lvl1pPr marL="0" indent="0" algn="ctr">
              <a:buNone/>
              <a:defRPr sz="1600"/>
            </a:lvl1pPr>
          </a:lstStyle>
          <a:p>
            <a:endParaRPr lang="nl-BE"/>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9396000" y="5473192"/>
            <a:ext cx="8217535" cy="3672000"/>
          </a:xfrm>
        </p:spPr>
        <p:txBody>
          <a:bodyPr tIns="1440000">
            <a:normAutofit/>
          </a:bodyPr>
          <a:lstStyle>
            <a:lvl1pPr marL="0" indent="0" algn="ctr">
              <a:buNone/>
              <a:defRPr sz="1600"/>
            </a:lvl1pPr>
          </a:lstStyle>
          <a:p>
            <a:endParaRPr lang="nl-BE"/>
          </a:p>
        </p:txBody>
      </p:sp>
    </p:spTree>
    <p:extLst>
      <p:ext uri="{BB962C8B-B14F-4D97-AF65-F5344CB8AC3E}">
        <p14:creationId xmlns:p14="http://schemas.microsoft.com/office/powerpoint/2010/main" val="3794855292"/>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3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53323900"/>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404812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4048125" cy="7498800"/>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0"/>
            <a:ext cx="4048125" cy="7498800"/>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0"/>
            <a:ext cx="404812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4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700299331"/>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263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263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2638800"/>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p:nvPr>
        </p:nvSpPr>
        <p:spPr>
          <a:xfrm>
            <a:off x="1050130" y="4263948"/>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p:nvPr>
        </p:nvSpPr>
        <p:spPr>
          <a:xfrm>
            <a:off x="66095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p:nvPr>
        </p:nvSpPr>
        <p:spPr>
          <a:xfrm>
            <a:off x="121787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3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91535347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1"/>
            <a:ext cx="4048125" cy="2638425"/>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1"/>
            <a:ext cx="4048125" cy="2638425"/>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1"/>
            <a:ext cx="4048125" cy="2638425"/>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1"/>
            <a:ext cx="4048125" cy="2638425"/>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476222348"/>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13570981" y="1648801"/>
            <a:ext cx="4048125" cy="2638424"/>
          </a:xfrm>
        </p:spPr>
        <p:txBody>
          <a:bodyPr>
            <a:normAutofit/>
          </a:bodyPr>
          <a:lstStyle>
            <a:lvl1pPr marL="0" indent="0" algn="ctr">
              <a:buNone/>
              <a:defRPr sz="1600"/>
            </a:lvl1pPr>
          </a:lstStyle>
          <a:p>
            <a:endParaRPr lang="nl-BE"/>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1057276" y="1648800"/>
            <a:ext cx="4048125" cy="2638424"/>
          </a:xfrm>
        </p:spPr>
        <p:txBody>
          <a:bodyPr>
            <a:normAutofit/>
          </a:bodyPr>
          <a:lstStyle>
            <a:lvl1pPr marL="0" indent="0" algn="ctr">
              <a:buNone/>
              <a:defRPr sz="1600"/>
            </a:lvl1pPr>
          </a:lstStyle>
          <a:p>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5228511" y="1648800"/>
            <a:ext cx="4048125" cy="2638424"/>
          </a:xfrm>
        </p:spPr>
        <p:txBody>
          <a:bodyPr>
            <a:normAutofit/>
          </a:bodyPr>
          <a:lstStyle>
            <a:lvl1pPr marL="0" indent="0" algn="ctr">
              <a:buNone/>
              <a:defRPr sz="1600"/>
            </a:lvl1pPr>
          </a:lstStyle>
          <a:p>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9399746" y="1648800"/>
            <a:ext cx="4048125" cy="2638424"/>
          </a:xfrm>
        </p:spPr>
        <p:txBody>
          <a:bodyPr>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Grafiek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18318316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0"/>
            <a:ext cx="5451029"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6604059" y="1648798"/>
            <a:ext cx="11007666" cy="7498800"/>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1/3 Tekst en 2/3 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064790724"/>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1052513" y="1648799"/>
            <a:ext cx="16559212" cy="7475533"/>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565674411"/>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8217535"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9280800" y="2354401"/>
            <a:ext cx="8317894"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9" name="Date Placeholder 3">
            <a:extLst>
              <a:ext uri="{FF2B5EF4-FFF2-40B4-BE49-F238E27FC236}">
                <a16:creationId xmlns:a16="http://schemas.microsoft.com/office/drawing/2014/main" id="{64A6FC45-6288-4234-BD0E-2E4FD3701752}"/>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1/2 Tekst en 1/2 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0389943"/>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60672"/>
            <a:ext cx="8217535"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9281925" y="2372571"/>
            <a:ext cx="8317894"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1051200" y="1681200"/>
            <a:ext cx="8217535"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9280800" y="1681200"/>
            <a:ext cx="8317894"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Titel</a:t>
            </a:r>
            <a:endParaRPr lang="nl-BE"/>
          </a:p>
        </p:txBody>
      </p:sp>
      <p:sp>
        <p:nvSpPr>
          <p:cNvPr id="21" name="Date Placeholder 3">
            <a:extLst>
              <a:ext uri="{FF2B5EF4-FFF2-40B4-BE49-F238E27FC236}">
                <a16:creationId xmlns:a16="http://schemas.microsoft.com/office/drawing/2014/main" id="{23797617-9A2A-42BE-91A7-557BA9A3B339}"/>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53412450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4954136" y="2150785"/>
            <a:ext cx="11003651" cy="1138326"/>
          </a:xfrm>
        </p:spPr>
        <p:txBody>
          <a:bodyPr wrap="none" lIns="0" tIns="0" rIns="0" bIns="0" anchor="t">
            <a:noAutofit/>
          </a:bodyPr>
          <a:lstStyle>
            <a:lvl1pPr algn="l">
              <a:lnSpc>
                <a:spcPct val="100000"/>
              </a:lnSpc>
              <a:defRPr sz="4400">
                <a:solidFill>
                  <a:schemeClr val="bg1"/>
                </a:solidFill>
                <a:latin typeface="Arial Rounded MT Bold" panose="020F0704030504030204" pitchFamily="34" charset="0"/>
              </a:defRPr>
            </a:lvl1pPr>
          </a:lstStyle>
          <a:p>
            <a:r>
              <a:rPr lang="nl-NL"/>
              <a:t>Inhoudstafel / Agenda titel</a:t>
            </a:r>
            <a:endParaRPr lang="en-US"/>
          </a:p>
        </p:txBody>
      </p:sp>
      <p:sp>
        <p:nvSpPr>
          <p:cNvPr id="3" name="Subtitle 2"/>
          <p:cNvSpPr>
            <a:spLocks noGrp="1"/>
          </p:cNvSpPr>
          <p:nvPr>
            <p:ph type="subTitle" idx="1" hasCustomPrompt="1"/>
          </p:nvPr>
        </p:nvSpPr>
        <p:spPr>
          <a:xfrm>
            <a:off x="4954136" y="3771454"/>
            <a:ext cx="12376786" cy="5172333"/>
          </a:xfrm>
        </p:spPr>
        <p:txBody>
          <a:bodyPr lIns="0" tIns="0" rIns="0" bIns="0"/>
          <a:lstStyle>
            <a:lvl1pPr marL="742950" indent="-742950" algn="l">
              <a:lnSpc>
                <a:spcPct val="100000"/>
              </a:lnSpc>
              <a:buFont typeface="+mj-lt"/>
              <a:buAutoNum type="arabicPeriod"/>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Agendapunt 1</a:t>
            </a:r>
          </a:p>
          <a:p>
            <a:r>
              <a:rPr lang="nl-NL"/>
              <a:t>Agendapunt 2</a:t>
            </a:r>
          </a:p>
          <a:p>
            <a:r>
              <a:rPr lang="nl-NL"/>
              <a:t>Agendapunt 3</a:t>
            </a:r>
          </a:p>
          <a:p>
            <a:r>
              <a:rPr lang="nl-NL"/>
              <a:t>Agendapunt 4</a:t>
            </a:r>
          </a:p>
          <a:p>
            <a:r>
              <a:rPr lang="nl-NL"/>
              <a:t>Agendapunt 5</a:t>
            </a:r>
          </a:p>
          <a:p>
            <a:r>
              <a:rPr lang="nl-NL"/>
              <a:t>Agendapunt 6</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Inhoud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37897611"/>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4695826"/>
          </a:xfrm>
        </p:spPr>
        <p:txBody>
          <a:bodyPr tIns="1440000">
            <a:normAutofit/>
          </a:bodyPr>
          <a:lstStyle>
            <a:lvl1pPr marL="0" indent="0" algn="ctr">
              <a:buNone/>
              <a:defRPr sz="1600"/>
            </a:lvl1pPr>
          </a:lstStyle>
          <a:p>
            <a:endParaRPr lang="nl-BE"/>
          </a:p>
        </p:txBody>
      </p:sp>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9394189" y="6516687"/>
            <a:ext cx="4045743" cy="2628899"/>
          </a:xfrm>
        </p:spPr>
        <p:txBody>
          <a:bodyPr>
            <a:normAutofit/>
          </a:bodyPr>
          <a:lstStyle>
            <a:lvl1pPr marL="0" indent="0">
              <a:buNone/>
              <a:defRPr sz="1600"/>
            </a:lvl1pPr>
          </a:lstStyle>
          <a:p>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13565982" y="6516688"/>
            <a:ext cx="4045743" cy="2628899"/>
          </a:xfrm>
        </p:spPr>
        <p:txBody>
          <a:bodyPr>
            <a:normAutofit/>
          </a:bodyPr>
          <a:lstStyle>
            <a:lvl1pPr marL="0" indent="0">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1200" y="2354401"/>
            <a:ext cx="8217535" cy="612178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42CB94D7-5D59-4DFC-94D3-DA4222132B3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endParaRPr lang="nl-BE"/>
          </a:p>
        </p:txBody>
      </p: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Leerstof verwerken</a:t>
            </a:r>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en 3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04384372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hasCustomPrompt="1"/>
          </p:nvPr>
        </p:nvSpPr>
        <p:spPr>
          <a:xfrm>
            <a:off x="998692" y="888883"/>
            <a:ext cx="16575629" cy="755767"/>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5" name="Footer Placeholder 4"/>
          <p:cNvSpPr>
            <a:spLocks noGrp="1"/>
          </p:cNvSpPr>
          <p:nvPr>
            <p:ph type="ftr" sz="quarter" idx="11"/>
          </p:nvPr>
        </p:nvSpPr>
        <p:spPr>
          <a:xfrm>
            <a:off x="998692" y="9306717"/>
            <a:ext cx="6172200" cy="547688"/>
          </a:xfrm>
        </p:spPr>
        <p:txBody>
          <a:bodyPr lIns="0" tIns="0" rIns="0" bIns="0"/>
          <a:lstStyle>
            <a:lvl1pPr algn="l">
              <a:defRPr>
                <a:solidFill>
                  <a:schemeClr val="bg1"/>
                </a:solidFill>
              </a:defRPr>
            </a:lvl1pPr>
          </a:lstStyle>
          <a:p>
            <a:r>
              <a:rPr lang="nl-BE"/>
              <a:t>Leerstof verwerken</a:t>
            </a:r>
          </a:p>
        </p:txBody>
      </p:sp>
      <p:sp>
        <p:nvSpPr>
          <p:cNvPr id="6" name="Slide Number Placeholder 5"/>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648800"/>
            <a:ext cx="18288000" cy="7505700"/>
          </a:xfrm>
        </p:spPr>
        <p:txBody>
          <a:bodyPr tIns="1440000">
            <a:normAutofit/>
          </a:bodyPr>
          <a:lstStyle>
            <a:lvl1pPr marL="0" indent="0" algn="ctr">
              <a:buNone/>
              <a:defRPr sz="1600"/>
            </a:lvl1pPr>
          </a:lstStyle>
          <a:p>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015177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8288000" cy="9154500"/>
          </a:xfrm>
        </p:spPr>
        <p:txBody>
          <a:bodyPr tIns="1440000">
            <a:normAutofit/>
          </a:bodyPr>
          <a:lstStyle>
            <a:lvl1pPr marL="0" indent="0" algn="ctr">
              <a:buNone/>
              <a:defRPr sz="1600"/>
            </a:lvl1pPr>
          </a:lstStyle>
          <a:p>
            <a:endParaRPr lang="nl-BE"/>
          </a:p>
        </p:txBody>
      </p:sp>
      <p:sp>
        <p:nvSpPr>
          <p:cNvPr id="5" name="Footer Placeholder 4"/>
          <p:cNvSpPr>
            <a:spLocks noGrp="1"/>
          </p:cNvSpPr>
          <p:nvPr>
            <p:ph type="ftr" sz="quarter" idx="11"/>
          </p:nvPr>
        </p:nvSpPr>
        <p:spPr>
          <a:xfrm>
            <a:off x="1078173" y="9306717"/>
            <a:ext cx="6299095" cy="547688"/>
          </a:xfrm>
        </p:spPr>
        <p:txBody>
          <a:bodyPr lIns="0" tIns="0" rIns="0" bIns="0"/>
          <a:lstStyle>
            <a:lvl1pPr algn="l">
              <a:defRPr>
                <a:solidFill>
                  <a:schemeClr val="bg1"/>
                </a:solidFill>
              </a:defRPr>
            </a:lvl1pPr>
          </a:lstStyle>
          <a:p>
            <a:r>
              <a:rPr lang="nl-BE"/>
              <a:t>Leerstof verwerken</a:t>
            </a:r>
          </a:p>
        </p:txBody>
      </p:sp>
      <p:sp>
        <p:nvSpPr>
          <p:cNvPr id="6" name="Slide Number Placeholder 5"/>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2" name="Title 1"/>
          <p:cNvSpPr>
            <a:spLocks noGrp="1"/>
          </p:cNvSpPr>
          <p:nvPr>
            <p:ph type="title" hasCustomPrompt="1"/>
          </p:nvPr>
        </p:nvSpPr>
        <p:spPr>
          <a:xfrm>
            <a:off x="12132526" y="7056603"/>
            <a:ext cx="5430645" cy="755767"/>
          </a:xfrm>
          <a:noFill/>
        </p:spPr>
        <p:txBody>
          <a:bodyPr lIns="0" tIns="0" rIns="0" bIns="0" anchor="b">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12132526" y="8004995"/>
            <a:ext cx="543064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 </a:t>
            </a:r>
            <a:r>
              <a:rPr lang="nl-NL" sz="2000" b="1" err="1">
                <a:solidFill>
                  <a:schemeClr val="tx1"/>
                </a:solidFill>
                <a:latin typeface="+mn-lt"/>
                <a:cs typeface="Arial" panose="020B0604020202020204" pitchFamily="34" charset="0"/>
              </a:rPr>
              <a:t>floating</a:t>
            </a:r>
            <a:r>
              <a:rPr lang="nl-NL" sz="2000" b="1">
                <a:solidFill>
                  <a:schemeClr val="tx1"/>
                </a:solidFill>
                <a:latin typeface="+mn-lt"/>
                <a:cs typeface="Arial" panose="020B0604020202020204" pitchFamily="34" charset="0"/>
              </a:rPr>
              <a:t> titel slide</a:t>
            </a:r>
            <a:endParaRPr lang="en-US" sz="2000" b="1">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0" y="10287000"/>
            <a:ext cx="5166767" cy="707886"/>
          </a:xfrm>
          <a:prstGeom prst="rect">
            <a:avLst/>
          </a:prstGeom>
          <a:noFill/>
        </p:spPr>
        <p:txBody>
          <a:bodyPr wrap="square" rtlCol="0">
            <a:spAutoFit/>
          </a:bodyPr>
          <a:lstStyle/>
          <a:p>
            <a:r>
              <a:rPr lang="nl-NL" sz="1000">
                <a:latin typeface="+mn-lt"/>
                <a:cs typeface="Arial" panose="020B0604020202020204" pitchFamily="34" charset="0"/>
              </a:rPr>
              <a:t>Verplaats na het invoegen van de foto deze weer naar de achtergrond zodat de titel terug vooraan kom te staan. </a:t>
            </a:r>
            <a:r>
              <a:rPr lang="nl-NL" sz="1000" b="1">
                <a:latin typeface="+mn-lt"/>
                <a:cs typeface="Arial" panose="020B0604020202020204" pitchFamily="34" charset="0"/>
              </a:rPr>
              <a:t>(rechtsklikken&gt; naar achtergrond&gt; naar achtergrond)</a:t>
            </a:r>
          </a:p>
          <a:p>
            <a:endParaRPr lang="nl-NL" sz="1000">
              <a:latin typeface="+mn-lt"/>
              <a:cs typeface="Arial" panose="020B0604020202020204" pitchFamily="34" charset="0"/>
            </a:endParaRPr>
          </a:p>
          <a:p>
            <a:r>
              <a:rPr lang="nl-NL" sz="1000">
                <a:latin typeface="+mn-lt"/>
                <a:cs typeface="Arial" panose="020B0604020202020204" pitchFamily="34" charset="0"/>
              </a:rPr>
              <a:t>Indien de tekst niet genoeg zichtbaar is over de foto, verander de kleur van zwart naar wit.</a:t>
            </a:r>
          </a:p>
        </p:txBody>
      </p:sp>
    </p:spTree>
    <p:extLst>
      <p:ext uri="{BB962C8B-B14F-4D97-AF65-F5344CB8AC3E}">
        <p14:creationId xmlns:p14="http://schemas.microsoft.com/office/powerpoint/2010/main" val="1613752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16575629" cy="61038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095886" y="9302751"/>
            <a:ext cx="6172200" cy="547688"/>
          </a:xfrm>
        </p:spPr>
        <p:txBody>
          <a:bodyPr lIns="0" tIns="0" rIns="0" bIns="0"/>
          <a:lstStyle>
            <a:lvl1pPr algn="l">
              <a:defRPr>
                <a:solidFill>
                  <a:schemeClr val="bg1"/>
                </a:solidFill>
              </a:defRPr>
            </a:lvl1pPr>
          </a:lstStyle>
          <a:p>
            <a:r>
              <a:rPr lang="nl-BE"/>
              <a:t>Leerstof verwerken</a:t>
            </a:r>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7028344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776346FE-287C-4E4F-85A0-653AF7B4AA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057275" y="9305925"/>
            <a:ext cx="6172200" cy="547688"/>
          </a:xfrm>
        </p:spPr>
        <p:txBody>
          <a:bodyPr lIns="0" tIns="0" rIns="0" bIns="0"/>
          <a:lstStyle>
            <a:lvl1pPr algn="l">
              <a:defRPr>
                <a:solidFill>
                  <a:schemeClr val="bg1"/>
                </a:solidFill>
              </a:defRPr>
            </a:lvl1pPr>
          </a:lstStyle>
          <a:p>
            <a:r>
              <a:rPr lang="nl-BE"/>
              <a:t>Leerstof verwerken</a:t>
            </a:r>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1057275" y="1679575"/>
            <a:ext cx="16575088" cy="6780213"/>
          </a:xfrm>
        </p:spPr>
        <p:txBody>
          <a:bodyPr>
            <a:normAutofit/>
          </a:bodyPr>
          <a:lstStyle>
            <a:lvl1pPr marL="0" indent="0" algn="ctr">
              <a:buNone/>
              <a:defRPr/>
            </a:lvl1pPr>
          </a:lstStyle>
          <a:p>
            <a:endParaRPr lang="nl-BE"/>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Tabel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17018830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047749" y="2337516"/>
            <a:ext cx="15773400" cy="6527007"/>
          </a:xfrm>
          <a:prstGeom prst="rect">
            <a:avLst/>
          </a:prstGeom>
        </p:spPr>
        <p:txBody>
          <a:bodyPr vert="horz" lIns="91440" tIns="45720" rIns="91440" bIns="45720" rtlCol="0">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057275" y="930671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nl-BE"/>
          </a:p>
        </p:txBody>
      </p:sp>
      <p:sp>
        <p:nvSpPr>
          <p:cNvPr id="5" name="Footer Placeholder 4"/>
          <p:cNvSpPr>
            <a:spLocks noGrp="1"/>
          </p:cNvSpPr>
          <p:nvPr>
            <p:ph type="ftr" sz="quarter" idx="3"/>
          </p:nvPr>
        </p:nvSpPr>
        <p:spPr>
          <a:xfrm>
            <a:off x="5729289" y="930671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nl-BE"/>
              <a:t>Leerstof verwerken</a:t>
            </a:r>
          </a:p>
        </p:txBody>
      </p:sp>
      <p:sp>
        <p:nvSpPr>
          <p:cNvPr id="6" name="Slide Number Placeholder 5"/>
          <p:cNvSpPr>
            <a:spLocks noGrp="1"/>
          </p:cNvSpPr>
          <p:nvPr>
            <p:ph type="sldNum" sz="quarter" idx="4"/>
          </p:nvPr>
        </p:nvSpPr>
        <p:spPr>
          <a:xfrm>
            <a:off x="11901489" y="930671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527A74-2D87-4307-9531-5A57D9647EEB}" type="slidenum">
              <a:rPr lang="nl-BE" smtClean="0"/>
              <a:t>‹nr.›</a:t>
            </a:fld>
            <a:endParaRPr lang="nl-BE"/>
          </a:p>
        </p:txBody>
      </p:sp>
      <p:grpSp>
        <p:nvGrpSpPr>
          <p:cNvPr id="152" name="Groep 151" hidden="1">
            <a:extLst>
              <a:ext uri="{FF2B5EF4-FFF2-40B4-BE49-F238E27FC236}">
                <a16:creationId xmlns:a16="http://schemas.microsoft.com/office/drawing/2014/main" id="{96D591AC-52D8-450B-929B-963FCE587E09}"/>
              </a:ext>
            </a:extLst>
          </p:cNvPr>
          <p:cNvGrpSpPr/>
          <p:nvPr userDrawn="1"/>
        </p:nvGrpSpPr>
        <p:grpSpPr>
          <a:xfrm>
            <a:off x="9527" y="947736"/>
            <a:ext cx="17611724" cy="8907104"/>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grpSp>
      <p:grpSp>
        <p:nvGrpSpPr>
          <p:cNvPr id="168" name="Graphic 6" hidden="1">
            <a:extLst>
              <a:ext uri="{FF2B5EF4-FFF2-40B4-BE49-F238E27FC236}">
                <a16:creationId xmlns:a16="http://schemas.microsoft.com/office/drawing/2014/main" id="{8A0AAF7F-DD0F-4CB1-A1B2-505FC4BCCC2B}"/>
              </a:ext>
            </a:extLst>
          </p:cNvPr>
          <p:cNvGrpSpPr/>
          <p:nvPr userDrawn="1"/>
        </p:nvGrpSpPr>
        <p:grpSpPr>
          <a:xfrm>
            <a:off x="-7144" y="-7144"/>
            <a:ext cx="18297525" cy="10296525"/>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grpSp>
    </p:spTree>
    <p:extLst>
      <p:ext uri="{BB962C8B-B14F-4D97-AF65-F5344CB8AC3E}">
        <p14:creationId xmlns:p14="http://schemas.microsoft.com/office/powerpoint/2010/main" val="2587856834"/>
      </p:ext>
    </p:extLst>
  </p:cSld>
  <p:clrMap bg1="lt1" tx1="dk1" bg2="lt2" tx2="dk2" accent1="accent1" accent2="accent2" accent3="accent3" accent4="accent4" accent5="accent5" accent6="accent6" hlink="hlink" folHlink="folHlink"/>
  <p:sldLayoutIdLst>
    <p:sldLayoutId id="2147483707" r:id="rId1"/>
    <p:sldLayoutId id="2147483673" r:id="rId2"/>
    <p:sldLayoutId id="2147483686" r:id="rId3"/>
    <p:sldLayoutId id="2147483708" r:id="rId4"/>
    <p:sldLayoutId id="2147483709" r:id="rId5"/>
    <p:sldLayoutId id="2147483684" r:id="rId6"/>
    <p:sldLayoutId id="2147483696" r:id="rId7"/>
    <p:sldLayoutId id="2147483688" r:id="rId8"/>
    <p:sldLayoutId id="2147483706" r:id="rId9"/>
    <p:sldLayoutId id="2147483697" r:id="rId10"/>
    <p:sldLayoutId id="2147483703" r:id="rId11"/>
    <p:sldLayoutId id="2147483687" r:id="rId12"/>
    <p:sldLayoutId id="2147483702" r:id="rId13"/>
    <p:sldLayoutId id="2147483693" r:id="rId14"/>
    <p:sldLayoutId id="2147483705" r:id="rId15"/>
    <p:sldLayoutId id="2147483698" r:id="rId16"/>
    <p:sldLayoutId id="2147483694" r:id="rId17"/>
    <p:sldLayoutId id="2147483699" r:id="rId18"/>
    <p:sldLayoutId id="2147483695" r:id="rId19"/>
    <p:sldLayoutId id="2147483700" r:id="rId20"/>
    <p:sldLayoutId id="2147483691" r:id="rId21"/>
    <p:sldLayoutId id="2147483704" r:id="rId22"/>
    <p:sldLayoutId id="2147483689" r:id="rId23"/>
    <p:sldLayoutId id="2147483692" r:id="rId24"/>
    <p:sldLayoutId id="2147483685" r:id="rId25"/>
  </p:sldLayoutIdLst>
  <p:hf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0" userDrawn="1">
          <p15:clr>
            <a:srgbClr val="5ACBF0"/>
          </p15:clr>
        </p15:guide>
        <p15:guide id="2" pos="11094" userDrawn="1">
          <p15:clr>
            <a:srgbClr val="5ACBF0"/>
          </p15:clr>
        </p15:guide>
        <p15:guide id="3" pos="5877" userDrawn="1">
          <p15:clr>
            <a:srgbClr val="5ACBF0"/>
          </p15:clr>
        </p15:guide>
        <p15:guide id="4" orient="horz" pos="1475" userDrawn="1">
          <p15:clr>
            <a:srgbClr val="5ACBF0"/>
          </p15:clr>
        </p15:guide>
        <p15:guide id="5" orient="horz" pos="5327" userDrawn="1">
          <p15:clr>
            <a:srgbClr val="5ACBF0"/>
          </p15:clr>
        </p15:guide>
        <p15:guide id="6" orient="horz" pos="5765" userDrawn="1">
          <p15:clr>
            <a:srgbClr val="5ACBF0"/>
          </p15:clr>
        </p15:guide>
        <p15:guide id="7" orient="horz" pos="1037" userDrawn="1">
          <p15:clr>
            <a:srgbClr val="5ACBF0"/>
          </p15:clr>
        </p15:guide>
        <p15:guide id="8" orient="horz" pos="3392"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6" name="balk onderaan">
            <a:extLst>
              <a:ext uri="{FF2B5EF4-FFF2-40B4-BE49-F238E27FC236}">
                <a16:creationId xmlns:a16="http://schemas.microsoft.com/office/drawing/2014/main" id="{FC71E187-E4DA-41C1-93D3-90841C153AB8}"/>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047749" y="2337516"/>
            <a:ext cx="15773400" cy="6527007"/>
          </a:xfrm>
          <a:prstGeom prst="rect">
            <a:avLst/>
          </a:prstGeom>
        </p:spPr>
        <p:txBody>
          <a:bodyPr vert="horz" lIns="91440" tIns="45720" rIns="91440" bIns="45720" rtlCol="0">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482834" y="9306355"/>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endParaRPr lang="nl-BE"/>
          </a:p>
        </p:txBody>
      </p:sp>
      <p:sp>
        <p:nvSpPr>
          <p:cNvPr id="5" name="Footer Placeholder 4"/>
          <p:cNvSpPr>
            <a:spLocks noGrp="1"/>
          </p:cNvSpPr>
          <p:nvPr>
            <p:ph type="ftr" sz="quarter" idx="3"/>
          </p:nvPr>
        </p:nvSpPr>
        <p:spPr>
          <a:xfrm>
            <a:off x="1057275" y="9307584"/>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nl-BE"/>
              <a:t>Leerstof verwerken</a:t>
            </a:r>
          </a:p>
        </p:txBody>
      </p:sp>
      <p:sp>
        <p:nvSpPr>
          <p:cNvPr id="6" name="Slide Number Placeholder 5"/>
          <p:cNvSpPr>
            <a:spLocks noGrp="1"/>
          </p:cNvSpPr>
          <p:nvPr>
            <p:ph type="sldNum" sz="quarter" idx="4"/>
          </p:nvPr>
        </p:nvSpPr>
        <p:spPr>
          <a:xfrm>
            <a:off x="11901489" y="930671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527A74-2D87-4307-9531-5A57D9647EEB}" type="slidenum">
              <a:rPr lang="nl-BE" smtClean="0"/>
              <a:t>‹nr.›</a:t>
            </a:fld>
            <a:endParaRPr lang="nl-BE"/>
          </a:p>
        </p:txBody>
      </p:sp>
      <p:grpSp>
        <p:nvGrpSpPr>
          <p:cNvPr id="152" name="Groep 151" hidden="1">
            <a:extLst>
              <a:ext uri="{FF2B5EF4-FFF2-40B4-BE49-F238E27FC236}">
                <a16:creationId xmlns:a16="http://schemas.microsoft.com/office/drawing/2014/main" id="{96D591AC-52D8-450B-929B-963FCE587E09}"/>
              </a:ext>
            </a:extLst>
          </p:cNvPr>
          <p:cNvGrpSpPr/>
          <p:nvPr userDrawn="1"/>
        </p:nvGrpSpPr>
        <p:grpSpPr>
          <a:xfrm>
            <a:off x="9527" y="947736"/>
            <a:ext cx="17611724" cy="8907104"/>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grpSp>
      <p:grpSp>
        <p:nvGrpSpPr>
          <p:cNvPr id="168" name="Graphic 6" hidden="1">
            <a:extLst>
              <a:ext uri="{FF2B5EF4-FFF2-40B4-BE49-F238E27FC236}">
                <a16:creationId xmlns:a16="http://schemas.microsoft.com/office/drawing/2014/main" id="{8A0AAF7F-DD0F-4CB1-A1B2-505FC4BCCC2B}"/>
              </a:ext>
            </a:extLst>
          </p:cNvPr>
          <p:cNvGrpSpPr/>
          <p:nvPr userDrawn="1"/>
        </p:nvGrpSpPr>
        <p:grpSpPr>
          <a:xfrm>
            <a:off x="-7144" y="-7144"/>
            <a:ext cx="18297525" cy="10296525"/>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grpSp>
      <p:pic>
        <p:nvPicPr>
          <p:cNvPr id="315" name="Afbeelding 314">
            <a:extLst>
              <a:ext uri="{FF2B5EF4-FFF2-40B4-BE49-F238E27FC236}">
                <a16:creationId xmlns:a16="http://schemas.microsoft.com/office/drawing/2014/main" id="{3BF46849-40DA-4360-9135-DC7B3200D2D2}"/>
              </a:ext>
            </a:extLst>
          </p:cNvPr>
          <p:cNvPicPr>
            <a:picLocks noChangeAspect="1"/>
          </p:cNvPicPr>
          <p:nvPr userDrawn="1"/>
        </p:nvPicPr>
        <p:blipFill>
          <a:blip r:embed="rId27" cstate="hqprint">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Tree>
    <p:extLst>
      <p:ext uri="{BB962C8B-B14F-4D97-AF65-F5344CB8AC3E}">
        <p14:creationId xmlns:p14="http://schemas.microsoft.com/office/powerpoint/2010/main" val="1098568266"/>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 id="2147483818" r:id="rId22"/>
    <p:sldLayoutId id="2147483819" r:id="rId23"/>
    <p:sldLayoutId id="2147483820" r:id="rId24"/>
    <p:sldLayoutId id="2147483821" r:id="rId25"/>
  </p:sldLayoutIdLst>
  <p:hf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0">
          <p15:clr>
            <a:srgbClr val="5ACBF0"/>
          </p15:clr>
        </p15:guide>
        <p15:guide id="2" pos="11094">
          <p15:clr>
            <a:srgbClr val="5ACBF0"/>
          </p15:clr>
        </p15:guide>
        <p15:guide id="3" pos="5877">
          <p15:clr>
            <a:srgbClr val="5ACBF0"/>
          </p15:clr>
        </p15:guide>
        <p15:guide id="4" orient="horz" pos="1475">
          <p15:clr>
            <a:srgbClr val="5ACBF0"/>
          </p15:clr>
        </p15:guide>
        <p15:guide id="5" orient="horz" pos="5327">
          <p15:clr>
            <a:srgbClr val="5ACBF0"/>
          </p15:clr>
        </p15:guide>
        <p15:guide id="6" orient="horz" pos="5765">
          <p15:clr>
            <a:srgbClr val="5ACBF0"/>
          </p15:clr>
        </p15:guide>
        <p15:guide id="7" orient="horz" pos="1037">
          <p15:clr>
            <a:srgbClr val="5ACBF0"/>
          </p15:clr>
        </p15:guide>
        <p15:guide id="8" orient="horz" pos="3392">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cid:082989CD-D777-4F80-8D82-81D8BE19DF8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video" Target="https://www.youtube.com/embed/aD1GqO2vwpI?start=1&amp;feature=oembed" TargetMode="Externa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www.howest.be/nl/stuvo/studiecoaching"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hidden="1">
            <a:extLst>
              <a:ext uri="{FF2B5EF4-FFF2-40B4-BE49-F238E27FC236}">
                <a16:creationId xmlns:a16="http://schemas.microsoft.com/office/drawing/2014/main" id="{AE133EC3-6E51-4FF2-8632-96A5ECA58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87000"/>
            <a:ext cx="18288000" cy="10287000"/>
          </a:xfrm>
          <a:prstGeom prst="rect">
            <a:avLst/>
          </a:prstGeom>
        </p:spPr>
      </p:pic>
      <p:sp>
        <p:nvSpPr>
          <p:cNvPr id="4" name="Titel 3">
            <a:extLst>
              <a:ext uri="{FF2B5EF4-FFF2-40B4-BE49-F238E27FC236}">
                <a16:creationId xmlns:a16="http://schemas.microsoft.com/office/drawing/2014/main" id="{6C9A04DC-6025-47FF-AE29-4C9A95E62DAF}"/>
              </a:ext>
            </a:extLst>
          </p:cNvPr>
          <p:cNvSpPr>
            <a:spLocks noGrp="1"/>
          </p:cNvSpPr>
          <p:nvPr>
            <p:ph type="ctrTitle"/>
          </p:nvPr>
        </p:nvSpPr>
        <p:spPr/>
        <p:txBody>
          <a:bodyPr>
            <a:noAutofit/>
          </a:bodyPr>
          <a:lstStyle/>
          <a:p>
            <a:pPr algn="ctr"/>
            <a:r>
              <a:rPr lang="nl-BE" sz="4800">
                <a:latin typeface="Arial Rounded MT Bold"/>
              </a:rPr>
              <a:t>Workshop leerstof verwerken</a:t>
            </a:r>
            <a:endParaRPr lang="en-US" sz="3600">
              <a:latin typeface="Arial Rounded MT Bold"/>
            </a:endParaRPr>
          </a:p>
        </p:txBody>
      </p:sp>
      <p:sp>
        <p:nvSpPr>
          <p:cNvPr id="3" name="Ondertitel 2">
            <a:extLst>
              <a:ext uri="{FF2B5EF4-FFF2-40B4-BE49-F238E27FC236}">
                <a16:creationId xmlns:a16="http://schemas.microsoft.com/office/drawing/2014/main" id="{E702BBD2-F66D-4553-AC3E-2702DCBC5EB8}"/>
              </a:ext>
            </a:extLst>
          </p:cNvPr>
          <p:cNvSpPr>
            <a:spLocks noGrp="1"/>
          </p:cNvSpPr>
          <p:nvPr>
            <p:ph type="subTitle" idx="1"/>
          </p:nvPr>
        </p:nvSpPr>
        <p:spPr>
          <a:xfrm>
            <a:off x="3789257" y="6692164"/>
            <a:ext cx="12376786" cy="2483643"/>
          </a:xfrm>
        </p:spPr>
        <p:txBody>
          <a:bodyPr/>
          <a:lstStyle/>
          <a:p>
            <a:pPr algn="r"/>
            <a:endParaRPr lang="nl-BE">
              <a:solidFill>
                <a:schemeClr val="accent6"/>
              </a:solidFill>
            </a:endParaRPr>
          </a:p>
        </p:txBody>
      </p:sp>
    </p:spTree>
    <p:extLst>
      <p:ext uri="{BB962C8B-B14F-4D97-AF65-F5344CB8AC3E}">
        <p14:creationId xmlns:p14="http://schemas.microsoft.com/office/powerpoint/2010/main" val="4132277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395220C-8ECA-4ABF-9404-64E385538EDC}"/>
              </a:ext>
            </a:extLst>
          </p:cNvPr>
          <p:cNvSpPr>
            <a:spLocks noGrp="1"/>
          </p:cNvSpPr>
          <p:nvPr>
            <p:ph type="body" sz="quarter" idx="17"/>
          </p:nvPr>
        </p:nvSpPr>
        <p:spPr>
          <a:xfrm>
            <a:off x="998691" y="2044951"/>
            <a:ext cx="16575629" cy="6103800"/>
          </a:xfrm>
        </p:spPr>
        <p:txBody>
          <a:bodyPr/>
          <a:lstStyle/>
          <a:p>
            <a:pPr>
              <a:defRPr/>
            </a:pPr>
            <a:r>
              <a:rPr lang="nl-BE">
                <a:solidFill>
                  <a:srgbClr val="000000"/>
                </a:solidFill>
                <a:latin typeface="Calibri" panose="020F0502020204030204"/>
                <a:sym typeface="Wingdings" panose="05000000000000000000" pitchFamily="2" charset="2"/>
              </a:rPr>
              <a:t>Bekijk daarna de cursus per hoofdstuk = </a:t>
            </a:r>
            <a:r>
              <a:rPr lang="nl-BE" b="1">
                <a:solidFill>
                  <a:srgbClr val="FF0000"/>
                </a:solidFill>
                <a:latin typeface="Calibri" panose="020F0502020204030204"/>
                <a:sym typeface="Wingdings" panose="05000000000000000000" pitchFamily="2" charset="2"/>
              </a:rPr>
              <a:t>IDEE INHOUD </a:t>
            </a:r>
            <a:r>
              <a:rPr lang="nl-BE" b="1">
                <a:solidFill>
                  <a:schemeClr val="accent6"/>
                </a:solidFill>
                <a:latin typeface="Calibri" panose="020F0502020204030204"/>
                <a:sym typeface="Wingdings" panose="05000000000000000000" pitchFamily="2" charset="2"/>
              </a:rPr>
              <a:t>(helikoptervisie!) </a:t>
            </a:r>
          </a:p>
          <a:p>
            <a:pPr>
              <a:defRPr/>
            </a:pPr>
            <a:endParaRPr lang="nl-BE" sz="2800">
              <a:solidFill>
                <a:srgbClr val="000000"/>
              </a:solidFill>
              <a:latin typeface="Calibri" panose="020F0502020204030204"/>
              <a:sym typeface="Wingdings" panose="05000000000000000000" pitchFamily="2" charset="2"/>
            </a:endParaRPr>
          </a:p>
          <a:p>
            <a:pPr>
              <a:defRPr/>
            </a:pPr>
            <a:r>
              <a:rPr lang="nl-BE" sz="3200">
                <a:solidFill>
                  <a:srgbClr val="000000"/>
                </a:solidFill>
                <a:latin typeface="Calibri" panose="020F0502020204030204"/>
                <a:sym typeface="Wingdings" panose="05000000000000000000" pitchFamily="2" charset="2"/>
              </a:rPr>
              <a:t>Hoofdgedachte per alinea </a:t>
            </a:r>
          </a:p>
          <a:p>
            <a:pPr>
              <a:defRPr/>
            </a:pPr>
            <a:endParaRPr lang="nl-BE" sz="3200" i="1">
              <a:solidFill>
                <a:srgbClr val="000000"/>
              </a:solidFill>
              <a:latin typeface="Calibri" panose="020F0502020204030204"/>
              <a:sym typeface="Wingdings" panose="05000000000000000000" pitchFamily="2" charset="2"/>
            </a:endParaRPr>
          </a:p>
          <a:p>
            <a:pPr>
              <a:defRPr/>
            </a:pPr>
            <a:r>
              <a:rPr lang="nl-BE" sz="3200" i="1">
                <a:solidFill>
                  <a:srgbClr val="000000"/>
                </a:solidFill>
                <a:latin typeface="Calibri" panose="020F0502020204030204"/>
                <a:sym typeface="Wingdings" panose="05000000000000000000" pitchFamily="2" charset="2"/>
              </a:rPr>
              <a:t>Waar gaat de alinea over?</a:t>
            </a:r>
          </a:p>
          <a:p>
            <a:pPr>
              <a:defRPr/>
            </a:pPr>
            <a:endParaRPr lang="nl-BE" sz="3200" i="1">
              <a:solidFill>
                <a:srgbClr val="000000"/>
              </a:solidFill>
              <a:latin typeface="Calibri" panose="020F0502020204030204"/>
              <a:sym typeface="Wingdings" panose="05000000000000000000" pitchFamily="2" charset="2"/>
            </a:endParaRPr>
          </a:p>
          <a:p>
            <a:pPr lvl="3">
              <a:defRPr/>
            </a:pPr>
            <a:endParaRPr kumimoji="0" lang="nl-BE"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endParaRPr>
          </a:p>
        </p:txBody>
      </p:sp>
      <p:sp>
        <p:nvSpPr>
          <p:cNvPr id="3" name="Tijdelijke aanduiding voor dianummer 2">
            <a:extLst>
              <a:ext uri="{FF2B5EF4-FFF2-40B4-BE49-F238E27FC236}">
                <a16:creationId xmlns:a16="http://schemas.microsoft.com/office/drawing/2014/main" id="{893B631F-B121-4A33-BD34-4878E5B45C93}"/>
              </a:ext>
            </a:extLst>
          </p:cNvPr>
          <p:cNvSpPr>
            <a:spLocks noGrp="1"/>
          </p:cNvSpPr>
          <p:nvPr>
            <p:ph type="sldNum" sz="quarter" idx="12"/>
          </p:nvPr>
        </p:nvSpPr>
        <p:spPr/>
        <p:txBody>
          <a:bodyPr/>
          <a:lstStyle/>
          <a:p>
            <a:fld id="{B7527A74-2D87-4307-9531-5A57D9647EEB}" type="slidenum">
              <a:rPr lang="nl-BE" smtClean="0"/>
              <a:pPr/>
              <a:t>10</a:t>
            </a:fld>
            <a:endParaRPr lang="nl-BE"/>
          </a:p>
        </p:txBody>
      </p:sp>
      <p:sp>
        <p:nvSpPr>
          <p:cNvPr id="4" name="Titel 3">
            <a:extLst>
              <a:ext uri="{FF2B5EF4-FFF2-40B4-BE49-F238E27FC236}">
                <a16:creationId xmlns:a16="http://schemas.microsoft.com/office/drawing/2014/main" id="{B9C130E8-0CCC-4F1B-8935-7F21C7E1EE5F}"/>
              </a:ext>
            </a:extLst>
          </p:cNvPr>
          <p:cNvSpPr>
            <a:spLocks noGrp="1"/>
          </p:cNvSpPr>
          <p:nvPr>
            <p:ph type="title"/>
          </p:nvPr>
        </p:nvSpPr>
        <p:spPr/>
        <p:txBody>
          <a:bodyPr/>
          <a:lstStyle/>
          <a:p>
            <a:r>
              <a:rPr lang="nl-BE" sz="4000"/>
              <a:t>Idee inhoud </a:t>
            </a:r>
          </a:p>
        </p:txBody>
      </p:sp>
      <p:sp>
        <p:nvSpPr>
          <p:cNvPr id="5" name="Tijdelijke aanduiding voor voettekst 4">
            <a:extLst>
              <a:ext uri="{FF2B5EF4-FFF2-40B4-BE49-F238E27FC236}">
                <a16:creationId xmlns:a16="http://schemas.microsoft.com/office/drawing/2014/main" id="{564874DE-E49C-4F1A-89B2-3FAA10508D58}"/>
              </a:ext>
            </a:extLst>
          </p:cNvPr>
          <p:cNvSpPr>
            <a:spLocks noGrp="1"/>
          </p:cNvSpPr>
          <p:nvPr>
            <p:ph type="ftr" sz="quarter" idx="11"/>
          </p:nvPr>
        </p:nvSpPr>
        <p:spPr/>
        <p:txBody>
          <a:bodyPr/>
          <a:lstStyle/>
          <a:p>
            <a:r>
              <a:rPr lang="nl-BE"/>
              <a:t>Leerstof verwerken</a:t>
            </a:r>
          </a:p>
        </p:txBody>
      </p:sp>
      <p:pic>
        <p:nvPicPr>
          <p:cNvPr id="7" name="Afbeelding 6" descr="Afbeelding met tekst&#10;&#10;Automatisch gegenereerde beschrijving">
            <a:extLst>
              <a:ext uri="{FF2B5EF4-FFF2-40B4-BE49-F238E27FC236}">
                <a16:creationId xmlns:a16="http://schemas.microsoft.com/office/drawing/2014/main" id="{E36B940B-A945-EEC2-F310-F71F4047B762}"/>
              </a:ext>
            </a:extLst>
          </p:cNvPr>
          <p:cNvPicPr>
            <a:picLocks noChangeAspect="1"/>
          </p:cNvPicPr>
          <p:nvPr/>
        </p:nvPicPr>
        <p:blipFill rotWithShape="1">
          <a:blip r:embed="rId3">
            <a:extLst>
              <a:ext uri="{28A0092B-C50C-407E-A947-70E740481C1C}">
                <a14:useLocalDpi xmlns:a14="http://schemas.microsoft.com/office/drawing/2010/main" val="0"/>
              </a:ext>
            </a:extLst>
          </a:blip>
          <a:srcRect t="10724" b="34815"/>
          <a:stretch/>
        </p:blipFill>
        <p:spPr>
          <a:xfrm>
            <a:off x="5919409" y="2709561"/>
            <a:ext cx="10201013" cy="7407578"/>
          </a:xfrm>
          <a:prstGeom prst="rect">
            <a:avLst/>
          </a:prstGeom>
        </p:spPr>
      </p:pic>
      <p:pic>
        <p:nvPicPr>
          <p:cNvPr id="8" name="Afbeelding 7">
            <a:extLst>
              <a:ext uri="{FF2B5EF4-FFF2-40B4-BE49-F238E27FC236}">
                <a16:creationId xmlns:a16="http://schemas.microsoft.com/office/drawing/2014/main" id="{357A41F5-4BE8-9B6E-1CB5-1195501BA0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28690">
            <a:off x="1095886" y="6464362"/>
            <a:ext cx="3171487" cy="2346285"/>
          </a:xfrm>
          <a:prstGeom prst="rect">
            <a:avLst/>
          </a:prstGeom>
        </p:spPr>
      </p:pic>
    </p:spTree>
    <p:extLst>
      <p:ext uri="{BB962C8B-B14F-4D97-AF65-F5344CB8AC3E}">
        <p14:creationId xmlns:p14="http://schemas.microsoft.com/office/powerpoint/2010/main" val="181634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395220C-8ECA-4ABF-9404-64E385538EDC}"/>
              </a:ext>
            </a:extLst>
          </p:cNvPr>
          <p:cNvSpPr>
            <a:spLocks noGrp="1"/>
          </p:cNvSpPr>
          <p:nvPr>
            <p:ph type="body" sz="quarter" idx="17"/>
          </p:nvPr>
        </p:nvSpPr>
        <p:spPr>
          <a:xfrm>
            <a:off x="856185" y="2091600"/>
            <a:ext cx="16575629" cy="6103800"/>
          </a:xfrm>
        </p:spPr>
        <p:txBody>
          <a:bodyPr/>
          <a:lstStyle/>
          <a:p>
            <a:pPr>
              <a:defRPr/>
            </a:pPr>
            <a:r>
              <a:rPr lang="nl-BE">
                <a:solidFill>
                  <a:srgbClr val="000000"/>
                </a:solidFill>
                <a:latin typeface="Calibri" panose="020F0502020204030204"/>
                <a:sym typeface="Wingdings" panose="05000000000000000000" pitchFamily="2" charset="2"/>
              </a:rPr>
              <a:t>Lees opnieuw en onderlijn in de cursus </a:t>
            </a:r>
            <a:r>
              <a:rPr kumimoji="0" lang="nl-BE"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 </a:t>
            </a:r>
            <a:r>
              <a:rPr kumimoji="0" lang="nl-BE" b="1" i="0" u="none" strike="noStrike" kern="1200" cap="none" spc="0" normalizeH="0" baseline="0" noProof="0">
                <a:ln>
                  <a:noFill/>
                </a:ln>
                <a:solidFill>
                  <a:srgbClr val="FF0000"/>
                </a:solidFill>
                <a:effectLst/>
                <a:uLnTx/>
                <a:uFillTx/>
                <a:latin typeface="Calibri" panose="020F0502020204030204"/>
                <a:ea typeface="+mn-ea"/>
                <a:cs typeface="+mn-cs"/>
                <a:sym typeface="Wingdings" panose="05000000000000000000" pitchFamily="2" charset="2"/>
              </a:rPr>
              <a:t>INHOUD IN DETAIL VERWERKEN </a:t>
            </a:r>
            <a:endParaRPr lang="nl-BE" b="1">
              <a:solidFill>
                <a:srgbClr val="FF0000"/>
              </a:solidFill>
              <a:latin typeface="Calibri" panose="020F0502020204030204"/>
              <a:sym typeface="Wingdings" panose="05000000000000000000" pitchFamily="2" charset="2"/>
            </a:endParaRPr>
          </a:p>
          <a:p>
            <a:pPr lvl="3">
              <a:defRPr/>
            </a:pPr>
            <a:endParaRPr kumimoji="0" lang="nl-BE" sz="36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endParaRPr>
          </a:p>
          <a:p>
            <a:pPr>
              <a:defRPr/>
            </a:pPr>
            <a:r>
              <a:rPr lang="nl-BE" sz="3200">
                <a:solidFill>
                  <a:srgbClr val="000000"/>
                </a:solidFill>
                <a:latin typeface="Calibri" panose="020F0502020204030204"/>
                <a:sym typeface="Wingdings" panose="05000000000000000000" pitchFamily="2" charset="2"/>
              </a:rPr>
              <a:t>Kernwoorden (o.a. vakterminologie)</a:t>
            </a:r>
            <a:endParaRPr kumimoji="0" lang="nl-BE" sz="32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endParaRPr>
          </a:p>
          <a:p>
            <a:pPr>
              <a:defRPr/>
            </a:pPr>
            <a:r>
              <a:rPr lang="nl-BE" sz="3200">
                <a:solidFill>
                  <a:srgbClr val="000000"/>
                </a:solidFill>
                <a:latin typeface="Calibri" panose="020F0502020204030204"/>
                <a:sym typeface="Wingdings" panose="05000000000000000000" pitchFamily="2" charset="2"/>
              </a:rPr>
              <a:t>Signaalwoorden = verbanden leggen</a:t>
            </a:r>
            <a:endParaRPr kumimoji="0" lang="nl-BE"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endParaRPr>
          </a:p>
          <a:p>
            <a:pPr>
              <a:defRPr/>
            </a:pPr>
            <a:r>
              <a:rPr lang="nl-BE" sz="3200">
                <a:solidFill>
                  <a:srgbClr val="000000"/>
                </a:solidFill>
                <a:latin typeface="Calibri" panose="020F0502020204030204"/>
                <a:sym typeface="Wingdings" panose="05000000000000000000" pitchFamily="2" charset="2"/>
              </a:rPr>
              <a:t>Voorbeelden</a:t>
            </a:r>
          </a:p>
          <a:p>
            <a:pPr>
              <a:defRPr/>
            </a:pPr>
            <a:r>
              <a:rPr lang="nl-BE" sz="3200">
                <a:solidFill>
                  <a:srgbClr val="000000"/>
                </a:solidFill>
                <a:latin typeface="Calibri" panose="020F0502020204030204"/>
                <a:sym typeface="Wingdings" panose="05000000000000000000" pitchFamily="2" charset="2"/>
              </a:rPr>
              <a:t>Nummering</a:t>
            </a:r>
          </a:p>
          <a:p>
            <a:pPr>
              <a:defRPr/>
            </a:pPr>
            <a:r>
              <a:rPr lang="nl-BE" sz="3200">
                <a:solidFill>
                  <a:srgbClr val="000000"/>
                </a:solidFill>
                <a:sym typeface="Wingdings" panose="05000000000000000000" pitchFamily="2" charset="2"/>
              </a:rPr>
              <a:t>Synoniemen</a:t>
            </a:r>
          </a:p>
          <a:p>
            <a:pPr>
              <a:defRPr/>
            </a:pPr>
            <a:endParaRPr lang="nl-BE" sz="3200">
              <a:solidFill>
                <a:srgbClr val="000000"/>
              </a:solidFill>
              <a:sym typeface="Wingdings" panose="05000000000000000000" pitchFamily="2" charset="2"/>
            </a:endParaRPr>
          </a:p>
          <a:p>
            <a:pPr>
              <a:defRPr/>
            </a:pPr>
            <a:r>
              <a:rPr lang="nl-BE" sz="3200" i="1">
                <a:solidFill>
                  <a:srgbClr val="000000"/>
                </a:solidFill>
                <a:sym typeface="Wingdings" panose="05000000000000000000" pitchFamily="2" charset="2"/>
              </a:rPr>
              <a:t>Begrijp ik alles? (5W- en H-vragen)</a:t>
            </a:r>
          </a:p>
          <a:p>
            <a:pPr>
              <a:defRPr/>
            </a:pPr>
            <a:endParaRPr lang="nl-BE" sz="3200" i="1">
              <a:solidFill>
                <a:srgbClr val="000000"/>
              </a:solidFill>
              <a:sym typeface="Wingdings" panose="05000000000000000000" pitchFamily="2" charset="2"/>
            </a:endParaRPr>
          </a:p>
          <a:p>
            <a:pPr>
              <a:defRPr/>
            </a:pPr>
            <a:endParaRPr lang="nl-BE" sz="3200">
              <a:solidFill>
                <a:srgbClr val="000000"/>
              </a:solidFill>
              <a:highlight>
                <a:srgbClr val="FFFF00"/>
              </a:highlight>
              <a:latin typeface="Calibri" panose="020F0502020204030204"/>
              <a:sym typeface="Wingdings" panose="05000000000000000000" pitchFamily="2" charset="2"/>
            </a:endParaRPr>
          </a:p>
          <a:p>
            <a:pPr>
              <a:defRPr/>
            </a:pPr>
            <a:endParaRPr lang="nl-BE" sz="3200" i="1">
              <a:solidFill>
                <a:srgbClr val="000000"/>
              </a:solidFill>
              <a:sym typeface="Wingdings" panose="05000000000000000000" pitchFamily="2" charset="2"/>
            </a:endParaRPr>
          </a:p>
          <a:p>
            <a:pPr>
              <a:defRPr/>
            </a:pPr>
            <a:endParaRPr lang="nl-BE" sz="3200">
              <a:solidFill>
                <a:srgbClr val="000000"/>
              </a:solidFill>
              <a:latin typeface="Calibri" panose="020F0502020204030204"/>
              <a:sym typeface="Wingdings" panose="05000000000000000000" pitchFamily="2" charset="2"/>
            </a:endParaRPr>
          </a:p>
          <a:p>
            <a:pPr>
              <a:defRPr/>
            </a:pPr>
            <a:endParaRPr kumimoji="0" lang="nl-BE"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endParaRPr>
          </a:p>
          <a:p>
            <a:endParaRPr lang="nl-BE"/>
          </a:p>
        </p:txBody>
      </p:sp>
      <p:sp>
        <p:nvSpPr>
          <p:cNvPr id="3" name="Tijdelijke aanduiding voor dianummer 2">
            <a:extLst>
              <a:ext uri="{FF2B5EF4-FFF2-40B4-BE49-F238E27FC236}">
                <a16:creationId xmlns:a16="http://schemas.microsoft.com/office/drawing/2014/main" id="{893B631F-B121-4A33-BD34-4878E5B45C93}"/>
              </a:ext>
            </a:extLst>
          </p:cNvPr>
          <p:cNvSpPr>
            <a:spLocks noGrp="1"/>
          </p:cNvSpPr>
          <p:nvPr>
            <p:ph type="sldNum" sz="quarter" idx="12"/>
          </p:nvPr>
        </p:nvSpPr>
        <p:spPr/>
        <p:txBody>
          <a:bodyPr/>
          <a:lstStyle/>
          <a:p>
            <a:fld id="{B7527A74-2D87-4307-9531-5A57D9647EEB}" type="slidenum">
              <a:rPr lang="nl-BE" smtClean="0"/>
              <a:pPr/>
              <a:t>11</a:t>
            </a:fld>
            <a:endParaRPr lang="nl-BE"/>
          </a:p>
        </p:txBody>
      </p:sp>
      <p:sp>
        <p:nvSpPr>
          <p:cNvPr id="4" name="Titel 3">
            <a:extLst>
              <a:ext uri="{FF2B5EF4-FFF2-40B4-BE49-F238E27FC236}">
                <a16:creationId xmlns:a16="http://schemas.microsoft.com/office/drawing/2014/main" id="{B9C130E8-0CCC-4F1B-8935-7F21C7E1EE5F}"/>
              </a:ext>
            </a:extLst>
          </p:cNvPr>
          <p:cNvSpPr>
            <a:spLocks noGrp="1"/>
          </p:cNvSpPr>
          <p:nvPr>
            <p:ph type="title"/>
          </p:nvPr>
        </p:nvSpPr>
        <p:spPr>
          <a:xfrm>
            <a:off x="1095886" y="901326"/>
            <a:ext cx="16923815" cy="630355"/>
          </a:xfrm>
        </p:spPr>
        <p:txBody>
          <a:bodyPr/>
          <a:lstStyle/>
          <a:p>
            <a:r>
              <a:rPr lang="nl-BE" sz="4000"/>
              <a:t>Inhoud in detail verwerken </a:t>
            </a:r>
          </a:p>
        </p:txBody>
      </p:sp>
      <p:sp>
        <p:nvSpPr>
          <p:cNvPr id="5" name="Tijdelijke aanduiding voor voettekst 4">
            <a:extLst>
              <a:ext uri="{FF2B5EF4-FFF2-40B4-BE49-F238E27FC236}">
                <a16:creationId xmlns:a16="http://schemas.microsoft.com/office/drawing/2014/main" id="{564874DE-E49C-4F1A-89B2-3FAA10508D58}"/>
              </a:ext>
            </a:extLst>
          </p:cNvPr>
          <p:cNvSpPr>
            <a:spLocks noGrp="1"/>
          </p:cNvSpPr>
          <p:nvPr>
            <p:ph type="ftr" sz="quarter" idx="11"/>
          </p:nvPr>
        </p:nvSpPr>
        <p:spPr/>
        <p:txBody>
          <a:bodyPr/>
          <a:lstStyle/>
          <a:p>
            <a:r>
              <a:rPr lang="nl-BE"/>
              <a:t>Leerstof verwerken</a:t>
            </a:r>
          </a:p>
        </p:txBody>
      </p:sp>
      <p:pic>
        <p:nvPicPr>
          <p:cNvPr id="6" name="Afbeelding 5">
            <a:extLst>
              <a:ext uri="{FF2B5EF4-FFF2-40B4-BE49-F238E27FC236}">
                <a16:creationId xmlns:a16="http://schemas.microsoft.com/office/drawing/2014/main" id="{CEE3209C-609E-9AAD-05D3-827476A107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28690">
            <a:off x="15033456" y="334445"/>
            <a:ext cx="2658322" cy="1966642"/>
          </a:xfrm>
          <a:prstGeom prst="rect">
            <a:avLst/>
          </a:prstGeom>
        </p:spPr>
      </p:pic>
      <p:pic>
        <p:nvPicPr>
          <p:cNvPr id="8" name="Afbeelding 7" descr="Afbeelding met tekst&#10;&#10;Automatisch gegenereerde beschrijving">
            <a:extLst>
              <a:ext uri="{FF2B5EF4-FFF2-40B4-BE49-F238E27FC236}">
                <a16:creationId xmlns:a16="http://schemas.microsoft.com/office/drawing/2014/main" id="{B9B054CC-26D2-1B1C-1511-436F75F40223}"/>
              </a:ext>
            </a:extLst>
          </p:cNvPr>
          <p:cNvPicPr>
            <a:picLocks noChangeAspect="1"/>
          </p:cNvPicPr>
          <p:nvPr/>
        </p:nvPicPr>
        <p:blipFill rotWithShape="1">
          <a:blip r:embed="rId4">
            <a:extLst>
              <a:ext uri="{28A0092B-C50C-407E-A947-70E740481C1C}">
                <a14:useLocalDpi xmlns:a14="http://schemas.microsoft.com/office/drawing/2010/main" val="0"/>
              </a:ext>
            </a:extLst>
          </a:blip>
          <a:srcRect l="-1326" t="8641" r="6483" b="30950"/>
          <a:stretch/>
        </p:blipFill>
        <p:spPr>
          <a:xfrm>
            <a:off x="7470021" y="2679055"/>
            <a:ext cx="8444560" cy="7171384"/>
          </a:xfrm>
          <a:prstGeom prst="rect">
            <a:avLst/>
          </a:prstGeom>
        </p:spPr>
      </p:pic>
    </p:spTree>
    <p:extLst>
      <p:ext uri="{BB962C8B-B14F-4D97-AF65-F5344CB8AC3E}">
        <p14:creationId xmlns:p14="http://schemas.microsoft.com/office/powerpoint/2010/main" val="2232281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395220C-8ECA-4ABF-9404-64E385538EDC}"/>
              </a:ext>
            </a:extLst>
          </p:cNvPr>
          <p:cNvSpPr>
            <a:spLocks noGrp="1"/>
          </p:cNvSpPr>
          <p:nvPr>
            <p:ph type="body" sz="quarter" idx="17"/>
          </p:nvPr>
        </p:nvSpPr>
        <p:spPr>
          <a:xfrm>
            <a:off x="856185" y="2091600"/>
            <a:ext cx="16575629" cy="6103800"/>
          </a:xfrm>
        </p:spPr>
        <p:txBody>
          <a:bodyPr/>
          <a:lstStyle/>
          <a:p>
            <a:pPr>
              <a:defRPr/>
            </a:pPr>
            <a:r>
              <a:rPr lang="nl-BE">
                <a:solidFill>
                  <a:srgbClr val="000000"/>
                </a:solidFill>
                <a:latin typeface="Calibri" panose="020F0502020204030204"/>
                <a:sym typeface="Wingdings" panose="05000000000000000000" pitchFamily="2" charset="2"/>
              </a:rPr>
              <a:t>Maak een visualisatie van jouw leerstof  </a:t>
            </a:r>
            <a:r>
              <a:rPr lang="nl-BE">
                <a:latin typeface="Calibri" panose="020F0502020204030204"/>
                <a:sym typeface="Wingdings" panose="05000000000000000000" pitchFamily="2" charset="2"/>
              </a:rPr>
              <a:t>= </a:t>
            </a:r>
            <a:r>
              <a:rPr lang="nl-BE" b="1">
                <a:solidFill>
                  <a:srgbClr val="FF0000"/>
                </a:solidFill>
                <a:latin typeface="Calibri" panose="020F0502020204030204"/>
                <a:sym typeface="Wingdings" panose="05000000000000000000" pitchFamily="2" charset="2"/>
              </a:rPr>
              <a:t>VISUALISATIE VERWERKTE INHOUD</a:t>
            </a:r>
          </a:p>
          <a:p>
            <a:pPr lvl="3">
              <a:defRPr/>
            </a:pPr>
            <a:endParaRPr kumimoji="0" lang="nl-BE"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endParaRPr>
          </a:p>
          <a:p>
            <a:endParaRPr lang="nl-BE"/>
          </a:p>
        </p:txBody>
      </p:sp>
      <p:sp>
        <p:nvSpPr>
          <p:cNvPr id="3" name="Tijdelijke aanduiding voor dianummer 2">
            <a:extLst>
              <a:ext uri="{FF2B5EF4-FFF2-40B4-BE49-F238E27FC236}">
                <a16:creationId xmlns:a16="http://schemas.microsoft.com/office/drawing/2014/main" id="{893B631F-B121-4A33-BD34-4878E5B45C93}"/>
              </a:ext>
            </a:extLst>
          </p:cNvPr>
          <p:cNvSpPr>
            <a:spLocks noGrp="1"/>
          </p:cNvSpPr>
          <p:nvPr>
            <p:ph type="sldNum" sz="quarter" idx="12"/>
          </p:nvPr>
        </p:nvSpPr>
        <p:spPr/>
        <p:txBody>
          <a:bodyPr/>
          <a:lstStyle/>
          <a:p>
            <a:fld id="{B7527A74-2D87-4307-9531-5A57D9647EEB}" type="slidenum">
              <a:rPr lang="nl-BE" smtClean="0"/>
              <a:pPr/>
              <a:t>12</a:t>
            </a:fld>
            <a:endParaRPr lang="nl-BE"/>
          </a:p>
        </p:txBody>
      </p:sp>
      <p:sp>
        <p:nvSpPr>
          <p:cNvPr id="4" name="Titel 3">
            <a:extLst>
              <a:ext uri="{FF2B5EF4-FFF2-40B4-BE49-F238E27FC236}">
                <a16:creationId xmlns:a16="http://schemas.microsoft.com/office/drawing/2014/main" id="{B9C130E8-0CCC-4F1B-8935-7F21C7E1EE5F}"/>
              </a:ext>
            </a:extLst>
          </p:cNvPr>
          <p:cNvSpPr>
            <a:spLocks noGrp="1"/>
          </p:cNvSpPr>
          <p:nvPr>
            <p:ph type="title"/>
          </p:nvPr>
        </p:nvSpPr>
        <p:spPr/>
        <p:txBody>
          <a:bodyPr/>
          <a:lstStyle/>
          <a:p>
            <a:r>
              <a:rPr lang="nl-BE" sz="4000"/>
              <a:t>Visualisatie verwerkte inhoud (1/4) </a:t>
            </a:r>
          </a:p>
        </p:txBody>
      </p:sp>
      <p:sp>
        <p:nvSpPr>
          <p:cNvPr id="5" name="Tijdelijke aanduiding voor voettekst 4">
            <a:extLst>
              <a:ext uri="{FF2B5EF4-FFF2-40B4-BE49-F238E27FC236}">
                <a16:creationId xmlns:a16="http://schemas.microsoft.com/office/drawing/2014/main" id="{564874DE-E49C-4F1A-89B2-3FAA10508D58}"/>
              </a:ext>
            </a:extLst>
          </p:cNvPr>
          <p:cNvSpPr>
            <a:spLocks noGrp="1"/>
          </p:cNvSpPr>
          <p:nvPr>
            <p:ph type="ftr" sz="quarter" idx="11"/>
          </p:nvPr>
        </p:nvSpPr>
        <p:spPr/>
        <p:txBody>
          <a:bodyPr/>
          <a:lstStyle/>
          <a:p>
            <a:r>
              <a:rPr lang="nl-BE"/>
              <a:t>Leerstof verwerken</a:t>
            </a:r>
          </a:p>
        </p:txBody>
      </p:sp>
      <p:pic>
        <p:nvPicPr>
          <p:cNvPr id="7" name="Afbeelding 6" descr="Afbeelding met tekst&#10;&#10;Automatisch gegenereerde beschrijving">
            <a:extLst>
              <a:ext uri="{FF2B5EF4-FFF2-40B4-BE49-F238E27FC236}">
                <a16:creationId xmlns:a16="http://schemas.microsoft.com/office/drawing/2014/main" id="{31492E12-2713-2940-CA85-72D4924D2B02}"/>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t="3113" r="12813" b="4195"/>
          <a:stretch>
            <a:fillRect/>
          </a:stretch>
        </p:blipFill>
        <p:spPr bwMode="auto">
          <a:xfrm rot="16200000">
            <a:off x="5098128" y="1229243"/>
            <a:ext cx="7159703" cy="10082689"/>
          </a:xfrm>
          <a:prstGeom prst="rect">
            <a:avLst/>
          </a:prstGeom>
          <a:noFill/>
          <a:ln>
            <a:noFill/>
          </a:ln>
        </p:spPr>
      </p:pic>
    </p:spTree>
    <p:extLst>
      <p:ext uri="{BB962C8B-B14F-4D97-AF65-F5344CB8AC3E}">
        <p14:creationId xmlns:p14="http://schemas.microsoft.com/office/powerpoint/2010/main" val="2648062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395220C-8ECA-4ABF-9404-64E385538EDC}"/>
              </a:ext>
            </a:extLst>
          </p:cNvPr>
          <p:cNvSpPr>
            <a:spLocks noGrp="1"/>
          </p:cNvSpPr>
          <p:nvPr>
            <p:ph type="body" sz="quarter" idx="17"/>
          </p:nvPr>
        </p:nvSpPr>
        <p:spPr>
          <a:xfrm>
            <a:off x="856185" y="2091600"/>
            <a:ext cx="16575629" cy="6103800"/>
          </a:xfrm>
        </p:spPr>
        <p:txBody>
          <a:bodyPr/>
          <a:lstStyle/>
          <a:p>
            <a:pPr>
              <a:defRPr/>
            </a:pPr>
            <a:r>
              <a:rPr lang="nl-BE">
                <a:solidFill>
                  <a:srgbClr val="000000"/>
                </a:solidFill>
                <a:latin typeface="Calibri" panose="020F0502020204030204"/>
                <a:sym typeface="Wingdings" panose="05000000000000000000" pitchFamily="2" charset="2"/>
              </a:rPr>
              <a:t>Maak een visualisatie van jouw leerstof  </a:t>
            </a:r>
            <a:r>
              <a:rPr lang="nl-BE">
                <a:latin typeface="Calibri" panose="020F0502020204030204"/>
                <a:sym typeface="Wingdings" panose="05000000000000000000" pitchFamily="2" charset="2"/>
              </a:rPr>
              <a:t>= </a:t>
            </a:r>
            <a:r>
              <a:rPr lang="nl-BE" b="1">
                <a:solidFill>
                  <a:srgbClr val="FF0000"/>
                </a:solidFill>
                <a:latin typeface="Calibri" panose="020F0502020204030204"/>
                <a:sym typeface="Wingdings" panose="05000000000000000000" pitchFamily="2" charset="2"/>
              </a:rPr>
              <a:t>VISUALISATIE VERWERKTE INHOUD</a:t>
            </a:r>
          </a:p>
          <a:p>
            <a:pPr lvl="3">
              <a:defRPr/>
            </a:pPr>
            <a:endParaRPr kumimoji="0" lang="nl-BE"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endParaRPr>
          </a:p>
          <a:p>
            <a:endParaRPr lang="nl-BE"/>
          </a:p>
        </p:txBody>
      </p:sp>
      <p:sp>
        <p:nvSpPr>
          <p:cNvPr id="3" name="Tijdelijke aanduiding voor dianummer 2">
            <a:extLst>
              <a:ext uri="{FF2B5EF4-FFF2-40B4-BE49-F238E27FC236}">
                <a16:creationId xmlns:a16="http://schemas.microsoft.com/office/drawing/2014/main" id="{893B631F-B121-4A33-BD34-4878E5B45C93}"/>
              </a:ext>
            </a:extLst>
          </p:cNvPr>
          <p:cNvSpPr>
            <a:spLocks noGrp="1"/>
          </p:cNvSpPr>
          <p:nvPr>
            <p:ph type="sldNum" sz="quarter" idx="12"/>
          </p:nvPr>
        </p:nvSpPr>
        <p:spPr/>
        <p:txBody>
          <a:bodyPr/>
          <a:lstStyle/>
          <a:p>
            <a:fld id="{B7527A74-2D87-4307-9531-5A57D9647EEB}" type="slidenum">
              <a:rPr lang="nl-BE" smtClean="0"/>
              <a:pPr/>
              <a:t>13</a:t>
            </a:fld>
            <a:endParaRPr lang="nl-BE"/>
          </a:p>
        </p:txBody>
      </p:sp>
      <p:sp>
        <p:nvSpPr>
          <p:cNvPr id="4" name="Titel 3">
            <a:extLst>
              <a:ext uri="{FF2B5EF4-FFF2-40B4-BE49-F238E27FC236}">
                <a16:creationId xmlns:a16="http://schemas.microsoft.com/office/drawing/2014/main" id="{B9C130E8-0CCC-4F1B-8935-7F21C7E1EE5F}"/>
              </a:ext>
            </a:extLst>
          </p:cNvPr>
          <p:cNvSpPr>
            <a:spLocks noGrp="1"/>
          </p:cNvSpPr>
          <p:nvPr>
            <p:ph type="title"/>
          </p:nvPr>
        </p:nvSpPr>
        <p:spPr/>
        <p:txBody>
          <a:bodyPr/>
          <a:lstStyle/>
          <a:p>
            <a:r>
              <a:rPr lang="nl-BE" sz="4000"/>
              <a:t>Visualisatie verwerkte inhoud (2/4) </a:t>
            </a:r>
          </a:p>
        </p:txBody>
      </p:sp>
      <p:sp>
        <p:nvSpPr>
          <p:cNvPr id="5" name="Tijdelijke aanduiding voor voettekst 4">
            <a:extLst>
              <a:ext uri="{FF2B5EF4-FFF2-40B4-BE49-F238E27FC236}">
                <a16:creationId xmlns:a16="http://schemas.microsoft.com/office/drawing/2014/main" id="{564874DE-E49C-4F1A-89B2-3FAA10508D58}"/>
              </a:ext>
            </a:extLst>
          </p:cNvPr>
          <p:cNvSpPr>
            <a:spLocks noGrp="1"/>
          </p:cNvSpPr>
          <p:nvPr>
            <p:ph type="ftr" sz="quarter" idx="11"/>
          </p:nvPr>
        </p:nvSpPr>
        <p:spPr/>
        <p:txBody>
          <a:bodyPr/>
          <a:lstStyle/>
          <a:p>
            <a:r>
              <a:rPr lang="nl-BE"/>
              <a:t>Leerstof verwerken</a:t>
            </a:r>
          </a:p>
        </p:txBody>
      </p:sp>
      <p:pic>
        <p:nvPicPr>
          <p:cNvPr id="6" name="Afbeelding 5">
            <a:extLst>
              <a:ext uri="{FF2B5EF4-FFF2-40B4-BE49-F238E27FC236}">
                <a16:creationId xmlns:a16="http://schemas.microsoft.com/office/drawing/2014/main" id="{39E7F170-2552-EE49-5FC6-F4C54C230E2A}"/>
              </a:ext>
            </a:extLst>
          </p:cNvPr>
          <p:cNvPicPr>
            <a:picLocks noChangeAspect="1"/>
          </p:cNvPicPr>
          <p:nvPr/>
        </p:nvPicPr>
        <p:blipFill>
          <a:blip r:embed="rId3"/>
          <a:stretch>
            <a:fillRect/>
          </a:stretch>
        </p:blipFill>
        <p:spPr>
          <a:xfrm>
            <a:off x="3461878" y="2782478"/>
            <a:ext cx="9258079" cy="6922089"/>
          </a:xfrm>
          <a:prstGeom prst="rect">
            <a:avLst/>
          </a:prstGeom>
        </p:spPr>
      </p:pic>
    </p:spTree>
    <p:extLst>
      <p:ext uri="{BB962C8B-B14F-4D97-AF65-F5344CB8AC3E}">
        <p14:creationId xmlns:p14="http://schemas.microsoft.com/office/powerpoint/2010/main" val="1405865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395220C-8ECA-4ABF-9404-64E385538EDC}"/>
              </a:ext>
            </a:extLst>
          </p:cNvPr>
          <p:cNvSpPr>
            <a:spLocks noGrp="1"/>
          </p:cNvSpPr>
          <p:nvPr>
            <p:ph type="body" sz="quarter" idx="17"/>
          </p:nvPr>
        </p:nvSpPr>
        <p:spPr>
          <a:xfrm>
            <a:off x="856185" y="2091600"/>
            <a:ext cx="16575629" cy="6103800"/>
          </a:xfrm>
        </p:spPr>
        <p:txBody>
          <a:bodyPr/>
          <a:lstStyle/>
          <a:p>
            <a:pPr>
              <a:defRPr/>
            </a:pPr>
            <a:r>
              <a:rPr lang="nl-BE">
                <a:solidFill>
                  <a:srgbClr val="000000"/>
                </a:solidFill>
                <a:latin typeface="Calibri" panose="020F0502020204030204"/>
                <a:sym typeface="Wingdings" panose="05000000000000000000" pitchFamily="2" charset="2"/>
              </a:rPr>
              <a:t>Maak een visualisatie van jouw leerstof  </a:t>
            </a:r>
            <a:r>
              <a:rPr lang="nl-BE">
                <a:latin typeface="Calibri" panose="020F0502020204030204"/>
                <a:sym typeface="Wingdings" panose="05000000000000000000" pitchFamily="2" charset="2"/>
              </a:rPr>
              <a:t>= </a:t>
            </a:r>
            <a:r>
              <a:rPr lang="nl-BE" b="1">
                <a:solidFill>
                  <a:srgbClr val="FF0000"/>
                </a:solidFill>
                <a:latin typeface="Calibri" panose="020F0502020204030204"/>
                <a:sym typeface="Wingdings" panose="05000000000000000000" pitchFamily="2" charset="2"/>
              </a:rPr>
              <a:t>VISUALISATIE VERWERKTE INHOUD</a:t>
            </a:r>
          </a:p>
          <a:p>
            <a:pPr lvl="3">
              <a:defRPr/>
            </a:pPr>
            <a:endParaRPr kumimoji="0" lang="nl-BE"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endParaRPr>
          </a:p>
          <a:p>
            <a:endParaRPr lang="nl-BE"/>
          </a:p>
        </p:txBody>
      </p:sp>
      <p:sp>
        <p:nvSpPr>
          <p:cNvPr id="3" name="Tijdelijke aanduiding voor dianummer 2">
            <a:extLst>
              <a:ext uri="{FF2B5EF4-FFF2-40B4-BE49-F238E27FC236}">
                <a16:creationId xmlns:a16="http://schemas.microsoft.com/office/drawing/2014/main" id="{893B631F-B121-4A33-BD34-4878E5B45C93}"/>
              </a:ext>
            </a:extLst>
          </p:cNvPr>
          <p:cNvSpPr>
            <a:spLocks noGrp="1"/>
          </p:cNvSpPr>
          <p:nvPr>
            <p:ph type="sldNum" sz="quarter" idx="12"/>
          </p:nvPr>
        </p:nvSpPr>
        <p:spPr/>
        <p:txBody>
          <a:bodyPr/>
          <a:lstStyle/>
          <a:p>
            <a:fld id="{B7527A74-2D87-4307-9531-5A57D9647EEB}" type="slidenum">
              <a:rPr lang="nl-BE" smtClean="0"/>
              <a:pPr/>
              <a:t>14</a:t>
            </a:fld>
            <a:endParaRPr lang="nl-BE"/>
          </a:p>
        </p:txBody>
      </p:sp>
      <p:sp>
        <p:nvSpPr>
          <p:cNvPr id="4" name="Titel 3">
            <a:extLst>
              <a:ext uri="{FF2B5EF4-FFF2-40B4-BE49-F238E27FC236}">
                <a16:creationId xmlns:a16="http://schemas.microsoft.com/office/drawing/2014/main" id="{B9C130E8-0CCC-4F1B-8935-7F21C7E1EE5F}"/>
              </a:ext>
            </a:extLst>
          </p:cNvPr>
          <p:cNvSpPr>
            <a:spLocks noGrp="1"/>
          </p:cNvSpPr>
          <p:nvPr>
            <p:ph type="title"/>
          </p:nvPr>
        </p:nvSpPr>
        <p:spPr/>
        <p:txBody>
          <a:bodyPr/>
          <a:lstStyle/>
          <a:p>
            <a:r>
              <a:rPr lang="nl-BE" sz="4000"/>
              <a:t>Visualisatie verwerkte inhoud (3/4) </a:t>
            </a:r>
          </a:p>
        </p:txBody>
      </p:sp>
      <p:sp>
        <p:nvSpPr>
          <p:cNvPr id="5" name="Tijdelijke aanduiding voor voettekst 4">
            <a:extLst>
              <a:ext uri="{FF2B5EF4-FFF2-40B4-BE49-F238E27FC236}">
                <a16:creationId xmlns:a16="http://schemas.microsoft.com/office/drawing/2014/main" id="{564874DE-E49C-4F1A-89B2-3FAA10508D58}"/>
              </a:ext>
            </a:extLst>
          </p:cNvPr>
          <p:cNvSpPr>
            <a:spLocks noGrp="1"/>
          </p:cNvSpPr>
          <p:nvPr>
            <p:ph type="ftr" sz="quarter" idx="11"/>
          </p:nvPr>
        </p:nvSpPr>
        <p:spPr/>
        <p:txBody>
          <a:bodyPr/>
          <a:lstStyle/>
          <a:p>
            <a:r>
              <a:rPr lang="nl-BE"/>
              <a:t>Leerstof verwerken</a:t>
            </a:r>
          </a:p>
        </p:txBody>
      </p:sp>
      <p:pic>
        <p:nvPicPr>
          <p:cNvPr id="7" name="Afbeelding 11" descr="Afbeelding met schermafbeelding&#10;&#10;Beschrijving is gegenereerd met zeer hoge betrouwbaarheid">
            <a:extLst>
              <a:ext uri="{FF2B5EF4-FFF2-40B4-BE49-F238E27FC236}">
                <a16:creationId xmlns:a16="http://schemas.microsoft.com/office/drawing/2014/main" id="{860A23FE-878A-16BF-1D64-6A5326A160F2}"/>
              </a:ext>
            </a:extLst>
          </p:cNvPr>
          <p:cNvPicPr>
            <a:picLocks noChangeAspect="1"/>
          </p:cNvPicPr>
          <p:nvPr/>
        </p:nvPicPr>
        <p:blipFill>
          <a:blip r:embed="rId3"/>
          <a:stretch>
            <a:fillRect/>
          </a:stretch>
        </p:blipFill>
        <p:spPr>
          <a:xfrm>
            <a:off x="2743421" y="2707319"/>
            <a:ext cx="10822910" cy="7143120"/>
          </a:xfrm>
          <a:prstGeom prst="rect">
            <a:avLst/>
          </a:prstGeom>
          <a:noFill/>
        </p:spPr>
      </p:pic>
    </p:spTree>
    <p:extLst>
      <p:ext uri="{BB962C8B-B14F-4D97-AF65-F5344CB8AC3E}">
        <p14:creationId xmlns:p14="http://schemas.microsoft.com/office/powerpoint/2010/main" val="2959116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395220C-8ECA-4ABF-9404-64E385538EDC}"/>
              </a:ext>
            </a:extLst>
          </p:cNvPr>
          <p:cNvSpPr>
            <a:spLocks noGrp="1"/>
          </p:cNvSpPr>
          <p:nvPr>
            <p:ph type="body" sz="quarter" idx="17"/>
          </p:nvPr>
        </p:nvSpPr>
        <p:spPr>
          <a:xfrm>
            <a:off x="856185" y="2091600"/>
            <a:ext cx="16575629" cy="6103800"/>
          </a:xfrm>
        </p:spPr>
        <p:txBody>
          <a:bodyPr/>
          <a:lstStyle/>
          <a:p>
            <a:pPr>
              <a:defRPr/>
            </a:pPr>
            <a:r>
              <a:rPr lang="nl-BE">
                <a:solidFill>
                  <a:srgbClr val="000000"/>
                </a:solidFill>
                <a:latin typeface="Calibri" panose="020F0502020204030204"/>
                <a:sym typeface="Wingdings" panose="05000000000000000000" pitchFamily="2" charset="2"/>
              </a:rPr>
              <a:t>Maak een visualisatie van jouw leerstof  </a:t>
            </a:r>
            <a:r>
              <a:rPr lang="nl-BE">
                <a:latin typeface="Calibri" panose="020F0502020204030204"/>
                <a:sym typeface="Wingdings" panose="05000000000000000000" pitchFamily="2" charset="2"/>
              </a:rPr>
              <a:t>= </a:t>
            </a:r>
            <a:r>
              <a:rPr lang="nl-BE" b="1">
                <a:solidFill>
                  <a:srgbClr val="FF0000"/>
                </a:solidFill>
                <a:latin typeface="Calibri" panose="020F0502020204030204"/>
                <a:sym typeface="Wingdings" panose="05000000000000000000" pitchFamily="2" charset="2"/>
              </a:rPr>
              <a:t>VISUALISATIE VERWERKTE INHOUD</a:t>
            </a:r>
          </a:p>
          <a:p>
            <a:pPr lvl="3">
              <a:defRPr/>
            </a:pPr>
            <a:endParaRPr kumimoji="0" lang="nl-BE"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endParaRPr>
          </a:p>
          <a:p>
            <a:endParaRPr lang="nl-BE"/>
          </a:p>
        </p:txBody>
      </p:sp>
      <p:sp>
        <p:nvSpPr>
          <p:cNvPr id="3" name="Tijdelijke aanduiding voor dianummer 2">
            <a:extLst>
              <a:ext uri="{FF2B5EF4-FFF2-40B4-BE49-F238E27FC236}">
                <a16:creationId xmlns:a16="http://schemas.microsoft.com/office/drawing/2014/main" id="{893B631F-B121-4A33-BD34-4878E5B45C93}"/>
              </a:ext>
            </a:extLst>
          </p:cNvPr>
          <p:cNvSpPr>
            <a:spLocks noGrp="1"/>
          </p:cNvSpPr>
          <p:nvPr>
            <p:ph type="sldNum" sz="quarter" idx="12"/>
          </p:nvPr>
        </p:nvSpPr>
        <p:spPr/>
        <p:txBody>
          <a:bodyPr/>
          <a:lstStyle/>
          <a:p>
            <a:fld id="{B7527A74-2D87-4307-9531-5A57D9647EEB}" type="slidenum">
              <a:rPr lang="nl-BE" smtClean="0"/>
              <a:pPr/>
              <a:t>15</a:t>
            </a:fld>
            <a:endParaRPr lang="nl-BE"/>
          </a:p>
        </p:txBody>
      </p:sp>
      <p:sp>
        <p:nvSpPr>
          <p:cNvPr id="4" name="Titel 3">
            <a:extLst>
              <a:ext uri="{FF2B5EF4-FFF2-40B4-BE49-F238E27FC236}">
                <a16:creationId xmlns:a16="http://schemas.microsoft.com/office/drawing/2014/main" id="{B9C130E8-0CCC-4F1B-8935-7F21C7E1EE5F}"/>
              </a:ext>
            </a:extLst>
          </p:cNvPr>
          <p:cNvSpPr>
            <a:spLocks noGrp="1"/>
          </p:cNvSpPr>
          <p:nvPr>
            <p:ph type="title"/>
          </p:nvPr>
        </p:nvSpPr>
        <p:spPr/>
        <p:txBody>
          <a:bodyPr/>
          <a:lstStyle/>
          <a:p>
            <a:r>
              <a:rPr lang="nl-BE" sz="4000"/>
              <a:t>Visualisatie verwerkte inhoud (4/4) </a:t>
            </a:r>
          </a:p>
        </p:txBody>
      </p:sp>
      <p:sp>
        <p:nvSpPr>
          <p:cNvPr id="5" name="Tijdelijke aanduiding voor voettekst 4">
            <a:extLst>
              <a:ext uri="{FF2B5EF4-FFF2-40B4-BE49-F238E27FC236}">
                <a16:creationId xmlns:a16="http://schemas.microsoft.com/office/drawing/2014/main" id="{564874DE-E49C-4F1A-89B2-3FAA10508D58}"/>
              </a:ext>
            </a:extLst>
          </p:cNvPr>
          <p:cNvSpPr>
            <a:spLocks noGrp="1"/>
          </p:cNvSpPr>
          <p:nvPr>
            <p:ph type="ftr" sz="quarter" idx="11"/>
          </p:nvPr>
        </p:nvSpPr>
        <p:spPr/>
        <p:txBody>
          <a:bodyPr/>
          <a:lstStyle/>
          <a:p>
            <a:r>
              <a:rPr lang="nl-BE"/>
              <a:t>Leerstof verwerken</a:t>
            </a:r>
          </a:p>
        </p:txBody>
      </p:sp>
      <p:pic>
        <p:nvPicPr>
          <p:cNvPr id="6" name="Afbeelding 5">
            <a:extLst>
              <a:ext uri="{FF2B5EF4-FFF2-40B4-BE49-F238E27FC236}">
                <a16:creationId xmlns:a16="http://schemas.microsoft.com/office/drawing/2014/main" id="{BB34B51A-CE7F-FA6D-1932-3E85EEDF92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445" y="2924237"/>
            <a:ext cx="11927942" cy="6177446"/>
          </a:xfrm>
          <a:prstGeom prst="rect">
            <a:avLst/>
          </a:prstGeom>
        </p:spPr>
      </p:pic>
    </p:spTree>
    <p:extLst>
      <p:ext uri="{BB962C8B-B14F-4D97-AF65-F5344CB8AC3E}">
        <p14:creationId xmlns:p14="http://schemas.microsoft.com/office/powerpoint/2010/main" val="2599674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F653D0F-D89C-B5E5-B135-A669228E3A44}"/>
              </a:ext>
            </a:extLst>
          </p:cNvPr>
          <p:cNvSpPr>
            <a:spLocks noGrp="1"/>
          </p:cNvSpPr>
          <p:nvPr>
            <p:ph type="body" sz="quarter" idx="17"/>
          </p:nvPr>
        </p:nvSpPr>
        <p:spPr/>
        <p:txBody>
          <a:bodyPr/>
          <a:lstStyle/>
          <a:p>
            <a:r>
              <a:rPr lang="nl-BE" b="1" dirty="0"/>
              <a:t>De eerste man op de maan</a:t>
            </a:r>
            <a:endParaRPr lang="nl-BE" dirty="0"/>
          </a:p>
          <a:p>
            <a:pPr algn="just">
              <a:lnSpc>
                <a:spcPct val="100000"/>
              </a:lnSpc>
            </a:pPr>
            <a:r>
              <a:rPr lang="nl-BE" sz="3200" dirty="0"/>
              <a:t>Neil </a:t>
            </a:r>
            <a:r>
              <a:rPr lang="nl-BE" sz="3200" dirty="0" err="1"/>
              <a:t>Alden</a:t>
            </a:r>
            <a:r>
              <a:rPr lang="nl-BE" sz="3200" dirty="0"/>
              <a:t> Armstrong werd op 5 augustus 1930 geboren. Al van toen hij klein was, had hij een grote interesse voor alles wat met vliegen te maken had. Het verwonderde dan ook niemand dat hij in 1950 piloot werd bij de Amerikaanse marine. Twaalf jaar later, in 1962, werd hij astronaut. In maart 1966 kreeg hij de leiding over de Gemini 8 missie die jammer genoeg vroegtijdig afgebroken werd wegens brandstofproblemen. Het doel van Gemini-project was ruimtetuigen in de ruimte aan elkaar koppelen. Later werd Armstrong toegevoegd aan het Apolloproject dat tot doel had mensen naar de maan te brengen. In juli 1969 kreeg hij de leiding over de Apollo 11 missie die de eerste mens op de maan moest brengen. Samen met Edwin Aldrin en Michael Collins vloog hij op 16 juli 1969 de ruimte in en vijf dagen later zette hij als eerste mens voet op de maan. Toen hij de trap van de maanlander afdaalde sprak hij de historische woorden: ‘</a:t>
            </a:r>
            <a:r>
              <a:rPr lang="nl-BE" sz="3200" dirty="0" err="1"/>
              <a:t>That’s</a:t>
            </a:r>
            <a:r>
              <a:rPr lang="nl-BE" sz="3200" dirty="0"/>
              <a:t> </a:t>
            </a:r>
            <a:r>
              <a:rPr lang="nl-BE" sz="3200" dirty="0" err="1"/>
              <a:t>one</a:t>
            </a:r>
            <a:r>
              <a:rPr lang="nl-BE" sz="3200" dirty="0"/>
              <a:t> small step </a:t>
            </a:r>
            <a:r>
              <a:rPr lang="nl-BE" sz="3200" dirty="0" err="1"/>
              <a:t>for</a:t>
            </a:r>
            <a:r>
              <a:rPr lang="nl-BE" sz="3200" dirty="0"/>
              <a:t> man, </a:t>
            </a:r>
            <a:r>
              <a:rPr lang="nl-BE" sz="3200" dirty="0" err="1"/>
              <a:t>one</a:t>
            </a:r>
            <a:r>
              <a:rPr lang="nl-BE" sz="3200" dirty="0"/>
              <a:t> </a:t>
            </a:r>
            <a:r>
              <a:rPr lang="nl-BE" sz="3200" dirty="0" err="1"/>
              <a:t>giant</a:t>
            </a:r>
            <a:r>
              <a:rPr lang="nl-BE" sz="3200" dirty="0"/>
              <a:t> </a:t>
            </a:r>
            <a:r>
              <a:rPr lang="nl-BE" sz="3200" dirty="0" err="1"/>
              <a:t>leap</a:t>
            </a:r>
            <a:r>
              <a:rPr lang="nl-BE" sz="3200" dirty="0"/>
              <a:t> </a:t>
            </a:r>
            <a:r>
              <a:rPr lang="nl-BE" sz="3200" dirty="0" err="1"/>
              <a:t>for</a:t>
            </a:r>
            <a:r>
              <a:rPr lang="nl-BE" sz="3200" dirty="0"/>
              <a:t> </a:t>
            </a:r>
            <a:r>
              <a:rPr lang="nl-BE" sz="3200" dirty="0" err="1"/>
              <a:t>manind</a:t>
            </a:r>
            <a:r>
              <a:rPr lang="nl-BE" sz="3200" dirty="0"/>
              <a:t>’</a:t>
            </a:r>
            <a:endParaRPr lang="en-GB" sz="3200" dirty="0"/>
          </a:p>
          <a:p>
            <a:endParaRPr lang="nl-BE" dirty="0"/>
          </a:p>
        </p:txBody>
      </p:sp>
      <p:sp>
        <p:nvSpPr>
          <p:cNvPr id="3" name="Titel 2">
            <a:extLst>
              <a:ext uri="{FF2B5EF4-FFF2-40B4-BE49-F238E27FC236}">
                <a16:creationId xmlns:a16="http://schemas.microsoft.com/office/drawing/2014/main" id="{DD6E0AD2-4FF6-F8AF-04A1-E5B22D087C60}"/>
              </a:ext>
            </a:extLst>
          </p:cNvPr>
          <p:cNvSpPr>
            <a:spLocks noGrp="1"/>
          </p:cNvSpPr>
          <p:nvPr>
            <p:ph type="title"/>
          </p:nvPr>
        </p:nvSpPr>
        <p:spPr/>
        <p:txBody>
          <a:bodyPr/>
          <a:lstStyle/>
          <a:p>
            <a:r>
              <a:rPr lang="nl-BE" sz="4000" dirty="0"/>
              <a:t>Oefening: lees aandachtig en schematiseer (1/2)</a:t>
            </a:r>
          </a:p>
        </p:txBody>
      </p:sp>
      <p:sp>
        <p:nvSpPr>
          <p:cNvPr id="4" name="Tijdelijke aanduiding voor voettekst 3">
            <a:extLst>
              <a:ext uri="{FF2B5EF4-FFF2-40B4-BE49-F238E27FC236}">
                <a16:creationId xmlns:a16="http://schemas.microsoft.com/office/drawing/2014/main" id="{597F3CAE-66A7-28EE-7038-DA5299BE9437}"/>
              </a:ext>
            </a:extLst>
          </p:cNvPr>
          <p:cNvSpPr>
            <a:spLocks noGrp="1"/>
          </p:cNvSpPr>
          <p:nvPr>
            <p:ph type="ftr" sz="quarter" idx="11"/>
          </p:nvPr>
        </p:nvSpPr>
        <p:spPr/>
        <p:txBody>
          <a:bodyPr/>
          <a:lstStyle/>
          <a:p>
            <a:r>
              <a:rPr lang="nl-BE"/>
              <a:t>Leerstof verwerken</a:t>
            </a:r>
          </a:p>
        </p:txBody>
      </p:sp>
      <p:sp>
        <p:nvSpPr>
          <p:cNvPr id="5" name="Tijdelijke aanduiding voor dianummer 4">
            <a:extLst>
              <a:ext uri="{FF2B5EF4-FFF2-40B4-BE49-F238E27FC236}">
                <a16:creationId xmlns:a16="http://schemas.microsoft.com/office/drawing/2014/main" id="{28BDCB48-9E39-21BF-5B1A-C63486564FFC}"/>
              </a:ext>
            </a:extLst>
          </p:cNvPr>
          <p:cNvSpPr>
            <a:spLocks noGrp="1"/>
          </p:cNvSpPr>
          <p:nvPr>
            <p:ph type="sldNum" sz="quarter" idx="12"/>
          </p:nvPr>
        </p:nvSpPr>
        <p:spPr/>
        <p:txBody>
          <a:bodyPr/>
          <a:lstStyle/>
          <a:p>
            <a:fld id="{B7527A74-2D87-4307-9531-5A57D9647EEB}" type="slidenum">
              <a:rPr lang="nl-BE" smtClean="0"/>
              <a:pPr/>
              <a:t>16</a:t>
            </a:fld>
            <a:endParaRPr lang="nl-BE"/>
          </a:p>
        </p:txBody>
      </p:sp>
    </p:spTree>
    <p:extLst>
      <p:ext uri="{BB962C8B-B14F-4D97-AF65-F5344CB8AC3E}">
        <p14:creationId xmlns:p14="http://schemas.microsoft.com/office/powerpoint/2010/main" val="3038396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6BDC47C-F04E-47E7-2EA6-E2670404FD0A}"/>
              </a:ext>
            </a:extLst>
          </p:cNvPr>
          <p:cNvSpPr>
            <a:spLocks noGrp="1"/>
          </p:cNvSpPr>
          <p:nvPr>
            <p:ph type="body" sz="quarter" idx="17"/>
          </p:nvPr>
        </p:nvSpPr>
        <p:spPr/>
        <p:txBody>
          <a:bodyPr/>
          <a:lstStyle/>
          <a:p>
            <a:endParaRPr lang="nl-BE" dirty="0"/>
          </a:p>
        </p:txBody>
      </p:sp>
      <p:sp>
        <p:nvSpPr>
          <p:cNvPr id="3" name="Titel 2">
            <a:extLst>
              <a:ext uri="{FF2B5EF4-FFF2-40B4-BE49-F238E27FC236}">
                <a16:creationId xmlns:a16="http://schemas.microsoft.com/office/drawing/2014/main" id="{405FF358-8CA7-1416-503A-A232F3D84692}"/>
              </a:ext>
            </a:extLst>
          </p:cNvPr>
          <p:cNvSpPr>
            <a:spLocks noGrp="1"/>
          </p:cNvSpPr>
          <p:nvPr>
            <p:ph type="title"/>
          </p:nvPr>
        </p:nvSpPr>
        <p:spPr/>
        <p:txBody>
          <a:bodyPr/>
          <a:lstStyle/>
          <a:p>
            <a:r>
              <a:rPr lang="nl-BE" sz="4400" dirty="0"/>
              <a:t>Oefening: lees aandachtig en schematiseer (2/2)</a:t>
            </a:r>
            <a:endParaRPr lang="nl-BE" dirty="0"/>
          </a:p>
        </p:txBody>
      </p:sp>
      <p:pic>
        <p:nvPicPr>
          <p:cNvPr id="7" name="Afbeelding 6">
            <a:extLst>
              <a:ext uri="{FF2B5EF4-FFF2-40B4-BE49-F238E27FC236}">
                <a16:creationId xmlns:a16="http://schemas.microsoft.com/office/drawing/2014/main" id="{DC8F7482-9264-0D73-26EB-E58493E7CE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131" y="2409418"/>
            <a:ext cx="15446829" cy="6048783"/>
          </a:xfrm>
          <a:prstGeom prst="rect">
            <a:avLst/>
          </a:prstGeom>
        </p:spPr>
      </p:pic>
      <p:sp>
        <p:nvSpPr>
          <p:cNvPr id="8" name="Tijdelijke aanduiding voor voettekst 7">
            <a:extLst>
              <a:ext uri="{FF2B5EF4-FFF2-40B4-BE49-F238E27FC236}">
                <a16:creationId xmlns:a16="http://schemas.microsoft.com/office/drawing/2014/main" id="{3874C12F-E183-B087-4182-1DA72D36491D}"/>
              </a:ext>
            </a:extLst>
          </p:cNvPr>
          <p:cNvSpPr>
            <a:spLocks noGrp="1"/>
          </p:cNvSpPr>
          <p:nvPr>
            <p:ph type="ftr" sz="quarter" idx="11"/>
          </p:nvPr>
        </p:nvSpPr>
        <p:spPr/>
        <p:txBody>
          <a:bodyPr/>
          <a:lstStyle/>
          <a:p>
            <a:r>
              <a:rPr lang="nl-BE"/>
              <a:t>Leerstof verwerken</a:t>
            </a:r>
          </a:p>
        </p:txBody>
      </p:sp>
      <p:sp>
        <p:nvSpPr>
          <p:cNvPr id="9" name="Tijdelijke aanduiding voor dianummer 8">
            <a:extLst>
              <a:ext uri="{FF2B5EF4-FFF2-40B4-BE49-F238E27FC236}">
                <a16:creationId xmlns:a16="http://schemas.microsoft.com/office/drawing/2014/main" id="{2A36F7C2-D198-410D-52D1-198D5A847BAA}"/>
              </a:ext>
            </a:extLst>
          </p:cNvPr>
          <p:cNvSpPr>
            <a:spLocks noGrp="1"/>
          </p:cNvSpPr>
          <p:nvPr>
            <p:ph type="sldNum" sz="quarter" idx="12"/>
          </p:nvPr>
        </p:nvSpPr>
        <p:spPr/>
        <p:txBody>
          <a:bodyPr/>
          <a:lstStyle/>
          <a:p>
            <a:fld id="{B7527A74-2D87-4307-9531-5A57D9647EEB}" type="slidenum">
              <a:rPr lang="nl-BE" smtClean="0"/>
              <a:pPr/>
              <a:t>17</a:t>
            </a:fld>
            <a:endParaRPr lang="nl-BE"/>
          </a:p>
        </p:txBody>
      </p:sp>
    </p:spTree>
    <p:extLst>
      <p:ext uri="{BB962C8B-B14F-4D97-AF65-F5344CB8AC3E}">
        <p14:creationId xmlns:p14="http://schemas.microsoft.com/office/powerpoint/2010/main" val="33456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A322427-E7F8-FD1F-F9DE-E409892FEEE1}"/>
              </a:ext>
            </a:extLst>
          </p:cNvPr>
          <p:cNvSpPr>
            <a:spLocks noGrp="1"/>
          </p:cNvSpPr>
          <p:nvPr>
            <p:ph type="body" sz="quarter" idx="17"/>
          </p:nvPr>
        </p:nvSpPr>
        <p:spPr/>
        <p:txBody>
          <a:bodyPr/>
          <a:lstStyle/>
          <a:p>
            <a:endParaRPr lang="nl-BE"/>
          </a:p>
        </p:txBody>
      </p:sp>
      <p:sp>
        <p:nvSpPr>
          <p:cNvPr id="3" name="Titel 2">
            <a:extLst>
              <a:ext uri="{FF2B5EF4-FFF2-40B4-BE49-F238E27FC236}">
                <a16:creationId xmlns:a16="http://schemas.microsoft.com/office/drawing/2014/main" id="{9D499BA7-C963-CF4E-5241-C925BCC01503}"/>
              </a:ext>
            </a:extLst>
          </p:cNvPr>
          <p:cNvSpPr>
            <a:spLocks noGrp="1"/>
          </p:cNvSpPr>
          <p:nvPr>
            <p:ph type="title"/>
          </p:nvPr>
        </p:nvSpPr>
        <p:spPr/>
        <p:txBody>
          <a:bodyPr/>
          <a:lstStyle/>
          <a:p>
            <a:r>
              <a:rPr lang="nl-BE" sz="4000"/>
              <a:t>Samengevat: leerstof verwerken</a:t>
            </a:r>
          </a:p>
        </p:txBody>
      </p:sp>
      <p:pic>
        <p:nvPicPr>
          <p:cNvPr id="5" name="Onlinemedia 5" title="How to increase your learning skills?">
            <a:hlinkClick r:id="" action="ppaction://media"/>
            <a:extLst>
              <a:ext uri="{FF2B5EF4-FFF2-40B4-BE49-F238E27FC236}">
                <a16:creationId xmlns:a16="http://schemas.microsoft.com/office/drawing/2014/main" id="{F06AEB05-F498-96BB-0A21-2E4AC577DF76}"/>
              </a:ext>
            </a:extLst>
          </p:cNvPr>
          <p:cNvPicPr>
            <a:picLocks noRot="1" noChangeAspect="1"/>
          </p:cNvPicPr>
          <p:nvPr>
            <a:videoFile r:link="rId1"/>
          </p:nvPr>
        </p:nvPicPr>
        <p:blipFill>
          <a:blip r:embed="rId4"/>
          <a:stretch>
            <a:fillRect/>
          </a:stretch>
        </p:blipFill>
        <p:spPr>
          <a:xfrm>
            <a:off x="998693" y="1746717"/>
            <a:ext cx="13440000" cy="7560000"/>
          </a:xfrm>
          <a:prstGeom prst="rect">
            <a:avLst/>
          </a:prstGeom>
        </p:spPr>
      </p:pic>
      <p:sp>
        <p:nvSpPr>
          <p:cNvPr id="4" name="Tijdelijke aanduiding voor voettekst 3">
            <a:extLst>
              <a:ext uri="{FF2B5EF4-FFF2-40B4-BE49-F238E27FC236}">
                <a16:creationId xmlns:a16="http://schemas.microsoft.com/office/drawing/2014/main" id="{D57CB8D9-1598-873C-3A1F-E674F0459220}"/>
              </a:ext>
            </a:extLst>
          </p:cNvPr>
          <p:cNvSpPr>
            <a:spLocks noGrp="1"/>
          </p:cNvSpPr>
          <p:nvPr>
            <p:ph type="ftr" sz="quarter" idx="11"/>
          </p:nvPr>
        </p:nvSpPr>
        <p:spPr/>
        <p:txBody>
          <a:bodyPr/>
          <a:lstStyle/>
          <a:p>
            <a:r>
              <a:rPr lang="nl-BE"/>
              <a:t>Leerstof verwerken</a:t>
            </a:r>
          </a:p>
        </p:txBody>
      </p:sp>
      <p:sp>
        <p:nvSpPr>
          <p:cNvPr id="6" name="Tijdelijke aanduiding voor dianummer 5">
            <a:extLst>
              <a:ext uri="{FF2B5EF4-FFF2-40B4-BE49-F238E27FC236}">
                <a16:creationId xmlns:a16="http://schemas.microsoft.com/office/drawing/2014/main" id="{0A8532D1-DAAB-6D0A-1923-B8574422F02D}"/>
              </a:ext>
            </a:extLst>
          </p:cNvPr>
          <p:cNvSpPr>
            <a:spLocks noGrp="1"/>
          </p:cNvSpPr>
          <p:nvPr>
            <p:ph type="sldNum" sz="quarter" idx="12"/>
          </p:nvPr>
        </p:nvSpPr>
        <p:spPr/>
        <p:txBody>
          <a:bodyPr/>
          <a:lstStyle/>
          <a:p>
            <a:fld id="{B7527A74-2D87-4307-9531-5A57D9647EEB}" type="slidenum">
              <a:rPr lang="nl-BE" smtClean="0"/>
              <a:pPr/>
              <a:t>18</a:t>
            </a:fld>
            <a:endParaRPr lang="nl-BE"/>
          </a:p>
        </p:txBody>
      </p:sp>
    </p:spTree>
    <p:extLst>
      <p:ext uri="{BB962C8B-B14F-4D97-AF65-F5344CB8AC3E}">
        <p14:creationId xmlns:p14="http://schemas.microsoft.com/office/powerpoint/2010/main" val="311581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395220C-8ECA-4ABF-9404-64E385538EDC}"/>
              </a:ext>
            </a:extLst>
          </p:cNvPr>
          <p:cNvSpPr>
            <a:spLocks noGrp="1"/>
          </p:cNvSpPr>
          <p:nvPr>
            <p:ph type="body" sz="quarter" idx="17"/>
          </p:nvPr>
        </p:nvSpPr>
        <p:spPr>
          <a:xfrm>
            <a:off x="856185" y="1911387"/>
            <a:ext cx="16575629" cy="6995250"/>
          </a:xfrm>
        </p:spPr>
        <p:txBody>
          <a:bodyPr/>
          <a:lstStyle/>
          <a:p>
            <a:pPr marL="1257300" lvl="1" indent="-571500">
              <a:buFont typeface="+mj-lt"/>
              <a:buAutoNum type="arabicPeriod"/>
              <a:defRPr/>
            </a:pPr>
            <a:r>
              <a:rPr lang="nl-BE">
                <a:solidFill>
                  <a:srgbClr val="000000"/>
                </a:solidFill>
                <a:latin typeface="Calibri" panose="020F0502020204030204"/>
                <a:sym typeface="Wingdings" panose="05000000000000000000" pitchFamily="2" charset="2"/>
              </a:rPr>
              <a:t>Bekijk eerst de structuur van cursus of handboek begin pas daarna met lezen van de tekst = </a:t>
            </a:r>
            <a:r>
              <a:rPr lang="nl-BE" b="1">
                <a:solidFill>
                  <a:srgbClr val="FF0000"/>
                </a:solidFill>
                <a:latin typeface="Calibri" panose="020F0502020204030204"/>
                <a:sym typeface="Wingdings" panose="05000000000000000000" pitchFamily="2" charset="2"/>
              </a:rPr>
              <a:t>IDEE STRUCTUUR  </a:t>
            </a:r>
          </a:p>
          <a:p>
            <a:pPr marL="1943100" lvl="2" indent="-571500">
              <a:buFont typeface="Arial" panose="020B0604020202020204" pitchFamily="34" charset="0"/>
              <a:buChar char="•"/>
              <a:defRPr/>
            </a:pPr>
            <a:r>
              <a:rPr lang="nl-BE" sz="2400">
                <a:solidFill>
                  <a:srgbClr val="000000"/>
                </a:solidFill>
                <a:latin typeface="Calibri" panose="020F0502020204030204"/>
                <a:sym typeface="Wingdings" panose="05000000000000000000" pitchFamily="2" charset="2"/>
              </a:rPr>
              <a:t>Inhoudsopgave </a:t>
            </a:r>
          </a:p>
          <a:p>
            <a:pPr marL="1943100" lvl="2" indent="-571500">
              <a:buFont typeface="Arial" panose="020B0604020202020204" pitchFamily="34" charset="0"/>
              <a:buChar char="•"/>
              <a:defRPr/>
            </a:pPr>
            <a:r>
              <a:rPr lang="nl-BE" sz="2400">
                <a:solidFill>
                  <a:srgbClr val="000000"/>
                </a:solidFill>
                <a:latin typeface="Calibri" panose="020F0502020204030204"/>
                <a:sym typeface="Wingdings" panose="05000000000000000000" pitchFamily="2" charset="2"/>
              </a:rPr>
              <a:t>Doelstellingen </a:t>
            </a:r>
          </a:p>
          <a:p>
            <a:pPr marL="1943100" lvl="2" indent="-571500">
              <a:buFont typeface="Arial" panose="020B0604020202020204" pitchFamily="34" charset="0"/>
              <a:buChar char="•"/>
              <a:defRPr/>
            </a:pPr>
            <a:r>
              <a:rPr lang="nl-BE" sz="2400">
                <a:solidFill>
                  <a:srgbClr val="000000"/>
                </a:solidFill>
                <a:latin typeface="Calibri" panose="020F0502020204030204"/>
                <a:sym typeface="Wingdings" panose="05000000000000000000" pitchFamily="2" charset="2"/>
              </a:rPr>
              <a:t>Bekijk inleiding en besluit </a:t>
            </a:r>
          </a:p>
          <a:p>
            <a:pPr marL="1257300" lvl="1" indent="-571500">
              <a:buFont typeface="+mj-lt"/>
              <a:buAutoNum type="arabicPeriod"/>
              <a:defRPr/>
            </a:pPr>
            <a:r>
              <a:rPr lang="nl-BE">
                <a:solidFill>
                  <a:srgbClr val="000000"/>
                </a:solidFill>
                <a:latin typeface="Calibri" panose="020F0502020204030204"/>
                <a:sym typeface="Wingdings" panose="05000000000000000000" pitchFamily="2" charset="2"/>
              </a:rPr>
              <a:t>Bekijk daarna de cursus per hoofdstuk = </a:t>
            </a:r>
            <a:r>
              <a:rPr lang="nl-BE" b="1">
                <a:solidFill>
                  <a:srgbClr val="FF0000"/>
                </a:solidFill>
                <a:latin typeface="Calibri" panose="020F0502020204030204"/>
                <a:sym typeface="Wingdings" panose="05000000000000000000" pitchFamily="2" charset="2"/>
              </a:rPr>
              <a:t>IDEE INHOUD </a:t>
            </a:r>
          </a:p>
          <a:p>
            <a:pPr marL="1943100" lvl="2" indent="-571500">
              <a:buFont typeface="Arial" panose="020B0604020202020204" pitchFamily="34" charset="0"/>
              <a:buChar char="•"/>
              <a:defRPr/>
            </a:pPr>
            <a:r>
              <a:rPr kumimoji="0" lang="nl-BE" sz="2400" b="0" i="0" u="none" strike="noStrike" kern="1200" cap="none" spc="0" normalizeH="0" baseline="0" noProof="0">
                <a:ln>
                  <a:noFill/>
                </a:ln>
                <a:solidFill>
                  <a:srgbClr val="000000"/>
                </a:solidFill>
                <a:effectLst/>
                <a:uLnTx/>
                <a:uFillTx/>
                <a:latin typeface="Calibri" panose="020F0502020204030204"/>
                <a:sym typeface="Wingdings" panose="05000000000000000000" pitchFamily="2" charset="2"/>
              </a:rPr>
              <a:t>Lees </a:t>
            </a:r>
            <a:r>
              <a:rPr lang="nl-BE" sz="2400">
                <a:solidFill>
                  <a:srgbClr val="000000"/>
                </a:solidFill>
                <a:latin typeface="Calibri" panose="020F0502020204030204"/>
                <a:sym typeface="Wingdings" panose="05000000000000000000" pitchFamily="2" charset="2"/>
              </a:rPr>
              <a:t>alinea per alinea (onderlijn nog niet) </a:t>
            </a:r>
          </a:p>
          <a:p>
            <a:pPr marL="1943100" lvl="2" indent="-571500">
              <a:buFont typeface="Arial" panose="020B0604020202020204" pitchFamily="34" charset="0"/>
              <a:buChar char="•"/>
              <a:defRPr/>
            </a:pPr>
            <a:r>
              <a:rPr kumimoji="0" lang="nl-BE" sz="24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Ga na waarover de alinea gaat en noteer eventueel 1 kernwoord in de kantlijn </a:t>
            </a:r>
          </a:p>
          <a:p>
            <a:pPr marL="1257300" lvl="1" indent="-571500">
              <a:buFont typeface="+mj-lt"/>
              <a:buAutoNum type="arabicPeriod"/>
              <a:defRPr/>
            </a:pPr>
            <a:r>
              <a:rPr lang="nl-BE">
                <a:solidFill>
                  <a:srgbClr val="000000"/>
                </a:solidFill>
                <a:latin typeface="Calibri" panose="020F0502020204030204"/>
                <a:sym typeface="Wingdings" panose="05000000000000000000" pitchFamily="2" charset="2"/>
              </a:rPr>
              <a:t>Lees opnieuw en onderlijn in de cursus </a:t>
            </a:r>
            <a:r>
              <a:rPr kumimoji="0" lang="nl-BE" b="0" i="0" u="none" strike="noStrike" kern="1200" cap="none" spc="0" normalizeH="0" baseline="0" noProof="0">
                <a:ln>
                  <a:noFill/>
                </a:ln>
                <a:solidFill>
                  <a:srgbClr val="000000"/>
                </a:solidFill>
                <a:effectLst/>
                <a:uLnTx/>
                <a:uFillTx/>
                <a:latin typeface="Calibri" panose="020F0502020204030204"/>
                <a:sym typeface="Wingdings" panose="05000000000000000000" pitchFamily="2" charset="2"/>
              </a:rPr>
              <a:t> = </a:t>
            </a:r>
            <a:r>
              <a:rPr kumimoji="0" lang="nl-BE" b="1" i="0" u="none" strike="noStrike" kern="1200" cap="none" spc="0" normalizeH="0" baseline="0" noProof="0">
                <a:ln>
                  <a:noFill/>
                </a:ln>
                <a:solidFill>
                  <a:srgbClr val="FF0000"/>
                </a:solidFill>
                <a:effectLst/>
                <a:uLnTx/>
                <a:uFillTx/>
                <a:latin typeface="Calibri" panose="020F0502020204030204"/>
                <a:sym typeface="Wingdings" panose="05000000000000000000" pitchFamily="2" charset="2"/>
              </a:rPr>
              <a:t>INHOUD IN DETAIL VERWERKEN </a:t>
            </a:r>
            <a:endParaRPr lang="nl-BE" b="1">
              <a:solidFill>
                <a:srgbClr val="FF0000"/>
              </a:solidFill>
              <a:latin typeface="Calibri" panose="020F0502020204030204"/>
              <a:sym typeface="Wingdings" panose="05000000000000000000" pitchFamily="2" charset="2"/>
            </a:endParaRPr>
          </a:p>
          <a:p>
            <a:pPr marL="1828800" lvl="2" indent="-457200">
              <a:buFont typeface="Arial" panose="020B0604020202020204" pitchFamily="34" charset="0"/>
              <a:buChar char="•"/>
              <a:defRPr/>
            </a:pPr>
            <a:r>
              <a:rPr lang="nl-BE" sz="2400" noProof="0">
                <a:latin typeface="Calibri" panose="020F0502020204030204"/>
                <a:sym typeface="Wingdings" panose="05000000000000000000" pitchFamily="2" charset="2"/>
              </a:rPr>
              <a:t>Noteer synoniemen zodat je alle woordenschat begrijpt </a:t>
            </a:r>
            <a:endParaRPr lang="nl-BE" sz="2400">
              <a:latin typeface="Calibri" panose="020F0502020204030204"/>
              <a:sym typeface="Wingdings" panose="05000000000000000000" pitchFamily="2" charset="2"/>
            </a:endParaRPr>
          </a:p>
          <a:p>
            <a:pPr marL="1828800" lvl="2" indent="-457200">
              <a:buFont typeface="Arial" panose="020B0604020202020204" pitchFamily="34" charset="0"/>
              <a:buChar char="•"/>
              <a:defRPr/>
            </a:pPr>
            <a:r>
              <a:rPr lang="nl-BE" sz="2400">
                <a:latin typeface="Calibri" panose="020F0502020204030204"/>
                <a:sym typeface="Wingdings" panose="05000000000000000000" pitchFamily="2" charset="2"/>
              </a:rPr>
              <a:t>Wie, wat, waar, wanneer, waarom en hoe (hoofdgedachte per alinea) </a:t>
            </a:r>
          </a:p>
          <a:p>
            <a:pPr marL="1828800" lvl="2" indent="-457200">
              <a:buFont typeface="Arial" panose="020B0604020202020204" pitchFamily="34" charset="0"/>
              <a:buChar char="•"/>
              <a:defRPr/>
            </a:pPr>
            <a:r>
              <a:rPr lang="nl-BE" sz="2400">
                <a:latin typeface="Calibri" panose="020F0502020204030204"/>
                <a:sym typeface="Wingdings" panose="05000000000000000000" pitchFamily="2" charset="2"/>
              </a:rPr>
              <a:t>Probeer een visuele beeldvorming te maken: kan ik bv. linken, hoe ziet dit er uit in de praktijk…</a:t>
            </a:r>
          </a:p>
          <a:p>
            <a:pPr marL="1200150" lvl="1" indent="-514350">
              <a:buFont typeface="+mj-lt"/>
              <a:buAutoNum type="arabicPeriod"/>
              <a:defRPr/>
            </a:pPr>
            <a:r>
              <a:rPr lang="nl-BE">
                <a:latin typeface="Calibri" panose="020F0502020204030204"/>
                <a:sym typeface="Wingdings" panose="05000000000000000000" pitchFamily="2" charset="2"/>
              </a:rPr>
              <a:t>Maak een visualisatie van jouw leerstof  = </a:t>
            </a:r>
            <a:r>
              <a:rPr lang="nl-BE" b="1">
                <a:solidFill>
                  <a:srgbClr val="FF0000"/>
                </a:solidFill>
                <a:latin typeface="Calibri" panose="020F0502020204030204"/>
                <a:sym typeface="Wingdings" panose="05000000000000000000" pitchFamily="2" charset="2"/>
              </a:rPr>
              <a:t>VISUALISATIE VERWERKTE INHOUD</a:t>
            </a:r>
          </a:p>
          <a:p>
            <a:pPr lvl="3">
              <a:defRPr/>
            </a:pPr>
            <a:endParaRPr kumimoji="0" lang="nl-BE"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endParaRPr>
          </a:p>
          <a:p>
            <a:endParaRPr lang="nl-BE"/>
          </a:p>
        </p:txBody>
      </p:sp>
      <p:sp>
        <p:nvSpPr>
          <p:cNvPr id="3" name="Tijdelijke aanduiding voor dianummer 2">
            <a:extLst>
              <a:ext uri="{FF2B5EF4-FFF2-40B4-BE49-F238E27FC236}">
                <a16:creationId xmlns:a16="http://schemas.microsoft.com/office/drawing/2014/main" id="{893B631F-B121-4A33-BD34-4878E5B45C93}"/>
              </a:ext>
            </a:extLst>
          </p:cNvPr>
          <p:cNvSpPr>
            <a:spLocks noGrp="1"/>
          </p:cNvSpPr>
          <p:nvPr>
            <p:ph type="sldNum" sz="quarter" idx="12"/>
          </p:nvPr>
        </p:nvSpPr>
        <p:spPr/>
        <p:txBody>
          <a:bodyPr/>
          <a:lstStyle/>
          <a:p>
            <a:fld id="{B7527A74-2D87-4307-9531-5A57D9647EEB}" type="slidenum">
              <a:rPr lang="nl-BE" smtClean="0"/>
              <a:pPr/>
              <a:t>19</a:t>
            </a:fld>
            <a:endParaRPr lang="nl-BE"/>
          </a:p>
        </p:txBody>
      </p:sp>
      <p:sp>
        <p:nvSpPr>
          <p:cNvPr id="4" name="Titel 3">
            <a:extLst>
              <a:ext uri="{FF2B5EF4-FFF2-40B4-BE49-F238E27FC236}">
                <a16:creationId xmlns:a16="http://schemas.microsoft.com/office/drawing/2014/main" id="{B9C130E8-0CCC-4F1B-8935-7F21C7E1EE5F}"/>
              </a:ext>
            </a:extLst>
          </p:cNvPr>
          <p:cNvSpPr>
            <a:spLocks noGrp="1"/>
          </p:cNvSpPr>
          <p:nvPr>
            <p:ph type="title"/>
          </p:nvPr>
        </p:nvSpPr>
        <p:spPr/>
        <p:txBody>
          <a:bodyPr/>
          <a:lstStyle/>
          <a:p>
            <a:r>
              <a:rPr lang="nl-BE" sz="4000"/>
              <a:t>Stappenplan verwerken leerstof: samenvatting (1/2)</a:t>
            </a:r>
          </a:p>
        </p:txBody>
      </p:sp>
      <p:sp>
        <p:nvSpPr>
          <p:cNvPr id="5" name="Tijdelijke aanduiding voor voettekst 4">
            <a:extLst>
              <a:ext uri="{FF2B5EF4-FFF2-40B4-BE49-F238E27FC236}">
                <a16:creationId xmlns:a16="http://schemas.microsoft.com/office/drawing/2014/main" id="{564874DE-E49C-4F1A-89B2-3FAA10508D58}"/>
              </a:ext>
            </a:extLst>
          </p:cNvPr>
          <p:cNvSpPr>
            <a:spLocks noGrp="1"/>
          </p:cNvSpPr>
          <p:nvPr>
            <p:ph type="ftr" sz="quarter" idx="11"/>
          </p:nvPr>
        </p:nvSpPr>
        <p:spPr/>
        <p:txBody>
          <a:bodyPr/>
          <a:lstStyle/>
          <a:p>
            <a:r>
              <a:rPr lang="nl-BE"/>
              <a:t>Leerstof verwerken</a:t>
            </a:r>
          </a:p>
        </p:txBody>
      </p:sp>
    </p:spTree>
    <p:extLst>
      <p:ext uri="{BB962C8B-B14F-4D97-AF65-F5344CB8AC3E}">
        <p14:creationId xmlns:p14="http://schemas.microsoft.com/office/powerpoint/2010/main" val="2596905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B77E0-9DAB-4F65-8005-AD17044548CE}"/>
              </a:ext>
            </a:extLst>
          </p:cNvPr>
          <p:cNvSpPr>
            <a:spLocks noGrp="1"/>
          </p:cNvSpPr>
          <p:nvPr>
            <p:ph type="title"/>
          </p:nvPr>
        </p:nvSpPr>
        <p:spPr>
          <a:xfrm>
            <a:off x="1095886" y="851757"/>
            <a:ext cx="16575629" cy="630356"/>
          </a:xfrm>
        </p:spPr>
        <p:txBody>
          <a:bodyPr/>
          <a:lstStyle/>
          <a:p>
            <a:r>
              <a:rPr lang="nl-BE" sz="4000"/>
              <a:t>Welke </a:t>
            </a:r>
            <a:r>
              <a:rPr lang="nl-BE" sz="4000" err="1"/>
              <a:t>Lemo</a:t>
            </a:r>
            <a:r>
              <a:rPr lang="nl-BE" sz="4000"/>
              <a:t>-skills komen hier aan bod? </a:t>
            </a:r>
          </a:p>
        </p:txBody>
      </p:sp>
      <p:sp>
        <p:nvSpPr>
          <p:cNvPr id="5" name="Tijdelijke aanduiding voor voettekst 4"/>
          <p:cNvSpPr>
            <a:spLocks noGrp="1"/>
          </p:cNvSpPr>
          <p:nvPr>
            <p:ph type="ftr" sz="quarter" idx="11"/>
          </p:nvPr>
        </p:nvSpPr>
        <p:spPr/>
        <p:txBody>
          <a:bodyPr/>
          <a:lstStyle/>
          <a:p>
            <a:r>
              <a:rPr lang="nl-BE"/>
              <a:t>Leerstof verwerken</a:t>
            </a:r>
          </a:p>
        </p:txBody>
      </p:sp>
      <p:sp>
        <p:nvSpPr>
          <p:cNvPr id="9" name="Tijdelijke aanduiding voor dianummer 1">
            <a:extLst>
              <a:ext uri="{FF2B5EF4-FFF2-40B4-BE49-F238E27FC236}">
                <a16:creationId xmlns:a16="http://schemas.microsoft.com/office/drawing/2014/main" id="{EC33095A-BEF6-48E3-82CD-0D644A284D6C}"/>
              </a:ext>
            </a:extLst>
          </p:cNvPr>
          <p:cNvSpPr>
            <a:spLocks noGrp="1"/>
          </p:cNvSpPr>
          <p:nvPr>
            <p:ph type="sldNum" sz="quarter" idx="12"/>
          </p:nvPr>
        </p:nvSpPr>
        <p:spPr>
          <a:xfrm>
            <a:off x="13193487" y="8265914"/>
            <a:ext cx="750948" cy="410766"/>
          </a:xfrm>
        </p:spPr>
        <p:txBody>
          <a:bodyPr/>
          <a:lstStyle/>
          <a:p>
            <a:fld id="{B7527A74-2D87-4307-9531-5A57D9647EEB}" type="slidenum">
              <a:rPr lang="nl-BE" smtClean="0"/>
              <a:pPr/>
              <a:t>2</a:t>
            </a:fld>
            <a:endParaRPr lang="nl-BE"/>
          </a:p>
        </p:txBody>
      </p:sp>
      <p:sp>
        <p:nvSpPr>
          <p:cNvPr id="11" name="Tijdelijke aanduiding voor tekst 17">
            <a:extLst>
              <a:ext uri="{FF2B5EF4-FFF2-40B4-BE49-F238E27FC236}">
                <a16:creationId xmlns:a16="http://schemas.microsoft.com/office/drawing/2014/main" id="{715610F5-072A-4AE5-BF2E-590FDABC5BBC}"/>
              </a:ext>
            </a:extLst>
          </p:cNvPr>
          <p:cNvSpPr txBox="1">
            <a:spLocks/>
          </p:cNvSpPr>
          <p:nvPr/>
        </p:nvSpPr>
        <p:spPr>
          <a:xfrm>
            <a:off x="3035019" y="2446892"/>
            <a:ext cx="9535752" cy="6362517"/>
          </a:xfrm>
          <a:prstGeom prst="rect">
            <a:avLst/>
          </a:prstGeom>
        </p:spPr>
        <p:txBody>
          <a:bodyPr vert="horz" lIns="102870" tIns="52650" rIns="102870" bIns="81000" rtlCol="0" anchor="t">
            <a:noAutofit/>
          </a:bodyPr>
          <a:lstStyle>
            <a:lvl1pPr marL="342900" marR="0" indent="-342900" algn="l" defTabSz="914400" rtl="0" eaLnBrk="1" fontAlgn="auto" latinLnBrk="0" hangingPunct="1">
              <a:lnSpc>
                <a:spcPts val="2400"/>
              </a:lnSpc>
              <a:spcBef>
                <a:spcPts val="1800"/>
              </a:spcBef>
              <a:spcAft>
                <a:spcPts val="600"/>
              </a:spcAft>
              <a:buClr>
                <a:schemeClr val="tx2"/>
              </a:buClr>
              <a:buSzTx/>
              <a:buFont typeface="Calibri" panose="020F0502020204030204" pitchFamily="34" charset="0"/>
              <a:buChar char="→"/>
              <a:tabLst/>
              <a:defRPr sz="2400" i="0" kern="1200" baseline="0">
                <a:solidFill>
                  <a:schemeClr val="tx1">
                    <a:lumMod val="65000"/>
                    <a:lumOff val="35000"/>
                  </a:schemeClr>
                </a:solidFill>
                <a:latin typeface="Calibri" panose="020F0502020204030204" pitchFamily="34" charset="0"/>
                <a:ea typeface="+mn-ea"/>
                <a:cs typeface="+mn-cs"/>
              </a:defRPr>
            </a:lvl1pPr>
            <a:lvl2pPr marL="0" indent="0" algn="l" defTabSz="914400" rtl="0" eaLnBrk="1" latinLnBrk="0" hangingPunct="1">
              <a:lnSpc>
                <a:spcPct val="100000"/>
              </a:lnSpc>
              <a:spcBef>
                <a:spcPts val="1000"/>
              </a:spcBef>
              <a:spcAft>
                <a:spcPts val="1200"/>
              </a:spcAft>
              <a:buClr>
                <a:schemeClr val="tx2"/>
              </a:buClr>
              <a:buFont typeface="Arial" panose="020B0604020202020204" pitchFamily="34" charset="0"/>
              <a:buNone/>
              <a:defRPr sz="2400" i="1" kern="1200">
                <a:solidFill>
                  <a:schemeClr val="tx1">
                    <a:lumMod val="65000"/>
                    <a:lumOff val="35000"/>
                  </a:schemeClr>
                </a:solidFill>
                <a:latin typeface="+mn-lt"/>
                <a:ea typeface="+mn-ea"/>
                <a:cs typeface="+mn-cs"/>
              </a:defRPr>
            </a:lvl2pPr>
            <a:lvl3pPr marL="0" indent="0" algn="l" defTabSz="914400" rtl="0" eaLnBrk="1" latinLnBrk="0" hangingPunct="1">
              <a:lnSpc>
                <a:spcPct val="100000"/>
              </a:lnSpc>
              <a:spcBef>
                <a:spcPts val="1000"/>
              </a:spcBef>
              <a:spcAft>
                <a:spcPts val="1200"/>
              </a:spcAft>
              <a:buClr>
                <a:schemeClr val="tx2"/>
              </a:buClr>
              <a:buFont typeface="Calibri" panose="020F0502020204030204" pitchFamily="34" charset="0"/>
              <a:buNone/>
              <a:defRPr sz="2000" i="0" kern="1200">
                <a:solidFill>
                  <a:schemeClr val="tx1">
                    <a:lumMod val="65000"/>
                    <a:lumOff val="35000"/>
                  </a:schemeClr>
                </a:solidFill>
                <a:latin typeface="+mn-lt"/>
                <a:ea typeface="+mn-ea"/>
                <a:cs typeface="+mn-cs"/>
              </a:defRPr>
            </a:lvl3pPr>
            <a:lvl4pPr marL="715963" indent="-360000" algn="l" defTabSz="914400" rtl="0" eaLnBrk="1" latinLnBrk="0" hangingPunct="1">
              <a:lnSpc>
                <a:spcPct val="100000"/>
              </a:lnSpc>
              <a:spcBef>
                <a:spcPts val="1000"/>
              </a:spcBef>
              <a:spcAft>
                <a:spcPts val="1200"/>
              </a:spcAft>
              <a:buClr>
                <a:schemeClr val="tx2"/>
              </a:buClr>
              <a:buFont typeface="Calibri" panose="020F0502020204030204" pitchFamily="34" charset="0"/>
              <a:buChar char="→"/>
              <a:defRPr sz="2400" i="0" kern="1200" baseline="0">
                <a:solidFill>
                  <a:schemeClr val="tx1">
                    <a:lumMod val="65000"/>
                    <a:lumOff val="35000"/>
                  </a:schemeClr>
                </a:solidFill>
                <a:latin typeface="+mn-lt"/>
                <a:ea typeface="+mn-ea"/>
                <a:cs typeface="+mn-cs"/>
              </a:defRPr>
            </a:lvl4pPr>
            <a:lvl5pPr marL="1074738" indent="-358775" algn="l" defTabSz="914400" rtl="0" eaLnBrk="1" latinLnBrk="0" hangingPunct="1">
              <a:lnSpc>
                <a:spcPct val="100000"/>
              </a:lnSpc>
              <a:spcBef>
                <a:spcPts val="1000"/>
              </a:spcBef>
              <a:spcAft>
                <a:spcPts val="1200"/>
              </a:spcAft>
              <a:buClr>
                <a:schemeClr val="tx2"/>
              </a:buClr>
              <a:buFont typeface="Calibri" panose="020F0502020204030204" pitchFamily="34" charset="0"/>
              <a:buChar char="→"/>
              <a:tabLst>
                <a:tab pos="1074738" algn="l"/>
              </a:tabLst>
              <a:defRPr sz="2000" i="0" kern="1200" baseline="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Clr>
                <a:schemeClr val="tx2"/>
              </a:buClr>
              <a:buFont typeface="Calibri" panose="020F0502020204030204" pitchFamily="34" charset="0"/>
              <a:buChar char="→"/>
              <a:defRPr sz="18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63" indent="-385763" defTabSz="1028700">
              <a:lnSpc>
                <a:spcPts val="2700"/>
              </a:lnSpc>
              <a:spcBef>
                <a:spcPts val="2025"/>
              </a:spcBef>
              <a:spcAft>
                <a:spcPts val="675"/>
              </a:spcAft>
              <a:buClr>
                <a:srgbClr val="44C8F5"/>
              </a:buClr>
              <a:defRPr/>
            </a:pPr>
            <a:endParaRPr lang="nl-BE" sz="3600">
              <a:solidFill>
                <a:sysClr val="windowText" lastClr="000000">
                  <a:lumMod val="65000"/>
                  <a:lumOff val="35000"/>
                </a:sysClr>
              </a:solidFill>
            </a:endParaRPr>
          </a:p>
        </p:txBody>
      </p:sp>
      <p:pic>
        <p:nvPicPr>
          <p:cNvPr id="6" name="Afbeelding 5" descr="Afbeelding met schermafbeelding&#10;&#10;Automatisch gegenereerde beschrijving">
            <a:extLst>
              <a:ext uri="{FF2B5EF4-FFF2-40B4-BE49-F238E27FC236}">
                <a16:creationId xmlns:a16="http://schemas.microsoft.com/office/drawing/2014/main" id="{C5EFFE05-3640-4F73-AAA2-8B2BD97F5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174" y="1653556"/>
            <a:ext cx="9658148" cy="7497488"/>
          </a:xfrm>
          <a:prstGeom prst="rect">
            <a:avLst/>
          </a:prstGeom>
        </p:spPr>
      </p:pic>
      <p:sp>
        <p:nvSpPr>
          <p:cNvPr id="8" name="Pijl: rechts 7">
            <a:extLst>
              <a:ext uri="{FF2B5EF4-FFF2-40B4-BE49-F238E27FC236}">
                <a16:creationId xmlns:a16="http://schemas.microsoft.com/office/drawing/2014/main" id="{A4537804-3AC3-405A-844C-B4C3D10267A5}"/>
              </a:ext>
            </a:extLst>
          </p:cNvPr>
          <p:cNvSpPr/>
          <p:nvPr/>
        </p:nvSpPr>
        <p:spPr>
          <a:xfrm>
            <a:off x="3573848" y="2789778"/>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2" name="Pijl: rechts 11">
            <a:extLst>
              <a:ext uri="{FF2B5EF4-FFF2-40B4-BE49-F238E27FC236}">
                <a16:creationId xmlns:a16="http://schemas.microsoft.com/office/drawing/2014/main" id="{67C94C45-CD1D-4145-949B-075570F63545}"/>
              </a:ext>
            </a:extLst>
          </p:cNvPr>
          <p:cNvSpPr/>
          <p:nvPr/>
        </p:nvSpPr>
        <p:spPr>
          <a:xfrm>
            <a:off x="3573850" y="3831284"/>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3" name="Pijl: rechts 12">
            <a:extLst>
              <a:ext uri="{FF2B5EF4-FFF2-40B4-BE49-F238E27FC236}">
                <a16:creationId xmlns:a16="http://schemas.microsoft.com/office/drawing/2014/main" id="{29E5DA45-2A15-4580-AEF7-8E583A91C828}"/>
              </a:ext>
            </a:extLst>
          </p:cNvPr>
          <p:cNvSpPr/>
          <p:nvPr/>
        </p:nvSpPr>
        <p:spPr>
          <a:xfrm>
            <a:off x="3573850" y="4792080"/>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4" name="Pijl: rechts 13">
            <a:extLst>
              <a:ext uri="{FF2B5EF4-FFF2-40B4-BE49-F238E27FC236}">
                <a16:creationId xmlns:a16="http://schemas.microsoft.com/office/drawing/2014/main" id="{8FE53605-E5F9-4382-887F-3D8E8B5BD548}"/>
              </a:ext>
            </a:extLst>
          </p:cNvPr>
          <p:cNvSpPr/>
          <p:nvPr/>
        </p:nvSpPr>
        <p:spPr>
          <a:xfrm>
            <a:off x="3543578" y="6023117"/>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5" name="Pijl: rechts 14">
            <a:extLst>
              <a:ext uri="{FF2B5EF4-FFF2-40B4-BE49-F238E27FC236}">
                <a16:creationId xmlns:a16="http://schemas.microsoft.com/office/drawing/2014/main" id="{1ADF9186-D6F9-48A8-B98B-65C6C703334F}"/>
              </a:ext>
            </a:extLst>
          </p:cNvPr>
          <p:cNvSpPr/>
          <p:nvPr/>
        </p:nvSpPr>
        <p:spPr>
          <a:xfrm>
            <a:off x="3536228" y="7024563"/>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6" name="Pijl: rechts 15">
            <a:extLst>
              <a:ext uri="{FF2B5EF4-FFF2-40B4-BE49-F238E27FC236}">
                <a16:creationId xmlns:a16="http://schemas.microsoft.com/office/drawing/2014/main" id="{FEE41BA0-24B2-442F-B584-D9271BA0EA58}"/>
              </a:ext>
            </a:extLst>
          </p:cNvPr>
          <p:cNvSpPr/>
          <p:nvPr/>
        </p:nvSpPr>
        <p:spPr>
          <a:xfrm>
            <a:off x="3573850" y="8265914"/>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7" name="Pijl: rechts 16">
            <a:extLst>
              <a:ext uri="{FF2B5EF4-FFF2-40B4-BE49-F238E27FC236}">
                <a16:creationId xmlns:a16="http://schemas.microsoft.com/office/drawing/2014/main" id="{C96788DD-F074-4181-BB05-64D5B642CFFC}"/>
              </a:ext>
            </a:extLst>
          </p:cNvPr>
          <p:cNvSpPr/>
          <p:nvPr/>
        </p:nvSpPr>
        <p:spPr>
          <a:xfrm rot="1407088">
            <a:off x="6820223" y="2281461"/>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8" name="Pijl: rechts 17">
            <a:extLst>
              <a:ext uri="{FF2B5EF4-FFF2-40B4-BE49-F238E27FC236}">
                <a16:creationId xmlns:a16="http://schemas.microsoft.com/office/drawing/2014/main" id="{5F294ABD-A5CD-4451-90CB-6742387B4C6B}"/>
              </a:ext>
            </a:extLst>
          </p:cNvPr>
          <p:cNvSpPr/>
          <p:nvPr/>
        </p:nvSpPr>
        <p:spPr>
          <a:xfrm rot="19776640">
            <a:off x="6995965" y="5547020"/>
            <a:ext cx="918722" cy="56110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19" name="Rechteraccolade 18">
            <a:extLst>
              <a:ext uri="{FF2B5EF4-FFF2-40B4-BE49-F238E27FC236}">
                <a16:creationId xmlns:a16="http://schemas.microsoft.com/office/drawing/2014/main" id="{D871B1C9-1CE0-46DD-8FFB-5EC99147B845}"/>
              </a:ext>
            </a:extLst>
          </p:cNvPr>
          <p:cNvSpPr/>
          <p:nvPr/>
        </p:nvSpPr>
        <p:spPr>
          <a:xfrm>
            <a:off x="13863321" y="4392394"/>
            <a:ext cx="141693" cy="3463640"/>
          </a:xfrm>
          <a:prstGeom prst="rightBrace">
            <a:avLst/>
          </a:prstGeom>
          <a:ln w="28575">
            <a:solidFill>
              <a:srgbClr val="44C8F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sz="2700"/>
          </a:p>
        </p:txBody>
      </p:sp>
      <p:sp>
        <p:nvSpPr>
          <p:cNvPr id="20" name="Tekstvak 19">
            <a:extLst>
              <a:ext uri="{FF2B5EF4-FFF2-40B4-BE49-F238E27FC236}">
                <a16:creationId xmlns:a16="http://schemas.microsoft.com/office/drawing/2014/main" id="{69D50CD4-6370-4705-B637-C5F17D22FD08}"/>
              </a:ext>
            </a:extLst>
          </p:cNvPr>
          <p:cNvSpPr txBox="1"/>
          <p:nvPr/>
        </p:nvSpPr>
        <p:spPr>
          <a:xfrm>
            <a:off x="14318675" y="5402300"/>
            <a:ext cx="3449780" cy="2308324"/>
          </a:xfrm>
          <a:prstGeom prst="rect">
            <a:avLst/>
          </a:prstGeom>
          <a:noFill/>
          <a:ln>
            <a:solidFill>
              <a:schemeClr val="tx2"/>
            </a:solidFill>
          </a:ln>
        </p:spPr>
        <p:txBody>
          <a:bodyPr wrap="square" rtlCol="0">
            <a:spAutoFit/>
          </a:bodyPr>
          <a:lstStyle/>
          <a:p>
            <a:r>
              <a:rPr lang="nl-BE" sz="3600"/>
              <a:t>Maak een persoonlijke afspraak met jouw studiecoach</a:t>
            </a:r>
          </a:p>
        </p:txBody>
      </p:sp>
    </p:spTree>
    <p:extLst>
      <p:ext uri="{BB962C8B-B14F-4D97-AF65-F5344CB8AC3E}">
        <p14:creationId xmlns:p14="http://schemas.microsoft.com/office/powerpoint/2010/main" val="2317807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37F91625-2BCA-5333-4FA6-BDFF685A6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43" y="2191443"/>
            <a:ext cx="16822057" cy="6722016"/>
          </a:xfrm>
          <a:prstGeom prst="rect">
            <a:avLst/>
          </a:prstGeom>
        </p:spPr>
      </p:pic>
      <p:sp>
        <p:nvSpPr>
          <p:cNvPr id="2" name="Tijdelijke aanduiding voor tekst 1">
            <a:extLst>
              <a:ext uri="{FF2B5EF4-FFF2-40B4-BE49-F238E27FC236}">
                <a16:creationId xmlns:a16="http://schemas.microsoft.com/office/drawing/2014/main" id="{0B87F341-A299-4103-6C12-0F54C56D4D37}"/>
              </a:ext>
            </a:extLst>
          </p:cNvPr>
          <p:cNvSpPr>
            <a:spLocks noGrp="1"/>
          </p:cNvSpPr>
          <p:nvPr>
            <p:ph type="body" sz="quarter" idx="17"/>
          </p:nvPr>
        </p:nvSpPr>
        <p:spPr/>
        <p:txBody>
          <a:bodyPr/>
          <a:lstStyle/>
          <a:p>
            <a:endParaRPr lang="nl-BE" dirty="0"/>
          </a:p>
        </p:txBody>
      </p:sp>
      <p:sp>
        <p:nvSpPr>
          <p:cNvPr id="6" name="Tijdelijke aanduiding voor dianummer 5">
            <a:extLst>
              <a:ext uri="{FF2B5EF4-FFF2-40B4-BE49-F238E27FC236}">
                <a16:creationId xmlns:a16="http://schemas.microsoft.com/office/drawing/2014/main" id="{4E300165-B2CC-5608-BCB2-A3857493C146}"/>
              </a:ext>
            </a:extLst>
          </p:cNvPr>
          <p:cNvSpPr>
            <a:spLocks noGrp="1"/>
          </p:cNvSpPr>
          <p:nvPr>
            <p:ph type="sldNum" sz="quarter" idx="12"/>
          </p:nvPr>
        </p:nvSpPr>
        <p:spPr/>
        <p:txBody>
          <a:bodyPr/>
          <a:lstStyle/>
          <a:p>
            <a:fld id="{B7527A74-2D87-4307-9531-5A57D9647EEB}" type="slidenum">
              <a:rPr lang="nl-BE" smtClean="0"/>
              <a:pPr/>
              <a:t>20</a:t>
            </a:fld>
            <a:endParaRPr lang="nl-BE"/>
          </a:p>
        </p:txBody>
      </p:sp>
      <p:sp>
        <p:nvSpPr>
          <p:cNvPr id="3" name="Titel 2">
            <a:extLst>
              <a:ext uri="{FF2B5EF4-FFF2-40B4-BE49-F238E27FC236}">
                <a16:creationId xmlns:a16="http://schemas.microsoft.com/office/drawing/2014/main" id="{11F7BF5A-1D2D-A11B-8F3D-9E531495EFE3}"/>
              </a:ext>
            </a:extLst>
          </p:cNvPr>
          <p:cNvSpPr>
            <a:spLocks noGrp="1"/>
          </p:cNvSpPr>
          <p:nvPr>
            <p:ph type="title"/>
          </p:nvPr>
        </p:nvSpPr>
        <p:spPr/>
        <p:txBody>
          <a:bodyPr/>
          <a:lstStyle/>
          <a:p>
            <a:r>
              <a:rPr lang="nl-BE" sz="4000"/>
              <a:t>Stappenplan verwerken leerstof: samenvatting (2/2)</a:t>
            </a:r>
          </a:p>
        </p:txBody>
      </p:sp>
      <p:sp>
        <p:nvSpPr>
          <p:cNvPr id="5" name="Tijdelijke aanduiding voor voettekst 4">
            <a:extLst>
              <a:ext uri="{FF2B5EF4-FFF2-40B4-BE49-F238E27FC236}">
                <a16:creationId xmlns:a16="http://schemas.microsoft.com/office/drawing/2014/main" id="{05E6DE99-4A79-99CA-4181-004AEA306D76}"/>
              </a:ext>
            </a:extLst>
          </p:cNvPr>
          <p:cNvSpPr>
            <a:spLocks noGrp="1"/>
          </p:cNvSpPr>
          <p:nvPr>
            <p:ph type="ftr" sz="quarter" idx="11"/>
          </p:nvPr>
        </p:nvSpPr>
        <p:spPr/>
        <p:txBody>
          <a:bodyPr/>
          <a:lstStyle/>
          <a:p>
            <a:r>
              <a:rPr lang="nl-BE"/>
              <a:t>Leerstof verwerken</a:t>
            </a:r>
          </a:p>
        </p:txBody>
      </p:sp>
      <p:pic>
        <p:nvPicPr>
          <p:cNvPr id="4" name="Picture 2" descr="5 tips van docenten over keuzedelen mbo - Boom beroepsonderwijs">
            <a:extLst>
              <a:ext uri="{FF2B5EF4-FFF2-40B4-BE49-F238E27FC236}">
                <a16:creationId xmlns:a16="http://schemas.microsoft.com/office/drawing/2014/main" id="{3BAA038B-E19F-F239-7B24-323FB3F3B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32968">
            <a:off x="4040932" y="3014170"/>
            <a:ext cx="8606259" cy="52179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53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816599-8406-4932-8B3F-44D9700B0E61}"/>
              </a:ext>
            </a:extLst>
          </p:cNvPr>
          <p:cNvSpPr>
            <a:spLocks noGrp="1"/>
          </p:cNvSpPr>
          <p:nvPr>
            <p:ph type="body" sz="quarter" idx="17"/>
          </p:nvPr>
        </p:nvSpPr>
        <p:spPr>
          <a:xfrm>
            <a:off x="605440" y="2728346"/>
            <a:ext cx="17077120" cy="7122093"/>
          </a:xfrm>
        </p:spPr>
        <p:txBody>
          <a:bodyPr vert="horz" lIns="91440" tIns="45720" rIns="91440" bIns="45720" rtlCol="0" anchor="t">
            <a:noAutofit/>
          </a:bodyPr>
          <a:lstStyle/>
          <a:p>
            <a:pPr marL="1111250" lvl="2" indent="-571500">
              <a:buFont typeface="Arial" panose="020B0604020202020204" pitchFamily="34" charset="0"/>
              <a:buChar char="•"/>
            </a:pPr>
            <a:r>
              <a:rPr lang="nl-BE">
                <a:cs typeface="Calibri" panose="020F0502020204030204"/>
              </a:rPr>
              <a:t>Website Howest: </a:t>
            </a:r>
            <a:r>
              <a:rPr lang="nl-BE">
                <a:cs typeface="Calibri" panose="020F0502020204030204"/>
                <a:hlinkClick r:id="rId3"/>
              </a:rPr>
              <a:t>https://www.howest.be/nl/stuvo/studiecoaching</a:t>
            </a:r>
            <a:r>
              <a:rPr lang="nl-BE">
                <a:cs typeface="Calibri" panose="020F0502020204030204"/>
              </a:rPr>
              <a:t> </a:t>
            </a:r>
          </a:p>
          <a:p>
            <a:pPr marL="1111250" lvl="2" indent="-571500">
              <a:buFont typeface="Arial" panose="020B0604020202020204" pitchFamily="34" charset="0"/>
              <a:buChar char="•"/>
            </a:pPr>
            <a:r>
              <a:rPr lang="nl-BE" dirty="0">
                <a:cs typeface="Calibri" panose="020F0502020204030204"/>
              </a:rPr>
              <a:t>Digitale workshops op </a:t>
            </a:r>
            <a:r>
              <a:rPr lang="nl-BE">
                <a:cs typeface="Calibri" panose="020F0502020204030204"/>
              </a:rPr>
              <a:t>leerplatform </a:t>
            </a:r>
            <a:r>
              <a:rPr lang="nl-BE" dirty="0">
                <a:cs typeface="Calibri" panose="020F0502020204030204"/>
              </a:rPr>
              <a:t>LEHO </a:t>
            </a:r>
            <a:r>
              <a:rPr lang="nl-BE">
                <a:cs typeface="Calibri" panose="020F0502020204030204"/>
              </a:rPr>
              <a:t>met cursus ‘STUVO-</a:t>
            </a:r>
            <a:r>
              <a:rPr lang="nl-BE" err="1">
                <a:cs typeface="Calibri" panose="020F0502020204030204"/>
              </a:rPr>
              <a:t>Studiecoaching</a:t>
            </a:r>
            <a:r>
              <a:rPr lang="nl-BE">
                <a:cs typeface="Calibri" panose="020F0502020204030204"/>
              </a:rPr>
              <a:t>’ </a:t>
            </a:r>
          </a:p>
          <a:p>
            <a:pPr marL="1111250" lvl="2" indent="-571500">
              <a:buFont typeface="Arial" panose="020B0604020202020204" pitchFamily="34" charset="0"/>
              <a:buChar char="•"/>
            </a:pPr>
            <a:r>
              <a:rPr lang="nl-BE" dirty="0">
                <a:cs typeface="Calibri" panose="020F0502020204030204"/>
              </a:rPr>
              <a:t>Volg</a:t>
            </a:r>
            <a:r>
              <a:rPr lang="nl-BE">
                <a:cs typeface="Calibri" panose="020F0502020204030204"/>
              </a:rPr>
              <a:t> @stuvohowest op Instagram en </a:t>
            </a:r>
            <a:r>
              <a:rPr lang="nl-BE" err="1">
                <a:cs typeface="Calibri" panose="020F0502020204030204"/>
              </a:rPr>
              <a:t>TikTok</a:t>
            </a:r>
            <a:endParaRPr lang="nl-BE">
              <a:cs typeface="Calibri" panose="020F0502020204030204"/>
            </a:endParaRPr>
          </a:p>
          <a:p>
            <a:pPr marL="1111250" lvl="2" indent="-571500">
              <a:buFont typeface="Arial" panose="020B0604020202020204" pitchFamily="34" charset="0"/>
              <a:buChar char="•"/>
            </a:pPr>
            <a:r>
              <a:rPr lang="nl-BE">
                <a:cs typeface="Calibri" panose="020F0502020204030204"/>
              </a:rPr>
              <a:t>LEMO-test en feedbackrapport</a:t>
            </a:r>
          </a:p>
          <a:p>
            <a:pPr marL="1111250" lvl="2" indent="-571500">
              <a:buFont typeface="Arial" panose="020B0604020202020204" pitchFamily="34" charset="0"/>
              <a:buChar char="•"/>
            </a:pPr>
            <a:r>
              <a:rPr lang="nl-BE">
                <a:cs typeface="Calibri" panose="020F0502020204030204"/>
              </a:rPr>
              <a:t>Neem contact op met de studiecoach verbonden aan jouw opleiding </a:t>
            </a:r>
            <a:r>
              <a:rPr lang="nl-BE">
                <a:cs typeface="Calibri" panose="020F0502020204030204"/>
                <a:hlinkClick r:id="rId3"/>
              </a:rPr>
              <a:t>https://www.howest.be/nl/stuvo/studiecoaching</a:t>
            </a:r>
            <a:r>
              <a:rPr lang="nl-BE">
                <a:cs typeface="Calibri" panose="020F0502020204030204"/>
              </a:rPr>
              <a:t>   </a:t>
            </a:r>
          </a:p>
          <a:p>
            <a:pPr marL="1111250" lvl="2" indent="-571500">
              <a:buFont typeface="Arial" panose="020B0604020202020204" pitchFamily="34" charset="0"/>
              <a:buChar char="•"/>
            </a:pPr>
            <a:endParaRPr lang="nl-BE" sz="3600">
              <a:cs typeface="Calibri" panose="020F0502020204030204"/>
            </a:endParaRPr>
          </a:p>
          <a:p>
            <a:pPr marL="539750" lvl="2"/>
            <a:endParaRPr lang="nl-BE" sz="3600"/>
          </a:p>
          <a:p>
            <a:endParaRPr lang="nl-BE"/>
          </a:p>
        </p:txBody>
      </p:sp>
      <p:sp>
        <p:nvSpPr>
          <p:cNvPr id="4" name="Title 3">
            <a:extLst>
              <a:ext uri="{FF2B5EF4-FFF2-40B4-BE49-F238E27FC236}">
                <a16:creationId xmlns:a16="http://schemas.microsoft.com/office/drawing/2014/main" id="{5EE8456E-0CA8-4051-9F93-0BBAF6BC0A2F}"/>
              </a:ext>
            </a:extLst>
          </p:cNvPr>
          <p:cNvSpPr>
            <a:spLocks noGrp="1"/>
          </p:cNvSpPr>
          <p:nvPr>
            <p:ph type="title"/>
          </p:nvPr>
        </p:nvSpPr>
        <p:spPr>
          <a:xfrm>
            <a:off x="1050132" y="810506"/>
            <a:ext cx="16575629" cy="630355"/>
          </a:xfrm>
        </p:spPr>
        <p:txBody>
          <a:bodyPr/>
          <a:lstStyle/>
          <a:p>
            <a:r>
              <a:rPr lang="nl-BE" dirty="0"/>
              <a:t>Want </a:t>
            </a:r>
            <a:r>
              <a:rPr lang="nl-BE" dirty="0" err="1"/>
              <a:t>to</a:t>
            </a:r>
            <a:r>
              <a:rPr lang="nl-BE" dirty="0"/>
              <a:t> </a:t>
            </a:r>
            <a:r>
              <a:rPr lang="nl-BE" dirty="0" err="1"/>
              <a:t>learn</a:t>
            </a:r>
            <a:r>
              <a:rPr lang="nl-BE"/>
              <a:t> more?</a:t>
            </a:r>
          </a:p>
        </p:txBody>
      </p:sp>
      <p:sp>
        <p:nvSpPr>
          <p:cNvPr id="7" name="Footer Placeholder 6">
            <a:extLst>
              <a:ext uri="{FF2B5EF4-FFF2-40B4-BE49-F238E27FC236}">
                <a16:creationId xmlns:a16="http://schemas.microsoft.com/office/drawing/2014/main" id="{E5144562-2BBA-49D9-B7D7-A79FF2574A90}"/>
              </a:ext>
            </a:extLst>
          </p:cNvPr>
          <p:cNvSpPr>
            <a:spLocks noGrp="1"/>
          </p:cNvSpPr>
          <p:nvPr>
            <p:ph type="ftr" sz="quarter" idx="11"/>
          </p:nvPr>
        </p:nvSpPr>
        <p:spPr/>
        <p:txBody>
          <a:bodyPr/>
          <a:lstStyle/>
          <a:p>
            <a:r>
              <a:rPr lang="nl-BE"/>
              <a:t>Leerstof verwerken</a:t>
            </a:r>
          </a:p>
        </p:txBody>
      </p:sp>
      <p:sp>
        <p:nvSpPr>
          <p:cNvPr id="8" name="Slide Number Placeholder 7">
            <a:extLst>
              <a:ext uri="{FF2B5EF4-FFF2-40B4-BE49-F238E27FC236}">
                <a16:creationId xmlns:a16="http://schemas.microsoft.com/office/drawing/2014/main" id="{0208068B-627D-4576-931B-9007487C155C}"/>
              </a:ext>
            </a:extLst>
          </p:cNvPr>
          <p:cNvSpPr>
            <a:spLocks noGrp="1"/>
          </p:cNvSpPr>
          <p:nvPr>
            <p:ph type="sldNum" sz="quarter" idx="12"/>
          </p:nvPr>
        </p:nvSpPr>
        <p:spPr/>
        <p:txBody>
          <a:bodyPr/>
          <a:lstStyle/>
          <a:p>
            <a:fld id="{B7527A74-2D87-4307-9531-5A57D9647EEB}" type="slidenum">
              <a:rPr lang="nl-BE" smtClean="0"/>
              <a:pPr/>
              <a:t>21</a:t>
            </a:fld>
            <a:endParaRPr lang="nl-BE"/>
          </a:p>
        </p:txBody>
      </p:sp>
      <p:pic>
        <p:nvPicPr>
          <p:cNvPr id="6" name="Afbeelding 5">
            <a:extLst>
              <a:ext uri="{FF2B5EF4-FFF2-40B4-BE49-F238E27FC236}">
                <a16:creationId xmlns:a16="http://schemas.microsoft.com/office/drawing/2014/main" id="{350477A8-3728-4C99-AE7D-FE1A45C6D3E4}"/>
              </a:ext>
            </a:extLst>
          </p:cNvPr>
          <p:cNvPicPr>
            <a:picLocks noChangeAspect="1"/>
          </p:cNvPicPr>
          <p:nvPr/>
        </p:nvPicPr>
        <p:blipFill rotWithShape="1">
          <a:blip r:embed="rId4"/>
          <a:srcRect l="34206" t="32733" r="45000" b="20564"/>
          <a:stretch/>
        </p:blipFill>
        <p:spPr>
          <a:xfrm>
            <a:off x="12590498" y="3795394"/>
            <a:ext cx="4242976" cy="5360400"/>
          </a:xfrm>
          <a:prstGeom prst="rect">
            <a:avLst/>
          </a:prstGeom>
        </p:spPr>
      </p:pic>
    </p:spTree>
    <p:extLst>
      <p:ext uri="{BB962C8B-B14F-4D97-AF65-F5344CB8AC3E}">
        <p14:creationId xmlns:p14="http://schemas.microsoft.com/office/powerpoint/2010/main" val="4092832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0915494C-E1EB-D3E9-7DEF-EF9F3853B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43" y="2191443"/>
            <a:ext cx="16822057" cy="6722016"/>
          </a:xfrm>
          <a:prstGeom prst="rect">
            <a:avLst/>
          </a:prstGeom>
        </p:spPr>
      </p:pic>
      <p:sp>
        <p:nvSpPr>
          <p:cNvPr id="3" name="Titel 2">
            <a:extLst>
              <a:ext uri="{FF2B5EF4-FFF2-40B4-BE49-F238E27FC236}">
                <a16:creationId xmlns:a16="http://schemas.microsoft.com/office/drawing/2014/main" id="{E17CE367-9C96-0E27-6087-408B6A39CDE0}"/>
              </a:ext>
            </a:extLst>
          </p:cNvPr>
          <p:cNvSpPr>
            <a:spLocks noGrp="1"/>
          </p:cNvSpPr>
          <p:nvPr>
            <p:ph type="title"/>
          </p:nvPr>
        </p:nvSpPr>
        <p:spPr/>
        <p:txBody>
          <a:bodyPr/>
          <a:lstStyle/>
          <a:p>
            <a:r>
              <a:rPr lang="en-US" sz="4000" kern="1200">
                <a:solidFill>
                  <a:schemeClr val="tx1"/>
                </a:solidFill>
              </a:rPr>
              <a:t> </a:t>
            </a:r>
            <a:r>
              <a:rPr lang="en-US" sz="4000" kern="1200" err="1">
                <a:solidFill>
                  <a:schemeClr val="tx1"/>
                </a:solidFill>
              </a:rPr>
              <a:t>Stappen</a:t>
            </a:r>
            <a:r>
              <a:rPr lang="en-US" sz="4000" kern="1200">
                <a:solidFill>
                  <a:schemeClr val="tx1"/>
                </a:solidFill>
              </a:rPr>
              <a:t> in het </a:t>
            </a:r>
            <a:r>
              <a:rPr lang="en-US" sz="4000" kern="1200" err="1">
                <a:solidFill>
                  <a:schemeClr val="tx1"/>
                </a:solidFill>
              </a:rPr>
              <a:t>verwerken</a:t>
            </a:r>
            <a:r>
              <a:rPr lang="en-US" sz="4000" kern="1200">
                <a:solidFill>
                  <a:schemeClr val="tx1"/>
                </a:solidFill>
              </a:rPr>
              <a:t> van </a:t>
            </a:r>
            <a:r>
              <a:rPr lang="en-US" sz="4000" kern="1200" err="1">
                <a:solidFill>
                  <a:schemeClr val="tx1"/>
                </a:solidFill>
              </a:rPr>
              <a:t>leerstof</a:t>
            </a:r>
            <a:endParaRPr lang="nl-BE" sz="4000"/>
          </a:p>
        </p:txBody>
      </p:sp>
      <p:sp>
        <p:nvSpPr>
          <p:cNvPr id="6" name="Tijdelijke aanduiding voor voettekst 5">
            <a:extLst>
              <a:ext uri="{FF2B5EF4-FFF2-40B4-BE49-F238E27FC236}">
                <a16:creationId xmlns:a16="http://schemas.microsoft.com/office/drawing/2014/main" id="{AB2DA263-C747-0EE5-6150-60B2924327AB}"/>
              </a:ext>
            </a:extLst>
          </p:cNvPr>
          <p:cNvSpPr>
            <a:spLocks noGrp="1"/>
          </p:cNvSpPr>
          <p:nvPr>
            <p:ph type="ftr" sz="quarter" idx="11"/>
          </p:nvPr>
        </p:nvSpPr>
        <p:spPr/>
        <p:txBody>
          <a:bodyPr/>
          <a:lstStyle/>
          <a:p>
            <a:r>
              <a:rPr lang="nl-BE"/>
              <a:t>Leerstof verwerken</a:t>
            </a:r>
          </a:p>
        </p:txBody>
      </p:sp>
      <p:sp>
        <p:nvSpPr>
          <p:cNvPr id="5" name="Pijl: omlaag 4">
            <a:extLst>
              <a:ext uri="{FF2B5EF4-FFF2-40B4-BE49-F238E27FC236}">
                <a16:creationId xmlns:a16="http://schemas.microsoft.com/office/drawing/2014/main" id="{4B6AAED8-D4F0-BB05-F2FD-ED07D9228FAC}"/>
              </a:ext>
            </a:extLst>
          </p:cNvPr>
          <p:cNvSpPr/>
          <p:nvPr/>
        </p:nvSpPr>
        <p:spPr>
          <a:xfrm>
            <a:off x="7767765" y="1828799"/>
            <a:ext cx="1134751" cy="14918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jdelijke aanduiding voor dianummer 7">
            <a:extLst>
              <a:ext uri="{FF2B5EF4-FFF2-40B4-BE49-F238E27FC236}">
                <a16:creationId xmlns:a16="http://schemas.microsoft.com/office/drawing/2014/main" id="{AD93C4F4-0A54-ACE7-4D17-C5395AB9F9D0}"/>
              </a:ext>
            </a:extLst>
          </p:cNvPr>
          <p:cNvSpPr>
            <a:spLocks noGrp="1"/>
          </p:cNvSpPr>
          <p:nvPr>
            <p:ph type="sldNum" sz="quarter" idx="12"/>
          </p:nvPr>
        </p:nvSpPr>
        <p:spPr/>
        <p:txBody>
          <a:bodyPr/>
          <a:lstStyle/>
          <a:p>
            <a:fld id="{B7527A74-2D87-4307-9531-5A57D9647EEB}" type="slidenum">
              <a:rPr lang="nl-BE" smtClean="0"/>
              <a:pPr/>
              <a:t>3</a:t>
            </a:fld>
            <a:endParaRPr lang="nl-BE"/>
          </a:p>
        </p:txBody>
      </p:sp>
      <p:sp>
        <p:nvSpPr>
          <p:cNvPr id="14" name="Tekstvak 13">
            <a:extLst>
              <a:ext uri="{FF2B5EF4-FFF2-40B4-BE49-F238E27FC236}">
                <a16:creationId xmlns:a16="http://schemas.microsoft.com/office/drawing/2014/main" id="{8CDDB126-604A-935B-F30E-6BDCB4B311D7}"/>
              </a:ext>
            </a:extLst>
          </p:cNvPr>
          <p:cNvSpPr txBox="1"/>
          <p:nvPr/>
        </p:nvSpPr>
        <p:spPr>
          <a:xfrm>
            <a:off x="1419607" y="8331037"/>
            <a:ext cx="3884728" cy="369332"/>
          </a:xfrm>
          <a:prstGeom prst="rect">
            <a:avLst/>
          </a:prstGeom>
          <a:noFill/>
        </p:spPr>
        <p:txBody>
          <a:bodyPr wrap="square" rtlCol="0">
            <a:spAutoFit/>
          </a:bodyPr>
          <a:lstStyle/>
          <a:p>
            <a:r>
              <a:rPr lang="nl-BE" b="1" dirty="0"/>
              <a:t>Zie workshop notities nemen in de les</a:t>
            </a:r>
          </a:p>
        </p:txBody>
      </p:sp>
      <p:sp>
        <p:nvSpPr>
          <p:cNvPr id="15" name="Tekstvak 14">
            <a:extLst>
              <a:ext uri="{FF2B5EF4-FFF2-40B4-BE49-F238E27FC236}">
                <a16:creationId xmlns:a16="http://schemas.microsoft.com/office/drawing/2014/main" id="{E2DD873D-E99B-4E95-0151-97F9D3F36990}"/>
              </a:ext>
            </a:extLst>
          </p:cNvPr>
          <p:cNvSpPr txBox="1"/>
          <p:nvPr/>
        </p:nvSpPr>
        <p:spPr>
          <a:xfrm>
            <a:off x="13101583" y="8761841"/>
            <a:ext cx="3884728" cy="369332"/>
          </a:xfrm>
          <a:prstGeom prst="rect">
            <a:avLst/>
          </a:prstGeom>
          <a:noFill/>
        </p:spPr>
        <p:txBody>
          <a:bodyPr wrap="square" rtlCol="0">
            <a:spAutoFit/>
          </a:bodyPr>
          <a:lstStyle/>
          <a:p>
            <a:r>
              <a:rPr lang="nl-BE" b="1" dirty="0"/>
              <a:t>Zie workshop studeren </a:t>
            </a:r>
          </a:p>
        </p:txBody>
      </p:sp>
      <p:sp>
        <p:nvSpPr>
          <p:cNvPr id="18" name="Pijl: omlaag 17">
            <a:extLst>
              <a:ext uri="{FF2B5EF4-FFF2-40B4-BE49-F238E27FC236}">
                <a16:creationId xmlns:a16="http://schemas.microsoft.com/office/drawing/2014/main" id="{FD41A232-C34A-7955-51D1-1CF3703B18E9}"/>
              </a:ext>
            </a:extLst>
          </p:cNvPr>
          <p:cNvSpPr/>
          <p:nvPr/>
        </p:nvSpPr>
        <p:spPr>
          <a:xfrm>
            <a:off x="2939739" y="7141694"/>
            <a:ext cx="529176" cy="1034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Pijl: omlaag 19">
            <a:extLst>
              <a:ext uri="{FF2B5EF4-FFF2-40B4-BE49-F238E27FC236}">
                <a16:creationId xmlns:a16="http://schemas.microsoft.com/office/drawing/2014/main" id="{CCE7D076-5767-F1D0-4C68-6335E14A6AE8}"/>
              </a:ext>
            </a:extLst>
          </p:cNvPr>
          <p:cNvSpPr/>
          <p:nvPr/>
        </p:nvSpPr>
        <p:spPr>
          <a:xfrm>
            <a:off x="14014139" y="7912232"/>
            <a:ext cx="529176" cy="788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65441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CC24615-AE57-C9B4-766F-F51DCCA39526}"/>
              </a:ext>
            </a:extLst>
          </p:cNvPr>
          <p:cNvSpPr>
            <a:spLocks noGrp="1"/>
          </p:cNvSpPr>
          <p:nvPr>
            <p:ph type="body" sz="quarter" idx="17"/>
          </p:nvPr>
        </p:nvSpPr>
        <p:spPr/>
        <p:txBody>
          <a:bodyPr/>
          <a:lstStyle/>
          <a:p>
            <a:r>
              <a:rPr lang="nl-BE" dirty="0"/>
              <a:t>Ja, indien voldoende tijd </a:t>
            </a:r>
            <a:r>
              <a:rPr lang="nl-BE" dirty="0">
                <a:sym typeface="Wingdings" panose="05000000000000000000" pitchFamily="2" charset="2"/>
              </a:rPr>
              <a:t> meestal niet het geval</a:t>
            </a:r>
            <a:endParaRPr lang="nl-BE" dirty="0"/>
          </a:p>
          <a:p>
            <a:pPr marL="1257300" lvl="1" indent="-571500">
              <a:buFont typeface="Arial" panose="020B0604020202020204" pitchFamily="34" charset="0"/>
              <a:buChar char="•"/>
            </a:pPr>
            <a:r>
              <a:rPr lang="nl-BE" sz="3200" dirty="0"/>
              <a:t>  duidelijk gestructureerd </a:t>
            </a:r>
            <a:r>
              <a:rPr lang="nl-BE" sz="3200" dirty="0" err="1"/>
              <a:t>i.f.v</a:t>
            </a:r>
            <a:r>
              <a:rPr lang="nl-BE" sz="3200" dirty="0"/>
              <a:t>. instuderen leerstof ( = doel verwerking leerstof) </a:t>
            </a:r>
          </a:p>
          <a:p>
            <a:pPr marL="1257300" lvl="1" indent="-571500">
              <a:buFont typeface="Arial" panose="020B0604020202020204" pitchFamily="34" charset="0"/>
              <a:buChar char="•"/>
            </a:pPr>
            <a:r>
              <a:rPr lang="nl-BE" sz="2800" dirty="0"/>
              <a:t> </a:t>
            </a:r>
          </a:p>
          <a:p>
            <a:pPr marL="1943100" lvl="2" indent="-571500">
              <a:buFont typeface="Wingdings" panose="05000000000000000000" pitchFamily="2" charset="2"/>
              <a:buChar char="Ø"/>
            </a:pPr>
            <a:r>
              <a:rPr lang="nl-BE" sz="2800" dirty="0"/>
              <a:t>Slorpt veel tijd op </a:t>
            </a:r>
          </a:p>
          <a:p>
            <a:pPr marL="1943100" lvl="2" indent="-571500">
              <a:buFont typeface="Wingdings" panose="05000000000000000000" pitchFamily="2" charset="2"/>
              <a:buChar char="Ø"/>
            </a:pPr>
            <a:r>
              <a:rPr lang="nl-BE" sz="2800" dirty="0"/>
              <a:t>Verliezen in ‘het overschrijven’</a:t>
            </a:r>
          </a:p>
          <a:p>
            <a:pPr marL="1943100" lvl="2" indent="-571500">
              <a:buFont typeface="Wingdings" panose="05000000000000000000" pitchFamily="2" charset="2"/>
              <a:buChar char="Ø"/>
            </a:pPr>
            <a:r>
              <a:rPr lang="nl-BE" sz="2800" dirty="0"/>
              <a:t>Vaak geen grondige verwerking van leerstof</a:t>
            </a:r>
          </a:p>
          <a:p>
            <a:pPr marL="1257300" lvl="1" indent="-571500">
              <a:buFont typeface="Arial" panose="020B0604020202020204" pitchFamily="34" charset="0"/>
              <a:buChar char="•"/>
            </a:pPr>
            <a:r>
              <a:rPr lang="nl-BE" sz="3200" dirty="0"/>
              <a:t>Liever: per module een gestructureerd samenhangend geheel </a:t>
            </a:r>
            <a:r>
              <a:rPr lang="nl-BE" sz="3200" dirty="0">
                <a:sym typeface="Wingdings" panose="05000000000000000000" pitchFamily="2" charset="2"/>
              </a:rPr>
              <a:t> </a:t>
            </a:r>
            <a:r>
              <a:rPr lang="nl-BE" sz="3200" dirty="0"/>
              <a:t>makkelijk studeren</a:t>
            </a:r>
          </a:p>
          <a:p>
            <a:endParaRPr lang="nl-BE" dirty="0"/>
          </a:p>
        </p:txBody>
      </p:sp>
      <p:sp>
        <p:nvSpPr>
          <p:cNvPr id="3" name="Titel 2">
            <a:extLst>
              <a:ext uri="{FF2B5EF4-FFF2-40B4-BE49-F238E27FC236}">
                <a16:creationId xmlns:a16="http://schemas.microsoft.com/office/drawing/2014/main" id="{1493D92F-CA38-CD3A-3E52-61C6941C2227}"/>
              </a:ext>
            </a:extLst>
          </p:cNvPr>
          <p:cNvSpPr>
            <a:spLocks noGrp="1"/>
          </p:cNvSpPr>
          <p:nvPr>
            <p:ph type="title"/>
          </p:nvPr>
        </p:nvSpPr>
        <p:spPr/>
        <p:txBody>
          <a:bodyPr/>
          <a:lstStyle/>
          <a:p>
            <a:r>
              <a:rPr lang="nl-BE" sz="4000" dirty="0"/>
              <a:t>Is het maken van een samenvatting nog realistisch in het HO?</a:t>
            </a:r>
          </a:p>
        </p:txBody>
      </p:sp>
      <p:sp>
        <p:nvSpPr>
          <p:cNvPr id="5" name="Plusteken 4">
            <a:extLst>
              <a:ext uri="{FF2B5EF4-FFF2-40B4-BE49-F238E27FC236}">
                <a16:creationId xmlns:a16="http://schemas.microsoft.com/office/drawing/2014/main" id="{0A462FC0-1F63-6B5A-304B-960D5987B870}"/>
              </a:ext>
            </a:extLst>
          </p:cNvPr>
          <p:cNvSpPr/>
          <p:nvPr/>
        </p:nvSpPr>
        <p:spPr>
          <a:xfrm>
            <a:off x="2001156" y="2945795"/>
            <a:ext cx="540000" cy="5400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Minteken 5">
            <a:extLst>
              <a:ext uri="{FF2B5EF4-FFF2-40B4-BE49-F238E27FC236}">
                <a16:creationId xmlns:a16="http://schemas.microsoft.com/office/drawing/2014/main" id="{E2527AFB-49AA-E099-01C2-DE7900F6B039}"/>
              </a:ext>
            </a:extLst>
          </p:cNvPr>
          <p:cNvSpPr/>
          <p:nvPr/>
        </p:nvSpPr>
        <p:spPr>
          <a:xfrm>
            <a:off x="2001156" y="3537189"/>
            <a:ext cx="540000" cy="5400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ijdelijke aanduiding voor voettekst 6">
            <a:extLst>
              <a:ext uri="{FF2B5EF4-FFF2-40B4-BE49-F238E27FC236}">
                <a16:creationId xmlns:a16="http://schemas.microsoft.com/office/drawing/2014/main" id="{D6FE6F1C-48AA-F79D-0119-7D6C761DA9FA}"/>
              </a:ext>
            </a:extLst>
          </p:cNvPr>
          <p:cNvSpPr>
            <a:spLocks noGrp="1"/>
          </p:cNvSpPr>
          <p:nvPr>
            <p:ph type="ftr" sz="quarter" idx="11"/>
          </p:nvPr>
        </p:nvSpPr>
        <p:spPr/>
        <p:txBody>
          <a:bodyPr/>
          <a:lstStyle/>
          <a:p>
            <a:r>
              <a:rPr lang="nl-BE"/>
              <a:t>Leerstof verwerken</a:t>
            </a:r>
          </a:p>
        </p:txBody>
      </p:sp>
      <p:sp>
        <p:nvSpPr>
          <p:cNvPr id="8" name="Tijdelijke aanduiding voor dianummer 7">
            <a:extLst>
              <a:ext uri="{FF2B5EF4-FFF2-40B4-BE49-F238E27FC236}">
                <a16:creationId xmlns:a16="http://schemas.microsoft.com/office/drawing/2014/main" id="{357FC4DD-10A0-4C8D-EE8A-0C95E7D3CE51}"/>
              </a:ext>
            </a:extLst>
          </p:cNvPr>
          <p:cNvSpPr>
            <a:spLocks noGrp="1"/>
          </p:cNvSpPr>
          <p:nvPr>
            <p:ph type="sldNum" sz="quarter" idx="12"/>
          </p:nvPr>
        </p:nvSpPr>
        <p:spPr/>
        <p:txBody>
          <a:bodyPr/>
          <a:lstStyle/>
          <a:p>
            <a:fld id="{B7527A74-2D87-4307-9531-5A57D9647EEB}" type="slidenum">
              <a:rPr lang="nl-BE" smtClean="0"/>
              <a:pPr/>
              <a:t>4</a:t>
            </a:fld>
            <a:endParaRPr lang="nl-BE"/>
          </a:p>
        </p:txBody>
      </p:sp>
    </p:spTree>
    <p:extLst>
      <p:ext uri="{BB962C8B-B14F-4D97-AF65-F5344CB8AC3E}">
        <p14:creationId xmlns:p14="http://schemas.microsoft.com/office/powerpoint/2010/main" val="3105940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533361F-2930-30B3-FFF9-97C9FFA9A34D}"/>
              </a:ext>
            </a:extLst>
          </p:cNvPr>
          <p:cNvSpPr>
            <a:spLocks noGrp="1"/>
          </p:cNvSpPr>
          <p:nvPr>
            <p:ph type="body" sz="quarter" idx="17"/>
          </p:nvPr>
        </p:nvSpPr>
        <p:spPr/>
        <p:txBody>
          <a:bodyPr/>
          <a:lstStyle/>
          <a:p>
            <a:pPr marL="571500" indent="-571500">
              <a:buFont typeface="Arial" panose="020B0604020202020204" pitchFamily="34" charset="0"/>
              <a:buChar char="•"/>
            </a:pPr>
            <a:r>
              <a:rPr lang="nl-BE" dirty="0"/>
              <a:t>Kies 1 hoofdbron en vul info aan: </a:t>
            </a:r>
          </a:p>
          <a:p>
            <a:pPr marL="1257300" lvl="1" indent="-571500">
              <a:buFont typeface="Wingdings" panose="05000000000000000000" pitchFamily="2" charset="2"/>
              <a:buChar char="Ø"/>
            </a:pPr>
            <a:r>
              <a:rPr lang="nl-BE" sz="2800" dirty="0"/>
              <a:t>Bv. cursus waarbij je jouw notities en handboek in verwerkt. </a:t>
            </a:r>
          </a:p>
          <a:p>
            <a:pPr marL="1257300" lvl="1" indent="-571500">
              <a:buFont typeface="Wingdings" panose="05000000000000000000" pitchFamily="2" charset="2"/>
              <a:buChar char="Ø"/>
            </a:pPr>
            <a:r>
              <a:rPr lang="nl-BE" sz="2800" dirty="0"/>
              <a:t>Bv. </a:t>
            </a:r>
            <a:r>
              <a:rPr lang="nl-BE" sz="2800" dirty="0" err="1"/>
              <a:t>ppt</a:t>
            </a:r>
            <a:r>
              <a:rPr lang="nl-BE" sz="2800" dirty="0"/>
              <a:t> waar je de andere bronnen in verwerkt </a:t>
            </a:r>
          </a:p>
          <a:p>
            <a:pPr marL="1257300" lvl="1" indent="-571500">
              <a:buFont typeface="Wingdings" panose="05000000000000000000" pitchFamily="2" charset="2"/>
              <a:buChar char="Ø"/>
            </a:pPr>
            <a:r>
              <a:rPr lang="nl-BE" sz="2800" dirty="0"/>
              <a:t>LET OP: zorg dat je de hoofdbron kiest waarbij je het minste info moet aan toevoegen. </a:t>
            </a:r>
          </a:p>
          <a:p>
            <a:pPr marL="1257300" lvl="1" indent="-571500">
              <a:buFont typeface="Wingdings" panose="05000000000000000000" pitchFamily="2" charset="2"/>
              <a:buChar char="Ø"/>
            </a:pPr>
            <a:r>
              <a:rPr lang="nl-BE" sz="2800" dirty="0"/>
              <a:t>Verschilt van module tot module </a:t>
            </a:r>
          </a:p>
          <a:p>
            <a:pPr lvl="2"/>
            <a:endParaRPr lang="nl-BE" sz="2800" dirty="0"/>
          </a:p>
          <a:p>
            <a:pPr marL="571500" indent="-571500">
              <a:buFont typeface="Arial" panose="020B0604020202020204" pitchFamily="34" charset="0"/>
              <a:buChar char="•"/>
            </a:pPr>
            <a:r>
              <a:rPr lang="nl-BE" dirty="0"/>
              <a:t>Ga stapsgewijs te werk: </a:t>
            </a:r>
          </a:p>
          <a:p>
            <a:pPr marL="1257300" lvl="1" indent="-571500">
              <a:buFont typeface="Wingdings" panose="05000000000000000000" pitchFamily="2" charset="2"/>
              <a:buChar char="Ø"/>
              <a:defRPr/>
            </a:pPr>
            <a:r>
              <a:rPr lang="nl-BE" sz="2800" dirty="0">
                <a:solidFill>
                  <a:srgbClr val="000000"/>
                </a:solidFill>
                <a:latin typeface="Calibri" panose="020F0502020204030204"/>
                <a:sym typeface="Wingdings" panose="05000000000000000000" pitchFamily="2" charset="2"/>
              </a:rPr>
              <a:t>Bekijk eerst de </a:t>
            </a:r>
            <a:r>
              <a:rPr lang="nl-BE" sz="2800" u="sng" dirty="0">
                <a:solidFill>
                  <a:srgbClr val="000000"/>
                </a:solidFill>
                <a:latin typeface="Calibri" panose="020F0502020204030204"/>
                <a:sym typeface="Wingdings" panose="05000000000000000000" pitchFamily="2" charset="2"/>
              </a:rPr>
              <a:t>structuur</a:t>
            </a:r>
            <a:r>
              <a:rPr lang="nl-BE" sz="2800" dirty="0">
                <a:solidFill>
                  <a:srgbClr val="000000"/>
                </a:solidFill>
                <a:latin typeface="Calibri" panose="020F0502020204030204"/>
                <a:sym typeface="Wingdings" panose="05000000000000000000" pitchFamily="2" charset="2"/>
              </a:rPr>
              <a:t> van cursus of handboek begin pas daarna met lezen van de tekst = </a:t>
            </a:r>
            <a:r>
              <a:rPr lang="nl-BE" sz="2800" b="1" dirty="0">
                <a:solidFill>
                  <a:srgbClr val="FF0000"/>
                </a:solidFill>
                <a:latin typeface="Calibri" panose="020F0502020204030204"/>
                <a:sym typeface="Wingdings" panose="05000000000000000000" pitchFamily="2" charset="2"/>
              </a:rPr>
              <a:t>IDEE STRUCTUUR  </a:t>
            </a:r>
          </a:p>
          <a:p>
            <a:pPr marL="1257300" lvl="1" indent="-571500">
              <a:buFont typeface="Wingdings" panose="05000000000000000000" pitchFamily="2" charset="2"/>
              <a:buChar char="Ø"/>
              <a:defRPr/>
            </a:pPr>
            <a:r>
              <a:rPr lang="nl-BE" sz="2800" dirty="0">
                <a:solidFill>
                  <a:srgbClr val="000000"/>
                </a:solidFill>
                <a:latin typeface="Calibri" panose="020F0502020204030204"/>
                <a:sym typeface="Wingdings" panose="05000000000000000000" pitchFamily="2" charset="2"/>
              </a:rPr>
              <a:t>Bekijk daarna de cursus </a:t>
            </a:r>
            <a:r>
              <a:rPr lang="nl-BE" sz="2800" u="sng" dirty="0">
                <a:solidFill>
                  <a:srgbClr val="000000"/>
                </a:solidFill>
                <a:latin typeface="Calibri" panose="020F0502020204030204"/>
                <a:sym typeface="Wingdings" panose="05000000000000000000" pitchFamily="2" charset="2"/>
              </a:rPr>
              <a:t>per hoofdstuk </a:t>
            </a:r>
            <a:r>
              <a:rPr lang="nl-BE" sz="2800" dirty="0">
                <a:solidFill>
                  <a:srgbClr val="000000"/>
                </a:solidFill>
                <a:latin typeface="Calibri" panose="020F0502020204030204"/>
                <a:sym typeface="Wingdings" panose="05000000000000000000" pitchFamily="2" charset="2"/>
              </a:rPr>
              <a:t>= </a:t>
            </a:r>
            <a:r>
              <a:rPr lang="nl-BE" sz="2800" b="1" dirty="0">
                <a:solidFill>
                  <a:srgbClr val="FF0000"/>
                </a:solidFill>
                <a:latin typeface="Calibri" panose="020F0502020204030204"/>
                <a:sym typeface="Wingdings" panose="05000000000000000000" pitchFamily="2" charset="2"/>
              </a:rPr>
              <a:t>IDEE INHOUD </a:t>
            </a:r>
          </a:p>
          <a:p>
            <a:pPr marL="1257300" lvl="1" indent="-571500">
              <a:buFont typeface="Wingdings" panose="05000000000000000000" pitchFamily="2" charset="2"/>
              <a:buChar char="Ø"/>
              <a:defRPr/>
            </a:pPr>
            <a:r>
              <a:rPr lang="nl-BE" sz="2800" dirty="0">
                <a:solidFill>
                  <a:srgbClr val="000000"/>
                </a:solidFill>
                <a:latin typeface="Calibri" panose="020F0502020204030204"/>
                <a:sym typeface="Wingdings" panose="05000000000000000000" pitchFamily="2" charset="2"/>
              </a:rPr>
              <a:t>Lees opnieuw en </a:t>
            </a:r>
            <a:r>
              <a:rPr lang="nl-BE" sz="2800" u="sng" dirty="0">
                <a:solidFill>
                  <a:srgbClr val="000000"/>
                </a:solidFill>
                <a:latin typeface="Calibri" panose="020F0502020204030204"/>
                <a:sym typeface="Wingdings" panose="05000000000000000000" pitchFamily="2" charset="2"/>
              </a:rPr>
              <a:t>onderlijn</a:t>
            </a:r>
            <a:r>
              <a:rPr lang="nl-BE" sz="2800" dirty="0">
                <a:solidFill>
                  <a:srgbClr val="000000"/>
                </a:solidFill>
                <a:latin typeface="Calibri" panose="020F0502020204030204"/>
                <a:sym typeface="Wingdings" panose="05000000000000000000" pitchFamily="2" charset="2"/>
              </a:rPr>
              <a:t> in de cursus </a:t>
            </a:r>
            <a:r>
              <a:rPr kumimoji="0" lang="nl-BE" sz="2800" b="0"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rPr>
              <a:t> = </a:t>
            </a:r>
            <a:r>
              <a:rPr kumimoji="0" lang="nl-BE" sz="2800" b="1" i="0" u="none" strike="noStrike" kern="1200" cap="none" spc="0" normalizeH="0" baseline="0" noProof="0" dirty="0">
                <a:ln>
                  <a:noFill/>
                </a:ln>
                <a:solidFill>
                  <a:srgbClr val="FF0000"/>
                </a:solidFill>
                <a:effectLst/>
                <a:uLnTx/>
                <a:uFillTx/>
                <a:latin typeface="Calibri" panose="020F0502020204030204"/>
                <a:ea typeface="+mn-ea"/>
                <a:cs typeface="+mn-cs"/>
                <a:sym typeface="Wingdings" panose="05000000000000000000" pitchFamily="2" charset="2"/>
              </a:rPr>
              <a:t>INHOUD IN DETAIL VERWERKEN</a:t>
            </a:r>
          </a:p>
          <a:p>
            <a:pPr marL="1257300" lvl="1" indent="-571500">
              <a:buFont typeface="Wingdings" panose="05000000000000000000" pitchFamily="2" charset="2"/>
              <a:buChar char="Ø"/>
              <a:defRPr/>
            </a:pPr>
            <a:r>
              <a:rPr lang="nl-BE" sz="2800" dirty="0">
                <a:latin typeface="Calibri" panose="020F0502020204030204"/>
                <a:sym typeface="Wingdings" panose="05000000000000000000" pitchFamily="2" charset="2"/>
              </a:rPr>
              <a:t>Maak een </a:t>
            </a:r>
            <a:r>
              <a:rPr lang="nl-BE" sz="2800" u="sng" dirty="0">
                <a:latin typeface="Calibri" panose="020F0502020204030204"/>
                <a:sym typeface="Wingdings" panose="05000000000000000000" pitchFamily="2" charset="2"/>
              </a:rPr>
              <a:t>visualisatie</a:t>
            </a:r>
            <a:r>
              <a:rPr lang="nl-BE" sz="2800" dirty="0">
                <a:latin typeface="Calibri" panose="020F0502020204030204"/>
                <a:sym typeface="Wingdings" panose="05000000000000000000" pitchFamily="2" charset="2"/>
              </a:rPr>
              <a:t> van jouw leerstof  = </a:t>
            </a:r>
            <a:r>
              <a:rPr lang="nl-BE" sz="2800" b="1" dirty="0">
                <a:solidFill>
                  <a:srgbClr val="FF0000"/>
                </a:solidFill>
                <a:latin typeface="Calibri" panose="020F0502020204030204"/>
                <a:sym typeface="Wingdings" panose="05000000000000000000" pitchFamily="2" charset="2"/>
              </a:rPr>
              <a:t>VISUALISATIE VERWERKTE INHOUD</a:t>
            </a:r>
            <a:endParaRPr lang="nl-BE" sz="2800" dirty="0"/>
          </a:p>
          <a:p>
            <a:endParaRPr lang="nl-BE" dirty="0"/>
          </a:p>
        </p:txBody>
      </p:sp>
      <p:sp>
        <p:nvSpPr>
          <p:cNvPr id="3" name="Titel 2">
            <a:extLst>
              <a:ext uri="{FF2B5EF4-FFF2-40B4-BE49-F238E27FC236}">
                <a16:creationId xmlns:a16="http://schemas.microsoft.com/office/drawing/2014/main" id="{92115500-B32E-9611-646D-F91EF30DDC9C}"/>
              </a:ext>
            </a:extLst>
          </p:cNvPr>
          <p:cNvSpPr>
            <a:spLocks noGrp="1"/>
          </p:cNvSpPr>
          <p:nvPr>
            <p:ph type="title"/>
          </p:nvPr>
        </p:nvSpPr>
        <p:spPr/>
        <p:txBody>
          <a:bodyPr/>
          <a:lstStyle/>
          <a:p>
            <a:r>
              <a:rPr lang="nl-BE" sz="4000" dirty="0"/>
              <a:t>Stapsgewijs leerstof verwerken </a:t>
            </a:r>
          </a:p>
        </p:txBody>
      </p:sp>
      <p:sp>
        <p:nvSpPr>
          <p:cNvPr id="4" name="Tijdelijke aanduiding voor voettekst 3">
            <a:extLst>
              <a:ext uri="{FF2B5EF4-FFF2-40B4-BE49-F238E27FC236}">
                <a16:creationId xmlns:a16="http://schemas.microsoft.com/office/drawing/2014/main" id="{3D2AB581-5196-A8DA-221E-4ACDD1DA14D4}"/>
              </a:ext>
            </a:extLst>
          </p:cNvPr>
          <p:cNvSpPr>
            <a:spLocks noGrp="1"/>
          </p:cNvSpPr>
          <p:nvPr>
            <p:ph type="ftr" sz="quarter" idx="11"/>
          </p:nvPr>
        </p:nvSpPr>
        <p:spPr/>
        <p:txBody>
          <a:bodyPr/>
          <a:lstStyle/>
          <a:p>
            <a:r>
              <a:rPr lang="nl-BE"/>
              <a:t>Leerstof verwerken</a:t>
            </a:r>
          </a:p>
        </p:txBody>
      </p:sp>
      <p:sp>
        <p:nvSpPr>
          <p:cNvPr id="5" name="Tijdelijke aanduiding voor dianummer 4">
            <a:extLst>
              <a:ext uri="{FF2B5EF4-FFF2-40B4-BE49-F238E27FC236}">
                <a16:creationId xmlns:a16="http://schemas.microsoft.com/office/drawing/2014/main" id="{28E24BAB-7BAE-BA91-810D-D8D24371931D}"/>
              </a:ext>
            </a:extLst>
          </p:cNvPr>
          <p:cNvSpPr>
            <a:spLocks noGrp="1"/>
          </p:cNvSpPr>
          <p:nvPr>
            <p:ph type="sldNum" sz="quarter" idx="12"/>
          </p:nvPr>
        </p:nvSpPr>
        <p:spPr/>
        <p:txBody>
          <a:bodyPr/>
          <a:lstStyle/>
          <a:p>
            <a:fld id="{B7527A74-2D87-4307-9531-5A57D9647EEB}" type="slidenum">
              <a:rPr lang="nl-BE" smtClean="0"/>
              <a:pPr/>
              <a:t>5</a:t>
            </a:fld>
            <a:endParaRPr lang="nl-BE"/>
          </a:p>
        </p:txBody>
      </p:sp>
    </p:spTree>
    <p:extLst>
      <p:ext uri="{BB962C8B-B14F-4D97-AF65-F5344CB8AC3E}">
        <p14:creationId xmlns:p14="http://schemas.microsoft.com/office/powerpoint/2010/main" val="1822970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395220C-8ECA-4ABF-9404-64E385538EDC}"/>
              </a:ext>
            </a:extLst>
          </p:cNvPr>
          <p:cNvSpPr>
            <a:spLocks noGrp="1"/>
          </p:cNvSpPr>
          <p:nvPr>
            <p:ph type="body" sz="quarter" idx="17"/>
          </p:nvPr>
        </p:nvSpPr>
        <p:spPr>
          <a:xfrm>
            <a:off x="856185" y="2091600"/>
            <a:ext cx="16575629" cy="6595200"/>
          </a:xfrm>
        </p:spPr>
        <p:txBody>
          <a:bodyPr/>
          <a:lstStyle/>
          <a:p>
            <a:pPr>
              <a:defRPr/>
            </a:pPr>
            <a:r>
              <a:rPr lang="nl-BE">
                <a:solidFill>
                  <a:srgbClr val="000000"/>
                </a:solidFill>
                <a:latin typeface="Calibri" panose="020F0502020204030204"/>
                <a:sym typeface="Wingdings" panose="05000000000000000000" pitchFamily="2" charset="2"/>
              </a:rPr>
              <a:t>Bekijk eerst de structuur van cursus of handboek, begin pas daarna met lezen van de tekst = </a:t>
            </a:r>
            <a:r>
              <a:rPr lang="nl-BE" b="1">
                <a:solidFill>
                  <a:srgbClr val="FF0000"/>
                </a:solidFill>
                <a:latin typeface="Calibri" panose="020F0502020204030204"/>
                <a:sym typeface="Wingdings" panose="05000000000000000000" pitchFamily="2" charset="2"/>
              </a:rPr>
              <a:t>IDEE STRUCTUUR  </a:t>
            </a:r>
          </a:p>
          <a:p>
            <a:pPr>
              <a:defRPr/>
            </a:pPr>
            <a:r>
              <a:rPr lang="nl-BE" sz="3200">
                <a:latin typeface="Calibri" panose="020F0502020204030204"/>
                <a:sym typeface="Wingdings" panose="05000000000000000000" pitchFamily="2" charset="2"/>
              </a:rPr>
              <a:t>Het nut van </a:t>
            </a:r>
            <a:r>
              <a:rPr lang="nl-BE" sz="3200" b="1">
                <a:latin typeface="Calibri" panose="020F0502020204030204"/>
                <a:sym typeface="Wingdings" panose="05000000000000000000" pitchFamily="2" charset="2"/>
              </a:rPr>
              <a:t>titels</a:t>
            </a:r>
            <a:r>
              <a:rPr lang="nl-BE" sz="3200">
                <a:latin typeface="Calibri" panose="020F0502020204030204"/>
                <a:sym typeface="Wingdings" panose="05000000000000000000" pitchFamily="2" charset="2"/>
              </a:rPr>
              <a:t>? Even testen: </a:t>
            </a:r>
          </a:p>
          <a:p>
            <a:pPr lvl="2">
              <a:defRPr/>
            </a:pPr>
            <a:endParaRPr kumimoji="0" lang="nl-BE"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endParaRPr>
          </a:p>
          <a:p>
            <a:pPr lvl="2">
              <a:defRPr/>
            </a:pPr>
            <a:endParaRPr kumimoji="0" lang="nl-BE" sz="36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endParaRPr>
          </a:p>
          <a:p>
            <a:pPr lvl="3">
              <a:defRPr/>
            </a:pPr>
            <a:endParaRPr kumimoji="0" lang="nl-BE"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endParaRPr>
          </a:p>
          <a:p>
            <a:endParaRPr lang="nl-BE"/>
          </a:p>
        </p:txBody>
      </p:sp>
      <p:sp>
        <p:nvSpPr>
          <p:cNvPr id="3" name="Tijdelijke aanduiding voor dianummer 2">
            <a:extLst>
              <a:ext uri="{FF2B5EF4-FFF2-40B4-BE49-F238E27FC236}">
                <a16:creationId xmlns:a16="http://schemas.microsoft.com/office/drawing/2014/main" id="{893B631F-B121-4A33-BD34-4878E5B45C93}"/>
              </a:ext>
            </a:extLst>
          </p:cNvPr>
          <p:cNvSpPr>
            <a:spLocks noGrp="1"/>
          </p:cNvSpPr>
          <p:nvPr>
            <p:ph type="sldNum" sz="quarter" idx="12"/>
          </p:nvPr>
        </p:nvSpPr>
        <p:spPr/>
        <p:txBody>
          <a:bodyPr/>
          <a:lstStyle/>
          <a:p>
            <a:fld id="{B7527A74-2D87-4307-9531-5A57D9647EEB}" type="slidenum">
              <a:rPr lang="nl-BE" smtClean="0"/>
              <a:pPr/>
              <a:t>6</a:t>
            </a:fld>
            <a:endParaRPr lang="nl-BE"/>
          </a:p>
        </p:txBody>
      </p:sp>
      <p:sp>
        <p:nvSpPr>
          <p:cNvPr id="4" name="Titel 3">
            <a:extLst>
              <a:ext uri="{FF2B5EF4-FFF2-40B4-BE49-F238E27FC236}">
                <a16:creationId xmlns:a16="http://schemas.microsoft.com/office/drawing/2014/main" id="{B9C130E8-0CCC-4F1B-8935-7F21C7E1EE5F}"/>
              </a:ext>
            </a:extLst>
          </p:cNvPr>
          <p:cNvSpPr>
            <a:spLocks noGrp="1"/>
          </p:cNvSpPr>
          <p:nvPr>
            <p:ph type="title"/>
          </p:nvPr>
        </p:nvSpPr>
        <p:spPr/>
        <p:txBody>
          <a:bodyPr/>
          <a:lstStyle/>
          <a:p>
            <a:r>
              <a:rPr lang="nl-BE" sz="4000"/>
              <a:t>Idee structuur – titels (1/4)</a:t>
            </a:r>
          </a:p>
        </p:txBody>
      </p:sp>
      <p:sp>
        <p:nvSpPr>
          <p:cNvPr id="5" name="Tijdelijke aanduiding voor voettekst 4">
            <a:extLst>
              <a:ext uri="{FF2B5EF4-FFF2-40B4-BE49-F238E27FC236}">
                <a16:creationId xmlns:a16="http://schemas.microsoft.com/office/drawing/2014/main" id="{564874DE-E49C-4F1A-89B2-3FAA10508D58}"/>
              </a:ext>
            </a:extLst>
          </p:cNvPr>
          <p:cNvSpPr>
            <a:spLocks noGrp="1"/>
          </p:cNvSpPr>
          <p:nvPr>
            <p:ph type="ftr" sz="quarter" idx="11"/>
          </p:nvPr>
        </p:nvSpPr>
        <p:spPr/>
        <p:txBody>
          <a:bodyPr/>
          <a:lstStyle/>
          <a:p>
            <a:r>
              <a:rPr lang="nl-BE"/>
              <a:t>Leerstof verwerken</a:t>
            </a:r>
          </a:p>
        </p:txBody>
      </p:sp>
      <p:pic>
        <p:nvPicPr>
          <p:cNvPr id="7" name="Afbeelding 6">
            <a:extLst>
              <a:ext uri="{FF2B5EF4-FFF2-40B4-BE49-F238E27FC236}">
                <a16:creationId xmlns:a16="http://schemas.microsoft.com/office/drawing/2014/main" id="{457E3333-9AA3-266F-573B-1B5806536021}"/>
              </a:ext>
            </a:extLst>
          </p:cNvPr>
          <p:cNvPicPr>
            <a:picLocks noChangeAspect="1"/>
          </p:cNvPicPr>
          <p:nvPr/>
        </p:nvPicPr>
        <p:blipFill>
          <a:blip r:embed="rId3"/>
          <a:stretch>
            <a:fillRect/>
          </a:stretch>
        </p:blipFill>
        <p:spPr>
          <a:xfrm>
            <a:off x="3896562" y="4597601"/>
            <a:ext cx="8583680" cy="4274081"/>
          </a:xfrm>
          <a:prstGeom prst="rect">
            <a:avLst/>
          </a:prstGeom>
        </p:spPr>
      </p:pic>
      <p:sp>
        <p:nvSpPr>
          <p:cNvPr id="6" name="Titel 6">
            <a:extLst>
              <a:ext uri="{FF2B5EF4-FFF2-40B4-BE49-F238E27FC236}">
                <a16:creationId xmlns:a16="http://schemas.microsoft.com/office/drawing/2014/main" id="{380B30FB-A177-8D67-6CEC-56477C558472}"/>
              </a:ext>
            </a:extLst>
          </p:cNvPr>
          <p:cNvSpPr txBox="1">
            <a:spLocks/>
          </p:cNvSpPr>
          <p:nvPr/>
        </p:nvSpPr>
        <p:spPr>
          <a:xfrm>
            <a:off x="3896563" y="3826226"/>
            <a:ext cx="8583679" cy="398025"/>
          </a:xfrm>
          <a:prstGeom prst="rect">
            <a:avLst/>
          </a:prstGeom>
          <a:solidFill>
            <a:schemeClr val="tx2">
              <a:lumMod val="75000"/>
            </a:schemeClr>
          </a:solidFill>
        </p:spPr>
        <p:txBody>
          <a:bodyPr vert="horz" lIns="0" tIns="0" rIns="0" bIns="0" rtlCol="0" anchor="t">
            <a:noAutofit/>
          </a:bodyPr>
          <a:lstStyle>
            <a:lvl1pPr algn="l" defTabSz="685835" rtl="0" eaLnBrk="1" latinLnBrk="0" hangingPunct="1">
              <a:lnSpc>
                <a:spcPct val="90000"/>
              </a:lnSpc>
              <a:spcBef>
                <a:spcPct val="0"/>
              </a:spcBef>
              <a:buNone/>
              <a:defRPr sz="2200" kern="1200">
                <a:solidFill>
                  <a:schemeClr val="tx1"/>
                </a:solidFill>
                <a:latin typeface="Arial Rounded MT Bold" panose="020F0704030504030204" pitchFamily="34" charset="0"/>
                <a:ea typeface="+mj-ea"/>
                <a:cs typeface="+mj-cs"/>
              </a:defRPr>
            </a:lvl1pPr>
          </a:lstStyle>
          <a:p>
            <a:r>
              <a:rPr lang="nl-BE" sz="2800">
                <a:solidFill>
                  <a:schemeClr val="bg1"/>
                </a:solidFill>
              </a:rPr>
              <a:t>Het maken en oplaten van een vlieger</a:t>
            </a:r>
          </a:p>
        </p:txBody>
      </p:sp>
    </p:spTree>
    <p:extLst>
      <p:ext uri="{BB962C8B-B14F-4D97-AF65-F5344CB8AC3E}">
        <p14:creationId xmlns:p14="http://schemas.microsoft.com/office/powerpoint/2010/main" val="252659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395220C-8ECA-4ABF-9404-64E385538EDC}"/>
              </a:ext>
            </a:extLst>
          </p:cNvPr>
          <p:cNvSpPr>
            <a:spLocks noGrp="1"/>
          </p:cNvSpPr>
          <p:nvPr>
            <p:ph type="body" sz="quarter" idx="17"/>
          </p:nvPr>
        </p:nvSpPr>
        <p:spPr>
          <a:xfrm>
            <a:off x="856185" y="2091600"/>
            <a:ext cx="16575629" cy="6595200"/>
          </a:xfrm>
        </p:spPr>
        <p:txBody>
          <a:bodyPr/>
          <a:lstStyle/>
          <a:p>
            <a:pPr>
              <a:defRPr/>
            </a:pPr>
            <a:r>
              <a:rPr lang="nl-BE" dirty="0">
                <a:solidFill>
                  <a:srgbClr val="000000"/>
                </a:solidFill>
                <a:latin typeface="Calibri" panose="020F0502020204030204"/>
                <a:sym typeface="Wingdings" panose="05000000000000000000" pitchFamily="2" charset="2"/>
              </a:rPr>
              <a:t> Helikoptervisie! </a:t>
            </a:r>
            <a:endParaRPr kumimoji="0" lang="nl-BE" b="0" i="0" u="none" strike="noStrike" kern="1200" cap="none" spc="0" normalizeH="0" baseline="0" noProof="0" dirty="0">
              <a:ln>
                <a:noFill/>
              </a:ln>
              <a:solidFill>
                <a:srgbClr val="000000"/>
              </a:solidFill>
              <a:effectLst/>
              <a:uLnTx/>
              <a:uFillTx/>
              <a:latin typeface="Calibri" panose="020F0502020204030204"/>
              <a:sym typeface="Wingdings" panose="05000000000000000000" pitchFamily="2" charset="2"/>
            </a:endParaRPr>
          </a:p>
          <a:p>
            <a:r>
              <a:rPr lang="nl-BE"/>
              <a:t>Bekijk de inhoudsopgave = </a:t>
            </a:r>
            <a:r>
              <a:rPr lang="nl-BE" b="1">
                <a:solidFill>
                  <a:srgbClr val="FF0000"/>
                </a:solidFill>
                <a:latin typeface="Calibri" panose="020F0502020204030204"/>
                <a:sym typeface="Wingdings" panose="05000000000000000000" pitchFamily="2" charset="2"/>
              </a:rPr>
              <a:t>IDEE STRUCTUUR  </a:t>
            </a:r>
          </a:p>
          <a:p>
            <a:endParaRPr lang="nl-BE"/>
          </a:p>
        </p:txBody>
      </p:sp>
      <p:sp>
        <p:nvSpPr>
          <p:cNvPr id="3" name="Tijdelijke aanduiding voor dianummer 2">
            <a:extLst>
              <a:ext uri="{FF2B5EF4-FFF2-40B4-BE49-F238E27FC236}">
                <a16:creationId xmlns:a16="http://schemas.microsoft.com/office/drawing/2014/main" id="{893B631F-B121-4A33-BD34-4878E5B45C93}"/>
              </a:ext>
            </a:extLst>
          </p:cNvPr>
          <p:cNvSpPr>
            <a:spLocks noGrp="1"/>
          </p:cNvSpPr>
          <p:nvPr>
            <p:ph type="sldNum" sz="quarter" idx="12"/>
          </p:nvPr>
        </p:nvSpPr>
        <p:spPr/>
        <p:txBody>
          <a:bodyPr/>
          <a:lstStyle/>
          <a:p>
            <a:fld id="{B7527A74-2D87-4307-9531-5A57D9647EEB}" type="slidenum">
              <a:rPr lang="nl-BE" smtClean="0"/>
              <a:pPr/>
              <a:t>7</a:t>
            </a:fld>
            <a:endParaRPr lang="nl-BE"/>
          </a:p>
        </p:txBody>
      </p:sp>
      <p:sp>
        <p:nvSpPr>
          <p:cNvPr id="4" name="Titel 3">
            <a:extLst>
              <a:ext uri="{FF2B5EF4-FFF2-40B4-BE49-F238E27FC236}">
                <a16:creationId xmlns:a16="http://schemas.microsoft.com/office/drawing/2014/main" id="{B9C130E8-0CCC-4F1B-8935-7F21C7E1EE5F}"/>
              </a:ext>
            </a:extLst>
          </p:cNvPr>
          <p:cNvSpPr>
            <a:spLocks noGrp="1"/>
          </p:cNvSpPr>
          <p:nvPr>
            <p:ph type="title"/>
          </p:nvPr>
        </p:nvSpPr>
        <p:spPr/>
        <p:txBody>
          <a:bodyPr/>
          <a:lstStyle/>
          <a:p>
            <a:r>
              <a:rPr lang="nl-BE" sz="4000"/>
              <a:t>Idee structuur – inhoudsopgave (2/4)</a:t>
            </a:r>
          </a:p>
        </p:txBody>
      </p:sp>
      <p:sp>
        <p:nvSpPr>
          <p:cNvPr id="5" name="Tijdelijke aanduiding voor voettekst 4">
            <a:extLst>
              <a:ext uri="{FF2B5EF4-FFF2-40B4-BE49-F238E27FC236}">
                <a16:creationId xmlns:a16="http://schemas.microsoft.com/office/drawing/2014/main" id="{564874DE-E49C-4F1A-89B2-3FAA10508D58}"/>
              </a:ext>
            </a:extLst>
          </p:cNvPr>
          <p:cNvSpPr>
            <a:spLocks noGrp="1"/>
          </p:cNvSpPr>
          <p:nvPr>
            <p:ph type="ftr" sz="quarter" idx="11"/>
          </p:nvPr>
        </p:nvSpPr>
        <p:spPr/>
        <p:txBody>
          <a:bodyPr/>
          <a:lstStyle/>
          <a:p>
            <a:r>
              <a:rPr lang="nl-BE"/>
              <a:t>Leerstof verwerken</a:t>
            </a:r>
          </a:p>
        </p:txBody>
      </p:sp>
      <p:pic>
        <p:nvPicPr>
          <p:cNvPr id="8" name="Afbeelding 7">
            <a:extLst>
              <a:ext uri="{FF2B5EF4-FFF2-40B4-BE49-F238E27FC236}">
                <a16:creationId xmlns:a16="http://schemas.microsoft.com/office/drawing/2014/main" id="{BA2B44FE-784F-1BDB-6F67-7C47C6CF5369}"/>
              </a:ext>
            </a:extLst>
          </p:cNvPr>
          <p:cNvPicPr>
            <a:picLocks noChangeAspect="1"/>
          </p:cNvPicPr>
          <p:nvPr/>
        </p:nvPicPr>
        <p:blipFill rotWithShape="1">
          <a:blip r:embed="rId3"/>
          <a:srcRect l="68088" t="27616" r="18268" b="20565"/>
          <a:stretch/>
        </p:blipFill>
        <p:spPr>
          <a:xfrm>
            <a:off x="10250948" y="432594"/>
            <a:ext cx="7231723" cy="8711405"/>
          </a:xfrm>
          <a:prstGeom prst="rect">
            <a:avLst/>
          </a:prstGeom>
        </p:spPr>
      </p:pic>
    </p:spTree>
    <p:extLst>
      <p:ext uri="{BB962C8B-B14F-4D97-AF65-F5344CB8AC3E}">
        <p14:creationId xmlns:p14="http://schemas.microsoft.com/office/powerpoint/2010/main" val="321334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395220C-8ECA-4ABF-9404-64E385538EDC}"/>
              </a:ext>
            </a:extLst>
          </p:cNvPr>
          <p:cNvSpPr>
            <a:spLocks noGrp="1"/>
          </p:cNvSpPr>
          <p:nvPr>
            <p:ph type="body" sz="quarter" idx="17"/>
          </p:nvPr>
        </p:nvSpPr>
        <p:spPr>
          <a:xfrm>
            <a:off x="856185" y="2091600"/>
            <a:ext cx="16575629" cy="6595200"/>
          </a:xfrm>
        </p:spPr>
        <p:txBody>
          <a:bodyPr/>
          <a:lstStyle/>
          <a:p>
            <a:r>
              <a:rPr lang="nl-BE">
                <a:solidFill>
                  <a:srgbClr val="000000"/>
                </a:solidFill>
                <a:latin typeface="Calibri" panose="020F0502020204030204"/>
                <a:sym typeface="Wingdings" panose="05000000000000000000" pitchFamily="2" charset="2"/>
              </a:rPr>
              <a:t>Lees eerst inleiding en besluit en pas daarna de volledige tekst = </a:t>
            </a:r>
            <a:r>
              <a:rPr lang="nl-BE" b="1">
                <a:solidFill>
                  <a:srgbClr val="FF0000"/>
                </a:solidFill>
                <a:latin typeface="Calibri" panose="020F0502020204030204"/>
                <a:sym typeface="Wingdings" panose="05000000000000000000" pitchFamily="2" charset="2"/>
              </a:rPr>
              <a:t>IDEE STRUCTUUR  </a:t>
            </a:r>
          </a:p>
          <a:p>
            <a:r>
              <a:rPr lang="nl-BE" sz="3200" noProof="0" dirty="0">
                <a:solidFill>
                  <a:srgbClr val="000000"/>
                </a:solidFill>
                <a:latin typeface="Calibri" panose="020F0502020204030204"/>
                <a:sym typeface="Wingdings" panose="05000000000000000000" pitchFamily="2" charset="2"/>
              </a:rPr>
              <a:t>Voorbeeld van een </a:t>
            </a:r>
            <a:r>
              <a:rPr lang="nl-BE" sz="3200" b="1" noProof="0" dirty="0">
                <a:solidFill>
                  <a:srgbClr val="000000"/>
                </a:solidFill>
                <a:latin typeface="Calibri" panose="020F0502020204030204"/>
                <a:sym typeface="Wingdings" panose="05000000000000000000" pitchFamily="2" charset="2"/>
              </a:rPr>
              <a:t>inleiding</a:t>
            </a:r>
            <a:r>
              <a:rPr lang="nl-BE" sz="3200" noProof="0" dirty="0">
                <a:solidFill>
                  <a:srgbClr val="000000"/>
                </a:solidFill>
                <a:latin typeface="Calibri" panose="020F0502020204030204"/>
                <a:sym typeface="Wingdings" panose="05000000000000000000" pitchFamily="2" charset="2"/>
              </a:rPr>
              <a:t> 	</a:t>
            </a:r>
            <a:r>
              <a:rPr lang="nl-BE" sz="3200" b="1" noProof="0" dirty="0">
                <a:solidFill>
                  <a:srgbClr val="000000"/>
                </a:solidFill>
                <a:latin typeface="Calibri" panose="020F0502020204030204"/>
                <a:sym typeface="Wingdings" panose="05000000000000000000" pitchFamily="2" charset="2"/>
              </a:rPr>
              <a:t>		</a:t>
            </a:r>
            <a:r>
              <a:rPr lang="nl-BE" sz="3200" noProof="0" dirty="0">
                <a:solidFill>
                  <a:srgbClr val="000000"/>
                </a:solidFill>
                <a:latin typeface="Calibri" panose="020F0502020204030204"/>
                <a:sym typeface="Wingdings" panose="05000000000000000000" pitchFamily="2" charset="2"/>
              </a:rPr>
              <a:t>Voorbeeld van een </a:t>
            </a:r>
            <a:r>
              <a:rPr lang="nl-BE" sz="3200" b="1" noProof="0" dirty="0">
                <a:solidFill>
                  <a:srgbClr val="000000"/>
                </a:solidFill>
                <a:latin typeface="Calibri" panose="020F0502020204030204"/>
                <a:sym typeface="Wingdings" panose="05000000000000000000" pitchFamily="2" charset="2"/>
              </a:rPr>
              <a:t>besluit</a:t>
            </a:r>
            <a:r>
              <a:rPr lang="nl-BE" sz="3200" noProof="0" dirty="0">
                <a:solidFill>
                  <a:srgbClr val="000000"/>
                </a:solidFill>
                <a:latin typeface="Calibri" panose="020F0502020204030204"/>
                <a:sym typeface="Wingdings" panose="05000000000000000000" pitchFamily="2" charset="2"/>
              </a:rPr>
              <a:t> </a:t>
            </a:r>
          </a:p>
          <a:p>
            <a:endParaRPr lang="nl-BE"/>
          </a:p>
        </p:txBody>
      </p:sp>
      <p:sp>
        <p:nvSpPr>
          <p:cNvPr id="3" name="Tijdelijke aanduiding voor dianummer 2">
            <a:extLst>
              <a:ext uri="{FF2B5EF4-FFF2-40B4-BE49-F238E27FC236}">
                <a16:creationId xmlns:a16="http://schemas.microsoft.com/office/drawing/2014/main" id="{893B631F-B121-4A33-BD34-4878E5B45C93}"/>
              </a:ext>
            </a:extLst>
          </p:cNvPr>
          <p:cNvSpPr>
            <a:spLocks noGrp="1"/>
          </p:cNvSpPr>
          <p:nvPr>
            <p:ph type="sldNum" sz="quarter" idx="12"/>
          </p:nvPr>
        </p:nvSpPr>
        <p:spPr/>
        <p:txBody>
          <a:bodyPr/>
          <a:lstStyle/>
          <a:p>
            <a:fld id="{B7527A74-2D87-4307-9531-5A57D9647EEB}" type="slidenum">
              <a:rPr lang="nl-BE" smtClean="0"/>
              <a:pPr/>
              <a:t>8</a:t>
            </a:fld>
            <a:endParaRPr lang="nl-BE"/>
          </a:p>
        </p:txBody>
      </p:sp>
      <p:sp>
        <p:nvSpPr>
          <p:cNvPr id="4" name="Titel 3">
            <a:extLst>
              <a:ext uri="{FF2B5EF4-FFF2-40B4-BE49-F238E27FC236}">
                <a16:creationId xmlns:a16="http://schemas.microsoft.com/office/drawing/2014/main" id="{B9C130E8-0CCC-4F1B-8935-7F21C7E1EE5F}"/>
              </a:ext>
            </a:extLst>
          </p:cNvPr>
          <p:cNvSpPr>
            <a:spLocks noGrp="1"/>
          </p:cNvSpPr>
          <p:nvPr>
            <p:ph type="title"/>
          </p:nvPr>
        </p:nvSpPr>
        <p:spPr/>
        <p:txBody>
          <a:bodyPr/>
          <a:lstStyle/>
          <a:p>
            <a:r>
              <a:rPr lang="nl-BE" sz="4000"/>
              <a:t>Idee structuur – inleiding, besluit (3/4)</a:t>
            </a:r>
          </a:p>
        </p:txBody>
      </p:sp>
      <p:sp>
        <p:nvSpPr>
          <p:cNvPr id="5" name="Tijdelijke aanduiding voor voettekst 4">
            <a:extLst>
              <a:ext uri="{FF2B5EF4-FFF2-40B4-BE49-F238E27FC236}">
                <a16:creationId xmlns:a16="http://schemas.microsoft.com/office/drawing/2014/main" id="{564874DE-E49C-4F1A-89B2-3FAA10508D58}"/>
              </a:ext>
            </a:extLst>
          </p:cNvPr>
          <p:cNvSpPr>
            <a:spLocks noGrp="1"/>
          </p:cNvSpPr>
          <p:nvPr>
            <p:ph type="ftr" sz="quarter" idx="11"/>
          </p:nvPr>
        </p:nvSpPr>
        <p:spPr/>
        <p:txBody>
          <a:bodyPr/>
          <a:lstStyle/>
          <a:p>
            <a:r>
              <a:rPr lang="nl-BE"/>
              <a:t>Leerstof verwerken</a:t>
            </a:r>
          </a:p>
        </p:txBody>
      </p:sp>
      <p:pic>
        <p:nvPicPr>
          <p:cNvPr id="6" name="Afbeelding 5">
            <a:extLst>
              <a:ext uri="{FF2B5EF4-FFF2-40B4-BE49-F238E27FC236}">
                <a16:creationId xmlns:a16="http://schemas.microsoft.com/office/drawing/2014/main" id="{14C8E859-7DDF-A70D-BF6D-7F7421740D9D}"/>
              </a:ext>
            </a:extLst>
          </p:cNvPr>
          <p:cNvPicPr>
            <a:picLocks noChangeAspect="1"/>
          </p:cNvPicPr>
          <p:nvPr/>
        </p:nvPicPr>
        <p:blipFill rotWithShape="1">
          <a:blip r:embed="rId3"/>
          <a:srcRect l="64603" t="21381" r="14365" b="39085"/>
          <a:stretch/>
        </p:blipFill>
        <p:spPr>
          <a:xfrm>
            <a:off x="170958" y="3802631"/>
            <a:ext cx="8421281" cy="5020990"/>
          </a:xfrm>
          <a:prstGeom prst="rect">
            <a:avLst/>
          </a:prstGeom>
        </p:spPr>
      </p:pic>
      <p:pic>
        <p:nvPicPr>
          <p:cNvPr id="7" name="Afbeelding 6">
            <a:extLst>
              <a:ext uri="{FF2B5EF4-FFF2-40B4-BE49-F238E27FC236}">
                <a16:creationId xmlns:a16="http://schemas.microsoft.com/office/drawing/2014/main" id="{6F2B0F53-AAB8-FD13-1305-F09EB5A87F64}"/>
              </a:ext>
            </a:extLst>
          </p:cNvPr>
          <p:cNvPicPr>
            <a:picLocks noChangeAspect="1"/>
          </p:cNvPicPr>
          <p:nvPr/>
        </p:nvPicPr>
        <p:blipFill rotWithShape="1">
          <a:blip r:embed="rId4"/>
          <a:srcRect l="65000" t="35394" r="13095" b="18317"/>
          <a:stretch/>
        </p:blipFill>
        <p:spPr>
          <a:xfrm>
            <a:off x="8771854" y="3802631"/>
            <a:ext cx="7823357" cy="5243917"/>
          </a:xfrm>
          <a:prstGeom prst="rect">
            <a:avLst/>
          </a:prstGeom>
        </p:spPr>
      </p:pic>
    </p:spTree>
    <p:extLst>
      <p:ext uri="{BB962C8B-B14F-4D97-AF65-F5344CB8AC3E}">
        <p14:creationId xmlns:p14="http://schemas.microsoft.com/office/powerpoint/2010/main" val="2683755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3ECC788-42E9-EC58-D89E-8856DFD58084}"/>
              </a:ext>
            </a:extLst>
          </p:cNvPr>
          <p:cNvSpPr>
            <a:spLocks noGrp="1"/>
          </p:cNvSpPr>
          <p:nvPr>
            <p:ph type="body" sz="quarter" idx="17"/>
          </p:nvPr>
        </p:nvSpPr>
        <p:spPr/>
        <p:txBody>
          <a:bodyPr/>
          <a:lstStyle/>
          <a:p>
            <a:r>
              <a:rPr lang="nl-BE" dirty="0"/>
              <a:t>Bekijk de doelstellingen = </a:t>
            </a:r>
            <a:r>
              <a:rPr lang="nl-BE" b="1" dirty="0">
                <a:solidFill>
                  <a:srgbClr val="FF0000"/>
                </a:solidFill>
                <a:latin typeface="Calibri" panose="020F0502020204030204"/>
                <a:sym typeface="Wingdings" panose="05000000000000000000" pitchFamily="2" charset="2"/>
              </a:rPr>
              <a:t>IDEE STRUCTUUR</a:t>
            </a:r>
          </a:p>
          <a:p>
            <a:endParaRPr lang="nl-BE" b="1" dirty="0">
              <a:solidFill>
                <a:srgbClr val="FF0000"/>
              </a:solidFill>
              <a:latin typeface="Calibri" panose="020F0502020204030204"/>
              <a:sym typeface="Wingdings" panose="05000000000000000000" pitchFamily="2" charset="2"/>
            </a:endParaRPr>
          </a:p>
          <a:p>
            <a:r>
              <a:rPr lang="nl-BE" b="1" dirty="0">
                <a:solidFill>
                  <a:srgbClr val="FF0000"/>
                </a:solidFill>
                <a:latin typeface="Calibri" panose="020F0502020204030204"/>
                <a:sym typeface="Wingdings" panose="05000000000000000000" pitchFamily="2" charset="2"/>
              </a:rPr>
              <a:t>  </a:t>
            </a:r>
          </a:p>
          <a:p>
            <a:endParaRPr lang="nl-BE" dirty="0">
              <a:highlight>
                <a:srgbClr val="FFFF00"/>
              </a:highlight>
            </a:endParaRPr>
          </a:p>
        </p:txBody>
      </p:sp>
      <p:sp>
        <p:nvSpPr>
          <p:cNvPr id="3" name="Titel 2">
            <a:extLst>
              <a:ext uri="{FF2B5EF4-FFF2-40B4-BE49-F238E27FC236}">
                <a16:creationId xmlns:a16="http://schemas.microsoft.com/office/drawing/2014/main" id="{0F38B0E0-EA98-300C-AF5D-39D47E54E9D9}"/>
              </a:ext>
            </a:extLst>
          </p:cNvPr>
          <p:cNvSpPr>
            <a:spLocks noGrp="1"/>
          </p:cNvSpPr>
          <p:nvPr>
            <p:ph type="title"/>
          </p:nvPr>
        </p:nvSpPr>
        <p:spPr/>
        <p:txBody>
          <a:bodyPr/>
          <a:lstStyle/>
          <a:p>
            <a:r>
              <a:rPr lang="nl-BE" sz="4000"/>
              <a:t>Idee structuur – doelstellingen (4/4)</a:t>
            </a:r>
          </a:p>
        </p:txBody>
      </p:sp>
      <p:sp>
        <p:nvSpPr>
          <p:cNvPr id="4" name="Tijdelijke aanduiding voor voettekst 3">
            <a:extLst>
              <a:ext uri="{FF2B5EF4-FFF2-40B4-BE49-F238E27FC236}">
                <a16:creationId xmlns:a16="http://schemas.microsoft.com/office/drawing/2014/main" id="{981CDEE7-DCAE-5CC0-CD9B-CCE175367212}"/>
              </a:ext>
            </a:extLst>
          </p:cNvPr>
          <p:cNvSpPr>
            <a:spLocks noGrp="1"/>
          </p:cNvSpPr>
          <p:nvPr>
            <p:ph type="ftr" sz="quarter" idx="11"/>
          </p:nvPr>
        </p:nvSpPr>
        <p:spPr/>
        <p:txBody>
          <a:bodyPr/>
          <a:lstStyle/>
          <a:p>
            <a:r>
              <a:rPr lang="nl-BE"/>
              <a:t>Leerstof verwerken</a:t>
            </a:r>
          </a:p>
        </p:txBody>
      </p:sp>
      <p:sp>
        <p:nvSpPr>
          <p:cNvPr id="5" name="Tijdelijke aanduiding voor dianummer 4">
            <a:extLst>
              <a:ext uri="{FF2B5EF4-FFF2-40B4-BE49-F238E27FC236}">
                <a16:creationId xmlns:a16="http://schemas.microsoft.com/office/drawing/2014/main" id="{F7A71821-24CC-A58E-3AE7-9F1A76CF3B2A}"/>
              </a:ext>
            </a:extLst>
          </p:cNvPr>
          <p:cNvSpPr>
            <a:spLocks noGrp="1"/>
          </p:cNvSpPr>
          <p:nvPr>
            <p:ph type="sldNum" sz="quarter" idx="12"/>
          </p:nvPr>
        </p:nvSpPr>
        <p:spPr/>
        <p:txBody>
          <a:bodyPr/>
          <a:lstStyle/>
          <a:p>
            <a:fld id="{B7527A74-2D87-4307-9531-5A57D9647EEB}" type="slidenum">
              <a:rPr lang="nl-BE" smtClean="0"/>
              <a:pPr/>
              <a:t>9</a:t>
            </a:fld>
            <a:endParaRPr lang="nl-BE"/>
          </a:p>
        </p:txBody>
      </p:sp>
      <p:pic>
        <p:nvPicPr>
          <p:cNvPr id="11" name="Afbeelding 10">
            <a:extLst>
              <a:ext uri="{FF2B5EF4-FFF2-40B4-BE49-F238E27FC236}">
                <a16:creationId xmlns:a16="http://schemas.microsoft.com/office/drawing/2014/main" id="{E7B96A16-240E-4D7B-55A1-F10ABB8EF673}"/>
              </a:ext>
            </a:extLst>
          </p:cNvPr>
          <p:cNvPicPr>
            <a:picLocks noChangeAspect="1"/>
          </p:cNvPicPr>
          <p:nvPr/>
        </p:nvPicPr>
        <p:blipFill rotWithShape="1">
          <a:blip r:embed="rId2"/>
          <a:srcRect l="6273" t="35960" r="9450" b="17056"/>
          <a:stretch/>
        </p:blipFill>
        <p:spPr>
          <a:xfrm>
            <a:off x="1095885" y="3298371"/>
            <a:ext cx="15412301" cy="4833258"/>
          </a:xfrm>
          <a:prstGeom prst="rect">
            <a:avLst/>
          </a:prstGeom>
        </p:spPr>
      </p:pic>
    </p:spTree>
    <p:extLst>
      <p:ext uri="{BB962C8B-B14F-4D97-AF65-F5344CB8AC3E}">
        <p14:creationId xmlns:p14="http://schemas.microsoft.com/office/powerpoint/2010/main" val="96735389"/>
      </p:ext>
    </p:extLst>
  </p:cSld>
  <p:clrMapOvr>
    <a:masterClrMapping/>
  </p:clrMapOvr>
</p:sld>
</file>

<file path=ppt/theme/theme1.xml><?xml version="1.0" encoding="utf-8"?>
<a:theme xmlns:a="http://schemas.openxmlformats.org/drawingml/2006/main" name="Kantoorthema">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west NL">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C5D1770AC9494696E517EDF2BA0AA6" ma:contentTypeVersion="16" ma:contentTypeDescription="Een nieuw document maken." ma:contentTypeScope="" ma:versionID="6aa25b648a220803c50bb8b054edd8ce">
  <xsd:schema xmlns:xsd="http://www.w3.org/2001/XMLSchema" xmlns:xs="http://www.w3.org/2001/XMLSchema" xmlns:p="http://schemas.microsoft.com/office/2006/metadata/properties" xmlns:ns2="24ec6e03-f3f4-401e-9892-fc963598a535" xmlns:ns3="ae0db234-3dfa-4dab-a83b-32962002aa0d" targetNamespace="http://schemas.microsoft.com/office/2006/metadata/properties" ma:root="true" ma:fieldsID="d903affe84d9dc4130759d804d02d7ce" ns2:_="" ns3:_="">
    <xsd:import namespace="24ec6e03-f3f4-401e-9892-fc963598a535"/>
    <xsd:import namespace="ae0db234-3dfa-4dab-a83b-32962002aa0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ec6e03-f3f4-401e-9892-fc963598a5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9d9af33d-1c7e-4655-8224-df3a670842a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0db234-3dfa-4dab-a83b-32962002aa0d"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cb31451e-a9e3-4983-a16f-c60f10a3dafa}" ma:internalName="TaxCatchAll" ma:showField="CatchAllData" ma:web="ae0db234-3dfa-4dab-a83b-32962002aa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e0db234-3dfa-4dab-a83b-32962002aa0d">
      <UserInfo>
        <DisplayName>Le Roy Regis</DisplayName>
        <AccountId>117</AccountId>
        <AccountType/>
      </UserInfo>
      <UserInfo>
        <DisplayName>Dupon Ann</DisplayName>
        <AccountId>23</AccountId>
        <AccountType/>
      </UserInfo>
    </SharedWithUsers>
    <lcf76f155ced4ddcb4097134ff3c332f xmlns="24ec6e03-f3f4-401e-9892-fc963598a535">
      <Terms xmlns="http://schemas.microsoft.com/office/infopath/2007/PartnerControls"/>
    </lcf76f155ced4ddcb4097134ff3c332f>
    <TaxCatchAll xmlns="ae0db234-3dfa-4dab-a83b-32962002aa0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804C93-48A8-4B57-A628-721BC0CC58DE}">
  <ds:schemaRefs>
    <ds:schemaRef ds:uri="24ec6e03-f3f4-401e-9892-fc963598a535"/>
    <ds:schemaRef ds:uri="ae0db234-3dfa-4dab-a83b-32962002aa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46405F8-02ED-4025-9F6E-EAD16B5D0F2D}">
  <ds:schemaRefs>
    <ds:schemaRef ds:uri="http://purl.org/dc/dcmitype/"/>
    <ds:schemaRef ds:uri="http://schemas.microsoft.com/office/2006/documentManagement/types"/>
    <ds:schemaRef ds:uri="http://schemas.microsoft.com/office/2006/metadata/properties"/>
    <ds:schemaRef ds:uri="http://www.w3.org/XML/1998/namespace"/>
    <ds:schemaRef ds:uri="http://purl.org/dc/terms/"/>
    <ds:schemaRef ds:uri="ae0db234-3dfa-4dab-a83b-32962002aa0d"/>
    <ds:schemaRef ds:uri="http://schemas.microsoft.com/office/infopath/2007/PartnerControls"/>
    <ds:schemaRef ds:uri="http://schemas.openxmlformats.org/package/2006/metadata/core-properties"/>
    <ds:schemaRef ds:uri="24ec6e03-f3f4-401e-9892-fc963598a535"/>
    <ds:schemaRef ds:uri="http://purl.org/dc/elements/1.1/"/>
  </ds:schemaRefs>
</ds:datastoreItem>
</file>

<file path=customXml/itemProps3.xml><?xml version="1.0" encoding="utf-8"?>
<ds:datastoreItem xmlns:ds="http://schemas.openxmlformats.org/officeDocument/2006/customXml" ds:itemID="{06E82F19-E399-4D83-AE37-4C99B87682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1359</Words>
  <Application>Microsoft Office PowerPoint</Application>
  <PresentationFormat>Aangepast</PresentationFormat>
  <Paragraphs>181</Paragraphs>
  <Slides>21</Slides>
  <Notes>14</Notes>
  <HiddenSlides>0</HiddenSlides>
  <MMClips>1</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21</vt:i4>
      </vt:variant>
    </vt:vector>
  </HeadingPairs>
  <TitlesOfParts>
    <vt:vector size="28" baseType="lpstr">
      <vt:lpstr>Arial</vt:lpstr>
      <vt:lpstr>Arial Rounded MT Bold</vt:lpstr>
      <vt:lpstr>Calibri</vt:lpstr>
      <vt:lpstr>Calibri Light</vt:lpstr>
      <vt:lpstr>Wingdings</vt:lpstr>
      <vt:lpstr>Kantoorthema</vt:lpstr>
      <vt:lpstr>Howest NL</vt:lpstr>
      <vt:lpstr>Workshop leerstof verwerken</vt:lpstr>
      <vt:lpstr>Welke Lemo-skills komen hier aan bod? </vt:lpstr>
      <vt:lpstr> Stappen in het verwerken van leerstof</vt:lpstr>
      <vt:lpstr>Is het maken van een samenvatting nog realistisch in het HO?</vt:lpstr>
      <vt:lpstr>Stapsgewijs leerstof verwerken </vt:lpstr>
      <vt:lpstr>Idee structuur – titels (1/4)</vt:lpstr>
      <vt:lpstr>Idee structuur – inhoudsopgave (2/4)</vt:lpstr>
      <vt:lpstr>Idee structuur – inleiding, besluit (3/4)</vt:lpstr>
      <vt:lpstr>Idee structuur – doelstellingen (4/4)</vt:lpstr>
      <vt:lpstr>Idee inhoud </vt:lpstr>
      <vt:lpstr>Inhoud in detail verwerken </vt:lpstr>
      <vt:lpstr>Visualisatie verwerkte inhoud (1/4) </vt:lpstr>
      <vt:lpstr>Visualisatie verwerkte inhoud (2/4) </vt:lpstr>
      <vt:lpstr>Visualisatie verwerkte inhoud (3/4) </vt:lpstr>
      <vt:lpstr>Visualisatie verwerkte inhoud (4/4) </vt:lpstr>
      <vt:lpstr>Oefening: lees aandachtig en schematiseer (1/2)</vt:lpstr>
      <vt:lpstr>Oefening: lees aandachtig en schematiseer (2/2)</vt:lpstr>
      <vt:lpstr>Samengevat: leerstof verwerken</vt:lpstr>
      <vt:lpstr>Stappenplan verwerken leerstof: samenvatting (1/2)</vt:lpstr>
      <vt:lpstr>Stappenplan verwerken leerstof: samenvatting (2/2)</vt:lpstr>
      <vt:lpstr>Want to learn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hoger onderwijs toegelicht</dc:title>
  <dc:creator>Ann Dupon</dc:creator>
  <cp:lastModifiedBy>Anneleen Grootaert</cp:lastModifiedBy>
  <cp:revision>1</cp:revision>
  <cp:lastPrinted>2023-01-30T15:10:52Z</cp:lastPrinted>
  <dcterms:created xsi:type="dcterms:W3CDTF">2020-11-13T11:46:06Z</dcterms:created>
  <dcterms:modified xsi:type="dcterms:W3CDTF">2023-01-30T15:12:26Z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0x0101009DC5D1770AC9494696E517EDF2BA0AA6</vt:lpwstr>
  </property>
  <property fmtid="{D5CDD505-2E9C-101B-9397-08002B2CF9AE}" pid="3" name="Kernteam">
    <vt:lpwstr/>
  </property>
  <property fmtid="{D5CDD505-2E9C-101B-9397-08002B2CF9AE}" pid="4" name="MediaServiceImageTags">
    <vt:lpwstr/>
  </property>
</Properties>
</file>