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 id="2147483710" r:id="rId5"/>
    <p:sldMasterId id="2147483736" r:id="rId6"/>
  </p:sldMasterIdLst>
  <p:notesMasterIdLst>
    <p:notesMasterId r:id="rId29"/>
  </p:notesMasterIdLst>
  <p:handoutMasterIdLst>
    <p:handoutMasterId r:id="rId30"/>
  </p:handoutMasterIdLst>
  <p:sldIdLst>
    <p:sldId id="257" r:id="rId7"/>
    <p:sldId id="353" r:id="rId8"/>
    <p:sldId id="357" r:id="rId9"/>
    <p:sldId id="306" r:id="rId10"/>
    <p:sldId id="260" r:id="rId11"/>
    <p:sldId id="342" r:id="rId12"/>
    <p:sldId id="307" r:id="rId13"/>
    <p:sldId id="343" r:id="rId14"/>
    <p:sldId id="341" r:id="rId15"/>
    <p:sldId id="317" r:id="rId16"/>
    <p:sldId id="344" r:id="rId17"/>
    <p:sldId id="345" r:id="rId18"/>
    <p:sldId id="346" r:id="rId19"/>
    <p:sldId id="347" r:id="rId20"/>
    <p:sldId id="348" r:id="rId21"/>
    <p:sldId id="358" r:id="rId22"/>
    <p:sldId id="349" r:id="rId23"/>
    <p:sldId id="350" r:id="rId24"/>
    <p:sldId id="352" r:id="rId25"/>
    <p:sldId id="351" r:id="rId26"/>
    <p:sldId id="320" r:id="rId27"/>
    <p:sldId id="356" r:id="rId28"/>
  </p:sldIdLst>
  <p:sldSz cx="18288000" cy="10287000"/>
  <p:notesSz cx="9144000" cy="6858000"/>
  <p:embeddedFontLst>
    <p:embeddedFont>
      <p:font typeface="Arial Rounded MT Bold" panose="020F0704030504030204" pitchFamily="34" charset="0"/>
      <p:regular r:id="rId31"/>
    </p:embeddedFon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Verdana" panose="020B0604030504040204" pitchFamily="34" charset="0"/>
      <p:regular r:id="rId38"/>
      <p:bold r:id="rId39"/>
      <p:italic r:id="rId40"/>
      <p:boldItalic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2582"/>
    <a:srgbClr val="454585"/>
    <a:srgbClr val="B3B1F2"/>
    <a:srgbClr val="C6C6C6"/>
    <a:srgbClr val="44C8F5"/>
    <a:srgbClr val="AFABAB"/>
    <a:srgbClr val="FFFFFF"/>
    <a:srgbClr val="CA483E"/>
    <a:srgbClr val="4472C4"/>
    <a:srgbClr val="E3EA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7B2C34-B1AE-478C-B927-940F6478EF7B}" v="1140" dt="2022-12-01T14:01:45.84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00" autoAdjust="0"/>
  </p:normalViewPr>
  <p:slideViewPr>
    <p:cSldViewPr snapToGrid="0">
      <p:cViewPr varScale="1">
        <p:scale>
          <a:sx n="48" d="100"/>
          <a:sy n="48" d="100"/>
        </p:scale>
        <p:origin x="1090" y="19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9.fntdata"/><Relationship Id="rId21" Type="http://schemas.openxmlformats.org/officeDocument/2006/relationships/slide" Target="slides/slide15.xml"/><Relationship Id="rId34" Type="http://schemas.openxmlformats.org/officeDocument/2006/relationships/font" Target="fonts/font4.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6.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3.fntdata"/><Relationship Id="rId38" Type="http://schemas.openxmlformats.org/officeDocument/2006/relationships/font" Target="fonts/font8.fntdata"/><Relationship Id="rId46"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ot Janssens" userId="f69163b5-52e0-4723-b622-bb4bf4dbab8f" providerId="ADAL" clId="{147B2C34-B1AE-478C-B927-940F6478EF7B}"/>
    <pc:docChg chg="undo custSel modSld">
      <pc:chgData name="Margot Janssens" userId="f69163b5-52e0-4723-b622-bb4bf4dbab8f" providerId="ADAL" clId="{147B2C34-B1AE-478C-B927-940F6478EF7B}" dt="2022-12-01T14:11:00.546" v="6612"/>
      <pc:docMkLst>
        <pc:docMk/>
      </pc:docMkLst>
      <pc:sldChg chg="modSp mod">
        <pc:chgData name="Margot Janssens" userId="f69163b5-52e0-4723-b622-bb4bf4dbab8f" providerId="ADAL" clId="{147B2C34-B1AE-478C-B927-940F6478EF7B}" dt="2022-11-30T10:20:08.022" v="34" actId="20577"/>
        <pc:sldMkLst>
          <pc:docMk/>
          <pc:sldMk cId="4132277270" sldId="257"/>
        </pc:sldMkLst>
        <pc:spChg chg="mod">
          <ac:chgData name="Margot Janssens" userId="f69163b5-52e0-4723-b622-bb4bf4dbab8f" providerId="ADAL" clId="{147B2C34-B1AE-478C-B927-940F6478EF7B}" dt="2022-11-30T10:20:08.022" v="34" actId="20577"/>
          <ac:spMkLst>
            <pc:docMk/>
            <pc:sldMk cId="4132277270" sldId="257"/>
            <ac:spMk id="4" creationId="{6C9A04DC-6025-47FF-AE29-4C9A95E62DAF}"/>
          </ac:spMkLst>
        </pc:spChg>
      </pc:sldChg>
      <pc:sldChg chg="modSp mod">
        <pc:chgData name="Margot Janssens" userId="f69163b5-52e0-4723-b622-bb4bf4dbab8f" providerId="ADAL" clId="{147B2C34-B1AE-478C-B927-940F6478EF7B}" dt="2022-12-01T14:10:07.733" v="6596"/>
        <pc:sldMkLst>
          <pc:docMk/>
          <pc:sldMk cId="1892445189" sldId="260"/>
        </pc:sldMkLst>
        <pc:spChg chg="mod">
          <ac:chgData name="Margot Janssens" userId="f69163b5-52e0-4723-b622-bb4bf4dbab8f" providerId="ADAL" clId="{147B2C34-B1AE-478C-B927-940F6478EF7B}" dt="2022-12-01T14:10:07.733" v="6596"/>
          <ac:spMkLst>
            <pc:docMk/>
            <pc:sldMk cId="1892445189" sldId="260"/>
            <ac:spMk id="7" creationId="{E8EF158B-9928-4409-BFBF-E7D013565313}"/>
          </ac:spMkLst>
        </pc:spChg>
        <pc:spChg chg="mod">
          <ac:chgData name="Margot Janssens" userId="f69163b5-52e0-4723-b622-bb4bf4dbab8f" providerId="ADAL" clId="{147B2C34-B1AE-478C-B927-940F6478EF7B}" dt="2022-12-01T12:44:47.004" v="1067" actId="20577"/>
          <ac:spMkLst>
            <pc:docMk/>
            <pc:sldMk cId="1892445189" sldId="260"/>
            <ac:spMk id="10" creationId="{2BA28313-1355-4601-9BE6-0F2ED8A3DDB8}"/>
          </ac:spMkLst>
        </pc:spChg>
      </pc:sldChg>
      <pc:sldChg chg="modSp mod">
        <pc:chgData name="Margot Janssens" userId="f69163b5-52e0-4723-b622-bb4bf4dbab8f" providerId="ADAL" clId="{147B2C34-B1AE-478C-B927-940F6478EF7B}" dt="2022-12-01T14:09:59.213" v="6595"/>
        <pc:sldMkLst>
          <pc:docMk/>
          <pc:sldMk cId="2383656225" sldId="306"/>
        </pc:sldMkLst>
        <pc:spChg chg="mod">
          <ac:chgData name="Margot Janssens" userId="f69163b5-52e0-4723-b622-bb4bf4dbab8f" providerId="ADAL" clId="{147B2C34-B1AE-478C-B927-940F6478EF7B}" dt="2022-12-01T14:09:59.213" v="6595"/>
          <ac:spMkLst>
            <pc:docMk/>
            <pc:sldMk cId="2383656225" sldId="306"/>
            <ac:spMk id="2" creationId="{E8A1E9D1-EB3E-4F04-BF9B-AB28D3EE55F8}"/>
          </ac:spMkLst>
        </pc:spChg>
        <pc:spChg chg="mod">
          <ac:chgData name="Margot Janssens" userId="f69163b5-52e0-4723-b622-bb4bf4dbab8f" providerId="ADAL" clId="{147B2C34-B1AE-478C-B927-940F6478EF7B}" dt="2022-12-01T12:41:58.623" v="609" actId="20577"/>
          <ac:spMkLst>
            <pc:docMk/>
            <pc:sldMk cId="2383656225" sldId="306"/>
            <ac:spMk id="7" creationId="{E6B517C3-58F0-4F3E-939A-8D87109CE2B7}"/>
          </ac:spMkLst>
        </pc:spChg>
        <pc:spChg chg="mod">
          <ac:chgData name="Margot Janssens" userId="f69163b5-52e0-4723-b622-bb4bf4dbab8f" providerId="ADAL" clId="{147B2C34-B1AE-478C-B927-940F6478EF7B}" dt="2022-12-01T12:44:09.121" v="978" actId="20577"/>
          <ac:spMkLst>
            <pc:docMk/>
            <pc:sldMk cId="2383656225" sldId="306"/>
            <ac:spMk id="8" creationId="{23B9A51A-0C09-4C7E-B2BE-FAFDDD34EA93}"/>
          </ac:spMkLst>
        </pc:spChg>
      </pc:sldChg>
      <pc:sldChg chg="addSp modSp mod">
        <pc:chgData name="Margot Janssens" userId="f69163b5-52e0-4723-b622-bb4bf4dbab8f" providerId="ADAL" clId="{147B2C34-B1AE-478C-B927-940F6478EF7B}" dt="2022-12-01T14:10:14.849" v="6598"/>
        <pc:sldMkLst>
          <pc:docMk/>
          <pc:sldMk cId="1104940406" sldId="307"/>
        </pc:sldMkLst>
        <pc:spChg chg="mod">
          <ac:chgData name="Margot Janssens" userId="f69163b5-52e0-4723-b622-bb4bf4dbab8f" providerId="ADAL" clId="{147B2C34-B1AE-478C-B927-940F6478EF7B}" dt="2022-12-01T14:10:14.849" v="6598"/>
          <ac:spMkLst>
            <pc:docMk/>
            <pc:sldMk cId="1104940406" sldId="307"/>
            <ac:spMk id="2" creationId="{E8A1E9D1-EB3E-4F04-BF9B-AB28D3EE55F8}"/>
          </ac:spMkLst>
        </pc:spChg>
        <pc:spChg chg="add mod">
          <ac:chgData name="Margot Janssens" userId="f69163b5-52e0-4723-b622-bb4bf4dbab8f" providerId="ADAL" clId="{147B2C34-B1AE-478C-B927-940F6478EF7B}" dt="2022-12-01T12:56:22.527" v="1885" actId="1076"/>
          <ac:spMkLst>
            <pc:docMk/>
            <pc:sldMk cId="1104940406" sldId="307"/>
            <ac:spMk id="4" creationId="{8461022A-17DC-2628-3027-947D20582894}"/>
          </ac:spMkLst>
        </pc:spChg>
        <pc:spChg chg="add mod">
          <ac:chgData name="Margot Janssens" userId="f69163b5-52e0-4723-b622-bb4bf4dbab8f" providerId="ADAL" clId="{147B2C34-B1AE-478C-B927-940F6478EF7B}" dt="2022-12-01T12:57:33.742" v="1940" actId="20577"/>
          <ac:spMkLst>
            <pc:docMk/>
            <pc:sldMk cId="1104940406" sldId="307"/>
            <ac:spMk id="5" creationId="{659C4F53-E271-F907-656A-921C6390E069}"/>
          </ac:spMkLst>
        </pc:spChg>
        <pc:spChg chg="mod">
          <ac:chgData name="Margot Janssens" userId="f69163b5-52e0-4723-b622-bb4bf4dbab8f" providerId="ADAL" clId="{147B2C34-B1AE-478C-B927-940F6478EF7B}" dt="2022-12-01T12:52:47.465" v="1830" actId="20577"/>
          <ac:spMkLst>
            <pc:docMk/>
            <pc:sldMk cId="1104940406" sldId="307"/>
            <ac:spMk id="10" creationId="{B2BC09E9-2E79-439E-BDE3-83321D16780A}"/>
          </ac:spMkLst>
        </pc:spChg>
      </pc:sldChg>
      <pc:sldChg chg="modSp mod">
        <pc:chgData name="Margot Janssens" userId="f69163b5-52e0-4723-b622-bb4bf4dbab8f" providerId="ADAL" clId="{147B2C34-B1AE-478C-B927-940F6478EF7B}" dt="2022-12-01T14:10:24.889" v="6601"/>
        <pc:sldMkLst>
          <pc:docMk/>
          <pc:sldMk cId="3473476035" sldId="317"/>
        </pc:sldMkLst>
        <pc:spChg chg="mod">
          <ac:chgData name="Margot Janssens" userId="f69163b5-52e0-4723-b622-bb4bf4dbab8f" providerId="ADAL" clId="{147B2C34-B1AE-478C-B927-940F6478EF7B}" dt="2022-12-01T13:12:39.877" v="3092"/>
          <ac:spMkLst>
            <pc:docMk/>
            <pc:sldMk cId="3473476035" sldId="317"/>
            <ac:spMk id="9" creationId="{9A9D0C14-D7C1-4873-9835-3A34B671183E}"/>
          </ac:spMkLst>
        </pc:spChg>
        <pc:spChg chg="mod">
          <ac:chgData name="Margot Janssens" userId="f69163b5-52e0-4723-b622-bb4bf4dbab8f" providerId="ADAL" clId="{147B2C34-B1AE-478C-B927-940F6478EF7B}" dt="2022-12-01T14:10:24.889" v="6601"/>
          <ac:spMkLst>
            <pc:docMk/>
            <pc:sldMk cId="3473476035" sldId="317"/>
            <ac:spMk id="12" creationId="{6ECB9FC9-A04A-4C03-B9A5-295E74EA19C7}"/>
          </ac:spMkLst>
        </pc:spChg>
      </pc:sldChg>
      <pc:sldChg chg="modSp mod">
        <pc:chgData name="Margot Janssens" userId="f69163b5-52e0-4723-b622-bb4bf4dbab8f" providerId="ADAL" clId="{147B2C34-B1AE-478C-B927-940F6478EF7B}" dt="2022-12-01T14:11:00.546" v="6612"/>
        <pc:sldMkLst>
          <pc:docMk/>
          <pc:sldMk cId="1843283702" sldId="320"/>
        </pc:sldMkLst>
        <pc:spChg chg="mod">
          <ac:chgData name="Margot Janssens" userId="f69163b5-52e0-4723-b622-bb4bf4dbab8f" providerId="ADAL" clId="{147B2C34-B1AE-478C-B927-940F6478EF7B}" dt="2022-12-01T14:09:11.557" v="6530" actId="20577"/>
          <ac:spMkLst>
            <pc:docMk/>
            <pc:sldMk cId="1843283702" sldId="320"/>
            <ac:spMk id="3" creationId="{675EC11E-AD63-44AF-BCAC-D4937862FB6E}"/>
          </ac:spMkLst>
        </pc:spChg>
        <pc:spChg chg="mod">
          <ac:chgData name="Margot Janssens" userId="f69163b5-52e0-4723-b622-bb4bf4dbab8f" providerId="ADAL" clId="{147B2C34-B1AE-478C-B927-940F6478EF7B}" dt="2022-12-01T14:11:00.546" v="6612"/>
          <ac:spMkLst>
            <pc:docMk/>
            <pc:sldMk cId="1843283702" sldId="320"/>
            <ac:spMk id="7" creationId="{71CADB18-638E-4ED1-BE58-61F34FBCA5E4}"/>
          </ac:spMkLst>
        </pc:spChg>
        <pc:spChg chg="mod">
          <ac:chgData name="Margot Janssens" userId="f69163b5-52e0-4723-b622-bb4bf4dbab8f" providerId="ADAL" clId="{147B2C34-B1AE-478C-B927-940F6478EF7B}" dt="2022-12-01T14:07:08.867" v="6175" actId="20577"/>
          <ac:spMkLst>
            <pc:docMk/>
            <pc:sldMk cId="1843283702" sldId="320"/>
            <ac:spMk id="10" creationId="{2BA28313-1355-4601-9BE6-0F2ED8A3DDB8}"/>
          </ac:spMkLst>
        </pc:spChg>
      </pc:sldChg>
      <pc:sldChg chg="modSp mod">
        <pc:chgData name="Margot Janssens" userId="f69163b5-52e0-4723-b622-bb4bf4dbab8f" providerId="ADAL" clId="{147B2C34-B1AE-478C-B927-940F6478EF7B}" dt="2022-12-01T14:10:21.280" v="6600"/>
        <pc:sldMkLst>
          <pc:docMk/>
          <pc:sldMk cId="2540995583" sldId="341"/>
        </pc:sldMkLst>
        <pc:spChg chg="mod">
          <ac:chgData name="Margot Janssens" userId="f69163b5-52e0-4723-b622-bb4bf4dbab8f" providerId="ADAL" clId="{147B2C34-B1AE-478C-B927-940F6478EF7B}" dt="2022-12-01T14:10:21.280" v="6600"/>
          <ac:spMkLst>
            <pc:docMk/>
            <pc:sldMk cId="2540995583" sldId="341"/>
            <ac:spMk id="2" creationId="{E8A1E9D1-EB3E-4F04-BF9B-AB28D3EE55F8}"/>
          </ac:spMkLst>
        </pc:spChg>
        <pc:spChg chg="mod">
          <ac:chgData name="Margot Janssens" userId="f69163b5-52e0-4723-b622-bb4bf4dbab8f" providerId="ADAL" clId="{147B2C34-B1AE-478C-B927-940F6478EF7B}" dt="2022-12-01T13:11:28.689" v="3089" actId="20577"/>
          <ac:spMkLst>
            <pc:docMk/>
            <pc:sldMk cId="2540995583" sldId="341"/>
            <ac:spMk id="8" creationId="{23B9A51A-0C09-4C7E-B2BE-FAFDDD34EA93}"/>
          </ac:spMkLst>
        </pc:spChg>
        <pc:spChg chg="mod">
          <ac:chgData name="Margot Janssens" userId="f69163b5-52e0-4723-b622-bb4bf4dbab8f" providerId="ADAL" clId="{147B2C34-B1AE-478C-B927-940F6478EF7B}" dt="2022-12-01T13:12:35.840" v="3091"/>
          <ac:spMkLst>
            <pc:docMk/>
            <pc:sldMk cId="2540995583" sldId="341"/>
            <ac:spMk id="9" creationId="{9EBB2862-4A44-4CB8-AC2D-67CB84478F23}"/>
          </ac:spMkLst>
        </pc:spChg>
      </pc:sldChg>
      <pc:sldChg chg="modSp mod">
        <pc:chgData name="Margot Janssens" userId="f69163b5-52e0-4723-b622-bb4bf4dbab8f" providerId="ADAL" clId="{147B2C34-B1AE-478C-B927-940F6478EF7B}" dt="2022-12-01T14:10:11.642" v="6597"/>
        <pc:sldMkLst>
          <pc:docMk/>
          <pc:sldMk cId="622426302" sldId="342"/>
        </pc:sldMkLst>
        <pc:spChg chg="mod">
          <ac:chgData name="Margot Janssens" userId="f69163b5-52e0-4723-b622-bb4bf4dbab8f" providerId="ADAL" clId="{147B2C34-B1AE-478C-B927-940F6478EF7B}" dt="2022-12-01T14:10:11.642" v="6597"/>
          <ac:spMkLst>
            <pc:docMk/>
            <pc:sldMk cId="622426302" sldId="342"/>
            <ac:spMk id="2" creationId="{E8A1E9D1-EB3E-4F04-BF9B-AB28D3EE55F8}"/>
          </ac:spMkLst>
        </pc:spChg>
        <pc:spChg chg="mod">
          <ac:chgData name="Margot Janssens" userId="f69163b5-52e0-4723-b622-bb4bf4dbab8f" providerId="ADAL" clId="{147B2C34-B1AE-478C-B927-940F6478EF7B}" dt="2022-12-01T12:52:14.165" v="1776" actId="20577"/>
          <ac:spMkLst>
            <pc:docMk/>
            <pc:sldMk cId="622426302" sldId="342"/>
            <ac:spMk id="8" creationId="{23B9A51A-0C09-4C7E-B2BE-FAFDDD34EA93}"/>
          </ac:spMkLst>
        </pc:spChg>
        <pc:spChg chg="mod">
          <ac:chgData name="Margot Janssens" userId="f69163b5-52e0-4723-b622-bb4bf4dbab8f" providerId="ADAL" clId="{147B2C34-B1AE-478C-B927-940F6478EF7B}" dt="2022-12-01T12:45:18.857" v="1163" actId="20577"/>
          <ac:spMkLst>
            <pc:docMk/>
            <pc:sldMk cId="622426302" sldId="342"/>
            <ac:spMk id="9" creationId="{0440F3EB-A41D-4DF7-9E2A-0CEA34BFBD52}"/>
          </ac:spMkLst>
        </pc:spChg>
      </pc:sldChg>
      <pc:sldChg chg="modSp mod">
        <pc:chgData name="Margot Janssens" userId="f69163b5-52e0-4723-b622-bb4bf4dbab8f" providerId="ADAL" clId="{147B2C34-B1AE-478C-B927-940F6478EF7B}" dt="2022-12-01T14:10:18.021" v="6599"/>
        <pc:sldMkLst>
          <pc:docMk/>
          <pc:sldMk cId="3175439762" sldId="343"/>
        </pc:sldMkLst>
        <pc:spChg chg="mod">
          <ac:chgData name="Margot Janssens" userId="f69163b5-52e0-4723-b622-bb4bf4dbab8f" providerId="ADAL" clId="{147B2C34-B1AE-478C-B927-940F6478EF7B}" dt="2022-12-01T14:10:18.021" v="6599"/>
          <ac:spMkLst>
            <pc:docMk/>
            <pc:sldMk cId="3175439762" sldId="343"/>
            <ac:spMk id="2" creationId="{E8A1E9D1-EB3E-4F04-BF9B-AB28D3EE55F8}"/>
          </ac:spMkLst>
        </pc:spChg>
        <pc:spChg chg="mod">
          <ac:chgData name="Margot Janssens" userId="f69163b5-52e0-4723-b622-bb4bf4dbab8f" providerId="ADAL" clId="{147B2C34-B1AE-478C-B927-940F6478EF7B}" dt="2022-12-01T13:01:57.452" v="2591" actId="20577"/>
          <ac:spMkLst>
            <pc:docMk/>
            <pc:sldMk cId="3175439762" sldId="343"/>
            <ac:spMk id="8" creationId="{23B9A51A-0C09-4C7E-B2BE-FAFDDD34EA93}"/>
          </ac:spMkLst>
        </pc:spChg>
        <pc:spChg chg="mod">
          <ac:chgData name="Margot Janssens" userId="f69163b5-52e0-4723-b622-bb4bf4dbab8f" providerId="ADAL" clId="{147B2C34-B1AE-478C-B927-940F6478EF7B}" dt="2022-12-01T12:58:01" v="2040" actId="20577"/>
          <ac:spMkLst>
            <pc:docMk/>
            <pc:sldMk cId="3175439762" sldId="343"/>
            <ac:spMk id="13" creationId="{D9F40A5B-8CC5-4BED-965E-D05A56630B70}"/>
          </ac:spMkLst>
        </pc:spChg>
      </pc:sldChg>
      <pc:sldChg chg="addSp delSp modSp mod">
        <pc:chgData name="Margot Janssens" userId="f69163b5-52e0-4723-b622-bb4bf4dbab8f" providerId="ADAL" clId="{147B2C34-B1AE-478C-B927-940F6478EF7B}" dt="2022-12-01T14:10:28.597" v="6602"/>
        <pc:sldMkLst>
          <pc:docMk/>
          <pc:sldMk cId="2119624503" sldId="344"/>
        </pc:sldMkLst>
        <pc:spChg chg="mod">
          <ac:chgData name="Margot Janssens" userId="f69163b5-52e0-4723-b622-bb4bf4dbab8f" providerId="ADAL" clId="{147B2C34-B1AE-478C-B927-940F6478EF7B}" dt="2022-12-01T14:10:28.597" v="6602"/>
          <ac:spMkLst>
            <pc:docMk/>
            <pc:sldMk cId="2119624503" sldId="344"/>
            <ac:spMk id="2" creationId="{E8A1E9D1-EB3E-4F04-BF9B-AB28D3EE55F8}"/>
          </ac:spMkLst>
        </pc:spChg>
        <pc:spChg chg="mod">
          <ac:chgData name="Margot Janssens" userId="f69163b5-52e0-4723-b622-bb4bf4dbab8f" providerId="ADAL" clId="{147B2C34-B1AE-478C-B927-940F6478EF7B}" dt="2022-12-01T13:12:52.858" v="3119" actId="20577"/>
          <ac:spMkLst>
            <pc:docMk/>
            <pc:sldMk cId="2119624503" sldId="344"/>
            <ac:spMk id="7" creationId="{E6B517C3-58F0-4F3E-939A-8D87109CE2B7}"/>
          </ac:spMkLst>
        </pc:spChg>
        <pc:spChg chg="mod">
          <ac:chgData name="Margot Janssens" userId="f69163b5-52e0-4723-b622-bb4bf4dbab8f" providerId="ADAL" clId="{147B2C34-B1AE-478C-B927-940F6478EF7B}" dt="2022-12-01T13:26:54.538" v="3471" actId="20577"/>
          <ac:spMkLst>
            <pc:docMk/>
            <pc:sldMk cId="2119624503" sldId="344"/>
            <ac:spMk id="8" creationId="{23B9A51A-0C09-4C7E-B2BE-FAFDDD34EA93}"/>
          </ac:spMkLst>
        </pc:spChg>
        <pc:spChg chg="mod">
          <ac:chgData name="Margot Janssens" userId="f69163b5-52e0-4723-b622-bb4bf4dbab8f" providerId="ADAL" clId="{147B2C34-B1AE-478C-B927-940F6478EF7B}" dt="2022-12-01T13:27:33.290" v="3551" actId="20577"/>
          <ac:spMkLst>
            <pc:docMk/>
            <pc:sldMk cId="2119624503" sldId="344"/>
            <ac:spMk id="10" creationId="{3B4A3910-22DE-46BC-ADD4-CB98205305B4}"/>
          </ac:spMkLst>
        </pc:spChg>
        <pc:picChg chg="del">
          <ac:chgData name="Margot Janssens" userId="f69163b5-52e0-4723-b622-bb4bf4dbab8f" providerId="ADAL" clId="{147B2C34-B1AE-478C-B927-940F6478EF7B}" dt="2022-12-01T13:28:00.541" v="3552" actId="478"/>
          <ac:picMkLst>
            <pc:docMk/>
            <pc:sldMk cId="2119624503" sldId="344"/>
            <ac:picMk id="4" creationId="{B7A874AC-7865-4B1B-93F8-E5300907D48B}"/>
          </ac:picMkLst>
        </pc:picChg>
        <pc:picChg chg="add mod">
          <ac:chgData name="Margot Janssens" userId="f69163b5-52e0-4723-b622-bb4bf4dbab8f" providerId="ADAL" clId="{147B2C34-B1AE-478C-B927-940F6478EF7B}" dt="2022-12-01T13:28:10.815" v="3556" actId="14100"/>
          <ac:picMkLst>
            <pc:docMk/>
            <pc:sldMk cId="2119624503" sldId="344"/>
            <ac:picMk id="6" creationId="{C3305D0E-9AA3-DB30-E1FA-AC8E4F6106DB}"/>
          </ac:picMkLst>
        </pc:picChg>
        <pc:cxnChg chg="ord">
          <ac:chgData name="Margot Janssens" userId="f69163b5-52e0-4723-b622-bb4bf4dbab8f" providerId="ADAL" clId="{147B2C34-B1AE-478C-B927-940F6478EF7B}" dt="2022-12-01T13:28:16.760" v="3557" actId="166"/>
          <ac:cxnSpMkLst>
            <pc:docMk/>
            <pc:sldMk cId="2119624503" sldId="344"/>
            <ac:cxnSpMk id="9" creationId="{98D5CF29-C08C-40D4-A220-97B6873926BF}"/>
          </ac:cxnSpMkLst>
        </pc:cxnChg>
      </pc:sldChg>
      <pc:sldChg chg="modSp mod">
        <pc:chgData name="Margot Janssens" userId="f69163b5-52e0-4723-b622-bb4bf4dbab8f" providerId="ADAL" clId="{147B2C34-B1AE-478C-B927-940F6478EF7B}" dt="2022-12-01T14:10:32.106" v="6603"/>
        <pc:sldMkLst>
          <pc:docMk/>
          <pc:sldMk cId="15870156" sldId="345"/>
        </pc:sldMkLst>
        <pc:spChg chg="mod">
          <ac:chgData name="Margot Janssens" userId="f69163b5-52e0-4723-b622-bb4bf4dbab8f" providerId="ADAL" clId="{147B2C34-B1AE-478C-B927-940F6478EF7B}" dt="2022-12-01T14:10:32.106" v="6603"/>
          <ac:spMkLst>
            <pc:docMk/>
            <pc:sldMk cId="15870156" sldId="345"/>
            <ac:spMk id="2" creationId="{E8A1E9D1-EB3E-4F04-BF9B-AB28D3EE55F8}"/>
          </ac:spMkLst>
        </pc:spChg>
        <pc:spChg chg="mod">
          <ac:chgData name="Margot Janssens" userId="f69163b5-52e0-4723-b622-bb4bf4dbab8f" providerId="ADAL" clId="{147B2C34-B1AE-478C-B927-940F6478EF7B}" dt="2022-12-01T13:28:30.842" v="3558"/>
          <ac:spMkLst>
            <pc:docMk/>
            <pc:sldMk cId="15870156" sldId="345"/>
            <ac:spMk id="7" creationId="{E6B517C3-58F0-4F3E-939A-8D87109CE2B7}"/>
          </ac:spMkLst>
        </pc:spChg>
        <pc:spChg chg="mod">
          <ac:chgData name="Margot Janssens" userId="f69163b5-52e0-4723-b622-bb4bf4dbab8f" providerId="ADAL" clId="{147B2C34-B1AE-478C-B927-940F6478EF7B}" dt="2022-12-01T13:43:15.130" v="3889" actId="20577"/>
          <ac:spMkLst>
            <pc:docMk/>
            <pc:sldMk cId="15870156" sldId="345"/>
            <ac:spMk id="8" creationId="{23B9A51A-0C09-4C7E-B2BE-FAFDDD34EA93}"/>
          </ac:spMkLst>
        </pc:spChg>
      </pc:sldChg>
      <pc:sldChg chg="addSp delSp modSp mod">
        <pc:chgData name="Margot Janssens" userId="f69163b5-52e0-4723-b622-bb4bf4dbab8f" providerId="ADAL" clId="{147B2C34-B1AE-478C-B927-940F6478EF7B}" dt="2022-12-01T14:10:35.428" v="6604"/>
        <pc:sldMkLst>
          <pc:docMk/>
          <pc:sldMk cId="580611848" sldId="346"/>
        </pc:sldMkLst>
        <pc:spChg chg="mod">
          <ac:chgData name="Margot Janssens" userId="f69163b5-52e0-4723-b622-bb4bf4dbab8f" providerId="ADAL" clId="{147B2C34-B1AE-478C-B927-940F6478EF7B}" dt="2022-12-01T14:10:35.428" v="6604"/>
          <ac:spMkLst>
            <pc:docMk/>
            <pc:sldMk cId="580611848" sldId="346"/>
            <ac:spMk id="2" creationId="{E8A1E9D1-EB3E-4F04-BF9B-AB28D3EE55F8}"/>
          </ac:spMkLst>
        </pc:spChg>
        <pc:spChg chg="mod">
          <ac:chgData name="Margot Janssens" userId="f69163b5-52e0-4723-b622-bb4bf4dbab8f" providerId="ADAL" clId="{147B2C34-B1AE-478C-B927-940F6478EF7B}" dt="2022-12-01T13:43:35.189" v="3890"/>
          <ac:spMkLst>
            <pc:docMk/>
            <pc:sldMk cId="580611848" sldId="346"/>
            <ac:spMk id="7" creationId="{E6B517C3-58F0-4F3E-939A-8D87109CE2B7}"/>
          </ac:spMkLst>
        </pc:spChg>
        <pc:spChg chg="mod">
          <ac:chgData name="Margot Janssens" userId="f69163b5-52e0-4723-b622-bb4bf4dbab8f" providerId="ADAL" clId="{147B2C34-B1AE-478C-B927-940F6478EF7B}" dt="2022-12-01T13:46:28.643" v="4080" actId="20577"/>
          <ac:spMkLst>
            <pc:docMk/>
            <pc:sldMk cId="580611848" sldId="346"/>
            <ac:spMk id="8" creationId="{23B9A51A-0C09-4C7E-B2BE-FAFDDD34EA93}"/>
          </ac:spMkLst>
        </pc:spChg>
        <pc:spChg chg="mod">
          <ac:chgData name="Margot Janssens" userId="f69163b5-52e0-4723-b622-bb4bf4dbab8f" providerId="ADAL" clId="{147B2C34-B1AE-478C-B927-940F6478EF7B}" dt="2022-12-01T13:46:51.225" v="4130" actId="20577"/>
          <ac:spMkLst>
            <pc:docMk/>
            <pc:sldMk cId="580611848" sldId="346"/>
            <ac:spMk id="10" creationId="{FBB5EFF9-BC83-450A-8BBD-9B6907532B7C}"/>
          </ac:spMkLst>
        </pc:spChg>
        <pc:picChg chg="add mod">
          <ac:chgData name="Margot Janssens" userId="f69163b5-52e0-4723-b622-bb4bf4dbab8f" providerId="ADAL" clId="{147B2C34-B1AE-478C-B927-940F6478EF7B}" dt="2022-12-01T13:47:02.457" v="4132"/>
          <ac:picMkLst>
            <pc:docMk/>
            <pc:sldMk cId="580611848" sldId="346"/>
            <ac:picMk id="4" creationId="{08F9C8B0-86A4-58BD-E568-22525C00DFD0}"/>
          </ac:picMkLst>
        </pc:picChg>
        <pc:picChg chg="del">
          <ac:chgData name="Margot Janssens" userId="f69163b5-52e0-4723-b622-bb4bf4dbab8f" providerId="ADAL" clId="{147B2C34-B1AE-478C-B927-940F6478EF7B}" dt="2022-12-01T13:47:01.866" v="4131" actId="478"/>
          <ac:picMkLst>
            <pc:docMk/>
            <pc:sldMk cId="580611848" sldId="346"/>
            <ac:picMk id="6" creationId="{C57E42FE-A001-439D-8F44-5E5126C59D50}"/>
          </ac:picMkLst>
        </pc:picChg>
        <pc:cxnChg chg="ord">
          <ac:chgData name="Margot Janssens" userId="f69163b5-52e0-4723-b622-bb4bf4dbab8f" providerId="ADAL" clId="{147B2C34-B1AE-478C-B927-940F6478EF7B}" dt="2022-12-01T13:47:06.979" v="4133" actId="166"/>
          <ac:cxnSpMkLst>
            <pc:docMk/>
            <pc:sldMk cId="580611848" sldId="346"/>
            <ac:cxnSpMk id="9" creationId="{E5FE3A84-7827-48D1-8296-C594916EECEA}"/>
          </ac:cxnSpMkLst>
        </pc:cxnChg>
      </pc:sldChg>
      <pc:sldChg chg="modSp mod">
        <pc:chgData name="Margot Janssens" userId="f69163b5-52e0-4723-b622-bb4bf4dbab8f" providerId="ADAL" clId="{147B2C34-B1AE-478C-B927-940F6478EF7B}" dt="2022-12-01T14:10:38.708" v="6605"/>
        <pc:sldMkLst>
          <pc:docMk/>
          <pc:sldMk cId="202855411" sldId="347"/>
        </pc:sldMkLst>
        <pc:spChg chg="mod">
          <ac:chgData name="Margot Janssens" userId="f69163b5-52e0-4723-b622-bb4bf4dbab8f" providerId="ADAL" clId="{147B2C34-B1AE-478C-B927-940F6478EF7B}" dt="2022-12-01T14:10:38.708" v="6605"/>
          <ac:spMkLst>
            <pc:docMk/>
            <pc:sldMk cId="202855411" sldId="347"/>
            <ac:spMk id="2" creationId="{E8A1E9D1-EB3E-4F04-BF9B-AB28D3EE55F8}"/>
          </ac:spMkLst>
        </pc:spChg>
        <pc:spChg chg="mod">
          <ac:chgData name="Margot Janssens" userId="f69163b5-52e0-4723-b622-bb4bf4dbab8f" providerId="ADAL" clId="{147B2C34-B1AE-478C-B927-940F6478EF7B}" dt="2022-12-01T13:47:16.263" v="4134"/>
          <ac:spMkLst>
            <pc:docMk/>
            <pc:sldMk cId="202855411" sldId="347"/>
            <ac:spMk id="7" creationId="{E6B517C3-58F0-4F3E-939A-8D87109CE2B7}"/>
          </ac:spMkLst>
        </pc:spChg>
        <pc:spChg chg="mod">
          <ac:chgData name="Margot Janssens" userId="f69163b5-52e0-4723-b622-bb4bf4dbab8f" providerId="ADAL" clId="{147B2C34-B1AE-478C-B927-940F6478EF7B}" dt="2022-12-01T13:49:54.053" v="4405" actId="20577"/>
          <ac:spMkLst>
            <pc:docMk/>
            <pc:sldMk cId="202855411" sldId="347"/>
            <ac:spMk id="8" creationId="{23B9A51A-0C09-4C7E-B2BE-FAFDDD34EA93}"/>
          </ac:spMkLst>
        </pc:spChg>
      </pc:sldChg>
      <pc:sldChg chg="modSp mod">
        <pc:chgData name="Margot Janssens" userId="f69163b5-52e0-4723-b622-bb4bf4dbab8f" providerId="ADAL" clId="{147B2C34-B1AE-478C-B927-940F6478EF7B}" dt="2022-12-01T14:10:41.883" v="6606"/>
        <pc:sldMkLst>
          <pc:docMk/>
          <pc:sldMk cId="4108937437" sldId="348"/>
        </pc:sldMkLst>
        <pc:spChg chg="mod">
          <ac:chgData name="Margot Janssens" userId="f69163b5-52e0-4723-b622-bb4bf4dbab8f" providerId="ADAL" clId="{147B2C34-B1AE-478C-B927-940F6478EF7B}" dt="2022-12-01T14:10:41.883" v="6606"/>
          <ac:spMkLst>
            <pc:docMk/>
            <pc:sldMk cId="4108937437" sldId="348"/>
            <ac:spMk id="2" creationId="{E8A1E9D1-EB3E-4F04-BF9B-AB28D3EE55F8}"/>
          </ac:spMkLst>
        </pc:spChg>
        <pc:spChg chg="mod">
          <ac:chgData name="Margot Janssens" userId="f69163b5-52e0-4723-b622-bb4bf4dbab8f" providerId="ADAL" clId="{147B2C34-B1AE-478C-B927-940F6478EF7B}" dt="2022-12-01T13:51:57.201" v="4605"/>
          <ac:spMkLst>
            <pc:docMk/>
            <pc:sldMk cId="4108937437" sldId="348"/>
            <ac:spMk id="7" creationId="{E6B517C3-58F0-4F3E-939A-8D87109CE2B7}"/>
          </ac:spMkLst>
        </pc:spChg>
        <pc:spChg chg="mod">
          <ac:chgData name="Margot Janssens" userId="f69163b5-52e0-4723-b622-bb4bf4dbab8f" providerId="ADAL" clId="{147B2C34-B1AE-478C-B927-940F6478EF7B}" dt="2022-12-01T13:51:10.701" v="4601" actId="20577"/>
          <ac:spMkLst>
            <pc:docMk/>
            <pc:sldMk cId="4108937437" sldId="348"/>
            <ac:spMk id="8" creationId="{23B9A51A-0C09-4C7E-B2BE-FAFDDD34EA93}"/>
          </ac:spMkLst>
        </pc:spChg>
      </pc:sldChg>
      <pc:sldChg chg="addSp delSp modSp mod">
        <pc:chgData name="Margot Janssens" userId="f69163b5-52e0-4723-b622-bb4bf4dbab8f" providerId="ADAL" clId="{147B2C34-B1AE-478C-B927-940F6478EF7B}" dt="2022-12-01T14:10:47.932" v="6608"/>
        <pc:sldMkLst>
          <pc:docMk/>
          <pc:sldMk cId="1559615605" sldId="349"/>
        </pc:sldMkLst>
        <pc:spChg chg="mod">
          <ac:chgData name="Margot Janssens" userId="f69163b5-52e0-4723-b622-bb4bf4dbab8f" providerId="ADAL" clId="{147B2C34-B1AE-478C-B927-940F6478EF7B}" dt="2022-12-01T14:10:47.932" v="6608"/>
          <ac:spMkLst>
            <pc:docMk/>
            <pc:sldMk cId="1559615605" sldId="349"/>
            <ac:spMk id="2" creationId="{E8A1E9D1-EB3E-4F04-BF9B-AB28D3EE55F8}"/>
          </ac:spMkLst>
        </pc:spChg>
        <pc:spChg chg="add mod">
          <ac:chgData name="Margot Janssens" userId="f69163b5-52e0-4723-b622-bb4bf4dbab8f" providerId="ADAL" clId="{147B2C34-B1AE-478C-B927-940F6478EF7B}" dt="2022-12-01T13:52:58.183" v="4644" actId="255"/>
          <ac:spMkLst>
            <pc:docMk/>
            <pc:sldMk cId="1559615605" sldId="349"/>
            <ac:spMk id="4" creationId="{A2D63B47-D5E3-0772-CED5-F65229DCB9B6}"/>
          </ac:spMkLst>
        </pc:spChg>
        <pc:spChg chg="add mod">
          <ac:chgData name="Margot Janssens" userId="f69163b5-52e0-4723-b622-bb4bf4dbab8f" providerId="ADAL" clId="{147B2C34-B1AE-478C-B927-940F6478EF7B}" dt="2022-12-01T13:53:23.851" v="4676" actId="208"/>
          <ac:spMkLst>
            <pc:docMk/>
            <pc:sldMk cId="1559615605" sldId="349"/>
            <ac:spMk id="5" creationId="{8F47836B-EC6C-231F-6B4B-79D3E85960B7}"/>
          </ac:spMkLst>
        </pc:spChg>
        <pc:spChg chg="add mod">
          <ac:chgData name="Margot Janssens" userId="f69163b5-52e0-4723-b622-bb4bf4dbab8f" providerId="ADAL" clId="{147B2C34-B1AE-478C-B927-940F6478EF7B}" dt="2022-12-01T13:54:02.559" v="4714" actId="208"/>
          <ac:spMkLst>
            <pc:docMk/>
            <pc:sldMk cId="1559615605" sldId="349"/>
            <ac:spMk id="6" creationId="{1FB823E3-9D69-37C8-C8D2-8A0C3191DB3D}"/>
          </ac:spMkLst>
        </pc:spChg>
        <pc:spChg chg="mod">
          <ac:chgData name="Margot Janssens" userId="f69163b5-52e0-4723-b622-bb4bf4dbab8f" providerId="ADAL" clId="{147B2C34-B1AE-478C-B927-940F6478EF7B}" dt="2022-12-01T13:52:01.551" v="4606"/>
          <ac:spMkLst>
            <pc:docMk/>
            <pc:sldMk cId="1559615605" sldId="349"/>
            <ac:spMk id="7" creationId="{E6B517C3-58F0-4F3E-939A-8D87109CE2B7}"/>
          </ac:spMkLst>
        </pc:spChg>
        <pc:spChg chg="mod">
          <ac:chgData name="Margot Janssens" userId="f69163b5-52e0-4723-b622-bb4bf4dbab8f" providerId="ADAL" clId="{147B2C34-B1AE-478C-B927-940F6478EF7B}" dt="2022-12-01T13:52:15.429" v="4619" actId="20577"/>
          <ac:spMkLst>
            <pc:docMk/>
            <pc:sldMk cId="1559615605" sldId="349"/>
            <ac:spMk id="8" creationId="{23B9A51A-0C09-4C7E-B2BE-FAFDDD34EA93}"/>
          </ac:spMkLst>
        </pc:spChg>
        <pc:spChg chg="add mod">
          <ac:chgData name="Margot Janssens" userId="f69163b5-52e0-4723-b622-bb4bf4dbab8f" providerId="ADAL" clId="{147B2C34-B1AE-478C-B927-940F6478EF7B}" dt="2022-12-01T13:54:33.482" v="4749" actId="208"/>
          <ac:spMkLst>
            <pc:docMk/>
            <pc:sldMk cId="1559615605" sldId="349"/>
            <ac:spMk id="10" creationId="{F4C42994-F6C0-4219-BE40-72ABEF327566}"/>
          </ac:spMkLst>
        </pc:spChg>
        <pc:spChg chg="add mod">
          <ac:chgData name="Margot Janssens" userId="f69163b5-52e0-4723-b622-bb4bf4dbab8f" providerId="ADAL" clId="{147B2C34-B1AE-478C-B927-940F6478EF7B}" dt="2022-12-01T13:55:04.269" v="4771" actId="208"/>
          <ac:spMkLst>
            <pc:docMk/>
            <pc:sldMk cId="1559615605" sldId="349"/>
            <ac:spMk id="11" creationId="{8B196AB5-C464-9F2C-86FF-0F18BF7B667F}"/>
          </ac:spMkLst>
        </pc:spChg>
        <pc:spChg chg="add mod">
          <ac:chgData name="Margot Janssens" userId="f69163b5-52e0-4723-b622-bb4bf4dbab8f" providerId="ADAL" clId="{147B2C34-B1AE-478C-B927-940F6478EF7B}" dt="2022-12-01T13:55:34.997" v="4805" actId="208"/>
          <ac:spMkLst>
            <pc:docMk/>
            <pc:sldMk cId="1559615605" sldId="349"/>
            <ac:spMk id="12" creationId="{FD343EF8-76ED-F69E-48D5-CFC18F7AF9F8}"/>
          </ac:spMkLst>
        </pc:spChg>
        <pc:spChg chg="add del">
          <ac:chgData name="Margot Janssens" userId="f69163b5-52e0-4723-b622-bb4bf4dbab8f" providerId="ADAL" clId="{147B2C34-B1AE-478C-B927-940F6478EF7B}" dt="2022-12-01T13:55:53.526" v="4807" actId="478"/>
          <ac:spMkLst>
            <pc:docMk/>
            <pc:sldMk cId="1559615605" sldId="349"/>
            <ac:spMk id="13" creationId="{1E8C6DAB-53D6-0D04-DBC2-0A747FEA4375}"/>
          </ac:spMkLst>
        </pc:spChg>
        <pc:spChg chg="add mod">
          <ac:chgData name="Margot Janssens" userId="f69163b5-52e0-4723-b622-bb4bf4dbab8f" providerId="ADAL" clId="{147B2C34-B1AE-478C-B927-940F6478EF7B}" dt="2022-12-01T13:56:59.300" v="4882" actId="208"/>
          <ac:spMkLst>
            <pc:docMk/>
            <pc:sldMk cId="1559615605" sldId="349"/>
            <ac:spMk id="14" creationId="{35389705-25DE-34A5-1779-D901CB10FB86}"/>
          </ac:spMkLst>
        </pc:spChg>
        <pc:spChg chg="add mod">
          <ac:chgData name="Margot Janssens" userId="f69163b5-52e0-4723-b622-bb4bf4dbab8f" providerId="ADAL" clId="{147B2C34-B1AE-478C-B927-940F6478EF7B}" dt="2022-12-01T13:57:39.529" v="4933" actId="208"/>
          <ac:spMkLst>
            <pc:docMk/>
            <pc:sldMk cId="1559615605" sldId="349"/>
            <ac:spMk id="15" creationId="{8247B579-F624-9543-222E-F008875FD10D}"/>
          </ac:spMkLst>
        </pc:spChg>
        <pc:spChg chg="add mod">
          <ac:chgData name="Margot Janssens" userId="f69163b5-52e0-4723-b622-bb4bf4dbab8f" providerId="ADAL" clId="{147B2C34-B1AE-478C-B927-940F6478EF7B}" dt="2022-12-01T13:58:28.646" v="4963" actId="113"/>
          <ac:spMkLst>
            <pc:docMk/>
            <pc:sldMk cId="1559615605" sldId="349"/>
            <ac:spMk id="16" creationId="{44F4E11E-A800-5E93-C018-4819682663B4}"/>
          </ac:spMkLst>
        </pc:spChg>
      </pc:sldChg>
      <pc:sldChg chg="modSp mod">
        <pc:chgData name="Margot Janssens" userId="f69163b5-52e0-4723-b622-bb4bf4dbab8f" providerId="ADAL" clId="{147B2C34-B1AE-478C-B927-940F6478EF7B}" dt="2022-12-01T14:10:50.898" v="6609"/>
        <pc:sldMkLst>
          <pc:docMk/>
          <pc:sldMk cId="3260471239" sldId="350"/>
        </pc:sldMkLst>
        <pc:spChg chg="mod">
          <ac:chgData name="Margot Janssens" userId="f69163b5-52e0-4723-b622-bb4bf4dbab8f" providerId="ADAL" clId="{147B2C34-B1AE-478C-B927-940F6478EF7B}" dt="2022-12-01T14:10:50.898" v="6609"/>
          <ac:spMkLst>
            <pc:docMk/>
            <pc:sldMk cId="3260471239" sldId="350"/>
            <ac:spMk id="2" creationId="{E8A1E9D1-EB3E-4F04-BF9B-AB28D3EE55F8}"/>
          </ac:spMkLst>
        </pc:spChg>
        <pc:spChg chg="mod">
          <ac:chgData name="Margot Janssens" userId="f69163b5-52e0-4723-b622-bb4bf4dbab8f" providerId="ADAL" clId="{147B2C34-B1AE-478C-B927-940F6478EF7B}" dt="2022-12-01T13:58:37.567" v="4964"/>
          <ac:spMkLst>
            <pc:docMk/>
            <pc:sldMk cId="3260471239" sldId="350"/>
            <ac:spMk id="7" creationId="{E6B517C3-58F0-4F3E-939A-8D87109CE2B7}"/>
          </ac:spMkLst>
        </pc:spChg>
        <pc:spChg chg="mod">
          <ac:chgData name="Margot Janssens" userId="f69163b5-52e0-4723-b622-bb4bf4dbab8f" providerId="ADAL" clId="{147B2C34-B1AE-478C-B927-940F6478EF7B}" dt="2022-12-01T14:01:45.846" v="5490" actId="20577"/>
          <ac:spMkLst>
            <pc:docMk/>
            <pc:sldMk cId="3260471239" sldId="350"/>
            <ac:spMk id="8" creationId="{23B9A51A-0C09-4C7E-B2BE-FAFDDD34EA93}"/>
          </ac:spMkLst>
        </pc:spChg>
      </pc:sldChg>
      <pc:sldChg chg="addSp modSp mod">
        <pc:chgData name="Margot Janssens" userId="f69163b5-52e0-4723-b622-bb4bf4dbab8f" providerId="ADAL" clId="{147B2C34-B1AE-478C-B927-940F6478EF7B}" dt="2022-12-01T14:10:57.281" v="6611"/>
        <pc:sldMkLst>
          <pc:docMk/>
          <pc:sldMk cId="2240323905" sldId="351"/>
        </pc:sldMkLst>
        <pc:spChg chg="mod">
          <ac:chgData name="Margot Janssens" userId="f69163b5-52e0-4723-b622-bb4bf4dbab8f" providerId="ADAL" clId="{147B2C34-B1AE-478C-B927-940F6478EF7B}" dt="2022-12-01T14:10:57.281" v="6611"/>
          <ac:spMkLst>
            <pc:docMk/>
            <pc:sldMk cId="2240323905" sldId="351"/>
            <ac:spMk id="2" creationId="{E8A1E9D1-EB3E-4F04-BF9B-AB28D3EE55F8}"/>
          </ac:spMkLst>
        </pc:spChg>
        <pc:spChg chg="add mod">
          <ac:chgData name="Margot Janssens" userId="f69163b5-52e0-4723-b622-bb4bf4dbab8f" providerId="ADAL" clId="{147B2C34-B1AE-478C-B927-940F6478EF7B}" dt="2022-12-01T14:06:45.761" v="6140" actId="403"/>
          <ac:spMkLst>
            <pc:docMk/>
            <pc:sldMk cId="2240323905" sldId="351"/>
            <ac:spMk id="4" creationId="{639DB255-935F-64F5-35E1-4A77F86BE783}"/>
          </ac:spMkLst>
        </pc:spChg>
        <pc:spChg chg="mod">
          <ac:chgData name="Margot Janssens" userId="f69163b5-52e0-4723-b622-bb4bf4dbab8f" providerId="ADAL" clId="{147B2C34-B1AE-478C-B927-940F6478EF7B}" dt="2022-12-01T14:05:11.834" v="6032" actId="20577"/>
          <ac:spMkLst>
            <pc:docMk/>
            <pc:sldMk cId="2240323905" sldId="351"/>
            <ac:spMk id="7" creationId="{E6B517C3-58F0-4F3E-939A-8D87109CE2B7}"/>
          </ac:spMkLst>
        </pc:spChg>
      </pc:sldChg>
      <pc:sldChg chg="modSp mod">
        <pc:chgData name="Margot Janssens" userId="f69163b5-52e0-4723-b622-bb4bf4dbab8f" providerId="ADAL" clId="{147B2C34-B1AE-478C-B927-940F6478EF7B}" dt="2022-12-01T14:10:54.203" v="6610"/>
        <pc:sldMkLst>
          <pc:docMk/>
          <pc:sldMk cId="2565434214" sldId="352"/>
        </pc:sldMkLst>
        <pc:spChg chg="mod">
          <ac:chgData name="Margot Janssens" userId="f69163b5-52e0-4723-b622-bb4bf4dbab8f" providerId="ADAL" clId="{147B2C34-B1AE-478C-B927-940F6478EF7B}" dt="2022-12-01T14:10:54.203" v="6610"/>
          <ac:spMkLst>
            <pc:docMk/>
            <pc:sldMk cId="2565434214" sldId="352"/>
            <ac:spMk id="2" creationId="{E8A1E9D1-EB3E-4F04-BF9B-AB28D3EE55F8}"/>
          </ac:spMkLst>
        </pc:spChg>
        <pc:spChg chg="mod">
          <ac:chgData name="Margot Janssens" userId="f69163b5-52e0-4723-b622-bb4bf4dbab8f" providerId="ADAL" clId="{147B2C34-B1AE-478C-B927-940F6478EF7B}" dt="2022-12-01T14:01:53.670" v="5491"/>
          <ac:spMkLst>
            <pc:docMk/>
            <pc:sldMk cId="2565434214" sldId="352"/>
            <ac:spMk id="7" creationId="{E6B517C3-58F0-4F3E-939A-8D87109CE2B7}"/>
          </ac:spMkLst>
        </pc:spChg>
        <pc:spChg chg="mod">
          <ac:chgData name="Margot Janssens" userId="f69163b5-52e0-4723-b622-bb4bf4dbab8f" providerId="ADAL" clId="{147B2C34-B1AE-478C-B927-940F6478EF7B}" dt="2022-12-01T14:05:06.509" v="6022" actId="20577"/>
          <ac:spMkLst>
            <pc:docMk/>
            <pc:sldMk cId="2565434214" sldId="352"/>
            <ac:spMk id="8" creationId="{23B9A51A-0C09-4C7E-B2BE-FAFDDD34EA93}"/>
          </ac:spMkLst>
        </pc:spChg>
      </pc:sldChg>
      <pc:sldChg chg="addSp delSp modSp mod">
        <pc:chgData name="Margot Janssens" userId="f69163b5-52e0-4723-b622-bb4bf4dbab8f" providerId="ADAL" clId="{147B2C34-B1AE-478C-B927-940F6478EF7B}" dt="2022-12-01T14:09:47.016" v="6593" actId="20577"/>
        <pc:sldMkLst>
          <pc:docMk/>
          <pc:sldMk cId="639826355" sldId="353"/>
        </pc:sldMkLst>
        <pc:spChg chg="add del">
          <ac:chgData name="Margot Janssens" userId="f69163b5-52e0-4723-b622-bb4bf4dbab8f" providerId="ADAL" clId="{147B2C34-B1AE-478C-B927-940F6478EF7B}" dt="2022-12-01T12:33:44.179" v="74" actId="478"/>
          <ac:spMkLst>
            <pc:docMk/>
            <pc:sldMk cId="639826355" sldId="353"/>
            <ac:spMk id="2" creationId="{E8D596FB-C246-CB25-9975-41067FBE40F4}"/>
          </ac:spMkLst>
        </pc:spChg>
        <pc:spChg chg="mod">
          <ac:chgData name="Margot Janssens" userId="f69163b5-52e0-4723-b622-bb4bf4dbab8f" providerId="ADAL" clId="{147B2C34-B1AE-478C-B927-940F6478EF7B}" dt="2022-12-01T14:09:47.016" v="6593" actId="20577"/>
          <ac:spMkLst>
            <pc:docMk/>
            <pc:sldMk cId="639826355" sldId="353"/>
            <ac:spMk id="3" creationId="{672066D8-1003-4104-9004-C7C1D57DBB55}"/>
          </ac:spMkLst>
        </pc:spChg>
        <pc:spChg chg="add mod">
          <ac:chgData name="Margot Janssens" userId="f69163b5-52e0-4723-b622-bb4bf4dbab8f" providerId="ADAL" clId="{147B2C34-B1AE-478C-B927-940F6478EF7B}" dt="2022-12-01T12:34:19.381" v="93" actId="1076"/>
          <ac:spMkLst>
            <pc:docMk/>
            <pc:sldMk cId="639826355" sldId="353"/>
            <ac:spMk id="4" creationId="{257A9BD9-7588-EF54-7E75-F85BDB7D0CFB}"/>
          </ac:spMkLst>
        </pc:spChg>
        <pc:spChg chg="add mod">
          <ac:chgData name="Margot Janssens" userId="f69163b5-52e0-4723-b622-bb4bf4dbab8f" providerId="ADAL" clId="{147B2C34-B1AE-478C-B927-940F6478EF7B}" dt="2022-12-01T12:34:49.331" v="109" actId="122"/>
          <ac:spMkLst>
            <pc:docMk/>
            <pc:sldMk cId="639826355" sldId="353"/>
            <ac:spMk id="5" creationId="{7E5DD41C-9FCD-26C9-BADE-0E4193E2DC23}"/>
          </ac:spMkLst>
        </pc:spChg>
        <pc:spChg chg="add mod">
          <ac:chgData name="Margot Janssens" userId="f69163b5-52e0-4723-b622-bb4bf4dbab8f" providerId="ADAL" clId="{147B2C34-B1AE-478C-B927-940F6478EF7B}" dt="2022-12-01T12:35:28.705" v="133" actId="1076"/>
          <ac:spMkLst>
            <pc:docMk/>
            <pc:sldMk cId="639826355" sldId="353"/>
            <ac:spMk id="6" creationId="{F809745E-A1DF-0352-1C27-B8E6282383B8}"/>
          </ac:spMkLst>
        </pc:spChg>
        <pc:spChg chg="add mod">
          <ac:chgData name="Margot Janssens" userId="f69163b5-52e0-4723-b622-bb4bf4dbab8f" providerId="ADAL" clId="{147B2C34-B1AE-478C-B927-940F6478EF7B}" dt="2022-12-01T12:36:20.635" v="160" actId="208"/>
          <ac:spMkLst>
            <pc:docMk/>
            <pc:sldMk cId="639826355" sldId="353"/>
            <ac:spMk id="7" creationId="{9E902221-B4BB-AB4B-F31F-30BB2B953DC4}"/>
          </ac:spMkLst>
        </pc:spChg>
        <pc:spChg chg="add mod">
          <ac:chgData name="Margot Janssens" userId="f69163b5-52e0-4723-b622-bb4bf4dbab8f" providerId="ADAL" clId="{147B2C34-B1AE-478C-B927-940F6478EF7B}" dt="2022-12-01T12:36:52.616" v="184" actId="208"/>
          <ac:spMkLst>
            <pc:docMk/>
            <pc:sldMk cId="639826355" sldId="353"/>
            <ac:spMk id="9" creationId="{7E4F9FDB-B53B-C66F-B0E0-EEEDA8D9261E}"/>
          </ac:spMkLst>
        </pc:spChg>
        <pc:spChg chg="mod">
          <ac:chgData name="Margot Janssens" userId="f69163b5-52e0-4723-b622-bb4bf4dbab8f" providerId="ADAL" clId="{147B2C34-B1AE-478C-B927-940F6478EF7B}" dt="2022-11-30T10:52:39.777" v="72" actId="20577"/>
          <ac:spMkLst>
            <pc:docMk/>
            <pc:sldMk cId="639826355" sldId="353"/>
            <ac:spMk id="10" creationId="{956FC7F6-826D-4437-B417-5BD1EFBAE263}"/>
          </ac:spMkLst>
        </pc:spChg>
        <pc:spChg chg="add mod">
          <ac:chgData name="Margot Janssens" userId="f69163b5-52e0-4723-b622-bb4bf4dbab8f" providerId="ADAL" clId="{147B2C34-B1AE-478C-B927-940F6478EF7B}" dt="2022-12-01T12:37:13.761" v="197" actId="208"/>
          <ac:spMkLst>
            <pc:docMk/>
            <pc:sldMk cId="639826355" sldId="353"/>
            <ac:spMk id="11" creationId="{1FAF70C5-95F8-6B73-67CF-B6EA920A6441}"/>
          </ac:spMkLst>
        </pc:spChg>
        <pc:spChg chg="add mod">
          <ac:chgData name="Margot Janssens" userId="f69163b5-52e0-4723-b622-bb4bf4dbab8f" providerId="ADAL" clId="{147B2C34-B1AE-478C-B927-940F6478EF7B}" dt="2022-12-01T12:37:32.959" v="214" actId="208"/>
          <ac:spMkLst>
            <pc:docMk/>
            <pc:sldMk cId="639826355" sldId="353"/>
            <ac:spMk id="12" creationId="{E4C98741-1BD4-620C-83CB-DA5C52543E29}"/>
          </ac:spMkLst>
        </pc:spChg>
        <pc:spChg chg="add mod">
          <ac:chgData name="Margot Janssens" userId="f69163b5-52e0-4723-b622-bb4bf4dbab8f" providerId="ADAL" clId="{147B2C34-B1AE-478C-B927-940F6478EF7B}" dt="2022-12-01T12:38:01.881" v="241" actId="208"/>
          <ac:spMkLst>
            <pc:docMk/>
            <pc:sldMk cId="639826355" sldId="353"/>
            <ac:spMk id="13" creationId="{F32E6E57-931E-A5BC-7D73-7FE798A2027F}"/>
          </ac:spMkLst>
        </pc:spChg>
        <pc:spChg chg="mod">
          <ac:chgData name="Margot Janssens" userId="f69163b5-52e0-4723-b622-bb4bf4dbab8f" providerId="ADAL" clId="{147B2C34-B1AE-478C-B927-940F6478EF7B}" dt="2022-12-01T12:38:24.310" v="291" actId="20577"/>
          <ac:spMkLst>
            <pc:docMk/>
            <pc:sldMk cId="639826355" sldId="353"/>
            <ac:spMk id="22" creationId="{8D64B0F5-46D8-164D-94FD-BED69D2012B4}"/>
          </ac:spMkLst>
        </pc:spChg>
      </pc:sldChg>
      <pc:sldChg chg="modSp mod">
        <pc:chgData name="Margot Janssens" userId="f69163b5-52e0-4723-b622-bb4bf4dbab8f" providerId="ADAL" clId="{147B2C34-B1AE-478C-B927-940F6478EF7B}" dt="2022-12-01T14:09:18.923" v="6547" actId="20577"/>
        <pc:sldMkLst>
          <pc:docMk/>
          <pc:sldMk cId="1503825692" sldId="356"/>
        </pc:sldMkLst>
        <pc:spChg chg="mod">
          <ac:chgData name="Margot Janssens" userId="f69163b5-52e0-4723-b622-bb4bf4dbab8f" providerId="ADAL" clId="{147B2C34-B1AE-478C-B927-940F6478EF7B}" dt="2022-12-01T14:09:18.923" v="6547" actId="20577"/>
          <ac:spMkLst>
            <pc:docMk/>
            <pc:sldMk cId="1503825692" sldId="356"/>
            <ac:spMk id="4" creationId="{1C48FF61-5E82-4A6A-BD13-5ED6C2F613DC}"/>
          </ac:spMkLst>
        </pc:spChg>
      </pc:sldChg>
      <pc:sldChg chg="modSp mod">
        <pc:chgData name="Margot Janssens" userId="f69163b5-52e0-4723-b622-bb4bf4dbab8f" providerId="ADAL" clId="{147B2C34-B1AE-478C-B927-940F6478EF7B}" dt="2022-12-01T14:09:55.974" v="6594"/>
        <pc:sldMkLst>
          <pc:docMk/>
          <pc:sldMk cId="2676859584" sldId="357"/>
        </pc:sldMkLst>
        <pc:spChg chg="mod">
          <ac:chgData name="Margot Janssens" userId="f69163b5-52e0-4723-b622-bb4bf4dbab8f" providerId="ADAL" clId="{147B2C34-B1AE-478C-B927-940F6478EF7B}" dt="2022-12-01T14:09:55.974" v="6594"/>
          <ac:spMkLst>
            <pc:docMk/>
            <pc:sldMk cId="2676859584" sldId="357"/>
            <ac:spMk id="3" creationId="{635C55FC-346A-48C8-87FD-D6CBEAD5B2E1}"/>
          </ac:spMkLst>
        </pc:spChg>
        <pc:spChg chg="mod">
          <ac:chgData name="Margot Janssens" userId="f69163b5-52e0-4723-b622-bb4bf4dbab8f" providerId="ADAL" clId="{147B2C34-B1AE-478C-B927-940F6478EF7B}" dt="2022-12-01T12:38:46.188" v="320" actId="20577"/>
          <ac:spMkLst>
            <pc:docMk/>
            <pc:sldMk cId="2676859584" sldId="357"/>
            <ac:spMk id="6" creationId="{38744702-F232-4646-9A1E-EDC8388AE4BD}"/>
          </ac:spMkLst>
        </pc:spChg>
        <pc:spChg chg="mod">
          <ac:chgData name="Margot Janssens" userId="f69163b5-52e0-4723-b622-bb4bf4dbab8f" providerId="ADAL" clId="{147B2C34-B1AE-478C-B927-940F6478EF7B}" dt="2022-12-01T12:39:46.532" v="416" actId="20577"/>
          <ac:spMkLst>
            <pc:docMk/>
            <pc:sldMk cId="2676859584" sldId="357"/>
            <ac:spMk id="7" creationId="{D97D0A23-31B6-45A6-8092-A01FF99FDE4B}"/>
          </ac:spMkLst>
        </pc:spChg>
        <pc:spChg chg="mod">
          <ac:chgData name="Margot Janssens" userId="f69163b5-52e0-4723-b622-bb4bf4dbab8f" providerId="ADAL" clId="{147B2C34-B1AE-478C-B927-940F6478EF7B}" dt="2022-12-01T12:39:01.203" v="346" actId="20577"/>
          <ac:spMkLst>
            <pc:docMk/>
            <pc:sldMk cId="2676859584" sldId="357"/>
            <ac:spMk id="9" creationId="{AA6DEE55-7CB9-463A-BACC-EEBF6E99F033}"/>
          </ac:spMkLst>
        </pc:spChg>
        <pc:spChg chg="mod">
          <ac:chgData name="Margot Janssens" userId="f69163b5-52e0-4723-b622-bb4bf4dbab8f" providerId="ADAL" clId="{147B2C34-B1AE-478C-B927-940F6478EF7B}" dt="2022-12-01T12:38:36.684" v="304" actId="20577"/>
          <ac:spMkLst>
            <pc:docMk/>
            <pc:sldMk cId="2676859584" sldId="357"/>
            <ac:spMk id="10" creationId="{2BA28313-1355-4601-9BE6-0F2ED8A3DDB8}"/>
          </ac:spMkLst>
        </pc:spChg>
        <pc:spChg chg="mod">
          <ac:chgData name="Margot Janssens" userId="f69163b5-52e0-4723-b622-bb4bf4dbab8f" providerId="ADAL" clId="{147B2C34-B1AE-478C-B927-940F6478EF7B}" dt="2022-12-01T12:39:38.399" v="406" actId="20577"/>
          <ac:spMkLst>
            <pc:docMk/>
            <pc:sldMk cId="2676859584" sldId="357"/>
            <ac:spMk id="11" creationId="{4B54FC09-BEE2-46B2-8288-8EA51DF1DA1B}"/>
          </ac:spMkLst>
        </pc:spChg>
        <pc:spChg chg="mod">
          <ac:chgData name="Margot Janssens" userId="f69163b5-52e0-4723-b622-bb4bf4dbab8f" providerId="ADAL" clId="{147B2C34-B1AE-478C-B927-940F6478EF7B}" dt="2022-12-01T12:39:16.586" v="371" actId="20577"/>
          <ac:spMkLst>
            <pc:docMk/>
            <pc:sldMk cId="2676859584" sldId="357"/>
            <ac:spMk id="12" creationId="{64791285-5852-4955-94B7-0BDADC3D5670}"/>
          </ac:spMkLst>
        </pc:spChg>
        <pc:spChg chg="mod">
          <ac:chgData name="Margot Janssens" userId="f69163b5-52e0-4723-b622-bb4bf4dbab8f" providerId="ADAL" clId="{147B2C34-B1AE-478C-B927-940F6478EF7B}" dt="2022-12-01T12:40:26.499" v="483" actId="20577"/>
          <ac:spMkLst>
            <pc:docMk/>
            <pc:sldMk cId="2676859584" sldId="357"/>
            <ac:spMk id="13" creationId="{52839503-E71A-4D89-89F4-E459D6072DCB}"/>
          </ac:spMkLst>
        </pc:spChg>
        <pc:spChg chg="mod">
          <ac:chgData name="Margot Janssens" userId="f69163b5-52e0-4723-b622-bb4bf4dbab8f" providerId="ADAL" clId="{147B2C34-B1AE-478C-B927-940F6478EF7B}" dt="2022-12-01T12:41:31.633" v="574" actId="20577"/>
          <ac:spMkLst>
            <pc:docMk/>
            <pc:sldMk cId="2676859584" sldId="357"/>
            <ac:spMk id="14" creationId="{B7D10FF6-7B81-40DF-A64E-789F725D2379}"/>
          </ac:spMkLst>
        </pc:spChg>
        <pc:spChg chg="mod">
          <ac:chgData name="Margot Janssens" userId="f69163b5-52e0-4723-b622-bb4bf4dbab8f" providerId="ADAL" clId="{147B2C34-B1AE-478C-B927-940F6478EF7B}" dt="2022-12-01T12:41:46.111" v="594" actId="20577"/>
          <ac:spMkLst>
            <pc:docMk/>
            <pc:sldMk cId="2676859584" sldId="357"/>
            <ac:spMk id="15" creationId="{76D298DA-8B06-4BBA-8348-BCC409D28086}"/>
          </ac:spMkLst>
        </pc:spChg>
        <pc:spChg chg="mod">
          <ac:chgData name="Margot Janssens" userId="f69163b5-52e0-4723-b622-bb4bf4dbab8f" providerId="ADAL" clId="{147B2C34-B1AE-478C-B927-940F6478EF7B}" dt="2022-12-01T12:41:01.137" v="566" actId="20577"/>
          <ac:spMkLst>
            <pc:docMk/>
            <pc:sldMk cId="2676859584" sldId="357"/>
            <ac:spMk id="16" creationId="{44485640-9CBE-4412-B058-64656C7B165C}"/>
          </ac:spMkLst>
        </pc:spChg>
      </pc:sldChg>
      <pc:sldChg chg="modSp mod">
        <pc:chgData name="Margot Janssens" userId="f69163b5-52e0-4723-b622-bb4bf4dbab8f" providerId="ADAL" clId="{147B2C34-B1AE-478C-B927-940F6478EF7B}" dt="2022-12-01T14:10:45.021" v="6607"/>
        <pc:sldMkLst>
          <pc:docMk/>
          <pc:sldMk cId="1052204633" sldId="358"/>
        </pc:sldMkLst>
        <pc:spChg chg="mod">
          <ac:chgData name="Margot Janssens" userId="f69163b5-52e0-4723-b622-bb4bf4dbab8f" providerId="ADAL" clId="{147B2C34-B1AE-478C-B927-940F6478EF7B}" dt="2022-12-01T14:10:45.021" v="6607"/>
          <ac:spMkLst>
            <pc:docMk/>
            <pc:sldMk cId="1052204633" sldId="358"/>
            <ac:spMk id="2" creationId="{E8A1E9D1-EB3E-4F04-BF9B-AB28D3EE55F8}"/>
          </ac:spMkLst>
        </pc:spChg>
        <pc:spChg chg="mod">
          <ac:chgData name="Margot Janssens" userId="f69163b5-52e0-4723-b622-bb4bf4dbab8f" providerId="ADAL" clId="{147B2C34-B1AE-478C-B927-940F6478EF7B}" dt="2022-12-01T13:51:38.551" v="4602"/>
          <ac:spMkLst>
            <pc:docMk/>
            <pc:sldMk cId="1052204633" sldId="358"/>
            <ac:spMk id="7" creationId="{E6B517C3-58F0-4F3E-939A-8D87109CE2B7}"/>
          </ac:spMkLst>
        </pc:spChg>
        <pc:spChg chg="mod">
          <ac:chgData name="Margot Janssens" userId="f69163b5-52e0-4723-b622-bb4bf4dbab8f" providerId="ADAL" clId="{147B2C34-B1AE-478C-B927-940F6478EF7B}" dt="2022-12-01T13:51:48.066" v="4603"/>
          <ac:spMkLst>
            <pc:docMk/>
            <pc:sldMk cId="1052204633" sldId="358"/>
            <ac:spMk id="8" creationId="{23B9A51A-0C09-4C7E-B2BE-FAFDDD34EA93}"/>
          </ac:spMkLst>
        </pc:spChg>
      </pc:sldChg>
    </pc:docChg>
  </pc:docChgLst>
  <pc:docChgLst>
    <pc:chgData name="Margot Janssens" userId="f69163b5-52e0-4723-b622-bb4bf4dbab8f" providerId="ADAL" clId="{F7F6E3E4-D9D1-4E3E-B65A-2B522112AD13}"/>
    <pc:docChg chg="undo custSel modSld">
      <pc:chgData name="Margot Janssens" userId="f69163b5-52e0-4723-b622-bb4bf4dbab8f" providerId="ADAL" clId="{F7F6E3E4-D9D1-4E3E-B65A-2B522112AD13}" dt="2022-11-30T10:19:12.443" v="33" actId="20577"/>
      <pc:docMkLst>
        <pc:docMk/>
      </pc:docMkLst>
      <pc:sldChg chg="modSp mod">
        <pc:chgData name="Margot Janssens" userId="f69163b5-52e0-4723-b622-bb4bf4dbab8f" providerId="ADAL" clId="{F7F6E3E4-D9D1-4E3E-B65A-2B522112AD13}" dt="2022-11-30T10:19:12.443" v="33" actId="20577"/>
        <pc:sldMkLst>
          <pc:docMk/>
          <pc:sldMk cId="4132277270" sldId="257"/>
        </pc:sldMkLst>
        <pc:spChg chg="mod">
          <ac:chgData name="Margot Janssens" userId="f69163b5-52e0-4723-b622-bb4bf4dbab8f" providerId="ADAL" clId="{F7F6E3E4-D9D1-4E3E-B65A-2B522112AD13}" dt="2022-11-30T10:19:12.443" v="33" actId="20577"/>
          <ac:spMkLst>
            <pc:docMk/>
            <pc:sldMk cId="4132277270" sldId="257"/>
            <ac:spMk id="4" creationId="{6C9A04DC-6025-47FF-AE29-4C9A95E62DAF}"/>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9550E8D-2687-4B55-AC6F-1FBD87CF06BB}"/>
              </a:ext>
            </a:extLst>
          </p:cNvPr>
          <p:cNvSpPr>
            <a:spLocks noGrp="1"/>
          </p:cNvSpPr>
          <p:nvPr>
            <p:ph type="hdr" sz="quarter"/>
          </p:nvPr>
        </p:nvSpPr>
        <p:spPr>
          <a:xfrm>
            <a:off x="1505588" y="108502"/>
            <a:ext cx="5539587" cy="21675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a:extLst>
              <a:ext uri="{FF2B5EF4-FFF2-40B4-BE49-F238E27FC236}">
                <a16:creationId xmlns:a16="http://schemas.microsoft.com/office/drawing/2014/main" id="{62C4A80C-7EC9-478E-BFC2-BEAEB6355605}"/>
              </a:ext>
            </a:extLst>
          </p:cNvPr>
          <p:cNvSpPr>
            <a:spLocks noGrp="1"/>
          </p:cNvSpPr>
          <p:nvPr>
            <p:ph type="dt" sz="quarter" idx="1"/>
          </p:nvPr>
        </p:nvSpPr>
        <p:spPr>
          <a:xfrm>
            <a:off x="4633297" y="108502"/>
            <a:ext cx="3962400" cy="216755"/>
          </a:xfrm>
          <a:prstGeom prst="rect">
            <a:avLst/>
          </a:prstGeom>
        </p:spPr>
        <p:txBody>
          <a:bodyPr vert="horz" lIns="91440" tIns="45720" rIns="91440" bIns="45720" rtlCol="0"/>
          <a:lstStyle>
            <a:lvl1pPr algn="r">
              <a:defRPr sz="1200"/>
            </a:lvl1pPr>
          </a:lstStyle>
          <a:p>
            <a:fld id="{B851D6B0-C309-4360-AADA-E0100A701C51}" type="datetimeFigureOut">
              <a:rPr lang="nl-BE" smtClean="0"/>
              <a:t>1/12/2022</a:t>
            </a:fld>
            <a:endParaRPr lang="nl-BE"/>
          </a:p>
        </p:txBody>
      </p:sp>
      <p:sp>
        <p:nvSpPr>
          <p:cNvPr id="4" name="Tijdelijke aanduiding voor voettekst 3">
            <a:extLst>
              <a:ext uri="{FF2B5EF4-FFF2-40B4-BE49-F238E27FC236}">
                <a16:creationId xmlns:a16="http://schemas.microsoft.com/office/drawing/2014/main" id="{EEAA731C-3B25-44FC-ABC1-2A77BCFD587A}"/>
              </a:ext>
            </a:extLst>
          </p:cNvPr>
          <p:cNvSpPr>
            <a:spLocks noGrp="1"/>
          </p:cNvSpPr>
          <p:nvPr>
            <p:ph type="ftr" sz="quarter" idx="2"/>
          </p:nvPr>
        </p:nvSpPr>
        <p:spPr>
          <a:xfrm>
            <a:off x="523045" y="6218916"/>
            <a:ext cx="7043767" cy="216755"/>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509BC4C9-5927-4A4C-9D62-F4FCB8CB3205}"/>
              </a:ext>
            </a:extLst>
          </p:cNvPr>
          <p:cNvSpPr>
            <a:spLocks noGrp="1"/>
          </p:cNvSpPr>
          <p:nvPr>
            <p:ph type="sldNum" sz="quarter" idx="3"/>
          </p:nvPr>
        </p:nvSpPr>
        <p:spPr>
          <a:xfrm>
            <a:off x="8049510" y="6237326"/>
            <a:ext cx="546187" cy="198345"/>
          </a:xfrm>
          <a:prstGeom prst="rect">
            <a:avLst/>
          </a:prstGeom>
        </p:spPr>
        <p:txBody>
          <a:bodyPr vert="horz" lIns="91440" tIns="45720" rIns="91440" bIns="45720" rtlCol="0" anchor="b"/>
          <a:lstStyle>
            <a:lvl1pPr algn="r">
              <a:defRPr sz="1200"/>
            </a:lvl1pPr>
          </a:lstStyle>
          <a:p>
            <a:fld id="{08C79EED-929D-483E-9007-D3F59A4C8C3F}" type="slidenum">
              <a:rPr lang="nl-BE" smtClean="0"/>
              <a:t>‹nr.›</a:t>
            </a:fld>
            <a:endParaRPr lang="nl-BE"/>
          </a:p>
        </p:txBody>
      </p:sp>
      <p:pic>
        <p:nvPicPr>
          <p:cNvPr id="7" name="Afbeelding 6">
            <a:extLst>
              <a:ext uri="{FF2B5EF4-FFF2-40B4-BE49-F238E27FC236}">
                <a16:creationId xmlns:a16="http://schemas.microsoft.com/office/drawing/2014/main" id="{41A637C1-C271-414F-B837-89650030A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224" y="-12274"/>
            <a:ext cx="1022976" cy="524275"/>
          </a:xfrm>
          <a:prstGeom prst="rect">
            <a:avLst/>
          </a:prstGeom>
        </p:spPr>
      </p:pic>
      <p:cxnSp>
        <p:nvCxnSpPr>
          <p:cNvPr id="8" name="Rechte verbindingslijn 7">
            <a:extLst>
              <a:ext uri="{FF2B5EF4-FFF2-40B4-BE49-F238E27FC236}">
                <a16:creationId xmlns:a16="http://schemas.microsoft.com/office/drawing/2014/main" id="{2EAA0E41-0FD2-4F96-9F26-A36EB18A8771}"/>
              </a:ext>
            </a:extLst>
          </p:cNvPr>
          <p:cNvCxnSpPr>
            <a:cxnSpLocks/>
          </p:cNvCxnSpPr>
          <p:nvPr/>
        </p:nvCxnSpPr>
        <p:spPr>
          <a:xfrm>
            <a:off x="615157" y="478051"/>
            <a:ext cx="7887493"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021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1C07673-66AC-46B1-89BD-061114F0C338}" type="datetimeFigureOut">
              <a:rPr lang="nl-BE" smtClean="0"/>
              <a:t>1/12/2022</a:t>
            </a:fld>
            <a:endParaRPr lang="nl-BE"/>
          </a:p>
        </p:txBody>
      </p:sp>
      <p:sp>
        <p:nvSpPr>
          <p:cNvPr id="4" name="Tijdelijke aanduiding voor dia-afbeelding 3"/>
          <p:cNvSpPr>
            <a:spLocks noGrp="1" noRot="1" noChangeAspect="1"/>
          </p:cNvSpPr>
          <p:nvPr>
            <p:ph type="sldImg" idx="2"/>
          </p:nvPr>
        </p:nvSpPr>
        <p:spPr>
          <a:xfrm>
            <a:off x="615157" y="702310"/>
            <a:ext cx="3996267" cy="2247900"/>
          </a:xfrm>
          <a:prstGeom prst="rect">
            <a:avLst/>
          </a:prstGeom>
          <a:noFill/>
          <a:ln w="12700">
            <a:solidFill>
              <a:prstClr val="black"/>
            </a:solidFill>
          </a:ln>
        </p:spPr>
        <p:txBody>
          <a:bodyPr vert="horz" lIns="91440" tIns="45720" rIns="91440" bIns="45720" rtlCol="0" anchor="ctr"/>
          <a:lstStyle/>
          <a:p>
            <a:endParaRPr lang="nl-BE"/>
          </a:p>
        </p:txBody>
      </p:sp>
      <p:sp>
        <p:nvSpPr>
          <p:cNvPr id="6" name="Tijdelijke aanduiding voor voetteks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C23E295-A1A5-4488-BC09-D942F81F4A15}" type="slidenum">
              <a:rPr lang="nl-BE" smtClean="0"/>
              <a:t>‹nr.›</a:t>
            </a:fld>
            <a:endParaRPr lang="nl-BE"/>
          </a:p>
        </p:txBody>
      </p:sp>
      <p:sp>
        <p:nvSpPr>
          <p:cNvPr id="8" name="Tijdelijke aanduiding voor datum 2">
            <a:extLst>
              <a:ext uri="{FF2B5EF4-FFF2-40B4-BE49-F238E27FC236}">
                <a16:creationId xmlns:a16="http://schemas.microsoft.com/office/drawing/2014/main" id="{944846E0-E852-40C1-B969-83476F3B76F7}"/>
              </a:ext>
            </a:extLst>
          </p:cNvPr>
          <p:cNvSpPr txBox="1">
            <a:spLocks/>
          </p:cNvSpPr>
          <p:nvPr/>
        </p:nvSpPr>
        <p:spPr>
          <a:xfrm>
            <a:off x="4633297" y="108502"/>
            <a:ext cx="3962400" cy="216755"/>
          </a:xfrm>
          <a:prstGeom prst="rect">
            <a:avLst/>
          </a:prstGeom>
        </p:spPr>
        <p:txBody>
          <a:bodyPr vert="horz" lIns="91440" tIns="45720" rIns="91440" bIns="45720" rtlCol="0"/>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851D6B0-C309-4360-AADA-E0100A701C51}" type="datetimeFigureOut">
              <a:rPr lang="nl-BE" smtClean="0"/>
              <a:pPr/>
              <a:t>1/12/2022</a:t>
            </a:fld>
            <a:endParaRPr lang="nl-BE"/>
          </a:p>
        </p:txBody>
      </p:sp>
      <p:pic>
        <p:nvPicPr>
          <p:cNvPr id="10" name="Afbeelding 9">
            <a:extLst>
              <a:ext uri="{FF2B5EF4-FFF2-40B4-BE49-F238E27FC236}">
                <a16:creationId xmlns:a16="http://schemas.microsoft.com/office/drawing/2014/main" id="{CABF7A55-6C0F-4E87-AFC0-BB240FFF9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224" y="-12274"/>
            <a:ext cx="1022976" cy="524275"/>
          </a:xfrm>
          <a:prstGeom prst="rect">
            <a:avLst/>
          </a:prstGeom>
        </p:spPr>
      </p:pic>
      <p:cxnSp>
        <p:nvCxnSpPr>
          <p:cNvPr id="11" name="Rechte verbindingslijn 10">
            <a:extLst>
              <a:ext uri="{FF2B5EF4-FFF2-40B4-BE49-F238E27FC236}">
                <a16:creationId xmlns:a16="http://schemas.microsoft.com/office/drawing/2014/main" id="{0778B21D-7FB4-4703-A374-CC34AE860216}"/>
              </a:ext>
            </a:extLst>
          </p:cNvPr>
          <p:cNvCxnSpPr>
            <a:cxnSpLocks/>
          </p:cNvCxnSpPr>
          <p:nvPr/>
        </p:nvCxnSpPr>
        <p:spPr>
          <a:xfrm>
            <a:off x="615157" y="478051"/>
            <a:ext cx="7887493"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ijdelijke aanduiding voor notities 4">
            <a:extLst>
              <a:ext uri="{FF2B5EF4-FFF2-40B4-BE49-F238E27FC236}">
                <a16:creationId xmlns:a16="http://schemas.microsoft.com/office/drawing/2014/main" id="{CC94D0D5-1E80-4534-99C4-6E80E3027CAD}"/>
              </a:ext>
            </a:extLst>
          </p:cNvPr>
          <p:cNvSpPr>
            <a:spLocks noGrp="1"/>
          </p:cNvSpPr>
          <p:nvPr>
            <p:ph type="body" sz="quarter" idx="3"/>
          </p:nvPr>
        </p:nvSpPr>
        <p:spPr>
          <a:xfrm>
            <a:off x="615156" y="3043270"/>
            <a:ext cx="8281193" cy="328387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42333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15950" y="701675"/>
            <a:ext cx="3995738" cy="22479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a:t>
            </a:fld>
            <a:endParaRPr lang="nl-BE"/>
          </a:p>
        </p:txBody>
      </p:sp>
    </p:spTree>
    <p:extLst>
      <p:ext uri="{BB962C8B-B14F-4D97-AF65-F5344CB8AC3E}">
        <p14:creationId xmlns:p14="http://schemas.microsoft.com/office/powerpoint/2010/main" val="2383606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857250"/>
            <a:ext cx="3995738" cy="2247900"/>
          </a:xfrm>
        </p:spPr>
      </p:sp>
      <p:sp>
        <p:nvSpPr>
          <p:cNvPr id="3" name="Tijdelijke aanduiding voor notities 2"/>
          <p:cNvSpPr>
            <a:spLocks noGrp="1"/>
          </p:cNvSpPr>
          <p:nvPr>
            <p:ph type="body" idx="1"/>
          </p:nvPr>
        </p:nvSpPr>
        <p:spPr>
          <a:xfrm>
            <a:off x="914400" y="3300412"/>
            <a:ext cx="7315200" cy="2700338"/>
          </a:xfrm>
          <a:prstGeom prst="rect">
            <a:avLst/>
          </a:prstGeom>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10</a:t>
            </a:fld>
            <a:endParaRPr lang="nl-BE"/>
          </a:p>
        </p:txBody>
      </p:sp>
    </p:spTree>
    <p:extLst>
      <p:ext uri="{BB962C8B-B14F-4D97-AF65-F5344CB8AC3E}">
        <p14:creationId xmlns:p14="http://schemas.microsoft.com/office/powerpoint/2010/main" val="181789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857250"/>
            <a:ext cx="3995738" cy="2247900"/>
          </a:xfrm>
        </p:spPr>
      </p:sp>
      <p:sp>
        <p:nvSpPr>
          <p:cNvPr id="3" name="Tijdelijke aanduiding voor notities 2"/>
          <p:cNvSpPr>
            <a:spLocks noGrp="1"/>
          </p:cNvSpPr>
          <p:nvPr>
            <p:ph type="body" idx="1"/>
          </p:nvPr>
        </p:nvSpPr>
        <p:spPr>
          <a:xfrm>
            <a:off x="914400" y="3300412"/>
            <a:ext cx="7315200" cy="2700338"/>
          </a:xfrm>
          <a:prstGeom prst="rect">
            <a:avLst/>
          </a:prstGeom>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11</a:t>
            </a:fld>
            <a:endParaRPr lang="nl-BE"/>
          </a:p>
        </p:txBody>
      </p:sp>
    </p:spTree>
    <p:extLst>
      <p:ext uri="{BB962C8B-B14F-4D97-AF65-F5344CB8AC3E}">
        <p14:creationId xmlns:p14="http://schemas.microsoft.com/office/powerpoint/2010/main" val="3746091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857250"/>
            <a:ext cx="3995738" cy="2247900"/>
          </a:xfrm>
        </p:spPr>
      </p:sp>
      <p:sp>
        <p:nvSpPr>
          <p:cNvPr id="3" name="Tijdelijke aanduiding voor notities 2"/>
          <p:cNvSpPr>
            <a:spLocks noGrp="1"/>
          </p:cNvSpPr>
          <p:nvPr>
            <p:ph type="body" idx="1"/>
          </p:nvPr>
        </p:nvSpPr>
        <p:spPr>
          <a:xfrm>
            <a:off x="914400" y="3300412"/>
            <a:ext cx="7315200" cy="2700338"/>
          </a:xfrm>
          <a:prstGeom prst="rect">
            <a:avLst/>
          </a:prstGeom>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12</a:t>
            </a:fld>
            <a:endParaRPr lang="nl-BE"/>
          </a:p>
        </p:txBody>
      </p:sp>
    </p:spTree>
    <p:extLst>
      <p:ext uri="{BB962C8B-B14F-4D97-AF65-F5344CB8AC3E}">
        <p14:creationId xmlns:p14="http://schemas.microsoft.com/office/powerpoint/2010/main" val="2887094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857250"/>
            <a:ext cx="3995738" cy="2247900"/>
          </a:xfrm>
        </p:spPr>
      </p:sp>
      <p:sp>
        <p:nvSpPr>
          <p:cNvPr id="3" name="Tijdelijke aanduiding voor notities 2"/>
          <p:cNvSpPr>
            <a:spLocks noGrp="1"/>
          </p:cNvSpPr>
          <p:nvPr>
            <p:ph type="body" idx="1"/>
          </p:nvPr>
        </p:nvSpPr>
        <p:spPr>
          <a:xfrm>
            <a:off x="914400" y="3300412"/>
            <a:ext cx="7315200" cy="2700338"/>
          </a:xfrm>
          <a:prstGeom prst="rect">
            <a:avLst/>
          </a:prstGeom>
        </p:spPr>
        <p:txBody>
          <a:bodyPr/>
          <a:lstStyle/>
          <a:p>
            <a:pPr marL="540000" lvl="2" indent="0">
              <a:lnSpc>
                <a:spcPct val="150000"/>
              </a:lnSpc>
              <a:buFont typeface="Wingdings" panose="05000000000000000000" pitchFamily="2" charset="2"/>
              <a:buNone/>
            </a:pPr>
            <a:endParaRPr lang="nl-BE" sz="2400" dirty="0"/>
          </a:p>
          <a:p>
            <a:pPr marL="997200" lvl="2" indent="-457200">
              <a:lnSpc>
                <a:spcPct val="150000"/>
              </a:lnSpc>
              <a:buFont typeface="Wingdings" panose="05000000000000000000" pitchFamily="2" charset="2"/>
              <a:buChar char="ü"/>
            </a:pPr>
            <a:endParaRPr lang="nl-BE" sz="2400" dirty="0"/>
          </a:p>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13</a:t>
            </a:fld>
            <a:endParaRPr lang="nl-BE"/>
          </a:p>
        </p:txBody>
      </p:sp>
    </p:spTree>
    <p:extLst>
      <p:ext uri="{BB962C8B-B14F-4D97-AF65-F5344CB8AC3E}">
        <p14:creationId xmlns:p14="http://schemas.microsoft.com/office/powerpoint/2010/main" val="3636673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857250"/>
            <a:ext cx="3995738" cy="2247900"/>
          </a:xfrm>
        </p:spPr>
      </p:sp>
      <p:sp>
        <p:nvSpPr>
          <p:cNvPr id="3" name="Tijdelijke aanduiding voor notities 2"/>
          <p:cNvSpPr>
            <a:spLocks noGrp="1"/>
          </p:cNvSpPr>
          <p:nvPr>
            <p:ph type="body" idx="1"/>
          </p:nvPr>
        </p:nvSpPr>
        <p:spPr>
          <a:xfrm>
            <a:off x="914400" y="3300412"/>
            <a:ext cx="7315200" cy="2700338"/>
          </a:xfrm>
          <a:prstGeom prst="rect">
            <a:avLst/>
          </a:prstGeom>
        </p:spPr>
        <p:txBody>
          <a:bodyPr/>
          <a:lstStyle/>
          <a:p>
            <a:pPr marL="540000" lvl="2" indent="0">
              <a:lnSpc>
                <a:spcPct val="150000"/>
              </a:lnSpc>
              <a:buFont typeface="Wingdings" panose="05000000000000000000" pitchFamily="2" charset="2"/>
              <a:buNone/>
            </a:pPr>
            <a:endParaRPr lang="nl-BE" sz="2400" dirty="0"/>
          </a:p>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14</a:t>
            </a:fld>
            <a:endParaRPr lang="nl-BE"/>
          </a:p>
        </p:txBody>
      </p:sp>
    </p:spTree>
    <p:extLst>
      <p:ext uri="{BB962C8B-B14F-4D97-AF65-F5344CB8AC3E}">
        <p14:creationId xmlns:p14="http://schemas.microsoft.com/office/powerpoint/2010/main" val="1404492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857250"/>
            <a:ext cx="3995738" cy="2247900"/>
          </a:xfrm>
        </p:spPr>
      </p:sp>
      <p:sp>
        <p:nvSpPr>
          <p:cNvPr id="3" name="Tijdelijke aanduiding voor notities 2"/>
          <p:cNvSpPr>
            <a:spLocks noGrp="1"/>
          </p:cNvSpPr>
          <p:nvPr>
            <p:ph type="body" idx="1"/>
          </p:nvPr>
        </p:nvSpPr>
        <p:spPr>
          <a:xfrm>
            <a:off x="914400" y="3300412"/>
            <a:ext cx="7315200" cy="2700338"/>
          </a:xfrm>
          <a:prstGeom prst="rect">
            <a:avLst/>
          </a:prstGeom>
        </p:spPr>
        <p:txBody>
          <a:bodyPr/>
          <a:lstStyle/>
          <a:p>
            <a:pPr marL="540000" lvl="2" indent="0">
              <a:lnSpc>
                <a:spcPct val="150000"/>
              </a:lnSpc>
              <a:buFont typeface="Wingdings" panose="05000000000000000000" pitchFamily="2" charset="2"/>
              <a:buNone/>
            </a:pPr>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15</a:t>
            </a:fld>
            <a:endParaRPr lang="nl-BE"/>
          </a:p>
        </p:txBody>
      </p:sp>
    </p:spTree>
    <p:extLst>
      <p:ext uri="{BB962C8B-B14F-4D97-AF65-F5344CB8AC3E}">
        <p14:creationId xmlns:p14="http://schemas.microsoft.com/office/powerpoint/2010/main" val="3635725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857250"/>
            <a:ext cx="3995738" cy="2247900"/>
          </a:xfrm>
        </p:spPr>
      </p:sp>
      <p:sp>
        <p:nvSpPr>
          <p:cNvPr id="3" name="Tijdelijke aanduiding voor notities 2"/>
          <p:cNvSpPr>
            <a:spLocks noGrp="1"/>
          </p:cNvSpPr>
          <p:nvPr>
            <p:ph type="body" idx="1"/>
          </p:nvPr>
        </p:nvSpPr>
        <p:spPr>
          <a:xfrm>
            <a:off x="914400" y="3300412"/>
            <a:ext cx="7315200" cy="2700338"/>
          </a:xfrm>
          <a:prstGeom prst="rect">
            <a:avLst/>
          </a:prstGeom>
        </p:spPr>
        <p:txBody>
          <a:bodyPr/>
          <a:lstStyle/>
          <a:p>
            <a:pPr marL="540000" lvl="2" indent="0">
              <a:lnSpc>
                <a:spcPct val="150000"/>
              </a:lnSpc>
              <a:buFont typeface="Wingdings" panose="05000000000000000000" pitchFamily="2" charset="2"/>
              <a:buNone/>
            </a:pPr>
            <a:endParaRPr lang="nl-BE" sz="2400" dirty="0"/>
          </a:p>
          <a:p>
            <a:pPr marL="997200" lvl="2" indent="-457200">
              <a:lnSpc>
                <a:spcPct val="150000"/>
              </a:lnSpc>
              <a:buFont typeface="Wingdings" panose="05000000000000000000" pitchFamily="2" charset="2"/>
              <a:buChar char="ü"/>
            </a:pPr>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16</a:t>
            </a:fld>
            <a:endParaRPr lang="nl-BE"/>
          </a:p>
        </p:txBody>
      </p:sp>
    </p:spTree>
    <p:extLst>
      <p:ext uri="{BB962C8B-B14F-4D97-AF65-F5344CB8AC3E}">
        <p14:creationId xmlns:p14="http://schemas.microsoft.com/office/powerpoint/2010/main" val="4213550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857250"/>
            <a:ext cx="3995738" cy="2247900"/>
          </a:xfrm>
        </p:spPr>
      </p:sp>
      <p:sp>
        <p:nvSpPr>
          <p:cNvPr id="3" name="Tijdelijke aanduiding voor notities 2"/>
          <p:cNvSpPr>
            <a:spLocks noGrp="1"/>
          </p:cNvSpPr>
          <p:nvPr>
            <p:ph type="body" idx="1"/>
          </p:nvPr>
        </p:nvSpPr>
        <p:spPr>
          <a:xfrm>
            <a:off x="914400" y="3300412"/>
            <a:ext cx="7315200" cy="2700338"/>
          </a:xfrm>
          <a:prstGeom prst="rect">
            <a:avLst/>
          </a:prstGeom>
        </p:spPr>
        <p:txBody>
          <a:bodyPr/>
          <a:lstStyle/>
          <a:p>
            <a:pPr marL="540000" lvl="2" indent="0">
              <a:lnSpc>
                <a:spcPct val="150000"/>
              </a:lnSpc>
              <a:buFont typeface="Wingdings" panose="05000000000000000000" pitchFamily="2" charset="2"/>
              <a:buNone/>
            </a:pPr>
            <a:endParaRPr lang="nl-BE" sz="2400" dirty="0"/>
          </a:p>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17</a:t>
            </a:fld>
            <a:endParaRPr lang="nl-BE"/>
          </a:p>
        </p:txBody>
      </p:sp>
    </p:spTree>
    <p:extLst>
      <p:ext uri="{BB962C8B-B14F-4D97-AF65-F5344CB8AC3E}">
        <p14:creationId xmlns:p14="http://schemas.microsoft.com/office/powerpoint/2010/main" val="3374960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857250"/>
            <a:ext cx="3995738" cy="2247900"/>
          </a:xfrm>
        </p:spPr>
      </p:sp>
      <p:sp>
        <p:nvSpPr>
          <p:cNvPr id="3" name="Tijdelijke aanduiding voor notities 2"/>
          <p:cNvSpPr>
            <a:spLocks noGrp="1"/>
          </p:cNvSpPr>
          <p:nvPr>
            <p:ph type="body" idx="1"/>
          </p:nvPr>
        </p:nvSpPr>
        <p:spPr>
          <a:xfrm>
            <a:off x="914400" y="3300412"/>
            <a:ext cx="7315200" cy="2700338"/>
          </a:xfrm>
          <a:prstGeom prst="rect">
            <a:avLst/>
          </a:prstGeom>
        </p:spPr>
        <p:txBody>
          <a:bodyPr/>
          <a:lstStyle/>
          <a:p>
            <a:pPr marL="540000" lvl="2" indent="0">
              <a:lnSpc>
                <a:spcPct val="150000"/>
              </a:lnSpc>
              <a:buFont typeface="Wingdings" panose="05000000000000000000" pitchFamily="2" charset="2"/>
              <a:buNone/>
            </a:pPr>
            <a:endParaRPr lang="nl-BE" sz="2400" dirty="0"/>
          </a:p>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18</a:t>
            </a:fld>
            <a:endParaRPr lang="nl-BE"/>
          </a:p>
        </p:txBody>
      </p:sp>
    </p:spTree>
    <p:extLst>
      <p:ext uri="{BB962C8B-B14F-4D97-AF65-F5344CB8AC3E}">
        <p14:creationId xmlns:p14="http://schemas.microsoft.com/office/powerpoint/2010/main" val="2524324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857250"/>
            <a:ext cx="3995738" cy="2247900"/>
          </a:xfrm>
        </p:spPr>
      </p:sp>
      <p:sp>
        <p:nvSpPr>
          <p:cNvPr id="3" name="Tijdelijke aanduiding voor notities 2"/>
          <p:cNvSpPr>
            <a:spLocks noGrp="1"/>
          </p:cNvSpPr>
          <p:nvPr>
            <p:ph type="body" idx="1"/>
          </p:nvPr>
        </p:nvSpPr>
        <p:spPr>
          <a:xfrm>
            <a:off x="914400" y="3300412"/>
            <a:ext cx="7315200" cy="2700338"/>
          </a:xfrm>
          <a:prstGeom prst="rect">
            <a:avLst/>
          </a:prstGeom>
        </p:spPr>
        <p:txBody>
          <a:bodyPr/>
          <a:lstStyle/>
          <a:p>
            <a:pPr marL="540000" lvl="2" indent="0">
              <a:lnSpc>
                <a:spcPct val="150000"/>
              </a:lnSpc>
              <a:buFont typeface="Wingdings" panose="05000000000000000000" pitchFamily="2" charset="2"/>
              <a:buNone/>
            </a:pPr>
            <a:endParaRPr lang="nl-BE" sz="2400" dirty="0"/>
          </a:p>
          <a:p>
            <a:pPr marL="997200" lvl="2" indent="-457200">
              <a:lnSpc>
                <a:spcPct val="150000"/>
              </a:lnSpc>
              <a:buFont typeface="Wingdings" panose="05000000000000000000" pitchFamily="2" charset="2"/>
              <a:buChar char="ü"/>
            </a:pPr>
            <a:endParaRPr lang="nl-BE" sz="2400" dirty="0"/>
          </a:p>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19</a:t>
            </a:fld>
            <a:endParaRPr lang="nl-BE"/>
          </a:p>
        </p:txBody>
      </p:sp>
    </p:spTree>
    <p:extLst>
      <p:ext uri="{BB962C8B-B14F-4D97-AF65-F5344CB8AC3E}">
        <p14:creationId xmlns:p14="http://schemas.microsoft.com/office/powerpoint/2010/main" val="1430982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15950" y="701675"/>
            <a:ext cx="3995738" cy="22479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2</a:t>
            </a:fld>
            <a:endParaRPr lang="nl-BE"/>
          </a:p>
        </p:txBody>
      </p:sp>
    </p:spTree>
    <p:extLst>
      <p:ext uri="{BB962C8B-B14F-4D97-AF65-F5344CB8AC3E}">
        <p14:creationId xmlns:p14="http://schemas.microsoft.com/office/powerpoint/2010/main" val="1272862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857250"/>
            <a:ext cx="3995738" cy="2247900"/>
          </a:xfrm>
        </p:spPr>
      </p:sp>
      <p:sp>
        <p:nvSpPr>
          <p:cNvPr id="3" name="Tijdelijke aanduiding voor notities 2"/>
          <p:cNvSpPr>
            <a:spLocks noGrp="1"/>
          </p:cNvSpPr>
          <p:nvPr>
            <p:ph type="body" idx="1"/>
          </p:nvPr>
        </p:nvSpPr>
        <p:spPr>
          <a:xfrm>
            <a:off x="914400" y="3300412"/>
            <a:ext cx="7315200" cy="2700338"/>
          </a:xfrm>
          <a:prstGeom prst="rect">
            <a:avLst/>
          </a:prstGeom>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20</a:t>
            </a:fld>
            <a:endParaRPr lang="nl-BE"/>
          </a:p>
        </p:txBody>
      </p:sp>
    </p:spTree>
    <p:extLst>
      <p:ext uri="{BB962C8B-B14F-4D97-AF65-F5344CB8AC3E}">
        <p14:creationId xmlns:p14="http://schemas.microsoft.com/office/powerpoint/2010/main" val="1162042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857250"/>
            <a:ext cx="3995738" cy="2247900"/>
          </a:xfrm>
        </p:spPr>
      </p:sp>
      <p:sp>
        <p:nvSpPr>
          <p:cNvPr id="3" name="Tijdelijke aanduiding voor notities 2"/>
          <p:cNvSpPr>
            <a:spLocks noGrp="1"/>
          </p:cNvSpPr>
          <p:nvPr>
            <p:ph type="body" idx="1"/>
          </p:nvPr>
        </p:nvSpPr>
        <p:spPr>
          <a:xfrm>
            <a:off x="914400" y="3300412"/>
            <a:ext cx="7315200" cy="2700338"/>
          </a:xfrm>
          <a:prstGeom prst="rect">
            <a:avLst/>
          </a:prstGeom>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21</a:t>
            </a:fld>
            <a:endParaRPr lang="nl-BE"/>
          </a:p>
        </p:txBody>
      </p:sp>
    </p:spTree>
    <p:extLst>
      <p:ext uri="{BB962C8B-B14F-4D97-AF65-F5344CB8AC3E}">
        <p14:creationId xmlns:p14="http://schemas.microsoft.com/office/powerpoint/2010/main" val="2581754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15950" y="701675"/>
            <a:ext cx="3995738" cy="22479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22</a:t>
            </a:fld>
            <a:endParaRPr lang="nl-BE"/>
          </a:p>
        </p:txBody>
      </p:sp>
    </p:spTree>
    <p:extLst>
      <p:ext uri="{BB962C8B-B14F-4D97-AF65-F5344CB8AC3E}">
        <p14:creationId xmlns:p14="http://schemas.microsoft.com/office/powerpoint/2010/main" val="3626334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857250"/>
            <a:ext cx="3995738" cy="2247900"/>
          </a:xfrm>
        </p:spPr>
      </p:sp>
      <p:sp>
        <p:nvSpPr>
          <p:cNvPr id="3" name="Tijdelijke aanduiding voor notities 2"/>
          <p:cNvSpPr>
            <a:spLocks noGrp="1"/>
          </p:cNvSpPr>
          <p:nvPr>
            <p:ph type="body" idx="1"/>
          </p:nvPr>
        </p:nvSpPr>
        <p:spPr>
          <a:xfrm>
            <a:off x="914400" y="3300412"/>
            <a:ext cx="7315200" cy="2700338"/>
          </a:xfrm>
          <a:prstGeom prst="rect">
            <a:avLst/>
          </a:prstGeom>
        </p:spPr>
        <p:txBody>
          <a:bodyPr/>
          <a:lstStyle/>
          <a:p>
            <a:endParaRPr lang="nl-BE" dirty="0"/>
          </a:p>
          <a:p>
            <a:endParaRPr lang="nl-BE" baseline="0" dirty="0"/>
          </a:p>
          <a:p>
            <a:pPr marL="171450" indent="-171450">
              <a:buFontTx/>
              <a:buChar char="-"/>
            </a:pPr>
            <a:endParaRPr lang="nl-BE" baseline="0" dirty="0"/>
          </a:p>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3</a:t>
            </a:fld>
            <a:endParaRPr lang="nl-BE"/>
          </a:p>
        </p:txBody>
      </p:sp>
    </p:spTree>
    <p:extLst>
      <p:ext uri="{BB962C8B-B14F-4D97-AF65-F5344CB8AC3E}">
        <p14:creationId xmlns:p14="http://schemas.microsoft.com/office/powerpoint/2010/main" val="822804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857250"/>
            <a:ext cx="3995738" cy="2247900"/>
          </a:xfrm>
        </p:spPr>
      </p:sp>
      <p:sp>
        <p:nvSpPr>
          <p:cNvPr id="3" name="Tijdelijke aanduiding voor notities 2"/>
          <p:cNvSpPr>
            <a:spLocks noGrp="1"/>
          </p:cNvSpPr>
          <p:nvPr>
            <p:ph type="body" idx="1"/>
          </p:nvPr>
        </p:nvSpPr>
        <p:spPr>
          <a:xfrm>
            <a:off x="914400" y="3300412"/>
            <a:ext cx="7315200" cy="2700338"/>
          </a:xfrm>
          <a:prstGeom prst="rect">
            <a:avLst/>
          </a:prstGeom>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4</a:t>
            </a:fld>
            <a:endParaRPr lang="nl-BE"/>
          </a:p>
        </p:txBody>
      </p:sp>
    </p:spTree>
    <p:extLst>
      <p:ext uri="{BB962C8B-B14F-4D97-AF65-F5344CB8AC3E}">
        <p14:creationId xmlns:p14="http://schemas.microsoft.com/office/powerpoint/2010/main" val="4082910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857250"/>
            <a:ext cx="3995738" cy="2247900"/>
          </a:xfrm>
        </p:spPr>
      </p:sp>
      <p:sp>
        <p:nvSpPr>
          <p:cNvPr id="3" name="Tijdelijke aanduiding voor notities 2"/>
          <p:cNvSpPr>
            <a:spLocks noGrp="1"/>
          </p:cNvSpPr>
          <p:nvPr>
            <p:ph type="body" idx="1"/>
          </p:nvPr>
        </p:nvSpPr>
        <p:spPr>
          <a:xfrm>
            <a:off x="914400" y="3300412"/>
            <a:ext cx="7315200" cy="2700338"/>
          </a:xfrm>
          <a:prstGeom prst="rect">
            <a:avLst/>
          </a:prstGeom>
        </p:spPr>
        <p:txBody>
          <a:bodyPr/>
          <a:lstStyle/>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5</a:t>
            </a:fld>
            <a:endParaRPr lang="nl-BE"/>
          </a:p>
        </p:txBody>
      </p:sp>
    </p:spTree>
    <p:extLst>
      <p:ext uri="{BB962C8B-B14F-4D97-AF65-F5344CB8AC3E}">
        <p14:creationId xmlns:p14="http://schemas.microsoft.com/office/powerpoint/2010/main" val="3638354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857250"/>
            <a:ext cx="3995738" cy="2247900"/>
          </a:xfrm>
        </p:spPr>
      </p:sp>
      <p:sp>
        <p:nvSpPr>
          <p:cNvPr id="3" name="Tijdelijke aanduiding voor notities 2"/>
          <p:cNvSpPr>
            <a:spLocks noGrp="1"/>
          </p:cNvSpPr>
          <p:nvPr>
            <p:ph type="body" idx="1"/>
          </p:nvPr>
        </p:nvSpPr>
        <p:spPr>
          <a:xfrm>
            <a:off x="914400" y="3300412"/>
            <a:ext cx="7315200" cy="2700338"/>
          </a:xfrm>
          <a:prstGeom prst="rect">
            <a:avLst/>
          </a:prstGeom>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6</a:t>
            </a:fld>
            <a:endParaRPr lang="nl-BE"/>
          </a:p>
        </p:txBody>
      </p:sp>
    </p:spTree>
    <p:extLst>
      <p:ext uri="{BB962C8B-B14F-4D97-AF65-F5344CB8AC3E}">
        <p14:creationId xmlns:p14="http://schemas.microsoft.com/office/powerpoint/2010/main" val="3394034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857250"/>
            <a:ext cx="3995738" cy="2247900"/>
          </a:xfrm>
        </p:spPr>
      </p:sp>
      <p:sp>
        <p:nvSpPr>
          <p:cNvPr id="3" name="Tijdelijke aanduiding voor notities 2"/>
          <p:cNvSpPr>
            <a:spLocks noGrp="1"/>
          </p:cNvSpPr>
          <p:nvPr>
            <p:ph type="body" idx="1"/>
          </p:nvPr>
        </p:nvSpPr>
        <p:spPr>
          <a:xfrm>
            <a:off x="914400" y="3300412"/>
            <a:ext cx="7315200" cy="2700338"/>
          </a:xfrm>
          <a:prstGeom prst="rect">
            <a:avLst/>
          </a:prstGeom>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7</a:t>
            </a:fld>
            <a:endParaRPr lang="nl-BE"/>
          </a:p>
        </p:txBody>
      </p:sp>
    </p:spTree>
    <p:extLst>
      <p:ext uri="{BB962C8B-B14F-4D97-AF65-F5344CB8AC3E}">
        <p14:creationId xmlns:p14="http://schemas.microsoft.com/office/powerpoint/2010/main" val="2924661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857250"/>
            <a:ext cx="3995738" cy="2247900"/>
          </a:xfrm>
        </p:spPr>
      </p:sp>
      <p:sp>
        <p:nvSpPr>
          <p:cNvPr id="3" name="Tijdelijke aanduiding voor notities 2"/>
          <p:cNvSpPr>
            <a:spLocks noGrp="1"/>
          </p:cNvSpPr>
          <p:nvPr>
            <p:ph type="body" idx="1"/>
          </p:nvPr>
        </p:nvSpPr>
        <p:spPr>
          <a:xfrm>
            <a:off x="914400" y="3300412"/>
            <a:ext cx="7315200" cy="2700338"/>
          </a:xfrm>
          <a:prstGeom prst="rect">
            <a:avLst/>
          </a:prstGeom>
        </p:spPr>
        <p:txBody>
          <a:bodyPr/>
          <a:lstStyle/>
          <a:p>
            <a:endParaRPr lang="nl-BE" dirty="0"/>
          </a:p>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8</a:t>
            </a:fld>
            <a:endParaRPr lang="nl-BE"/>
          </a:p>
        </p:txBody>
      </p:sp>
    </p:spTree>
    <p:extLst>
      <p:ext uri="{BB962C8B-B14F-4D97-AF65-F5344CB8AC3E}">
        <p14:creationId xmlns:p14="http://schemas.microsoft.com/office/powerpoint/2010/main" val="3808202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857250"/>
            <a:ext cx="3995738" cy="2247900"/>
          </a:xfrm>
        </p:spPr>
      </p:sp>
      <p:sp>
        <p:nvSpPr>
          <p:cNvPr id="3" name="Tijdelijke aanduiding voor notities 2"/>
          <p:cNvSpPr>
            <a:spLocks noGrp="1"/>
          </p:cNvSpPr>
          <p:nvPr>
            <p:ph type="body" idx="1"/>
          </p:nvPr>
        </p:nvSpPr>
        <p:spPr>
          <a:xfrm>
            <a:off x="914400" y="3300412"/>
            <a:ext cx="7315200" cy="2700338"/>
          </a:xfrm>
          <a:prstGeom prst="rect">
            <a:avLst/>
          </a:prstGeom>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9</a:t>
            </a:fld>
            <a:endParaRPr lang="nl-BE"/>
          </a:p>
        </p:txBody>
      </p:sp>
    </p:spTree>
    <p:extLst>
      <p:ext uri="{BB962C8B-B14F-4D97-AF65-F5344CB8AC3E}">
        <p14:creationId xmlns:p14="http://schemas.microsoft.com/office/powerpoint/2010/main" val="401238167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mailto:regis.le.roy@howest.be"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hyperlink" Target="https://www.flickr.com/photos/howestbe/albums" TargetMode="External"/><Relationship Id="rId9" Type="http://schemas.openxmlformats.org/officeDocument/2006/relationships/hyperlink" Target="https://start.howest.be/StrategieCommunicatie/Communicatie"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hyperlink" Target="mailto:regis.le.roy@howest.be"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hyperlink" Target="https://www.flickr.com/photos/howestbe/albums" TargetMode="External"/><Relationship Id="rId9" Type="http://schemas.openxmlformats.org/officeDocument/2006/relationships/hyperlink" Target="https://start.howest.be/StrategieCommunicatie/Communicatie"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8" Type="http://schemas.openxmlformats.org/officeDocument/2006/relationships/hyperlink" Target="mailto:regis.le.roy@howest.be"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hyperlink" Target="https://www.flickr.com/photos/howestbe/albums" TargetMode="External"/><Relationship Id="rId9" Type="http://schemas.openxmlformats.org/officeDocument/2006/relationships/hyperlink" Target="https://start.howest.be/StrategieCommunicatie/Communicatie" TargetMode="Externa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Info slide</a:t>
            </a:r>
            <a:endParaRPr lang="en-US" sz="2000" b="1">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9701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invoegen</a:t>
            </a:r>
            <a:endParaRPr lang="en-US" sz="1400" b="1">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1031435" y="2201606"/>
            <a:ext cx="2670818"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956335" y="2280453"/>
            <a:ext cx="2752302" cy="861774"/>
          </a:xfrm>
          <a:prstGeom prst="rect">
            <a:avLst/>
          </a:prstGeom>
          <a:noFill/>
        </p:spPr>
        <p:txBody>
          <a:bodyPr wrap="square" rtlCol="0">
            <a:spAutoFit/>
          </a:bodyPr>
          <a:lstStyle/>
          <a:p>
            <a:r>
              <a:rPr lang="nl-NL" sz="1000">
                <a:latin typeface="+mn-lt"/>
                <a:cs typeface="Arial" panose="020B0604020202020204" pitchFamily="34" charset="0"/>
              </a:rPr>
              <a:t>Klik op het pictogram dat vervolgens verschijnt om een afbeelding in te voegen.</a:t>
            </a:r>
          </a:p>
          <a:p>
            <a:endParaRPr lang="nl-NL" sz="1000">
              <a:latin typeface="+mn-lt"/>
              <a:cs typeface="Arial" panose="020B0604020202020204" pitchFamily="34" charset="0"/>
            </a:endParaRPr>
          </a:p>
          <a:p>
            <a:r>
              <a:rPr lang="nl-NL" sz="1000">
                <a:latin typeface="+mn-lt"/>
                <a:cs typeface="Arial" panose="020B0604020202020204" pitchFamily="34" charset="0"/>
              </a:rPr>
              <a:t>Voor </a:t>
            </a:r>
            <a:r>
              <a:rPr lang="nl-NL" sz="1000" err="1">
                <a:latin typeface="+mn-lt"/>
                <a:cs typeface="Arial" panose="020B0604020202020204" pitchFamily="34" charset="0"/>
              </a:rPr>
              <a:t>copy+paste</a:t>
            </a:r>
            <a:r>
              <a:rPr lang="nl-NL" sz="1000">
                <a:latin typeface="+mn-lt"/>
                <a:cs typeface="Arial" panose="020B0604020202020204" pitchFamily="34" charset="0"/>
              </a:rPr>
              <a:t> commando:</a:t>
            </a:r>
          </a:p>
          <a:p>
            <a:r>
              <a:rPr lang="nl-NL" sz="1000">
                <a:latin typeface="+mn-lt"/>
                <a:cs typeface="Arial" panose="020B0604020202020204" pitchFamily="34" charset="0"/>
              </a:rPr>
              <a:t>Selecteer de </a:t>
            </a:r>
            <a:r>
              <a:rPr lang="nl-NL" sz="1000" err="1">
                <a:latin typeface="+mn-lt"/>
                <a:cs typeface="Arial" panose="020B0604020202020204" pitchFamily="34" charset="0"/>
              </a:rPr>
              <a:t>placeholder</a:t>
            </a:r>
            <a:r>
              <a:rPr lang="nl-NL" sz="100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954849" y="3216398"/>
            <a:ext cx="2731369" cy="1015663"/>
          </a:xfrm>
          <a:prstGeom prst="rect">
            <a:avLst/>
          </a:prstGeom>
          <a:noFill/>
        </p:spPr>
        <p:txBody>
          <a:bodyPr wrap="square" rtlCol="0">
            <a:spAutoFit/>
          </a:bodyPr>
          <a:lstStyle/>
          <a:p>
            <a:r>
              <a:rPr lang="nl-NL" sz="1000">
                <a:latin typeface="+mn-lt"/>
                <a:cs typeface="Arial" panose="020B0604020202020204" pitchFamily="34" charset="0"/>
              </a:rPr>
              <a:t>Wanneer je de afbeelding wilt schalen of verslepen, ga dan naar </a:t>
            </a:r>
          </a:p>
          <a:p>
            <a:r>
              <a:rPr lang="nl-NL" sz="1000" b="1">
                <a:latin typeface="+mn-lt"/>
                <a:cs typeface="Arial" panose="020B0604020202020204" pitchFamily="34" charset="0"/>
              </a:rPr>
              <a:t>‘Hulpmiddelen voor afbeeldingen’ </a:t>
            </a:r>
          </a:p>
          <a:p>
            <a:r>
              <a:rPr lang="nl-NL" sz="1000">
                <a:latin typeface="+mn-lt"/>
                <a:cs typeface="Arial" panose="020B0604020202020204" pitchFamily="34" charset="0"/>
              </a:rPr>
              <a:t>en klik op </a:t>
            </a:r>
            <a:r>
              <a:rPr lang="nl-NL" sz="1000" b="1">
                <a:latin typeface="+mn-lt"/>
                <a:cs typeface="Arial" panose="020B0604020202020204" pitchFamily="34" charset="0"/>
              </a:rPr>
              <a:t>‘Bijsnijden’. </a:t>
            </a:r>
            <a:r>
              <a:rPr lang="nl-NL" sz="1000">
                <a:latin typeface="+mn-lt"/>
                <a:cs typeface="Arial" panose="020B0604020202020204" pitchFamily="34" charset="0"/>
              </a:rPr>
              <a:t>Met de witte bolletjes schaal je de afbeelding, met de zwarte haakjes schaal je het afbeeldingskader. </a:t>
            </a:r>
            <a:endParaRPr lang="en-US" sz="100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2241" y="3264214"/>
            <a:ext cx="2714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3739472" y="3659037"/>
            <a:ext cx="2785649" cy="553998"/>
          </a:xfrm>
          <a:prstGeom prst="rect">
            <a:avLst/>
          </a:prstGeom>
          <a:noFill/>
        </p:spPr>
        <p:txBody>
          <a:bodyPr wrap="square" rtlCol="0">
            <a:spAutoFit/>
          </a:bodyPr>
          <a:lstStyle/>
          <a:p>
            <a:r>
              <a:rPr lang="nl-NL" sz="1000">
                <a:latin typeface="+mn-lt"/>
                <a:cs typeface="Arial" panose="020B0604020202020204" pitchFamily="34" charset="0"/>
              </a:rPr>
              <a:t>Howest stock Afbeeldingen kan je downloaden op</a:t>
            </a:r>
          </a:p>
          <a:p>
            <a:r>
              <a:rPr lang="nl-NL" sz="1000">
                <a:latin typeface="+mn-lt"/>
                <a:cs typeface="Arial" panose="020B0604020202020204" pitchFamily="34" charset="0"/>
              </a:rPr>
              <a:t> </a:t>
            </a:r>
            <a:r>
              <a:rPr lang="nl-BE" sz="1000">
                <a:latin typeface="+mn-lt"/>
                <a:hlinkClick r:id="rId4"/>
              </a:rPr>
              <a:t>https://www.flickr.com/photos/howestbe/albums</a:t>
            </a:r>
            <a:endParaRPr lang="nl-NL" sz="100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3744719"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optimaliseren</a:t>
            </a:r>
            <a:endParaRPr lang="en-US" sz="1400" b="1">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3843206" y="2214279"/>
            <a:ext cx="2650606"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3743234" y="2275074"/>
            <a:ext cx="2737877" cy="1323439"/>
          </a:xfrm>
          <a:prstGeom prst="rect">
            <a:avLst/>
          </a:prstGeom>
          <a:noFill/>
        </p:spPr>
        <p:txBody>
          <a:bodyPr wrap="square" rtlCol="0">
            <a:spAutoFit/>
          </a:bodyPr>
          <a:lstStyle/>
          <a:p>
            <a:r>
              <a:rPr lang="nl-NL" sz="1000">
                <a:latin typeface="+mn-lt"/>
                <a:cs typeface="Arial" panose="020B0604020202020204" pitchFamily="34" charset="0"/>
              </a:rPr>
              <a:t>Afbeeldingen maken je PPT vaak heel groot, indien nodig kan je ze comprimeren door ze te selecteren naar </a:t>
            </a:r>
            <a:r>
              <a:rPr lang="nl-NL" sz="1000" b="1">
                <a:latin typeface="+mn-lt"/>
                <a:cs typeface="Arial" panose="020B0604020202020204" pitchFamily="34" charset="0"/>
              </a:rPr>
              <a:t>opmaak</a:t>
            </a:r>
            <a:r>
              <a:rPr lang="nl-NL" sz="1000">
                <a:latin typeface="+mn-lt"/>
                <a:cs typeface="Arial" panose="020B0604020202020204" pitchFamily="34" charset="0"/>
              </a:rPr>
              <a:t> te gaan</a:t>
            </a:r>
          </a:p>
          <a:p>
            <a:endParaRPr lang="nl-NL" sz="1000">
              <a:latin typeface="+mn-lt"/>
              <a:cs typeface="Arial" panose="020B0604020202020204" pitchFamily="34" charset="0"/>
            </a:endParaRPr>
          </a:p>
          <a:p>
            <a:r>
              <a:rPr lang="nl-NL" sz="1000">
                <a:latin typeface="+mn-lt"/>
                <a:cs typeface="Arial" panose="020B0604020202020204" pitchFamily="34" charset="0"/>
              </a:rPr>
              <a:t>Daar kan je volgende optie vinden:</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6559" y="3117812"/>
            <a:ext cx="1685925" cy="219075"/>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9297501"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Gebruik iconen /logo`s</a:t>
            </a:r>
            <a:endParaRPr lang="en-US" sz="1400" b="1">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9293556" y="2260350"/>
            <a:ext cx="2788533" cy="1631216"/>
          </a:xfrm>
          <a:prstGeom prst="rect">
            <a:avLst/>
          </a:prstGeom>
          <a:noFill/>
        </p:spPr>
        <p:txBody>
          <a:bodyPr wrap="square" rtlCol="0">
            <a:spAutoFit/>
          </a:bodyPr>
          <a:lstStyle/>
          <a:p>
            <a:r>
              <a:rPr lang="nl-NL" sz="100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1000">
              <a:latin typeface="+mn-lt"/>
              <a:cs typeface="Arial" panose="020B0604020202020204" pitchFamily="34" charset="0"/>
            </a:endParaRPr>
          </a:p>
          <a:p>
            <a:r>
              <a:rPr lang="nl-NL" sz="1000">
                <a:latin typeface="+mn-lt"/>
                <a:cs typeface="Arial" panose="020B0604020202020204" pitchFamily="34" charset="0"/>
              </a:rPr>
              <a:t> </a:t>
            </a:r>
            <a:r>
              <a:rPr lang="nl-NL" sz="1000" b="1">
                <a:latin typeface="+mn-lt"/>
                <a:cs typeface="Arial" panose="020B0604020202020204" pitchFamily="34" charset="0"/>
              </a:rPr>
              <a:t>Sleep hiervoor aan de witte bolletjes op de hoeken maar hou SHIFT ingedrukt</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6519002" y="5696112"/>
            <a:ext cx="2376264" cy="523220"/>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Aanpassen datum en voettekst</a:t>
            </a:r>
            <a:endParaRPr lang="en-US" sz="1400" b="1">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6510860" y="6436655"/>
            <a:ext cx="2759700" cy="1938992"/>
          </a:xfrm>
          <a:prstGeom prst="rect">
            <a:avLst/>
          </a:prstGeom>
          <a:noFill/>
        </p:spPr>
        <p:txBody>
          <a:bodyPr wrap="square" rtlCol="0">
            <a:spAutoFit/>
          </a:bodyPr>
          <a:lstStyle/>
          <a:p>
            <a:r>
              <a:rPr lang="nl-NL" sz="1000">
                <a:latin typeface="+mn-lt"/>
                <a:cs typeface="Arial" panose="020B0604020202020204" pitchFamily="34" charset="0"/>
              </a:rPr>
              <a:t>Pas de voettekst niet rechtstreeks aan maar ga via invoegen en klik op:</a:t>
            </a: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r>
              <a:rPr lang="nl-NL" sz="1000" b="0">
                <a:latin typeface="+mn-lt"/>
                <a:cs typeface="Arial" panose="020B0604020202020204" pitchFamily="34" charset="0"/>
              </a:rPr>
              <a:t>Daar kan je deze aanpassen en toepassen op de slide of op alle slides.</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3592" y="6936447"/>
            <a:ext cx="527417" cy="57464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14860914" y="7140510"/>
            <a:ext cx="2752302" cy="707886"/>
          </a:xfrm>
          <a:prstGeom prst="rect">
            <a:avLst/>
          </a:prstGeom>
          <a:noFill/>
        </p:spPr>
        <p:txBody>
          <a:bodyPr wrap="square" rtlCol="0">
            <a:spAutoFit/>
          </a:bodyPr>
          <a:lstStyle/>
          <a:p>
            <a:r>
              <a:rPr lang="nl-NL" sz="1000">
                <a:latin typeface="+mn-lt"/>
                <a:cs typeface="Arial" panose="020B0604020202020204" pitchFamily="34" charset="0"/>
              </a:rPr>
              <a:t>Indien je per ongeluk elementen verschoven hebt in de </a:t>
            </a:r>
            <a:r>
              <a:rPr lang="nl-NL" sz="1000" err="1">
                <a:latin typeface="+mn-lt"/>
                <a:cs typeface="Arial" panose="020B0604020202020204" pitchFamily="34" charset="0"/>
              </a:rPr>
              <a:t>layout</a:t>
            </a:r>
            <a:r>
              <a:rPr lang="nl-NL" sz="1000">
                <a:latin typeface="+mn-lt"/>
                <a:cs typeface="Arial" panose="020B0604020202020204" pitchFamily="34" charset="0"/>
              </a:rPr>
              <a:t>, pas opnieuw de juiste template toe:</a:t>
            </a:r>
          </a:p>
          <a:p>
            <a:endParaRPr lang="nl-NL" sz="1000" b="1">
              <a:latin typeface="+mn-lt"/>
              <a:cs typeface="Arial" panose="020B0604020202020204" pitchFamily="34" charset="0"/>
            </a:endParaRPr>
          </a:p>
          <a:p>
            <a:r>
              <a:rPr lang="nl-NL" sz="1000" b="1">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14856440" y="640785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Reset </a:t>
            </a:r>
            <a:r>
              <a:rPr lang="nl-NL" sz="1400" b="1" err="1">
                <a:solidFill>
                  <a:schemeClr val="tx2"/>
                </a:solidFill>
                <a:latin typeface="+mn-lt"/>
                <a:cs typeface="Arial" panose="020B0604020202020204" pitchFamily="34" charset="0"/>
              </a:rPr>
              <a:t>layout</a:t>
            </a:r>
            <a:endParaRPr lang="en-US" sz="1400" b="1">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14941583" y="7080206"/>
            <a:ext cx="2658217"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998692" y="825823"/>
            <a:ext cx="11377048" cy="677108"/>
          </a:xfrm>
          <a:prstGeom prst="rect">
            <a:avLst/>
          </a:prstGeom>
          <a:noFill/>
        </p:spPr>
        <p:txBody>
          <a:bodyPr wrap="square" lIns="0" tIns="0" rIns="0" bIns="0" rtlCol="0">
            <a:spAutoFit/>
          </a:bodyPr>
          <a:lstStyle/>
          <a:p>
            <a:r>
              <a:rPr lang="nl-NL" sz="4400">
                <a:latin typeface="Arial Rounded MT Bold" panose="020F0704030504030204" pitchFamily="34" charset="0"/>
              </a:rPr>
              <a:t>Gebruik Howest template </a:t>
            </a:r>
            <a:r>
              <a:rPr lang="nl-NL" sz="1100">
                <a:latin typeface="Arial Rounded MT Bold" panose="020F0704030504030204" pitchFamily="34" charset="0"/>
              </a:rPr>
              <a:t>versie 1.0</a:t>
            </a:r>
            <a:endParaRPr lang="nl-BE" sz="110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65270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Tekst niveaus</a:t>
            </a:r>
            <a:endParaRPr lang="en-US" sz="1400" b="1">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6525467" y="2250825"/>
            <a:ext cx="2766076" cy="400110"/>
          </a:xfrm>
          <a:prstGeom prst="rect">
            <a:avLst/>
          </a:prstGeom>
          <a:noFill/>
        </p:spPr>
        <p:txBody>
          <a:bodyPr wrap="square" rtlCol="0">
            <a:spAutoFit/>
          </a:bodyPr>
          <a:lstStyle/>
          <a:p>
            <a:r>
              <a:rPr lang="nl-BE" sz="1000"/>
              <a:t>Titelfont is </a:t>
            </a:r>
            <a:r>
              <a:rPr lang="nl-BE" sz="1000" err="1"/>
              <a:t>Arial</a:t>
            </a:r>
            <a:r>
              <a:rPr lang="nl-BE" sz="1000"/>
              <a:t> </a:t>
            </a:r>
            <a:r>
              <a:rPr lang="nl-BE" sz="1000" err="1"/>
              <a:t>Rounded</a:t>
            </a:r>
            <a:r>
              <a:rPr lang="nl-BE" sz="1000"/>
              <a:t> MT </a:t>
            </a:r>
            <a:r>
              <a:rPr lang="nl-BE" sz="1000" err="1"/>
              <a:t>Bold</a:t>
            </a:r>
            <a:endParaRPr lang="nl-BE" sz="1000"/>
          </a:p>
          <a:p>
            <a:r>
              <a:rPr lang="en-US" sz="1000" err="1"/>
              <a:t>Daarnaast</a:t>
            </a:r>
            <a:r>
              <a:rPr lang="en-US" sz="1000"/>
              <a:t> </a:t>
            </a:r>
            <a:r>
              <a:rPr lang="en-US" sz="1000" err="1"/>
              <a:t>voor</a:t>
            </a:r>
            <a:r>
              <a:rPr lang="en-US" sz="1000"/>
              <a:t> </a:t>
            </a:r>
            <a:r>
              <a:rPr lang="en-US" sz="1000" err="1"/>
              <a:t>tekst</a:t>
            </a:r>
            <a:r>
              <a:rPr lang="en-US" sz="1000"/>
              <a:t> Calibri </a:t>
            </a:r>
            <a:r>
              <a:rPr lang="en-US" sz="1000" err="1"/>
              <a:t>gebruiken</a:t>
            </a:r>
            <a:endParaRPr lang="en-US" sz="100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6512729" y="2952175"/>
            <a:ext cx="1376953" cy="246221"/>
          </a:xfrm>
          <a:prstGeom prst="rect">
            <a:avLst/>
          </a:prstGeom>
          <a:noFill/>
        </p:spPr>
        <p:txBody>
          <a:bodyPr wrap="square" rtlCol="0">
            <a:spAutoFit/>
          </a:bodyPr>
          <a:lstStyle/>
          <a:p>
            <a:r>
              <a:rPr lang="nl-NL" sz="1000" b="1">
                <a:solidFill>
                  <a:schemeClr val="tx2"/>
                </a:solidFill>
                <a:latin typeface="Arial" panose="020B0604020202020204" pitchFamily="34" charset="0"/>
                <a:cs typeface="Arial" panose="020B0604020202020204" pitchFamily="34" charset="0"/>
              </a:rPr>
              <a:t>Tekstgroottes</a:t>
            </a:r>
            <a:endParaRPr lang="en-US" sz="1000" b="1">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6869009" y="3752065"/>
            <a:ext cx="1854206" cy="246221"/>
          </a:xfrm>
          <a:prstGeom prst="rect">
            <a:avLst/>
          </a:prstGeom>
          <a:noFill/>
        </p:spPr>
        <p:txBody>
          <a:bodyPr wrap="square" rtlCol="0">
            <a:spAutoFit/>
          </a:bodyPr>
          <a:lstStyle/>
          <a:p>
            <a:r>
              <a:rPr lang="nl-NL" sz="1000">
                <a:latin typeface="+mj-lt"/>
                <a:cs typeface="Arial" panose="020B0604020202020204" pitchFamily="34" charset="0"/>
              </a:rPr>
              <a:t>Platte tekst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6866337" y="4021905"/>
            <a:ext cx="1854206" cy="246221"/>
          </a:xfrm>
          <a:prstGeom prst="rect">
            <a:avLst/>
          </a:prstGeom>
          <a:noFill/>
        </p:spPr>
        <p:txBody>
          <a:bodyPr wrap="square" rtlCol="0">
            <a:spAutoFit/>
          </a:bodyPr>
          <a:lstStyle/>
          <a:p>
            <a:pPr marL="171450" indent="-171450">
              <a:buFont typeface="Arial" panose="020B0604020202020204" pitchFamily="34" charset="0"/>
              <a:buChar char="•"/>
            </a:pPr>
            <a:r>
              <a:rPr lang="nl-NL" sz="1000" err="1">
                <a:latin typeface="+mj-lt"/>
                <a:cs typeface="Arial" panose="020B0604020202020204" pitchFamily="34" charset="0"/>
              </a:rPr>
              <a:t>Bullet</a:t>
            </a:r>
            <a:r>
              <a:rPr lang="nl-NL" sz="1000">
                <a:latin typeface="+mj-lt"/>
                <a:cs typeface="Arial" panose="020B0604020202020204" pitchFamily="34" charset="0"/>
              </a:rPr>
              <a: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6952508" y="4321748"/>
            <a:ext cx="1693619" cy="246221"/>
          </a:xfrm>
          <a:prstGeom prst="rect">
            <a:avLst/>
          </a:prstGeom>
          <a:noFill/>
        </p:spPr>
        <p:txBody>
          <a:bodyPr wrap="square" rtlCol="0">
            <a:spAutoFit/>
          </a:bodyPr>
          <a:lstStyle/>
          <a:p>
            <a:pPr marL="360363" lvl="1" indent="-180975">
              <a:buFont typeface="Arial" panose="020B0604020202020204" pitchFamily="34" charset="0"/>
              <a:buChar char="•"/>
            </a:pPr>
            <a:r>
              <a:rPr lang="nl-NL" sz="1000">
                <a:latin typeface="+mj-lt"/>
                <a:cs typeface="Arial" panose="020B0604020202020204" pitchFamily="34" charset="0"/>
              </a:rPr>
              <a:t>Sub </a:t>
            </a:r>
            <a:r>
              <a:rPr lang="nl-NL" sz="1000" err="1">
                <a:latin typeface="+mj-lt"/>
                <a:cs typeface="Arial" panose="020B0604020202020204" pitchFamily="34" charset="0"/>
              </a:rPr>
              <a:t>Bullet</a:t>
            </a:r>
            <a:r>
              <a:rPr lang="nl-NL" sz="1000">
                <a:latin typeface="+mj-lt"/>
                <a:cs typeface="Arial" panose="020B0604020202020204" pitchFamily="34" charset="0"/>
              </a:rPr>
              <a:t> (30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6952508" y="4628174"/>
            <a:ext cx="1693619" cy="246221"/>
          </a:xfrm>
          <a:prstGeom prst="rect">
            <a:avLst/>
          </a:prstGeom>
          <a:noFill/>
        </p:spPr>
        <p:txBody>
          <a:bodyPr wrap="square" rtlCol="0">
            <a:spAutoFit/>
          </a:bodyPr>
          <a:lstStyle/>
          <a:p>
            <a:r>
              <a:rPr lang="nl-NL" sz="1000" b="1">
                <a:solidFill>
                  <a:schemeClr val="tx2"/>
                </a:solidFill>
                <a:latin typeface="+mj-lt"/>
                <a:cs typeface="Arial" panose="020B0604020202020204" pitchFamily="34" charset="0"/>
              </a:rPr>
              <a:t>Kopje (24 </a:t>
            </a:r>
            <a:r>
              <a:rPr lang="nl-NL" sz="1000" b="1" err="1">
                <a:solidFill>
                  <a:schemeClr val="tx2"/>
                </a:solidFill>
                <a:latin typeface="+mj-lt"/>
                <a:cs typeface="Arial" panose="020B0604020202020204" pitchFamily="34" charset="0"/>
              </a:rPr>
              <a:t>pt</a:t>
            </a:r>
            <a:r>
              <a:rPr lang="nl-NL" sz="1000" b="1">
                <a:solidFill>
                  <a:schemeClr val="tx2"/>
                </a:solidFill>
                <a:latin typeface="+mj-lt"/>
                <a:cs typeface="Arial" panose="020B0604020202020204" pitchFamily="34" charset="0"/>
              </a:rPr>
              <a:t>)</a:t>
            </a:r>
            <a:endParaRPr lang="en-US" sz="1000" b="1">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6942268" y="4934969"/>
            <a:ext cx="1693619" cy="246221"/>
          </a:xfrm>
          <a:prstGeom prst="rect">
            <a:avLst/>
          </a:prstGeom>
          <a:noFill/>
        </p:spPr>
        <p:txBody>
          <a:bodyPr wrap="square" rtlCol="0">
            <a:spAutoFit/>
          </a:bodyPr>
          <a:lstStyle/>
          <a:p>
            <a:r>
              <a:rPr lang="nl-NL" sz="1000" i="1">
                <a:solidFill>
                  <a:schemeClr val="tx2"/>
                </a:solidFill>
                <a:latin typeface="+mj-lt"/>
                <a:cs typeface="Arial" panose="020B0604020202020204" pitchFamily="34" charset="0"/>
              </a:rPr>
              <a:t>Kopje (16 </a:t>
            </a:r>
            <a:r>
              <a:rPr lang="nl-NL" sz="1000" i="1" err="1">
                <a:solidFill>
                  <a:schemeClr val="tx2"/>
                </a:solidFill>
                <a:latin typeface="+mj-lt"/>
                <a:cs typeface="Arial" panose="020B0604020202020204" pitchFamily="34" charset="0"/>
              </a:rPr>
              <a:t>pt</a:t>
            </a:r>
            <a:r>
              <a:rPr lang="nl-NL" sz="1000" i="1">
                <a:solidFill>
                  <a:schemeClr val="tx2"/>
                </a:solidFill>
                <a:latin typeface="+mj-lt"/>
                <a:cs typeface="Arial" panose="020B0604020202020204" pitchFamily="34" charset="0"/>
              </a:rPr>
              <a:t>)</a:t>
            </a:r>
            <a:endParaRPr lang="en-US" sz="1000" i="1">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6610470" y="3730564"/>
            <a:ext cx="288032" cy="276999"/>
            <a:chOff x="12492689" y="2721406"/>
            <a:chExt cx="288032" cy="276999"/>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1</a:t>
              </a:r>
              <a:endParaRPr lang="en-US" sz="1200" b="1">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6609883" y="4024410"/>
            <a:ext cx="288032" cy="276999"/>
            <a:chOff x="12492689" y="2721406"/>
            <a:chExt cx="288032" cy="276999"/>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2</a:t>
              </a:r>
              <a:endParaRPr lang="en-US" sz="1200" b="1">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6610470" y="4321748"/>
            <a:ext cx="288032" cy="276999"/>
            <a:chOff x="12492689" y="2721406"/>
            <a:chExt cx="288032" cy="276999"/>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3</a:t>
              </a:r>
              <a:endParaRPr lang="en-US" sz="1200" b="1">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6610470" y="4628174"/>
            <a:ext cx="288032" cy="276999"/>
            <a:chOff x="12492689" y="2721406"/>
            <a:chExt cx="288032" cy="276999"/>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4</a:t>
              </a:r>
              <a:endParaRPr lang="en-US" sz="1200" b="1">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6608159" y="4929162"/>
            <a:ext cx="288032" cy="276999"/>
            <a:chOff x="12492689" y="2721406"/>
            <a:chExt cx="288032" cy="276999"/>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5</a:t>
              </a:r>
              <a:endParaRPr lang="en-US" sz="1200" b="1">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9300404" y="3609192"/>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Kaart aanpassen</a:t>
            </a:r>
            <a:endParaRPr lang="en-US" sz="1400" b="1">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9310260" y="4349764"/>
            <a:ext cx="2770672" cy="861774"/>
          </a:xfrm>
          <a:prstGeom prst="rect">
            <a:avLst/>
          </a:prstGeom>
          <a:noFill/>
        </p:spPr>
        <p:txBody>
          <a:bodyPr wrap="square" rtlCol="0">
            <a:spAutoFit/>
          </a:bodyPr>
          <a:lstStyle/>
          <a:p>
            <a:r>
              <a:rPr lang="nl-NL" sz="1000">
                <a:latin typeface="+mn-lt"/>
                <a:cs typeface="Arial" panose="020B0604020202020204" pitchFamily="34" charset="0"/>
              </a:rPr>
              <a:t>Selecteer eerst de kaart en vervolgens het deel dat je wenst te kleuren. Klik naast de kaart om deze weer te verlaten.</a:t>
            </a:r>
          </a:p>
          <a:p>
            <a:endParaRPr lang="nl-NL" sz="1000">
              <a:latin typeface="+mn-lt"/>
              <a:cs typeface="Arial" panose="020B0604020202020204" pitchFamily="34" charset="0"/>
            </a:endParaRPr>
          </a:p>
          <a:p>
            <a:r>
              <a:rPr lang="nl-NL" sz="1000">
                <a:latin typeface="+mn-lt"/>
                <a:cs typeface="Arial" panose="020B0604020202020204" pitchFamily="34" charset="0"/>
              </a:rPr>
              <a:t>Copier de </a:t>
            </a:r>
            <a:r>
              <a:rPr lang="nl-NL" sz="1000" err="1">
                <a:latin typeface="+mn-lt"/>
                <a:cs typeface="Arial" panose="020B0604020202020204" pitchFamily="34" charset="0"/>
              </a:rPr>
              <a:t>pushpin</a:t>
            </a:r>
            <a:r>
              <a:rPr lang="nl-NL" sz="100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12086214" y="6390560"/>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Grafieken aanpassen</a:t>
            </a:r>
            <a:endParaRPr lang="en-US" sz="1400" b="1">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12081034" y="7140986"/>
            <a:ext cx="2770671" cy="1323439"/>
          </a:xfrm>
          <a:prstGeom prst="rect">
            <a:avLst/>
          </a:prstGeom>
          <a:noFill/>
        </p:spPr>
        <p:txBody>
          <a:bodyPr wrap="square" rtlCol="0">
            <a:spAutoFit/>
          </a:bodyPr>
          <a:lstStyle/>
          <a:p>
            <a:r>
              <a:rPr lang="nl-NL" sz="1000">
                <a:latin typeface="+mn-lt"/>
                <a:cs typeface="Arial" panose="020B0604020202020204" pitchFamily="34" charset="0"/>
              </a:rPr>
              <a:t>Klik rechts op de grafiek en kies voor:</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Kies steeds voor voldoende duidelijke kleuren in de grafieken. Eventueel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a:xfrm>
            <a:off x="12821439" y="7457420"/>
            <a:ext cx="1345121" cy="247310"/>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14856787" y="5038324"/>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Vragen of hulp</a:t>
            </a:r>
            <a:endParaRPr lang="en-US" sz="1400" b="1">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14866311" y="5757113"/>
            <a:ext cx="2750175" cy="400110"/>
          </a:xfrm>
          <a:prstGeom prst="rect">
            <a:avLst/>
          </a:prstGeom>
          <a:noFill/>
        </p:spPr>
        <p:txBody>
          <a:bodyPr wrap="square" rtlCol="0">
            <a:spAutoFit/>
          </a:bodyPr>
          <a:lstStyle/>
          <a:p>
            <a:r>
              <a:rPr lang="nl-NL" sz="1000">
                <a:latin typeface="+mn-lt"/>
                <a:cs typeface="Arial" panose="020B0604020202020204" pitchFamily="34" charset="0"/>
              </a:rPr>
              <a:t>Contacteer de dienst communicatie of </a:t>
            </a:r>
            <a:r>
              <a:rPr lang="nl-NL" sz="1000">
                <a:latin typeface="+mn-lt"/>
                <a:cs typeface="Arial" panose="020B0604020202020204" pitchFamily="34" charset="0"/>
                <a:hlinkClick r:id="rId8"/>
              </a:rPr>
              <a:t>regis.le.roy@howest.be</a:t>
            </a:r>
            <a:r>
              <a:rPr lang="nl-NL" sz="100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12094058" y="1530329"/>
            <a:ext cx="2376264" cy="307777"/>
          </a:xfrm>
          <a:prstGeom prst="rect">
            <a:avLst/>
          </a:prstGeom>
          <a:noFill/>
        </p:spPr>
        <p:txBody>
          <a:bodyPr wrap="square" rtlCol="0">
            <a:spAutoFit/>
          </a:bodyPr>
          <a:lstStyle/>
          <a:p>
            <a:r>
              <a:rPr lang="nl-NL" sz="1400" b="1" err="1">
                <a:solidFill>
                  <a:schemeClr val="tx2"/>
                </a:solidFill>
                <a:latin typeface="+mn-lt"/>
                <a:cs typeface="Arial" panose="020B0604020202020204" pitchFamily="34" charset="0"/>
              </a:rPr>
              <a:t>SmartArt</a:t>
            </a:r>
            <a:r>
              <a:rPr lang="nl-NL" sz="1400" b="1">
                <a:solidFill>
                  <a:schemeClr val="tx2"/>
                </a:solidFill>
                <a:latin typeface="+mn-lt"/>
                <a:cs typeface="Arial" panose="020B0604020202020204" pitchFamily="34" charset="0"/>
              </a:rPr>
              <a:t> aanpassen</a:t>
            </a:r>
            <a:endParaRPr lang="en-US" sz="1400" b="1">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12084102" y="2250825"/>
            <a:ext cx="2770673" cy="1015663"/>
          </a:xfrm>
          <a:prstGeom prst="rect">
            <a:avLst/>
          </a:prstGeom>
          <a:noFill/>
        </p:spPr>
        <p:txBody>
          <a:bodyPr wrap="square" rtlCol="0">
            <a:spAutoFit/>
          </a:bodyPr>
          <a:lstStyle/>
          <a:p>
            <a:r>
              <a:rPr lang="nl-NL" sz="1000">
                <a:latin typeface="+mn-lt"/>
                <a:cs typeface="Arial" panose="020B0604020202020204" pitchFamily="34" charset="0"/>
              </a:rPr>
              <a:t>Copier de </a:t>
            </a:r>
            <a:r>
              <a:rPr lang="nl-NL" sz="1000" err="1">
                <a:latin typeface="+mn-lt"/>
                <a:cs typeface="Arial" panose="020B0604020202020204" pitchFamily="34" charset="0"/>
              </a:rPr>
              <a:t>smartart</a:t>
            </a:r>
            <a:r>
              <a:rPr lang="nl-NL" sz="1000">
                <a:latin typeface="+mn-lt"/>
                <a:cs typeface="Arial" panose="020B0604020202020204" pitchFamily="34" charset="0"/>
              </a:rPr>
              <a:t> naar de template je slide.</a:t>
            </a:r>
          </a:p>
          <a:p>
            <a:endParaRPr lang="nl-NL" sz="1000">
              <a:latin typeface="+mn-lt"/>
              <a:cs typeface="Arial" panose="020B0604020202020204" pitchFamily="34" charset="0"/>
            </a:endParaRPr>
          </a:p>
          <a:p>
            <a:r>
              <a:rPr lang="nl-NL" sz="100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14856787" y="3659658"/>
            <a:ext cx="2759700" cy="707886"/>
          </a:xfrm>
          <a:prstGeom prst="rect">
            <a:avLst/>
          </a:prstGeom>
          <a:noFill/>
        </p:spPr>
        <p:txBody>
          <a:bodyPr wrap="square" rtlCol="0">
            <a:spAutoFit/>
          </a:bodyPr>
          <a:lstStyle/>
          <a:p>
            <a:r>
              <a:rPr lang="nl-BE" sz="1000">
                <a:latin typeface="+mn-lt"/>
                <a:cs typeface="Arial" panose="020B0604020202020204" pitchFamily="34" charset="0"/>
              </a:rPr>
              <a:t>Gelieve steeds de laatste versie af te halen van dit bestand! Via het intranet op </a:t>
            </a:r>
          </a:p>
          <a:p>
            <a:r>
              <a:rPr lang="nl-BE" sz="1000">
                <a:latin typeface="+mn-lt"/>
                <a:cs typeface="Arial" panose="020B0604020202020204" pitchFamily="34" charset="0"/>
                <a:hlinkClick r:id="rId9"/>
              </a:rPr>
              <a:t>https://start.howest.be/StrategieCommunicatie/Communicatie</a:t>
            </a:r>
            <a:endParaRPr lang="nl-BE" sz="100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14856787" y="295199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Over deze template</a:t>
            </a:r>
            <a:endParaRPr lang="en-US" sz="1400" b="1">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9292223" y="5700406"/>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Kleuren</a:t>
            </a:r>
            <a:endParaRPr lang="en-US" sz="1400" b="1">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9395015" y="6373382"/>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9402506" y="6426409"/>
            <a:ext cx="1871067" cy="1785104"/>
            <a:chOff x="15665503" y="2139926"/>
            <a:chExt cx="1871067" cy="1785104"/>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785104"/>
            </a:xfrm>
            <a:prstGeom prst="rect">
              <a:avLst/>
            </a:prstGeom>
            <a:noFill/>
          </p:spPr>
          <p:txBody>
            <a:bodyPr wrap="square" rtlCol="0">
              <a:spAutoFit/>
            </a:bodyPr>
            <a:lstStyle/>
            <a:p>
              <a:pPr marL="0" indent="0" algn="l">
                <a:buFontTx/>
                <a:buNone/>
              </a:pPr>
              <a:r>
                <a:rPr lang="en-US" sz="1000"/>
                <a:t>H</a:t>
              </a:r>
              <a:r>
                <a:rPr lang="nl-BE" sz="1000" err="1"/>
                <a:t>oofdkleur</a:t>
              </a:r>
              <a:endParaRPr lang="nl-BE" sz="1000"/>
            </a:p>
            <a:p>
              <a:pPr marL="0" indent="0" algn="l">
                <a:buFontTx/>
                <a:buNone/>
              </a:pPr>
              <a:r>
                <a:rPr lang="nl-BE" sz="1000"/>
                <a:t>Blauw (RGB: 68,200,245)</a:t>
              </a:r>
            </a:p>
            <a:p>
              <a:pPr marL="0" indent="0">
                <a:buFontTx/>
                <a:buNone/>
              </a:pPr>
              <a:r>
                <a:rPr lang="en-US" sz="1000"/>
                <a:t>1</a:t>
              </a:r>
              <a:r>
                <a:rPr lang="en-US" sz="1000" baseline="30000"/>
                <a:t>ste </a:t>
              </a:r>
              <a:r>
                <a:rPr lang="nl-BE" sz="1000"/>
                <a:t> Tekstkleur </a:t>
              </a:r>
            </a:p>
            <a:p>
              <a:pPr marL="0" indent="0">
                <a:buFontTx/>
                <a:buNone/>
              </a:pPr>
              <a:r>
                <a:rPr lang="nl-BE" sz="1000"/>
                <a:t>Wit (RGB:255,255,255)</a:t>
              </a:r>
            </a:p>
            <a:p>
              <a:pPr marL="0" indent="0">
                <a:buFontTx/>
                <a:buNone/>
              </a:pPr>
              <a:r>
                <a:rPr lang="en-US" sz="1000"/>
                <a:t>2</a:t>
              </a:r>
              <a:r>
                <a:rPr lang="en-US" sz="1000" baseline="30000"/>
                <a:t>de</a:t>
              </a:r>
              <a:r>
                <a:rPr lang="en-US" sz="1000"/>
                <a:t>   </a:t>
              </a:r>
              <a:r>
                <a:rPr lang="en-US" sz="1000" err="1"/>
                <a:t>Tekstkleur</a:t>
              </a:r>
              <a:endParaRPr lang="en-US" sz="1000"/>
            </a:p>
            <a:p>
              <a:pPr marL="0" indent="0">
                <a:buFontTx/>
                <a:buNone/>
              </a:pPr>
              <a:r>
                <a:rPr lang="en-US" sz="1000"/>
                <a:t>Z</a:t>
              </a:r>
              <a:r>
                <a:rPr lang="nl-BE" sz="1000"/>
                <a:t>wart (RGB:0,0,0)</a:t>
              </a:r>
            </a:p>
            <a:p>
              <a:pPr marL="0" indent="0">
                <a:buFontTx/>
                <a:buNone/>
              </a:pPr>
              <a:r>
                <a:rPr lang="en-US" sz="1000"/>
                <a:t>Extra: </a:t>
              </a:r>
            </a:p>
            <a:p>
              <a:pPr marL="0" indent="0">
                <a:buFontTx/>
                <a:buNone/>
              </a:pPr>
              <a:r>
                <a:rPr lang="en-US" sz="1000"/>
                <a:t>Magenta</a:t>
              </a:r>
              <a:r>
                <a:rPr lang="nl-BE" sz="1000"/>
                <a:t> (RGB: 236,0,140)</a:t>
              </a:r>
            </a:p>
            <a:p>
              <a:pPr marL="0" indent="0">
                <a:buFontTx/>
                <a:buNone/>
              </a:pPr>
              <a:r>
                <a:rPr lang="nl-BE" sz="1000"/>
                <a:t>Extra:</a:t>
              </a:r>
            </a:p>
            <a:p>
              <a:pPr marL="0" indent="0">
                <a:buFontTx/>
                <a:buNone/>
              </a:pPr>
              <a:r>
                <a:rPr lang="nl-BE" sz="100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1484309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Hulplijnen tonen aanpassen</a:t>
            </a:r>
            <a:endParaRPr lang="en-US" sz="1400" b="1">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14951109"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14845814" y="2258927"/>
            <a:ext cx="2770673" cy="553998"/>
          </a:xfrm>
          <a:prstGeom prst="rect">
            <a:avLst/>
          </a:prstGeom>
          <a:noFill/>
        </p:spPr>
        <p:txBody>
          <a:bodyPr wrap="square" rtlCol="0">
            <a:spAutoFit/>
          </a:bodyPr>
          <a:lstStyle/>
          <a:p>
            <a:r>
              <a:rPr lang="nl-NL" sz="1000">
                <a:latin typeface="+mn-lt"/>
                <a:cs typeface="Arial" panose="020B0604020202020204" pitchFamily="34" charset="0"/>
              </a:rPr>
              <a:t>In elke slide </a:t>
            </a:r>
            <a:r>
              <a:rPr lang="nl-NL" sz="1000" err="1">
                <a:latin typeface="+mn-lt"/>
                <a:cs typeface="Arial" panose="020B0604020202020204" pitchFamily="34" charset="0"/>
              </a:rPr>
              <a:t>layout</a:t>
            </a:r>
            <a:r>
              <a:rPr lang="nl-NL" sz="100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14940538" y="358946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14951108" y="567619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12172955"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9409198"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6608159"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6596037" y="6369872"/>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9396501" y="428836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12194909" y="7084284"/>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6605430" y="3600349"/>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12081358" y="360044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Tabellen aanpassen</a:t>
            </a:r>
            <a:endParaRPr lang="en-US" sz="1400" b="1">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12084102" y="4341532"/>
            <a:ext cx="2770673" cy="1477328"/>
          </a:xfrm>
          <a:prstGeom prst="rect">
            <a:avLst/>
          </a:prstGeom>
          <a:noFill/>
        </p:spPr>
        <p:txBody>
          <a:bodyPr wrap="square" rtlCol="0">
            <a:spAutoFit/>
          </a:bodyPr>
          <a:lstStyle/>
          <a:p>
            <a:r>
              <a:rPr lang="nl-NL" sz="1000">
                <a:latin typeface="+mn-lt"/>
                <a:cs typeface="Arial" panose="020B0604020202020204" pitchFamily="34" charset="0"/>
              </a:rPr>
              <a:t>Tabellen werkt niet altijd even vlot in PowerPoint. </a:t>
            </a:r>
          </a:p>
          <a:p>
            <a:endParaRPr lang="nl-NL" sz="1000">
              <a:latin typeface="+mn-lt"/>
              <a:cs typeface="Arial" panose="020B0604020202020204" pitchFamily="34" charset="0"/>
            </a:endParaRPr>
          </a:p>
          <a:p>
            <a:r>
              <a:rPr lang="nl-NL" sz="100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1000">
              <a:latin typeface="+mn-lt"/>
              <a:cs typeface="Arial" panose="020B0604020202020204" pitchFamily="34" charset="0"/>
            </a:endParaRPr>
          </a:p>
          <a:p>
            <a:r>
              <a:rPr lang="nl-NL" sz="100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12172955" y="4282788"/>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176607" y="5827087"/>
            <a:ext cx="2585662" cy="361700"/>
          </a:xfrm>
          <a:prstGeom prst="rect">
            <a:avLst/>
          </a:prstGeom>
        </p:spPr>
      </p:pic>
      <p:pic>
        <p:nvPicPr>
          <p:cNvPr id="4" name="Afbeelding 3">
            <a:extLst>
              <a:ext uri="{FF2B5EF4-FFF2-40B4-BE49-F238E27FC236}">
                <a16:creationId xmlns:a16="http://schemas.microsoft.com/office/drawing/2014/main" id="{5B39836E-004F-43A1-BAE3-C85C57A18D2C}"/>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581"/>
          <a:stretch/>
        </p:blipFill>
        <p:spPr>
          <a:xfrm>
            <a:off x="1068067" y="4531519"/>
            <a:ext cx="5267788" cy="4623295"/>
          </a:xfrm>
          <a:prstGeom prst="rect">
            <a:avLst/>
          </a:prstGeom>
        </p:spPr>
      </p:pic>
    </p:spTree>
    <p:extLst>
      <p:ext uri="{BB962C8B-B14F-4D97-AF65-F5344CB8AC3E}">
        <p14:creationId xmlns:p14="http://schemas.microsoft.com/office/powerpoint/2010/main" val="1007362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8953F4BF-6B9E-4E68-A625-6D5095370F6B}" type="datetime1">
              <a:rPr lang="nl-BE" smtClean="0"/>
              <a:t>1/12/2022</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Lege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141238711"/>
      </p:ext>
    </p:extLst>
  </p:cSld>
  <p:clrMapOvr>
    <a:masterClrMapping/>
  </p:clrMapOvr>
  <p:extLst>
    <p:ext uri="{DCECCB84-F9BA-43D5-87BE-67443E8EF086}">
      <p15:sldGuideLst xmlns:p15="http://schemas.microsoft.com/office/powerpoint/2012/main">
        <p15:guide id="4" pos="110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EC6870BF-12A3-452E-8827-CC12264BA052}" type="datetime1">
              <a:rPr lang="nl-BE" smtClean="0"/>
              <a:t>1/12/2022</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Leeg zonder 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915514383"/>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7498800"/>
          </a:xfrm>
        </p:spPr>
        <p:txBody>
          <a:bodyPr tIns="1440000">
            <a:normAutofit/>
          </a:bodyPr>
          <a:lstStyle>
            <a:lvl1pPr marL="0" indent="0" algn="ctr">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8217535" cy="6111506"/>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7B17C559-ED41-48AE-90A3-DAFE15716B7C}"/>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4EAECDB3-6003-486E-9523-7076F3E5816E}" type="datetime1">
              <a:rPr lang="nl-BE" smtClean="0"/>
              <a:t>1/12/2022</a:t>
            </a:fld>
            <a:endParaRPr lang="nl-BE"/>
          </a:p>
        </p:txBody>
      </p: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1/2 Tekst en 1/2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21632732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2988" y="1648800"/>
            <a:ext cx="1101182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p:nvPr>
        </p:nvSpPr>
        <p:spPr>
          <a:xfrm>
            <a:off x="1020995" y="2354400"/>
            <a:ext cx="11009448"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8E4F17EC-AB34-4747-B645-570F92D0D8C9}" type="datetime1">
              <a:rPr lang="nl-BE" smtClean="0"/>
              <a:t>1/12/2022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2/3 Tekst en 1/3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72371907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B4BB8F68-EA36-4477-B811-10A9A7CE1685}" type="datetime1">
              <a:rPr lang="nl-BE" smtClean="0"/>
              <a:t>1/12/2022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74988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Afbeelding en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79673714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36720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EDFEA418-7128-4A0C-965E-524BD2DEB52B}" type="datetime1">
              <a:rPr lang="nl-BE" smtClean="0"/>
              <a:t>1/12/2022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36720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2 x 2 afbeeldingen slide</a:t>
            </a:r>
            <a:endParaRPr lang="en-US" sz="2000" b="1">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1040400" y="5473192"/>
            <a:ext cx="8217535" cy="3672000"/>
          </a:xfrm>
        </p:spPr>
        <p:txBody>
          <a:bodyPr tIns="1440000">
            <a:normAutofit/>
          </a:bodyPr>
          <a:lstStyle>
            <a:lvl1pPr marL="0" indent="0" algn="ctr">
              <a:buNone/>
              <a:defRPr sz="1600"/>
            </a:lvl1pPr>
          </a:lstStyle>
          <a:p>
            <a:endParaRPr lang="nl-BE"/>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9396000" y="5473192"/>
            <a:ext cx="8217535" cy="3672000"/>
          </a:xfrm>
        </p:spPr>
        <p:txBody>
          <a:bodyPr tIns="1440000">
            <a:normAutofit/>
          </a:bodyPr>
          <a:lstStyle>
            <a:lvl1pPr marL="0" indent="0" algn="ctr">
              <a:buNone/>
              <a:defRPr sz="1600"/>
            </a:lvl1pPr>
          </a:lstStyle>
          <a:p>
            <a:endParaRPr lang="nl-BE"/>
          </a:p>
        </p:txBody>
      </p:sp>
    </p:spTree>
    <p:extLst>
      <p:ext uri="{BB962C8B-B14F-4D97-AF65-F5344CB8AC3E}">
        <p14:creationId xmlns:p14="http://schemas.microsoft.com/office/powerpoint/2010/main" val="205112904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5E030084-3BE8-4BA2-9A08-44B6F4E14E85}" type="datetime1">
              <a:rPr lang="nl-BE" smtClean="0"/>
              <a:t>1/12/2022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3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75477018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404812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709668FB-A25A-4B59-A339-C82F93DBDFB8}" type="datetime1">
              <a:rPr lang="nl-BE" smtClean="0"/>
              <a:t>1/12/2022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4048125" cy="7498800"/>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0"/>
            <a:ext cx="4048125" cy="7498800"/>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0"/>
            <a:ext cx="404812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4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8680494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263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263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ECF8A087-68A7-43D3-95C3-F2EB43340BA4}" type="datetime1">
              <a:rPr lang="nl-BE" smtClean="0"/>
              <a:t>1/12/2022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2638800"/>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p:nvPr>
        </p:nvSpPr>
        <p:spPr>
          <a:xfrm>
            <a:off x="1050130" y="4263948"/>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p:nvPr>
        </p:nvSpPr>
        <p:spPr>
          <a:xfrm>
            <a:off x="66095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p:nvPr>
        </p:nvSpPr>
        <p:spPr>
          <a:xfrm>
            <a:off x="121787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3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82811451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1"/>
            <a:ext cx="4048125" cy="2638425"/>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67526667-0946-4F60-8A75-2CE916B8BE0B}" type="datetime1">
              <a:rPr lang="nl-BE" smtClean="0"/>
              <a:t>1/12/2022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1"/>
            <a:ext cx="4048125" cy="2638425"/>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1"/>
            <a:ext cx="4048125" cy="2638425"/>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1"/>
            <a:ext cx="4048125" cy="2638425"/>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3554308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1019175" y="-1"/>
            <a:ext cx="17271206" cy="10287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8288000" cy="10287000"/>
          </a:xfrm>
          <a:prstGeom prst="rect">
            <a:avLst/>
          </a:prstGeom>
        </p:spPr>
      </p:pic>
      <p:sp>
        <p:nvSpPr>
          <p:cNvPr id="2" name="Title 1"/>
          <p:cNvSpPr>
            <a:spLocks noGrp="1"/>
          </p:cNvSpPr>
          <p:nvPr>
            <p:ph type="ctrTitle" hasCustomPrompt="1"/>
          </p:nvPr>
        </p:nvSpPr>
        <p:spPr>
          <a:xfrm>
            <a:off x="5149215" y="4078514"/>
            <a:ext cx="12376786" cy="1964494"/>
          </a:xfrm>
        </p:spPr>
        <p:txBody>
          <a:bodyPr wrap="none" lIns="0" tIns="0" rIns="0" bIns="0" anchor="b">
            <a:noAutofit/>
          </a:bodyPr>
          <a:lstStyle>
            <a:lvl1pPr algn="l">
              <a:lnSpc>
                <a:spcPct val="100000"/>
              </a:lnSpc>
              <a:defRPr sz="5400">
                <a:solidFill>
                  <a:schemeClr val="bg1"/>
                </a:solidFill>
                <a:latin typeface="Arial Rounded MT Bold" panose="020F0704030504030204" pitchFamily="34" charset="0"/>
              </a:defRPr>
            </a:lvl1pPr>
          </a:lstStyle>
          <a:p>
            <a:br>
              <a:rPr lang="nl-NL"/>
            </a:br>
            <a:br>
              <a:rPr lang="nl-NL"/>
            </a:br>
            <a:r>
              <a:rPr lang="nl-NL"/>
              <a:t>Titel</a:t>
            </a:r>
            <a:endParaRPr lang="en-US"/>
          </a:p>
        </p:txBody>
      </p:sp>
      <p:sp>
        <p:nvSpPr>
          <p:cNvPr id="3" name="Subtitle 2"/>
          <p:cNvSpPr>
            <a:spLocks noGrp="1"/>
          </p:cNvSpPr>
          <p:nvPr>
            <p:ph type="subTitle" idx="1" hasCustomPrompt="1"/>
          </p:nvPr>
        </p:nvSpPr>
        <p:spPr>
          <a:xfrm>
            <a:off x="5177790" y="6692164"/>
            <a:ext cx="12376786" cy="2483643"/>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Ondertitel tekst</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350" y="365592"/>
            <a:ext cx="7567613" cy="3878402"/>
          </a:xfrm>
          <a:prstGeom prst="rect">
            <a:avLst/>
          </a:prstGeom>
        </p:spPr>
      </p:pic>
      <p:sp>
        <p:nvSpPr>
          <p:cNvPr id="8" name="TextBox 4">
            <a:extLst>
              <a:ext uri="{FF2B5EF4-FFF2-40B4-BE49-F238E27FC236}">
                <a16:creationId xmlns:a16="http://schemas.microsoft.com/office/drawing/2014/main" id="{3518A324-C96E-44BE-ACA2-A56AC1F14FF4}"/>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7462994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40D3F3D5-E72E-4CFD-B395-0690208D021E}" type="datetime1">
              <a:rPr lang="nl-BE" smtClean="0"/>
              <a:t>1/12/2022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13570981" y="1648801"/>
            <a:ext cx="4048125" cy="2638424"/>
          </a:xfrm>
        </p:spPr>
        <p:txBody>
          <a:bodyPr>
            <a:normAutofit/>
          </a:bodyPr>
          <a:lstStyle>
            <a:lvl1pPr marL="0" indent="0" algn="ctr">
              <a:buNone/>
              <a:defRPr sz="1600"/>
            </a:lvl1pPr>
          </a:lstStyle>
          <a:p>
            <a:endParaRPr lang="nl-BE"/>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1057276" y="1648800"/>
            <a:ext cx="4048125" cy="2638424"/>
          </a:xfrm>
        </p:spPr>
        <p:txBody>
          <a:bodyPr>
            <a:normAutofit/>
          </a:bodyPr>
          <a:lstStyle>
            <a:lvl1pPr marL="0" indent="0" algn="ctr">
              <a:buNone/>
              <a:defRPr sz="1600"/>
            </a:lvl1pPr>
          </a:lstStyle>
          <a:p>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5228511" y="1648800"/>
            <a:ext cx="4048125" cy="2638424"/>
          </a:xfrm>
        </p:spPr>
        <p:txBody>
          <a:bodyPr>
            <a:normAutofit/>
          </a:bodyPr>
          <a:lstStyle>
            <a:lvl1pPr marL="0" indent="0" algn="ctr">
              <a:buNone/>
              <a:defRPr sz="1600"/>
            </a:lvl1pPr>
          </a:lstStyle>
          <a:p>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9399746" y="1648800"/>
            <a:ext cx="4048125" cy="2638424"/>
          </a:xfrm>
        </p:spPr>
        <p:txBody>
          <a:bodyPr>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Grafiek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21791551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0"/>
            <a:ext cx="5451029"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6604059" y="1648798"/>
            <a:ext cx="11007666" cy="7498800"/>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CA6ED702-2C6D-4F4F-9DC0-4FDC26677A0F}" type="datetime1">
              <a:rPr lang="nl-BE" smtClean="0"/>
              <a:t>1/12/2022</a:t>
            </a:fld>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1/3 Tekst en 2/3 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9465612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1052513" y="1648799"/>
            <a:ext cx="16559212" cy="7475533"/>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B82B34D6-E11F-4517-8EF2-2834A95385E0}" type="datetime1">
              <a:rPr lang="nl-BE" smtClean="0"/>
              <a:t>1/12/2022</a:t>
            </a:fld>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0323051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8217535"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9280800" y="2354401"/>
            <a:ext cx="8317894"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9" name="Date Placeholder 3">
            <a:extLst>
              <a:ext uri="{FF2B5EF4-FFF2-40B4-BE49-F238E27FC236}">
                <a16:creationId xmlns:a16="http://schemas.microsoft.com/office/drawing/2014/main" id="{64A6FC45-6288-4234-BD0E-2E4FD3701752}"/>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918BF40-F318-491C-BD70-D90B9FBAD1B9}" type="datetime1">
              <a:rPr lang="nl-BE" smtClean="0"/>
              <a:t>1/12/2022</a:t>
            </a:fld>
            <a:endParaRPr lang="nl-BE"/>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1/2 Tekst en 1/2 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51920761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60672"/>
            <a:ext cx="8217535"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9281925" y="2372571"/>
            <a:ext cx="8317894"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1051200" y="1681200"/>
            <a:ext cx="8217535"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9280800" y="1681200"/>
            <a:ext cx="8317894"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Titel</a:t>
            </a:r>
            <a:endParaRPr lang="nl-BE"/>
          </a:p>
        </p:txBody>
      </p:sp>
      <p:sp>
        <p:nvSpPr>
          <p:cNvPr id="21" name="Date Placeholder 3">
            <a:extLst>
              <a:ext uri="{FF2B5EF4-FFF2-40B4-BE49-F238E27FC236}">
                <a16:creationId xmlns:a16="http://schemas.microsoft.com/office/drawing/2014/main" id="{23797617-9A2A-42BE-91A7-557BA9A3B339}"/>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E0C9EEBB-885B-4548-BCBB-A1DA23E1DD57}" type="datetime1">
              <a:rPr lang="nl-BE" smtClean="0"/>
              <a:t>1/12/2022</a:t>
            </a:fld>
            <a:endParaRPr lang="nl-BE"/>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7797915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4695826"/>
          </a:xfrm>
        </p:spPr>
        <p:txBody>
          <a:bodyPr tIns="1440000">
            <a:normAutofit/>
          </a:bodyPr>
          <a:lstStyle>
            <a:lvl1pPr marL="0" indent="0" algn="ctr">
              <a:buNone/>
              <a:defRPr sz="1600"/>
            </a:lvl1pPr>
          </a:lstStyle>
          <a:p>
            <a:endParaRPr lang="nl-BE"/>
          </a:p>
        </p:txBody>
      </p:sp>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9394189" y="6516687"/>
            <a:ext cx="4045743" cy="2628899"/>
          </a:xfrm>
        </p:spPr>
        <p:txBody>
          <a:bodyPr>
            <a:normAutofit/>
          </a:bodyPr>
          <a:lstStyle>
            <a:lvl1pPr marL="0" indent="0">
              <a:buNone/>
              <a:defRPr sz="1600"/>
            </a:lvl1pPr>
          </a:lstStyle>
          <a:p>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13565982" y="6516688"/>
            <a:ext cx="4045743" cy="2628899"/>
          </a:xfrm>
        </p:spPr>
        <p:txBody>
          <a:bodyPr>
            <a:normAutofit/>
          </a:bodyPr>
          <a:lstStyle>
            <a:lvl1pPr marL="0" indent="0">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1200" y="2354401"/>
            <a:ext cx="8217535" cy="612178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42CB94D7-5D59-4DFC-94D3-DA4222132B3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4241B27E-8942-4997-A106-CF53DB15DA3A}" type="datetime1">
              <a:rPr lang="nl-BE" smtClean="0"/>
              <a:t>1/12/2022</a:t>
            </a:fld>
            <a:endParaRPr lang="nl-BE"/>
          </a:p>
        </p:txBody>
      </p: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en 3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76262081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Info slide</a:t>
            </a:r>
            <a:endParaRPr lang="en-US" sz="2000" b="1">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9701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invoegen</a:t>
            </a:r>
            <a:endParaRPr lang="en-US" sz="1400" b="1">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1031435" y="2201606"/>
            <a:ext cx="2670818"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956335" y="2280453"/>
            <a:ext cx="2752302" cy="861774"/>
          </a:xfrm>
          <a:prstGeom prst="rect">
            <a:avLst/>
          </a:prstGeom>
          <a:noFill/>
        </p:spPr>
        <p:txBody>
          <a:bodyPr wrap="square" rtlCol="0">
            <a:spAutoFit/>
          </a:bodyPr>
          <a:lstStyle/>
          <a:p>
            <a:r>
              <a:rPr lang="nl-NL" sz="1000">
                <a:latin typeface="+mn-lt"/>
                <a:cs typeface="Arial" panose="020B0604020202020204" pitchFamily="34" charset="0"/>
              </a:rPr>
              <a:t>Klik op het pictogram dat vervolgens verschijnt om een afbeelding in te voegen.</a:t>
            </a:r>
          </a:p>
          <a:p>
            <a:endParaRPr lang="nl-NL" sz="1000">
              <a:latin typeface="+mn-lt"/>
              <a:cs typeface="Arial" panose="020B0604020202020204" pitchFamily="34" charset="0"/>
            </a:endParaRPr>
          </a:p>
          <a:p>
            <a:r>
              <a:rPr lang="nl-NL" sz="1000">
                <a:latin typeface="+mn-lt"/>
                <a:cs typeface="Arial" panose="020B0604020202020204" pitchFamily="34" charset="0"/>
              </a:rPr>
              <a:t>Voor </a:t>
            </a:r>
            <a:r>
              <a:rPr lang="nl-NL" sz="1000" err="1">
                <a:latin typeface="+mn-lt"/>
                <a:cs typeface="Arial" panose="020B0604020202020204" pitchFamily="34" charset="0"/>
              </a:rPr>
              <a:t>copy+paste</a:t>
            </a:r>
            <a:r>
              <a:rPr lang="nl-NL" sz="1000">
                <a:latin typeface="+mn-lt"/>
                <a:cs typeface="Arial" panose="020B0604020202020204" pitchFamily="34" charset="0"/>
              </a:rPr>
              <a:t> commando:</a:t>
            </a:r>
          </a:p>
          <a:p>
            <a:r>
              <a:rPr lang="nl-NL" sz="1000">
                <a:latin typeface="+mn-lt"/>
                <a:cs typeface="Arial" panose="020B0604020202020204" pitchFamily="34" charset="0"/>
              </a:rPr>
              <a:t>Selecteer de </a:t>
            </a:r>
            <a:r>
              <a:rPr lang="nl-NL" sz="1000" err="1">
                <a:latin typeface="+mn-lt"/>
                <a:cs typeface="Arial" panose="020B0604020202020204" pitchFamily="34" charset="0"/>
              </a:rPr>
              <a:t>placeholder</a:t>
            </a:r>
            <a:r>
              <a:rPr lang="nl-NL" sz="100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954849" y="3216398"/>
            <a:ext cx="2731369" cy="1015663"/>
          </a:xfrm>
          <a:prstGeom prst="rect">
            <a:avLst/>
          </a:prstGeom>
          <a:noFill/>
        </p:spPr>
        <p:txBody>
          <a:bodyPr wrap="square" rtlCol="0">
            <a:spAutoFit/>
          </a:bodyPr>
          <a:lstStyle/>
          <a:p>
            <a:r>
              <a:rPr lang="nl-NL" sz="1000">
                <a:latin typeface="+mn-lt"/>
                <a:cs typeface="Arial" panose="020B0604020202020204" pitchFamily="34" charset="0"/>
              </a:rPr>
              <a:t>Wanneer je de afbeelding wilt schalen of verslepen, ga dan naar </a:t>
            </a:r>
          </a:p>
          <a:p>
            <a:r>
              <a:rPr lang="nl-NL" sz="1000" b="1">
                <a:latin typeface="+mn-lt"/>
                <a:cs typeface="Arial" panose="020B0604020202020204" pitchFamily="34" charset="0"/>
              </a:rPr>
              <a:t>‘Hulpmiddelen voor afbeeldingen’ </a:t>
            </a:r>
          </a:p>
          <a:p>
            <a:r>
              <a:rPr lang="nl-NL" sz="1000">
                <a:latin typeface="+mn-lt"/>
                <a:cs typeface="Arial" panose="020B0604020202020204" pitchFamily="34" charset="0"/>
              </a:rPr>
              <a:t>en klik op </a:t>
            </a:r>
            <a:r>
              <a:rPr lang="nl-NL" sz="1000" b="1">
                <a:latin typeface="+mn-lt"/>
                <a:cs typeface="Arial" panose="020B0604020202020204" pitchFamily="34" charset="0"/>
              </a:rPr>
              <a:t>‘Bijsnijden’. </a:t>
            </a:r>
            <a:r>
              <a:rPr lang="nl-NL" sz="1000">
                <a:latin typeface="+mn-lt"/>
                <a:cs typeface="Arial" panose="020B0604020202020204" pitchFamily="34" charset="0"/>
              </a:rPr>
              <a:t>Met de witte bolletjes schaal je de afbeelding, met de zwarte haakjes schaal je het afbeeldingskader. </a:t>
            </a:r>
            <a:endParaRPr lang="en-US" sz="100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2241" y="3264214"/>
            <a:ext cx="2714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3739472" y="3659037"/>
            <a:ext cx="2785649" cy="553998"/>
          </a:xfrm>
          <a:prstGeom prst="rect">
            <a:avLst/>
          </a:prstGeom>
          <a:noFill/>
        </p:spPr>
        <p:txBody>
          <a:bodyPr wrap="square" rtlCol="0">
            <a:spAutoFit/>
          </a:bodyPr>
          <a:lstStyle/>
          <a:p>
            <a:r>
              <a:rPr lang="nl-NL" sz="1000">
                <a:latin typeface="+mn-lt"/>
                <a:cs typeface="Arial" panose="020B0604020202020204" pitchFamily="34" charset="0"/>
              </a:rPr>
              <a:t>Howest stock Afbeeldingen kan je downloaden op</a:t>
            </a:r>
          </a:p>
          <a:p>
            <a:r>
              <a:rPr lang="nl-NL" sz="1000">
                <a:latin typeface="+mn-lt"/>
                <a:cs typeface="Arial" panose="020B0604020202020204" pitchFamily="34" charset="0"/>
              </a:rPr>
              <a:t> </a:t>
            </a:r>
            <a:r>
              <a:rPr lang="nl-BE" sz="1000">
                <a:latin typeface="+mn-lt"/>
                <a:hlinkClick r:id="rId4"/>
              </a:rPr>
              <a:t>https://www.flickr.com/photos/howestbe/albums</a:t>
            </a:r>
            <a:endParaRPr lang="nl-NL" sz="100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3744719"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optimaliseren</a:t>
            </a:r>
            <a:endParaRPr lang="en-US" sz="1400" b="1">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3843206" y="2214279"/>
            <a:ext cx="2650606"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3743234" y="2275074"/>
            <a:ext cx="2737877" cy="1323439"/>
          </a:xfrm>
          <a:prstGeom prst="rect">
            <a:avLst/>
          </a:prstGeom>
          <a:noFill/>
        </p:spPr>
        <p:txBody>
          <a:bodyPr wrap="square" rtlCol="0">
            <a:spAutoFit/>
          </a:bodyPr>
          <a:lstStyle/>
          <a:p>
            <a:r>
              <a:rPr lang="nl-NL" sz="1000">
                <a:latin typeface="+mn-lt"/>
                <a:cs typeface="Arial" panose="020B0604020202020204" pitchFamily="34" charset="0"/>
              </a:rPr>
              <a:t>Afbeeldingen maken je PPT vaak heel groot, indien nodig kan je ze comprimeren door ze te selecteren naar </a:t>
            </a:r>
            <a:r>
              <a:rPr lang="nl-NL" sz="1000" b="1">
                <a:latin typeface="+mn-lt"/>
                <a:cs typeface="Arial" panose="020B0604020202020204" pitchFamily="34" charset="0"/>
              </a:rPr>
              <a:t>opmaak</a:t>
            </a:r>
            <a:r>
              <a:rPr lang="nl-NL" sz="1000">
                <a:latin typeface="+mn-lt"/>
                <a:cs typeface="Arial" panose="020B0604020202020204" pitchFamily="34" charset="0"/>
              </a:rPr>
              <a:t> te gaan</a:t>
            </a:r>
          </a:p>
          <a:p>
            <a:endParaRPr lang="nl-NL" sz="1000">
              <a:latin typeface="+mn-lt"/>
              <a:cs typeface="Arial" panose="020B0604020202020204" pitchFamily="34" charset="0"/>
            </a:endParaRPr>
          </a:p>
          <a:p>
            <a:r>
              <a:rPr lang="nl-NL" sz="1000">
                <a:latin typeface="+mn-lt"/>
                <a:cs typeface="Arial" panose="020B0604020202020204" pitchFamily="34" charset="0"/>
              </a:rPr>
              <a:t>Daar kan je volgende optie vinden:</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6559" y="3117812"/>
            <a:ext cx="1685925" cy="219075"/>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9297501"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Gebruik iconen /logo`s</a:t>
            </a:r>
            <a:endParaRPr lang="en-US" sz="1400" b="1">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9293556" y="2260350"/>
            <a:ext cx="2788533" cy="1631216"/>
          </a:xfrm>
          <a:prstGeom prst="rect">
            <a:avLst/>
          </a:prstGeom>
          <a:noFill/>
        </p:spPr>
        <p:txBody>
          <a:bodyPr wrap="square" rtlCol="0">
            <a:spAutoFit/>
          </a:bodyPr>
          <a:lstStyle/>
          <a:p>
            <a:r>
              <a:rPr lang="nl-NL" sz="100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1000">
              <a:latin typeface="+mn-lt"/>
              <a:cs typeface="Arial" panose="020B0604020202020204" pitchFamily="34" charset="0"/>
            </a:endParaRPr>
          </a:p>
          <a:p>
            <a:r>
              <a:rPr lang="nl-NL" sz="1000">
                <a:latin typeface="+mn-lt"/>
                <a:cs typeface="Arial" panose="020B0604020202020204" pitchFamily="34" charset="0"/>
              </a:rPr>
              <a:t> </a:t>
            </a:r>
            <a:r>
              <a:rPr lang="nl-NL" sz="1000" b="1">
                <a:latin typeface="+mn-lt"/>
                <a:cs typeface="Arial" panose="020B0604020202020204" pitchFamily="34" charset="0"/>
              </a:rPr>
              <a:t>Sleep hiervoor aan de witte bolletjes op de hoeken maar hou SHIFT ingedrukt</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6519002" y="5696112"/>
            <a:ext cx="2376264" cy="523220"/>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Aanpassen datum en voettekst</a:t>
            </a:r>
            <a:endParaRPr lang="en-US" sz="1400" b="1">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6510860" y="6436655"/>
            <a:ext cx="2759700" cy="1938992"/>
          </a:xfrm>
          <a:prstGeom prst="rect">
            <a:avLst/>
          </a:prstGeom>
          <a:noFill/>
        </p:spPr>
        <p:txBody>
          <a:bodyPr wrap="square" rtlCol="0">
            <a:spAutoFit/>
          </a:bodyPr>
          <a:lstStyle/>
          <a:p>
            <a:r>
              <a:rPr lang="nl-NL" sz="1000">
                <a:latin typeface="+mn-lt"/>
                <a:cs typeface="Arial" panose="020B0604020202020204" pitchFamily="34" charset="0"/>
              </a:rPr>
              <a:t>Pas de voettekst niet rechtstreeks aan maar ga via invoegen en klik op:</a:t>
            </a: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r>
              <a:rPr lang="nl-NL" sz="1000" b="0">
                <a:latin typeface="+mn-lt"/>
                <a:cs typeface="Arial" panose="020B0604020202020204" pitchFamily="34" charset="0"/>
              </a:rPr>
              <a:t>Daar kan je deze aanpassen en toepassen op de slide of op alle slides.</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3592" y="6936447"/>
            <a:ext cx="527417" cy="57464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14860914" y="7140510"/>
            <a:ext cx="2752302" cy="707886"/>
          </a:xfrm>
          <a:prstGeom prst="rect">
            <a:avLst/>
          </a:prstGeom>
          <a:noFill/>
        </p:spPr>
        <p:txBody>
          <a:bodyPr wrap="square" rtlCol="0">
            <a:spAutoFit/>
          </a:bodyPr>
          <a:lstStyle/>
          <a:p>
            <a:r>
              <a:rPr lang="nl-NL" sz="1000">
                <a:latin typeface="+mn-lt"/>
                <a:cs typeface="Arial" panose="020B0604020202020204" pitchFamily="34" charset="0"/>
              </a:rPr>
              <a:t>Indien je per ongeluk elementen verschoven hebt in de </a:t>
            </a:r>
            <a:r>
              <a:rPr lang="nl-NL" sz="1000" err="1">
                <a:latin typeface="+mn-lt"/>
                <a:cs typeface="Arial" panose="020B0604020202020204" pitchFamily="34" charset="0"/>
              </a:rPr>
              <a:t>layout</a:t>
            </a:r>
            <a:r>
              <a:rPr lang="nl-NL" sz="1000">
                <a:latin typeface="+mn-lt"/>
                <a:cs typeface="Arial" panose="020B0604020202020204" pitchFamily="34" charset="0"/>
              </a:rPr>
              <a:t>, pas opnieuw de juiste template toe:</a:t>
            </a:r>
          </a:p>
          <a:p>
            <a:endParaRPr lang="nl-NL" sz="1000" b="1">
              <a:latin typeface="+mn-lt"/>
              <a:cs typeface="Arial" panose="020B0604020202020204" pitchFamily="34" charset="0"/>
            </a:endParaRPr>
          </a:p>
          <a:p>
            <a:r>
              <a:rPr lang="nl-NL" sz="1000" b="1">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14856440" y="640785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Reset </a:t>
            </a:r>
            <a:r>
              <a:rPr lang="nl-NL" sz="1400" b="1" err="1">
                <a:solidFill>
                  <a:schemeClr val="tx2"/>
                </a:solidFill>
                <a:latin typeface="+mn-lt"/>
                <a:cs typeface="Arial" panose="020B0604020202020204" pitchFamily="34" charset="0"/>
              </a:rPr>
              <a:t>layout</a:t>
            </a:r>
            <a:endParaRPr lang="en-US" sz="1400" b="1">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14941583" y="7080206"/>
            <a:ext cx="2658217"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998692" y="825823"/>
            <a:ext cx="11377048" cy="677108"/>
          </a:xfrm>
          <a:prstGeom prst="rect">
            <a:avLst/>
          </a:prstGeom>
          <a:noFill/>
        </p:spPr>
        <p:txBody>
          <a:bodyPr wrap="square" lIns="0" tIns="0" rIns="0" bIns="0" rtlCol="0">
            <a:spAutoFit/>
          </a:bodyPr>
          <a:lstStyle/>
          <a:p>
            <a:r>
              <a:rPr lang="nl-NL" sz="4400">
                <a:latin typeface="Arial Rounded MT Bold" panose="020F0704030504030204" pitchFamily="34" charset="0"/>
              </a:rPr>
              <a:t>Gebruik Howest template </a:t>
            </a:r>
            <a:r>
              <a:rPr lang="nl-NL" sz="1100">
                <a:latin typeface="Arial Rounded MT Bold" panose="020F0704030504030204" pitchFamily="34" charset="0"/>
              </a:rPr>
              <a:t>versie 1.0</a:t>
            </a:r>
            <a:endParaRPr lang="nl-BE" sz="110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65270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Tekst niveaus</a:t>
            </a:r>
            <a:endParaRPr lang="en-US" sz="1400" b="1">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6525467" y="2250825"/>
            <a:ext cx="2766076" cy="400110"/>
          </a:xfrm>
          <a:prstGeom prst="rect">
            <a:avLst/>
          </a:prstGeom>
          <a:noFill/>
        </p:spPr>
        <p:txBody>
          <a:bodyPr wrap="square" rtlCol="0">
            <a:spAutoFit/>
          </a:bodyPr>
          <a:lstStyle/>
          <a:p>
            <a:r>
              <a:rPr lang="nl-BE" sz="1000"/>
              <a:t>Titelfont is </a:t>
            </a:r>
            <a:r>
              <a:rPr lang="nl-BE" sz="1000" err="1"/>
              <a:t>Arial</a:t>
            </a:r>
            <a:r>
              <a:rPr lang="nl-BE" sz="1000"/>
              <a:t> </a:t>
            </a:r>
            <a:r>
              <a:rPr lang="nl-BE" sz="1000" err="1"/>
              <a:t>Rounded</a:t>
            </a:r>
            <a:r>
              <a:rPr lang="nl-BE" sz="1000"/>
              <a:t> MT </a:t>
            </a:r>
            <a:r>
              <a:rPr lang="nl-BE" sz="1000" err="1"/>
              <a:t>Bold</a:t>
            </a:r>
            <a:endParaRPr lang="nl-BE" sz="1000"/>
          </a:p>
          <a:p>
            <a:r>
              <a:rPr lang="en-US" sz="1000" err="1"/>
              <a:t>Daarnaast</a:t>
            </a:r>
            <a:r>
              <a:rPr lang="en-US" sz="1000"/>
              <a:t> </a:t>
            </a:r>
            <a:r>
              <a:rPr lang="en-US" sz="1000" err="1"/>
              <a:t>voor</a:t>
            </a:r>
            <a:r>
              <a:rPr lang="en-US" sz="1000"/>
              <a:t> </a:t>
            </a:r>
            <a:r>
              <a:rPr lang="en-US" sz="1000" err="1"/>
              <a:t>tekst</a:t>
            </a:r>
            <a:r>
              <a:rPr lang="en-US" sz="1000"/>
              <a:t> Calibri </a:t>
            </a:r>
            <a:r>
              <a:rPr lang="en-US" sz="1000" err="1"/>
              <a:t>gebruiken</a:t>
            </a:r>
            <a:endParaRPr lang="en-US" sz="100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6512729" y="2952175"/>
            <a:ext cx="1376953" cy="246221"/>
          </a:xfrm>
          <a:prstGeom prst="rect">
            <a:avLst/>
          </a:prstGeom>
          <a:noFill/>
        </p:spPr>
        <p:txBody>
          <a:bodyPr wrap="square" rtlCol="0">
            <a:spAutoFit/>
          </a:bodyPr>
          <a:lstStyle/>
          <a:p>
            <a:r>
              <a:rPr lang="nl-NL" sz="1000" b="1">
                <a:solidFill>
                  <a:schemeClr val="tx2"/>
                </a:solidFill>
                <a:latin typeface="Arial" panose="020B0604020202020204" pitchFamily="34" charset="0"/>
                <a:cs typeface="Arial" panose="020B0604020202020204" pitchFamily="34" charset="0"/>
              </a:rPr>
              <a:t>Tekstgroottes</a:t>
            </a:r>
            <a:endParaRPr lang="en-US" sz="1000" b="1">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6869009" y="3752065"/>
            <a:ext cx="1854206" cy="246221"/>
          </a:xfrm>
          <a:prstGeom prst="rect">
            <a:avLst/>
          </a:prstGeom>
          <a:noFill/>
        </p:spPr>
        <p:txBody>
          <a:bodyPr wrap="square" rtlCol="0">
            <a:spAutoFit/>
          </a:bodyPr>
          <a:lstStyle/>
          <a:p>
            <a:r>
              <a:rPr lang="nl-NL" sz="1000">
                <a:latin typeface="+mj-lt"/>
                <a:cs typeface="Arial" panose="020B0604020202020204" pitchFamily="34" charset="0"/>
              </a:rPr>
              <a:t>Platte tekst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6866337" y="4021905"/>
            <a:ext cx="1854206" cy="246221"/>
          </a:xfrm>
          <a:prstGeom prst="rect">
            <a:avLst/>
          </a:prstGeom>
          <a:noFill/>
        </p:spPr>
        <p:txBody>
          <a:bodyPr wrap="square" rtlCol="0">
            <a:spAutoFit/>
          </a:bodyPr>
          <a:lstStyle/>
          <a:p>
            <a:pPr marL="171450" indent="-171450">
              <a:buFont typeface="Arial" panose="020B0604020202020204" pitchFamily="34" charset="0"/>
              <a:buChar char="•"/>
            </a:pPr>
            <a:r>
              <a:rPr lang="nl-NL" sz="1000" err="1">
                <a:latin typeface="+mj-lt"/>
                <a:cs typeface="Arial" panose="020B0604020202020204" pitchFamily="34" charset="0"/>
              </a:rPr>
              <a:t>Bullet</a:t>
            </a:r>
            <a:r>
              <a:rPr lang="nl-NL" sz="1000">
                <a:latin typeface="+mj-lt"/>
                <a:cs typeface="Arial" panose="020B0604020202020204" pitchFamily="34" charset="0"/>
              </a:rPr>
              <a: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6952508" y="4321748"/>
            <a:ext cx="1693619" cy="246221"/>
          </a:xfrm>
          <a:prstGeom prst="rect">
            <a:avLst/>
          </a:prstGeom>
          <a:noFill/>
        </p:spPr>
        <p:txBody>
          <a:bodyPr wrap="square" rtlCol="0">
            <a:spAutoFit/>
          </a:bodyPr>
          <a:lstStyle/>
          <a:p>
            <a:pPr marL="360363" lvl="1" indent="-180975">
              <a:buFont typeface="Arial" panose="020B0604020202020204" pitchFamily="34" charset="0"/>
              <a:buChar char="•"/>
            </a:pPr>
            <a:r>
              <a:rPr lang="nl-NL" sz="1000">
                <a:latin typeface="+mj-lt"/>
                <a:cs typeface="Arial" panose="020B0604020202020204" pitchFamily="34" charset="0"/>
              </a:rPr>
              <a:t>Sub </a:t>
            </a:r>
            <a:r>
              <a:rPr lang="nl-NL" sz="1000" err="1">
                <a:latin typeface="+mj-lt"/>
                <a:cs typeface="Arial" panose="020B0604020202020204" pitchFamily="34" charset="0"/>
              </a:rPr>
              <a:t>Bullet</a:t>
            </a:r>
            <a:r>
              <a:rPr lang="nl-NL" sz="1000">
                <a:latin typeface="+mj-lt"/>
                <a:cs typeface="Arial" panose="020B0604020202020204" pitchFamily="34" charset="0"/>
              </a:rPr>
              <a:t> (30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6952508" y="4628174"/>
            <a:ext cx="1693619" cy="246221"/>
          </a:xfrm>
          <a:prstGeom prst="rect">
            <a:avLst/>
          </a:prstGeom>
          <a:noFill/>
        </p:spPr>
        <p:txBody>
          <a:bodyPr wrap="square" rtlCol="0">
            <a:spAutoFit/>
          </a:bodyPr>
          <a:lstStyle/>
          <a:p>
            <a:r>
              <a:rPr lang="nl-NL" sz="1000" b="1">
                <a:solidFill>
                  <a:schemeClr val="tx2"/>
                </a:solidFill>
                <a:latin typeface="+mj-lt"/>
                <a:cs typeface="Arial" panose="020B0604020202020204" pitchFamily="34" charset="0"/>
              </a:rPr>
              <a:t>Kopje (24 </a:t>
            </a:r>
            <a:r>
              <a:rPr lang="nl-NL" sz="1000" b="1" err="1">
                <a:solidFill>
                  <a:schemeClr val="tx2"/>
                </a:solidFill>
                <a:latin typeface="+mj-lt"/>
                <a:cs typeface="Arial" panose="020B0604020202020204" pitchFamily="34" charset="0"/>
              </a:rPr>
              <a:t>pt</a:t>
            </a:r>
            <a:r>
              <a:rPr lang="nl-NL" sz="1000" b="1">
                <a:solidFill>
                  <a:schemeClr val="tx2"/>
                </a:solidFill>
                <a:latin typeface="+mj-lt"/>
                <a:cs typeface="Arial" panose="020B0604020202020204" pitchFamily="34" charset="0"/>
              </a:rPr>
              <a:t>)</a:t>
            </a:r>
            <a:endParaRPr lang="en-US" sz="1000" b="1">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6942268" y="4934969"/>
            <a:ext cx="1693619" cy="246221"/>
          </a:xfrm>
          <a:prstGeom prst="rect">
            <a:avLst/>
          </a:prstGeom>
          <a:noFill/>
        </p:spPr>
        <p:txBody>
          <a:bodyPr wrap="square" rtlCol="0">
            <a:spAutoFit/>
          </a:bodyPr>
          <a:lstStyle/>
          <a:p>
            <a:r>
              <a:rPr lang="nl-NL" sz="1000" i="1">
                <a:solidFill>
                  <a:schemeClr val="tx2"/>
                </a:solidFill>
                <a:latin typeface="+mj-lt"/>
                <a:cs typeface="Arial" panose="020B0604020202020204" pitchFamily="34" charset="0"/>
              </a:rPr>
              <a:t>Kopje (16 </a:t>
            </a:r>
            <a:r>
              <a:rPr lang="nl-NL" sz="1000" i="1" err="1">
                <a:solidFill>
                  <a:schemeClr val="tx2"/>
                </a:solidFill>
                <a:latin typeface="+mj-lt"/>
                <a:cs typeface="Arial" panose="020B0604020202020204" pitchFamily="34" charset="0"/>
              </a:rPr>
              <a:t>pt</a:t>
            </a:r>
            <a:r>
              <a:rPr lang="nl-NL" sz="1000" i="1">
                <a:solidFill>
                  <a:schemeClr val="tx2"/>
                </a:solidFill>
                <a:latin typeface="+mj-lt"/>
                <a:cs typeface="Arial" panose="020B0604020202020204" pitchFamily="34" charset="0"/>
              </a:rPr>
              <a:t>)</a:t>
            </a:r>
            <a:endParaRPr lang="en-US" sz="1000" i="1">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6610470" y="3730564"/>
            <a:ext cx="288032" cy="276999"/>
            <a:chOff x="12492689" y="2721406"/>
            <a:chExt cx="288032" cy="276999"/>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1</a:t>
              </a:r>
              <a:endParaRPr lang="en-US" sz="1200" b="1">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6609883" y="4024410"/>
            <a:ext cx="288032" cy="276999"/>
            <a:chOff x="12492689" y="2721406"/>
            <a:chExt cx="288032" cy="276999"/>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2</a:t>
              </a:r>
              <a:endParaRPr lang="en-US" sz="1200" b="1">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6610470" y="4321748"/>
            <a:ext cx="288032" cy="276999"/>
            <a:chOff x="12492689" y="2721406"/>
            <a:chExt cx="288032" cy="276999"/>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3</a:t>
              </a:r>
              <a:endParaRPr lang="en-US" sz="1200" b="1">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6610470" y="4628174"/>
            <a:ext cx="288032" cy="276999"/>
            <a:chOff x="12492689" y="2721406"/>
            <a:chExt cx="288032" cy="276999"/>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4</a:t>
              </a:r>
              <a:endParaRPr lang="en-US" sz="1200" b="1">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6608159" y="4929162"/>
            <a:ext cx="288032" cy="276999"/>
            <a:chOff x="12492689" y="2721406"/>
            <a:chExt cx="288032" cy="276999"/>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5</a:t>
              </a:r>
              <a:endParaRPr lang="en-US" sz="1200" b="1">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9300404" y="3609192"/>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Kaart aanpassen</a:t>
            </a:r>
            <a:endParaRPr lang="en-US" sz="1400" b="1">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9310260" y="4349764"/>
            <a:ext cx="2770672" cy="861774"/>
          </a:xfrm>
          <a:prstGeom prst="rect">
            <a:avLst/>
          </a:prstGeom>
          <a:noFill/>
        </p:spPr>
        <p:txBody>
          <a:bodyPr wrap="square" rtlCol="0">
            <a:spAutoFit/>
          </a:bodyPr>
          <a:lstStyle/>
          <a:p>
            <a:r>
              <a:rPr lang="nl-NL" sz="1000">
                <a:latin typeface="+mn-lt"/>
                <a:cs typeface="Arial" panose="020B0604020202020204" pitchFamily="34" charset="0"/>
              </a:rPr>
              <a:t>Selecteer eerst de kaart en vervolgens het deel dat je wenst te kleuren. Klik naast de kaart om deze weer te verlaten.</a:t>
            </a:r>
          </a:p>
          <a:p>
            <a:endParaRPr lang="nl-NL" sz="1000">
              <a:latin typeface="+mn-lt"/>
              <a:cs typeface="Arial" panose="020B0604020202020204" pitchFamily="34" charset="0"/>
            </a:endParaRPr>
          </a:p>
          <a:p>
            <a:r>
              <a:rPr lang="nl-NL" sz="1000">
                <a:latin typeface="+mn-lt"/>
                <a:cs typeface="Arial" panose="020B0604020202020204" pitchFamily="34" charset="0"/>
              </a:rPr>
              <a:t>Copier de </a:t>
            </a:r>
            <a:r>
              <a:rPr lang="nl-NL" sz="1000" err="1">
                <a:latin typeface="+mn-lt"/>
                <a:cs typeface="Arial" panose="020B0604020202020204" pitchFamily="34" charset="0"/>
              </a:rPr>
              <a:t>pushpin</a:t>
            </a:r>
            <a:r>
              <a:rPr lang="nl-NL" sz="100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12086214" y="6390560"/>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Grafieken aanpassen</a:t>
            </a:r>
            <a:endParaRPr lang="en-US" sz="1400" b="1">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12081034" y="7140986"/>
            <a:ext cx="2770671" cy="1323439"/>
          </a:xfrm>
          <a:prstGeom prst="rect">
            <a:avLst/>
          </a:prstGeom>
          <a:noFill/>
        </p:spPr>
        <p:txBody>
          <a:bodyPr wrap="square" rtlCol="0">
            <a:spAutoFit/>
          </a:bodyPr>
          <a:lstStyle/>
          <a:p>
            <a:r>
              <a:rPr lang="nl-NL" sz="1000">
                <a:latin typeface="+mn-lt"/>
                <a:cs typeface="Arial" panose="020B0604020202020204" pitchFamily="34" charset="0"/>
              </a:rPr>
              <a:t>Klik rechts op de grafiek en kies voor:</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Kies steeds voor voldoende duidelijke kleuren in de grafieken. Eventueel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a:xfrm>
            <a:off x="12821439" y="7457420"/>
            <a:ext cx="1345121" cy="247310"/>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14856787" y="5038324"/>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Vragen of hulp</a:t>
            </a:r>
            <a:endParaRPr lang="en-US" sz="1400" b="1">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14866311" y="5757113"/>
            <a:ext cx="2750175" cy="400110"/>
          </a:xfrm>
          <a:prstGeom prst="rect">
            <a:avLst/>
          </a:prstGeom>
          <a:noFill/>
        </p:spPr>
        <p:txBody>
          <a:bodyPr wrap="square" rtlCol="0">
            <a:spAutoFit/>
          </a:bodyPr>
          <a:lstStyle/>
          <a:p>
            <a:r>
              <a:rPr lang="nl-NL" sz="1000">
                <a:latin typeface="+mn-lt"/>
                <a:cs typeface="Arial" panose="020B0604020202020204" pitchFamily="34" charset="0"/>
              </a:rPr>
              <a:t>Contacteer de dienst communicatie of </a:t>
            </a:r>
            <a:r>
              <a:rPr lang="nl-NL" sz="1000">
                <a:latin typeface="+mn-lt"/>
                <a:cs typeface="Arial" panose="020B0604020202020204" pitchFamily="34" charset="0"/>
                <a:hlinkClick r:id="rId8"/>
              </a:rPr>
              <a:t>regis.le.roy@howest.be</a:t>
            </a:r>
            <a:r>
              <a:rPr lang="nl-NL" sz="100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12094058" y="1530329"/>
            <a:ext cx="2376264" cy="307777"/>
          </a:xfrm>
          <a:prstGeom prst="rect">
            <a:avLst/>
          </a:prstGeom>
          <a:noFill/>
        </p:spPr>
        <p:txBody>
          <a:bodyPr wrap="square" rtlCol="0">
            <a:spAutoFit/>
          </a:bodyPr>
          <a:lstStyle/>
          <a:p>
            <a:r>
              <a:rPr lang="nl-NL" sz="1400" b="1" err="1">
                <a:solidFill>
                  <a:schemeClr val="tx2"/>
                </a:solidFill>
                <a:latin typeface="+mn-lt"/>
                <a:cs typeface="Arial" panose="020B0604020202020204" pitchFamily="34" charset="0"/>
              </a:rPr>
              <a:t>SmartArt</a:t>
            </a:r>
            <a:r>
              <a:rPr lang="nl-NL" sz="1400" b="1">
                <a:solidFill>
                  <a:schemeClr val="tx2"/>
                </a:solidFill>
                <a:latin typeface="+mn-lt"/>
                <a:cs typeface="Arial" panose="020B0604020202020204" pitchFamily="34" charset="0"/>
              </a:rPr>
              <a:t> aanpassen</a:t>
            </a:r>
            <a:endParaRPr lang="en-US" sz="1400" b="1">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12084102" y="2250825"/>
            <a:ext cx="2770673" cy="1015663"/>
          </a:xfrm>
          <a:prstGeom prst="rect">
            <a:avLst/>
          </a:prstGeom>
          <a:noFill/>
        </p:spPr>
        <p:txBody>
          <a:bodyPr wrap="square" rtlCol="0">
            <a:spAutoFit/>
          </a:bodyPr>
          <a:lstStyle/>
          <a:p>
            <a:r>
              <a:rPr lang="nl-NL" sz="1000">
                <a:latin typeface="+mn-lt"/>
                <a:cs typeface="Arial" panose="020B0604020202020204" pitchFamily="34" charset="0"/>
              </a:rPr>
              <a:t>Copier de </a:t>
            </a:r>
            <a:r>
              <a:rPr lang="nl-NL" sz="1000" err="1">
                <a:latin typeface="+mn-lt"/>
                <a:cs typeface="Arial" panose="020B0604020202020204" pitchFamily="34" charset="0"/>
              </a:rPr>
              <a:t>smartart</a:t>
            </a:r>
            <a:r>
              <a:rPr lang="nl-NL" sz="1000">
                <a:latin typeface="+mn-lt"/>
                <a:cs typeface="Arial" panose="020B0604020202020204" pitchFamily="34" charset="0"/>
              </a:rPr>
              <a:t> naar de template je slide.</a:t>
            </a:r>
          </a:p>
          <a:p>
            <a:endParaRPr lang="nl-NL" sz="1000">
              <a:latin typeface="+mn-lt"/>
              <a:cs typeface="Arial" panose="020B0604020202020204" pitchFamily="34" charset="0"/>
            </a:endParaRPr>
          </a:p>
          <a:p>
            <a:r>
              <a:rPr lang="nl-NL" sz="100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14856787" y="3659658"/>
            <a:ext cx="2759700" cy="707886"/>
          </a:xfrm>
          <a:prstGeom prst="rect">
            <a:avLst/>
          </a:prstGeom>
          <a:noFill/>
        </p:spPr>
        <p:txBody>
          <a:bodyPr wrap="square" rtlCol="0">
            <a:spAutoFit/>
          </a:bodyPr>
          <a:lstStyle/>
          <a:p>
            <a:r>
              <a:rPr lang="nl-BE" sz="1000">
                <a:latin typeface="+mn-lt"/>
                <a:cs typeface="Arial" panose="020B0604020202020204" pitchFamily="34" charset="0"/>
              </a:rPr>
              <a:t>Gelieve steeds de laatste versie af te halen van dit bestand! Via het intranet op </a:t>
            </a:r>
          </a:p>
          <a:p>
            <a:r>
              <a:rPr lang="nl-BE" sz="1000">
                <a:latin typeface="+mn-lt"/>
                <a:cs typeface="Arial" panose="020B0604020202020204" pitchFamily="34" charset="0"/>
                <a:hlinkClick r:id="rId9"/>
              </a:rPr>
              <a:t>https://start.howest.be/StrategieCommunicatie/Communicatie</a:t>
            </a:r>
            <a:endParaRPr lang="nl-BE" sz="100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14856787" y="295199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Over deze template</a:t>
            </a:r>
            <a:endParaRPr lang="en-US" sz="1400" b="1">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9292223" y="5700406"/>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Kleuren</a:t>
            </a:r>
            <a:endParaRPr lang="en-US" sz="1400" b="1">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9395015" y="6373382"/>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9402506" y="6426409"/>
            <a:ext cx="1871067" cy="1785104"/>
            <a:chOff x="15665503" y="2139926"/>
            <a:chExt cx="1871067" cy="1785104"/>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785104"/>
            </a:xfrm>
            <a:prstGeom prst="rect">
              <a:avLst/>
            </a:prstGeom>
            <a:noFill/>
          </p:spPr>
          <p:txBody>
            <a:bodyPr wrap="square" rtlCol="0">
              <a:spAutoFit/>
            </a:bodyPr>
            <a:lstStyle/>
            <a:p>
              <a:pPr marL="0" indent="0" algn="l">
                <a:buFontTx/>
                <a:buNone/>
              </a:pPr>
              <a:r>
                <a:rPr lang="en-US" sz="1000"/>
                <a:t>H</a:t>
              </a:r>
              <a:r>
                <a:rPr lang="nl-BE" sz="1000" err="1"/>
                <a:t>oofdkleur</a:t>
              </a:r>
              <a:endParaRPr lang="nl-BE" sz="1000"/>
            </a:p>
            <a:p>
              <a:pPr marL="0" indent="0" algn="l">
                <a:buFontTx/>
                <a:buNone/>
              </a:pPr>
              <a:r>
                <a:rPr lang="nl-BE" sz="1000"/>
                <a:t>Blauw (RGB: 68,200,245)</a:t>
              </a:r>
            </a:p>
            <a:p>
              <a:pPr marL="0" indent="0">
                <a:buFontTx/>
                <a:buNone/>
              </a:pPr>
              <a:r>
                <a:rPr lang="en-US" sz="1000"/>
                <a:t>1</a:t>
              </a:r>
              <a:r>
                <a:rPr lang="en-US" sz="1000" baseline="30000"/>
                <a:t>ste </a:t>
              </a:r>
              <a:r>
                <a:rPr lang="nl-BE" sz="1000"/>
                <a:t> Tekstkleur </a:t>
              </a:r>
            </a:p>
            <a:p>
              <a:pPr marL="0" indent="0">
                <a:buFontTx/>
                <a:buNone/>
              </a:pPr>
              <a:r>
                <a:rPr lang="nl-BE" sz="1000"/>
                <a:t>Wit (RGB:255,255,255)</a:t>
              </a:r>
            </a:p>
            <a:p>
              <a:pPr marL="0" indent="0">
                <a:buFontTx/>
                <a:buNone/>
              </a:pPr>
              <a:r>
                <a:rPr lang="en-US" sz="1000"/>
                <a:t>2</a:t>
              </a:r>
              <a:r>
                <a:rPr lang="en-US" sz="1000" baseline="30000"/>
                <a:t>de</a:t>
              </a:r>
              <a:r>
                <a:rPr lang="en-US" sz="1000"/>
                <a:t>   </a:t>
              </a:r>
              <a:r>
                <a:rPr lang="en-US" sz="1000" err="1"/>
                <a:t>Tekstkleur</a:t>
              </a:r>
              <a:endParaRPr lang="en-US" sz="1000"/>
            </a:p>
            <a:p>
              <a:pPr marL="0" indent="0">
                <a:buFontTx/>
                <a:buNone/>
              </a:pPr>
              <a:r>
                <a:rPr lang="en-US" sz="1000"/>
                <a:t>Z</a:t>
              </a:r>
              <a:r>
                <a:rPr lang="nl-BE" sz="1000"/>
                <a:t>wart (RGB:0,0,0)</a:t>
              </a:r>
            </a:p>
            <a:p>
              <a:pPr marL="0" indent="0">
                <a:buFontTx/>
                <a:buNone/>
              </a:pPr>
              <a:r>
                <a:rPr lang="en-US" sz="1000"/>
                <a:t>Extra: </a:t>
              </a:r>
            </a:p>
            <a:p>
              <a:pPr marL="0" indent="0">
                <a:buFontTx/>
                <a:buNone/>
              </a:pPr>
              <a:r>
                <a:rPr lang="en-US" sz="1000"/>
                <a:t>Magenta</a:t>
              </a:r>
              <a:r>
                <a:rPr lang="nl-BE" sz="1000"/>
                <a:t> (RGB: 236,0,140)</a:t>
              </a:r>
            </a:p>
            <a:p>
              <a:pPr marL="0" indent="0">
                <a:buFontTx/>
                <a:buNone/>
              </a:pPr>
              <a:r>
                <a:rPr lang="nl-BE" sz="1000"/>
                <a:t>Extra:</a:t>
              </a:r>
            </a:p>
            <a:p>
              <a:pPr marL="0" indent="0">
                <a:buFontTx/>
                <a:buNone/>
              </a:pPr>
              <a:r>
                <a:rPr lang="nl-BE" sz="100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1484309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Hulplijnen tonen aanpassen</a:t>
            </a:r>
            <a:endParaRPr lang="en-US" sz="1400" b="1">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14951109"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14845814" y="2258927"/>
            <a:ext cx="2770673" cy="553998"/>
          </a:xfrm>
          <a:prstGeom prst="rect">
            <a:avLst/>
          </a:prstGeom>
          <a:noFill/>
        </p:spPr>
        <p:txBody>
          <a:bodyPr wrap="square" rtlCol="0">
            <a:spAutoFit/>
          </a:bodyPr>
          <a:lstStyle/>
          <a:p>
            <a:r>
              <a:rPr lang="nl-NL" sz="1000">
                <a:latin typeface="+mn-lt"/>
                <a:cs typeface="Arial" panose="020B0604020202020204" pitchFamily="34" charset="0"/>
              </a:rPr>
              <a:t>In elke slide </a:t>
            </a:r>
            <a:r>
              <a:rPr lang="nl-NL" sz="1000" err="1">
                <a:latin typeface="+mn-lt"/>
                <a:cs typeface="Arial" panose="020B0604020202020204" pitchFamily="34" charset="0"/>
              </a:rPr>
              <a:t>layout</a:t>
            </a:r>
            <a:r>
              <a:rPr lang="nl-NL" sz="100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14940538" y="358946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14951108" y="567619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12172955"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9409198"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6608159"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6596037" y="6369872"/>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9396501" y="428836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12194909" y="7084284"/>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6605430" y="3600349"/>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12081358" y="360044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Tabellen aanpassen</a:t>
            </a:r>
            <a:endParaRPr lang="en-US" sz="1400" b="1">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12084102" y="4341532"/>
            <a:ext cx="2770673" cy="1477328"/>
          </a:xfrm>
          <a:prstGeom prst="rect">
            <a:avLst/>
          </a:prstGeom>
          <a:noFill/>
        </p:spPr>
        <p:txBody>
          <a:bodyPr wrap="square" rtlCol="0">
            <a:spAutoFit/>
          </a:bodyPr>
          <a:lstStyle/>
          <a:p>
            <a:r>
              <a:rPr lang="nl-NL" sz="1000">
                <a:latin typeface="+mn-lt"/>
                <a:cs typeface="Arial" panose="020B0604020202020204" pitchFamily="34" charset="0"/>
              </a:rPr>
              <a:t>Tabellen werkt niet altijd even vlot in PowerPoint. </a:t>
            </a:r>
          </a:p>
          <a:p>
            <a:endParaRPr lang="nl-NL" sz="1000">
              <a:latin typeface="+mn-lt"/>
              <a:cs typeface="Arial" panose="020B0604020202020204" pitchFamily="34" charset="0"/>
            </a:endParaRPr>
          </a:p>
          <a:p>
            <a:r>
              <a:rPr lang="nl-NL" sz="100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1000">
              <a:latin typeface="+mn-lt"/>
              <a:cs typeface="Arial" panose="020B0604020202020204" pitchFamily="34" charset="0"/>
            </a:endParaRPr>
          </a:p>
          <a:p>
            <a:r>
              <a:rPr lang="nl-NL" sz="100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12172955" y="4282788"/>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176607" y="5827087"/>
            <a:ext cx="2585662" cy="361700"/>
          </a:xfrm>
          <a:prstGeom prst="rect">
            <a:avLst/>
          </a:prstGeom>
        </p:spPr>
      </p:pic>
      <p:pic>
        <p:nvPicPr>
          <p:cNvPr id="115" name="Afbeelding 114">
            <a:extLst>
              <a:ext uri="{FF2B5EF4-FFF2-40B4-BE49-F238E27FC236}">
                <a16:creationId xmlns:a16="http://schemas.microsoft.com/office/drawing/2014/main" id="{CB240C3F-0CBE-43DA-B915-ADD14E9397E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581"/>
          <a:stretch/>
        </p:blipFill>
        <p:spPr>
          <a:xfrm>
            <a:off x="1068067" y="4531519"/>
            <a:ext cx="5267788" cy="4623295"/>
          </a:xfrm>
          <a:prstGeom prst="rect">
            <a:avLst/>
          </a:prstGeom>
        </p:spPr>
      </p:pic>
    </p:spTree>
    <p:extLst>
      <p:ext uri="{BB962C8B-B14F-4D97-AF65-F5344CB8AC3E}">
        <p14:creationId xmlns:p14="http://schemas.microsoft.com/office/powerpoint/2010/main" val="10727203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1019175" y="-1"/>
            <a:ext cx="17271206" cy="10287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8288000" cy="10287000"/>
          </a:xfrm>
          <a:prstGeom prst="rect">
            <a:avLst/>
          </a:prstGeom>
        </p:spPr>
      </p:pic>
      <p:sp>
        <p:nvSpPr>
          <p:cNvPr id="2" name="Title 1"/>
          <p:cNvSpPr>
            <a:spLocks noGrp="1"/>
          </p:cNvSpPr>
          <p:nvPr>
            <p:ph type="ctrTitle" hasCustomPrompt="1"/>
          </p:nvPr>
        </p:nvSpPr>
        <p:spPr>
          <a:xfrm>
            <a:off x="5149215" y="4078514"/>
            <a:ext cx="12376786" cy="1964494"/>
          </a:xfrm>
        </p:spPr>
        <p:txBody>
          <a:bodyPr wrap="none" lIns="0" tIns="0" rIns="0" bIns="0" anchor="b">
            <a:noAutofit/>
          </a:bodyPr>
          <a:lstStyle>
            <a:lvl1pPr algn="l">
              <a:lnSpc>
                <a:spcPct val="100000"/>
              </a:lnSpc>
              <a:defRPr sz="5400">
                <a:solidFill>
                  <a:schemeClr val="bg1"/>
                </a:solidFill>
                <a:latin typeface="Arial Rounded MT Bold" panose="020F0704030504030204" pitchFamily="34" charset="0"/>
              </a:defRPr>
            </a:lvl1pPr>
          </a:lstStyle>
          <a:p>
            <a:br>
              <a:rPr lang="nl-NL"/>
            </a:br>
            <a:br>
              <a:rPr lang="nl-NL"/>
            </a:br>
            <a:r>
              <a:rPr lang="nl-NL"/>
              <a:t>Titel</a:t>
            </a:r>
            <a:endParaRPr lang="en-US"/>
          </a:p>
        </p:txBody>
      </p:sp>
      <p:sp>
        <p:nvSpPr>
          <p:cNvPr id="3" name="Subtitle 2"/>
          <p:cNvSpPr>
            <a:spLocks noGrp="1"/>
          </p:cNvSpPr>
          <p:nvPr>
            <p:ph type="subTitle" idx="1" hasCustomPrompt="1"/>
          </p:nvPr>
        </p:nvSpPr>
        <p:spPr>
          <a:xfrm>
            <a:off x="5177790" y="6692164"/>
            <a:ext cx="12376786" cy="2483643"/>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Ondertitel tekst</a:t>
            </a:r>
          </a:p>
        </p:txBody>
      </p:sp>
      <p:sp>
        <p:nvSpPr>
          <p:cNvPr id="8" name="TextBox 4">
            <a:extLst>
              <a:ext uri="{FF2B5EF4-FFF2-40B4-BE49-F238E27FC236}">
                <a16:creationId xmlns:a16="http://schemas.microsoft.com/office/drawing/2014/main" id="{3518A324-C96E-44BE-ACA2-A56AC1F14FF4}"/>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pic>
        <p:nvPicPr>
          <p:cNvPr id="12" name="Graphic 11">
            <a:extLst>
              <a:ext uri="{FF2B5EF4-FFF2-40B4-BE49-F238E27FC236}">
                <a16:creationId xmlns:a16="http://schemas.microsoft.com/office/drawing/2014/main" id="{CAD32F27-0931-4A36-A228-C5DD842F358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001" y="357904"/>
            <a:ext cx="7601331" cy="3895344"/>
          </a:xfrm>
          <a:prstGeom prst="rect">
            <a:avLst/>
          </a:prstGeom>
        </p:spPr>
      </p:pic>
    </p:spTree>
    <p:extLst>
      <p:ext uri="{BB962C8B-B14F-4D97-AF65-F5344CB8AC3E}">
        <p14:creationId xmlns:p14="http://schemas.microsoft.com/office/powerpoint/2010/main" val="354345904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5149215" y="3398303"/>
            <a:ext cx="12376786" cy="1964494"/>
          </a:xfrm>
        </p:spPr>
        <p:txBody>
          <a:bodyPr wrap="none" lIns="0" tIns="0" rIns="0" bIns="0" anchor="b">
            <a:noAutofit/>
          </a:bodyPr>
          <a:lstStyle>
            <a:lvl1pPr algn="l">
              <a:lnSpc>
                <a:spcPct val="64000"/>
              </a:lnSpc>
              <a:defRPr sz="5400">
                <a:solidFill>
                  <a:schemeClr val="bg1"/>
                </a:solidFill>
                <a:latin typeface="Arial Rounded MT Bold" panose="020F0704030504030204" pitchFamily="34" charset="0"/>
              </a:defRPr>
            </a:lvl1pPr>
          </a:lstStyle>
          <a:p>
            <a:r>
              <a:rPr lang="nl-NL"/>
              <a:t>Klik om Titel te bewerken</a:t>
            </a:r>
            <a:endParaRPr lang="en-US"/>
          </a:p>
        </p:txBody>
      </p:sp>
      <p:sp>
        <p:nvSpPr>
          <p:cNvPr id="3" name="Subtitle 2"/>
          <p:cNvSpPr>
            <a:spLocks noGrp="1"/>
          </p:cNvSpPr>
          <p:nvPr>
            <p:ph type="subTitle" idx="1"/>
          </p:nvPr>
        </p:nvSpPr>
        <p:spPr>
          <a:xfrm>
            <a:off x="5177790" y="5833530"/>
            <a:ext cx="12376786" cy="2719455"/>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Klikken om de ondertitelstijl </a:t>
            </a:r>
          </a:p>
          <a:p>
            <a:r>
              <a:rPr lang="nl-NL"/>
              <a:t>van het model </a:t>
            </a:r>
          </a:p>
          <a:p>
            <a:r>
              <a:rPr lang="nl-NL"/>
              <a:t>te bewerken</a:t>
            </a:r>
            <a:endParaRPr lang="en-US"/>
          </a:p>
        </p:txBody>
      </p:sp>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Tussentitel slide</a:t>
            </a:r>
            <a:endParaRPr lang="en-US" sz="2000" b="1">
              <a:solidFill>
                <a:schemeClr val="tx1"/>
              </a:solidFill>
              <a:latin typeface="+mn-lt"/>
              <a:cs typeface="Arial" panose="020B0604020202020204" pitchFamily="34" charset="0"/>
            </a:endParaRPr>
          </a:p>
        </p:txBody>
      </p:sp>
      <p:pic>
        <p:nvPicPr>
          <p:cNvPr id="9" name="Graphic 8">
            <a:extLst>
              <a:ext uri="{FF2B5EF4-FFF2-40B4-BE49-F238E27FC236}">
                <a16:creationId xmlns:a16="http://schemas.microsoft.com/office/drawing/2014/main" id="{F7EE5D66-D7E4-4BDC-948E-FA0C01C6A52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613" y="1146964"/>
            <a:ext cx="2971386" cy="1522704"/>
          </a:xfrm>
          <a:prstGeom prst="rect">
            <a:avLst/>
          </a:prstGeom>
        </p:spPr>
      </p:pic>
    </p:spTree>
    <p:extLst>
      <p:ext uri="{BB962C8B-B14F-4D97-AF65-F5344CB8AC3E}">
        <p14:creationId xmlns:p14="http://schemas.microsoft.com/office/powerpoint/2010/main" val="32904365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1965278" y="3562066"/>
            <a:ext cx="15589298" cy="3192729"/>
          </a:xfrm>
        </p:spPr>
        <p:txBody>
          <a:bodyPr wrap="none" lIns="0" tIns="0" rIns="0" bIns="0" anchor="b">
            <a:noAutofit/>
          </a:bodyPr>
          <a:lstStyle>
            <a:lvl1pPr algn="r">
              <a:lnSpc>
                <a:spcPct val="100000"/>
              </a:lnSpc>
              <a:defRPr sz="4800">
                <a:solidFill>
                  <a:schemeClr val="bg1"/>
                </a:solidFill>
                <a:latin typeface="Arial Rounded MT Bold" panose="020F0704030504030204" pitchFamily="34" charset="0"/>
              </a:defRPr>
            </a:lvl1pPr>
          </a:lstStyle>
          <a:p>
            <a:r>
              <a:rPr lang="nl-NL"/>
              <a:t>“Klik om quote </a:t>
            </a:r>
            <a:br>
              <a:rPr lang="nl-NL"/>
            </a:br>
            <a:r>
              <a:rPr lang="nl-NL"/>
              <a:t>in te Voegen”</a:t>
            </a:r>
            <a:endParaRPr lang="en-US"/>
          </a:p>
        </p:txBody>
      </p:sp>
      <p:sp>
        <p:nvSpPr>
          <p:cNvPr id="3" name="Subtitle 2"/>
          <p:cNvSpPr>
            <a:spLocks noGrp="1"/>
          </p:cNvSpPr>
          <p:nvPr>
            <p:ph type="subTitle" idx="1" hasCustomPrompt="1"/>
          </p:nvPr>
        </p:nvSpPr>
        <p:spPr>
          <a:xfrm>
            <a:off x="5177790" y="7161170"/>
            <a:ext cx="12376786" cy="2719455"/>
          </a:xfrm>
        </p:spPr>
        <p:txBody>
          <a:bodyPr lIns="0" tIns="0" rIns="0" bIns="0"/>
          <a:lstStyle>
            <a:lvl1pPr marL="0" indent="0" algn="r">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Klik om de Naam en Voornaam in te voegen</a:t>
            </a:r>
            <a:endParaRPr lang="en-US"/>
          </a:p>
        </p:txBody>
      </p:sp>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Quote slide</a:t>
            </a:r>
            <a:endParaRPr lang="en-US" sz="2000" b="1">
              <a:solidFill>
                <a:schemeClr val="tx1"/>
              </a:solidFill>
              <a:latin typeface="+mn-lt"/>
              <a:cs typeface="Arial" panose="020B0604020202020204" pitchFamily="34" charset="0"/>
            </a:endParaRPr>
          </a:p>
        </p:txBody>
      </p:sp>
      <p:pic>
        <p:nvPicPr>
          <p:cNvPr id="9" name="Graphic 8">
            <a:extLst>
              <a:ext uri="{FF2B5EF4-FFF2-40B4-BE49-F238E27FC236}">
                <a16:creationId xmlns:a16="http://schemas.microsoft.com/office/drawing/2014/main" id="{30A4158E-317F-4A86-B1B9-6DBC4007AC4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613" y="1146964"/>
            <a:ext cx="2971386" cy="1522704"/>
          </a:xfrm>
          <a:prstGeom prst="rect">
            <a:avLst/>
          </a:prstGeom>
        </p:spPr>
      </p:pic>
    </p:spTree>
    <p:extLst>
      <p:ext uri="{BB962C8B-B14F-4D97-AF65-F5344CB8AC3E}">
        <p14:creationId xmlns:p14="http://schemas.microsoft.com/office/powerpoint/2010/main" val="283708918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5149215" y="3398303"/>
            <a:ext cx="12376786" cy="1964494"/>
          </a:xfrm>
        </p:spPr>
        <p:txBody>
          <a:bodyPr wrap="none" lIns="0" tIns="0" rIns="0" bIns="0" anchor="b">
            <a:noAutofit/>
          </a:bodyPr>
          <a:lstStyle>
            <a:lvl1pPr algn="l">
              <a:lnSpc>
                <a:spcPct val="64000"/>
              </a:lnSpc>
              <a:defRPr sz="5400">
                <a:solidFill>
                  <a:schemeClr val="bg1"/>
                </a:solidFill>
                <a:latin typeface="Arial Rounded MT Bold" panose="020F0704030504030204" pitchFamily="34" charset="0"/>
              </a:defRPr>
            </a:lvl1pPr>
          </a:lstStyle>
          <a:p>
            <a:r>
              <a:rPr lang="nl-NL"/>
              <a:t>Klik om Titel te bewerken</a:t>
            </a:r>
            <a:endParaRPr lang="en-US"/>
          </a:p>
        </p:txBody>
      </p:sp>
      <p:sp>
        <p:nvSpPr>
          <p:cNvPr id="3" name="Subtitle 2"/>
          <p:cNvSpPr>
            <a:spLocks noGrp="1"/>
          </p:cNvSpPr>
          <p:nvPr>
            <p:ph type="subTitle" idx="1"/>
          </p:nvPr>
        </p:nvSpPr>
        <p:spPr>
          <a:xfrm>
            <a:off x="5177790" y="5833530"/>
            <a:ext cx="12376786" cy="2719455"/>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Klikken om de ondertitelstijl </a:t>
            </a:r>
          </a:p>
          <a:p>
            <a:r>
              <a:rPr lang="nl-NL"/>
              <a:t>van het model </a:t>
            </a:r>
          </a:p>
          <a:p>
            <a:r>
              <a:rPr lang="nl-NL"/>
              <a:t>te bewerken</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Tussentitel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67119012"/>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4954136" y="2150785"/>
            <a:ext cx="11003651" cy="1138326"/>
          </a:xfrm>
        </p:spPr>
        <p:txBody>
          <a:bodyPr wrap="none" lIns="0" tIns="0" rIns="0" bIns="0" anchor="t">
            <a:noAutofit/>
          </a:bodyPr>
          <a:lstStyle>
            <a:lvl1pPr algn="l">
              <a:lnSpc>
                <a:spcPct val="100000"/>
              </a:lnSpc>
              <a:defRPr sz="4400">
                <a:solidFill>
                  <a:schemeClr val="bg1"/>
                </a:solidFill>
                <a:latin typeface="Arial Rounded MT Bold" panose="020F0704030504030204" pitchFamily="34" charset="0"/>
              </a:defRPr>
            </a:lvl1pPr>
          </a:lstStyle>
          <a:p>
            <a:r>
              <a:rPr lang="nl-NL"/>
              <a:t>Inhoudstafel / Agenda titel</a:t>
            </a:r>
            <a:endParaRPr lang="en-US"/>
          </a:p>
        </p:txBody>
      </p:sp>
      <p:sp>
        <p:nvSpPr>
          <p:cNvPr id="3" name="Subtitle 2"/>
          <p:cNvSpPr>
            <a:spLocks noGrp="1"/>
          </p:cNvSpPr>
          <p:nvPr>
            <p:ph type="subTitle" idx="1" hasCustomPrompt="1"/>
          </p:nvPr>
        </p:nvSpPr>
        <p:spPr>
          <a:xfrm>
            <a:off x="4954136" y="3771454"/>
            <a:ext cx="12376786" cy="5172333"/>
          </a:xfrm>
        </p:spPr>
        <p:txBody>
          <a:bodyPr lIns="0" tIns="0" rIns="0" bIns="0"/>
          <a:lstStyle>
            <a:lvl1pPr marL="742950" indent="-742950" algn="l">
              <a:lnSpc>
                <a:spcPct val="100000"/>
              </a:lnSpc>
              <a:buFont typeface="+mj-lt"/>
              <a:buAutoNum type="arabicPeriod"/>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Agendapunt 1</a:t>
            </a:r>
          </a:p>
          <a:p>
            <a:r>
              <a:rPr lang="nl-NL"/>
              <a:t>Agendapunt 2</a:t>
            </a:r>
          </a:p>
          <a:p>
            <a:r>
              <a:rPr lang="nl-NL"/>
              <a:t>Agendapunt 3</a:t>
            </a:r>
          </a:p>
          <a:p>
            <a:r>
              <a:rPr lang="nl-NL"/>
              <a:t>Agendapunt 4</a:t>
            </a:r>
          </a:p>
          <a:p>
            <a:r>
              <a:rPr lang="nl-NL"/>
              <a:t>Agendapunt 5</a:t>
            </a:r>
          </a:p>
          <a:p>
            <a:r>
              <a:rPr lang="nl-NL"/>
              <a:t>Agendapunt 6</a:t>
            </a:r>
            <a:endParaRPr lang="en-US"/>
          </a:p>
        </p:txBody>
      </p:sp>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Inhoud slide</a:t>
            </a:r>
            <a:endParaRPr lang="en-US" sz="2000" b="1">
              <a:solidFill>
                <a:schemeClr val="tx1"/>
              </a:solidFill>
              <a:latin typeface="+mn-lt"/>
              <a:cs typeface="Arial" panose="020B0604020202020204" pitchFamily="34" charset="0"/>
            </a:endParaRPr>
          </a:p>
        </p:txBody>
      </p:sp>
      <p:pic>
        <p:nvPicPr>
          <p:cNvPr id="9" name="Graphic 8">
            <a:extLst>
              <a:ext uri="{FF2B5EF4-FFF2-40B4-BE49-F238E27FC236}">
                <a16:creationId xmlns:a16="http://schemas.microsoft.com/office/drawing/2014/main" id="{9B1B0592-CA51-4965-AEB9-DEFB73DA845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613" y="1146964"/>
            <a:ext cx="2971386" cy="1522704"/>
          </a:xfrm>
          <a:prstGeom prst="rect">
            <a:avLst/>
          </a:prstGeom>
        </p:spPr>
      </p:pic>
    </p:spTree>
    <p:extLst>
      <p:ext uri="{BB962C8B-B14F-4D97-AF65-F5344CB8AC3E}">
        <p14:creationId xmlns:p14="http://schemas.microsoft.com/office/powerpoint/2010/main" val="109740920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hasCustomPrompt="1"/>
          </p:nvPr>
        </p:nvSpPr>
        <p:spPr>
          <a:xfrm>
            <a:off x="998692" y="888883"/>
            <a:ext cx="16575629" cy="755767"/>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66A5CECE-BBE5-49DF-B598-25184C85B9FE}" type="datetime1">
              <a:rPr lang="nl-BE" smtClean="0"/>
              <a:t>1/12/2022</a:t>
            </a:fld>
            <a:endParaRPr lang="nl-BE"/>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6" name="Slide Number Placeholder 5"/>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648800"/>
            <a:ext cx="18288000" cy="75057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201704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8288000" cy="9154500"/>
          </a:xfrm>
        </p:spPr>
        <p:txBody>
          <a:bodyPr tIns="1440000">
            <a:normAutofit/>
          </a:bodyPr>
          <a:lstStyle>
            <a:lvl1pPr marL="0" indent="0" algn="ctr">
              <a:buNone/>
              <a:defRPr sz="1600"/>
            </a:lvl1pPr>
          </a:lstStyle>
          <a:p>
            <a:endParaRPr lang="nl-BE"/>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32CA47ED-1A1D-48A5-B2CE-062CE08D73C3}" type="datetime1">
              <a:rPr lang="nl-BE" smtClean="0"/>
              <a:t>1/12/2022</a:t>
            </a:fld>
            <a:endParaRPr lang="nl-BE"/>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6" name="Slide Number Placeholder 5"/>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2" name="Title 1"/>
          <p:cNvSpPr>
            <a:spLocks noGrp="1"/>
          </p:cNvSpPr>
          <p:nvPr>
            <p:ph type="title" hasCustomPrompt="1"/>
          </p:nvPr>
        </p:nvSpPr>
        <p:spPr>
          <a:xfrm>
            <a:off x="12132526" y="7056603"/>
            <a:ext cx="5430645" cy="755767"/>
          </a:xfrm>
          <a:noFill/>
        </p:spPr>
        <p:txBody>
          <a:bodyPr lIns="0" tIns="0" rIns="0" bIns="0" anchor="b">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12132526" y="8004995"/>
            <a:ext cx="543064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 </a:t>
            </a:r>
            <a:r>
              <a:rPr lang="nl-NL" sz="2000" b="1" err="1">
                <a:solidFill>
                  <a:schemeClr val="tx1"/>
                </a:solidFill>
                <a:latin typeface="+mn-lt"/>
                <a:cs typeface="Arial" panose="020B0604020202020204" pitchFamily="34" charset="0"/>
              </a:rPr>
              <a:t>floating</a:t>
            </a:r>
            <a:r>
              <a:rPr lang="nl-NL" sz="2000" b="1">
                <a:solidFill>
                  <a:schemeClr val="tx1"/>
                </a:solidFill>
                <a:latin typeface="+mn-lt"/>
                <a:cs typeface="Arial" panose="020B0604020202020204" pitchFamily="34" charset="0"/>
              </a:rPr>
              <a:t> titel slide</a:t>
            </a:r>
            <a:endParaRPr lang="en-US" sz="2000" b="1">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0" y="10287000"/>
            <a:ext cx="5166767" cy="707886"/>
          </a:xfrm>
          <a:prstGeom prst="rect">
            <a:avLst/>
          </a:prstGeom>
          <a:noFill/>
        </p:spPr>
        <p:txBody>
          <a:bodyPr wrap="square" rtlCol="0">
            <a:spAutoFit/>
          </a:bodyPr>
          <a:lstStyle/>
          <a:p>
            <a:r>
              <a:rPr lang="nl-NL" sz="1000">
                <a:latin typeface="+mn-lt"/>
                <a:cs typeface="Arial" panose="020B0604020202020204" pitchFamily="34" charset="0"/>
              </a:rPr>
              <a:t>Verplaats na het invoegen van de foto deze weer naar de achtergrond zodat de titel terug vooraan kom te staan. </a:t>
            </a:r>
            <a:r>
              <a:rPr lang="nl-NL" sz="1000" b="1">
                <a:latin typeface="+mn-lt"/>
                <a:cs typeface="Arial" panose="020B0604020202020204" pitchFamily="34" charset="0"/>
              </a:rPr>
              <a:t>(rechtsklikken&gt; naar achtergrond&gt; naar achtergrond)</a:t>
            </a:r>
          </a:p>
          <a:p>
            <a:endParaRPr lang="nl-NL" sz="1000">
              <a:latin typeface="+mn-lt"/>
              <a:cs typeface="Arial" panose="020B0604020202020204" pitchFamily="34" charset="0"/>
            </a:endParaRPr>
          </a:p>
          <a:p>
            <a:r>
              <a:rPr lang="nl-NL" sz="1000">
                <a:latin typeface="+mn-lt"/>
                <a:cs typeface="Arial" panose="020B0604020202020204" pitchFamily="34" charset="0"/>
              </a:rPr>
              <a:t>Indien de tekst niet genoeg zichtbaar is over de foto, verander de kleur van zwart naar wit.</a:t>
            </a:r>
          </a:p>
        </p:txBody>
      </p:sp>
    </p:spTree>
    <p:extLst>
      <p:ext uri="{BB962C8B-B14F-4D97-AF65-F5344CB8AC3E}">
        <p14:creationId xmlns:p14="http://schemas.microsoft.com/office/powerpoint/2010/main" val="7884447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16575629" cy="61038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6AC821F7-5E1F-4C0D-9803-DA79B5F65AE1}" type="datetime1">
              <a:rPr lang="nl-BE" smtClean="0"/>
              <a:t>1/12/2022</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2222648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7145BF22-BA4E-4EEF-9B3F-D87580A15957}" type="datetime1">
              <a:rPr lang="nl-BE" smtClean="0"/>
              <a:t>1/12/2022</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1057275" y="1679575"/>
            <a:ext cx="16575088" cy="6780213"/>
          </a:xfrm>
        </p:spPr>
        <p:txBody>
          <a:bodyPr>
            <a:normAutofit/>
          </a:bodyPr>
          <a:lstStyle>
            <a:lvl1pPr marL="0" indent="0" algn="ctr">
              <a:buNone/>
              <a:defRPr/>
            </a:lvl1pPr>
          </a:lstStyle>
          <a:p>
            <a:endParaRPr lang="nl-BE"/>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Tabel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090155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76C99746-60F6-4180-984D-B78D3225480B}" type="datetime1">
              <a:rPr lang="nl-BE" smtClean="0"/>
              <a:t>1/12/2022</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Lege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142238196"/>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FBEF19D4-9DAB-4AE9-9D77-060A1605B87C}" type="datetime1">
              <a:rPr lang="nl-BE" smtClean="0"/>
              <a:t>1/12/2022</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Leeg zonder 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863784025"/>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7498800"/>
          </a:xfrm>
        </p:spPr>
        <p:txBody>
          <a:bodyPr tIns="1440000">
            <a:normAutofit/>
          </a:bodyPr>
          <a:lstStyle>
            <a:lvl1pPr marL="0" indent="0" algn="ctr">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8217535" cy="6111506"/>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7B17C559-ED41-48AE-90A3-DAFE15716B7C}"/>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BE7A00F1-FAE4-44CF-A17C-7308AD191F41}" type="datetime1">
              <a:rPr lang="nl-BE" smtClean="0"/>
              <a:t>1/12/2022</a:t>
            </a:fld>
            <a:endParaRPr lang="nl-BE"/>
          </a:p>
        </p:txBody>
      </p: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1/2 Tekst en 1/2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30449799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2988" y="1648800"/>
            <a:ext cx="1101182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p:nvPr>
        </p:nvSpPr>
        <p:spPr>
          <a:xfrm>
            <a:off x="1020995" y="2354400"/>
            <a:ext cx="11009448"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8588B934-EA83-4467-ABC0-781D3D700AE4}" type="datetime1">
              <a:rPr lang="nl-BE" smtClean="0"/>
              <a:t>1/12/2022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2/3 Tekst en 1/3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929578281"/>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199E7A27-F22E-4CF3-8D4F-48788C0D0E13}" type="datetime1">
              <a:rPr lang="nl-BE" smtClean="0"/>
              <a:t>1/12/2022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74988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Afbeelding en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59498615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1965278" y="3562066"/>
            <a:ext cx="15589298" cy="3192729"/>
          </a:xfrm>
        </p:spPr>
        <p:txBody>
          <a:bodyPr wrap="none" lIns="0" tIns="0" rIns="0" bIns="0" anchor="b">
            <a:noAutofit/>
          </a:bodyPr>
          <a:lstStyle>
            <a:lvl1pPr algn="r">
              <a:lnSpc>
                <a:spcPct val="100000"/>
              </a:lnSpc>
              <a:defRPr sz="4800">
                <a:solidFill>
                  <a:schemeClr val="bg1"/>
                </a:solidFill>
                <a:latin typeface="Arial Rounded MT Bold" panose="020F0704030504030204" pitchFamily="34" charset="0"/>
              </a:defRPr>
            </a:lvl1pPr>
          </a:lstStyle>
          <a:p>
            <a:r>
              <a:rPr lang="nl-NL"/>
              <a:t>“Klik om quote </a:t>
            </a:r>
            <a:br>
              <a:rPr lang="nl-NL"/>
            </a:br>
            <a:r>
              <a:rPr lang="nl-NL"/>
              <a:t>in te Voegen”</a:t>
            </a:r>
            <a:endParaRPr lang="en-US"/>
          </a:p>
        </p:txBody>
      </p:sp>
      <p:sp>
        <p:nvSpPr>
          <p:cNvPr id="3" name="Subtitle 2"/>
          <p:cNvSpPr>
            <a:spLocks noGrp="1"/>
          </p:cNvSpPr>
          <p:nvPr>
            <p:ph type="subTitle" idx="1" hasCustomPrompt="1"/>
          </p:nvPr>
        </p:nvSpPr>
        <p:spPr>
          <a:xfrm>
            <a:off x="5177790" y="7161170"/>
            <a:ext cx="12376786" cy="2719455"/>
          </a:xfrm>
        </p:spPr>
        <p:txBody>
          <a:bodyPr lIns="0" tIns="0" rIns="0" bIns="0"/>
          <a:lstStyle>
            <a:lvl1pPr marL="0" indent="0" algn="r">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Klik om de Naam en Voornaam in te voegen</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Quote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67569186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36720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53558F79-FB3A-4912-8822-F56F5BB9B73C}" type="datetime1">
              <a:rPr lang="nl-BE" smtClean="0"/>
              <a:t>1/12/2022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36720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2 x 2 afbeeldingen slide</a:t>
            </a:r>
            <a:endParaRPr lang="en-US" sz="2000" b="1">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1040400" y="5473192"/>
            <a:ext cx="8217535" cy="3672000"/>
          </a:xfrm>
        </p:spPr>
        <p:txBody>
          <a:bodyPr tIns="1440000">
            <a:normAutofit/>
          </a:bodyPr>
          <a:lstStyle>
            <a:lvl1pPr marL="0" indent="0" algn="ctr">
              <a:buNone/>
              <a:defRPr sz="1600"/>
            </a:lvl1pPr>
          </a:lstStyle>
          <a:p>
            <a:endParaRPr lang="nl-BE"/>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9396000" y="5473192"/>
            <a:ext cx="8217535" cy="3672000"/>
          </a:xfrm>
        </p:spPr>
        <p:txBody>
          <a:bodyPr tIns="1440000">
            <a:normAutofit/>
          </a:bodyPr>
          <a:lstStyle>
            <a:lvl1pPr marL="0" indent="0" algn="ctr">
              <a:buNone/>
              <a:defRPr sz="1600"/>
            </a:lvl1pPr>
          </a:lstStyle>
          <a:p>
            <a:endParaRPr lang="nl-BE"/>
          </a:p>
        </p:txBody>
      </p:sp>
    </p:spTree>
    <p:extLst>
      <p:ext uri="{BB962C8B-B14F-4D97-AF65-F5344CB8AC3E}">
        <p14:creationId xmlns:p14="http://schemas.microsoft.com/office/powerpoint/2010/main" val="1723938962"/>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90741C3E-D8A1-414E-8C4D-DCE17914D900}" type="datetime1">
              <a:rPr lang="nl-BE" smtClean="0"/>
              <a:t>1/12/2022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3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63326048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404812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6A4C025D-30AA-4C61-928B-6D3464073F7E}" type="datetime1">
              <a:rPr lang="nl-BE" smtClean="0"/>
              <a:t>1/12/2022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4048125" cy="7498800"/>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0"/>
            <a:ext cx="4048125" cy="7498800"/>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0"/>
            <a:ext cx="404812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4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03619452"/>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263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263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BFEF7AE-B820-40E3-9A0B-2C8A46BC7C0F}" type="datetime1">
              <a:rPr lang="nl-BE" smtClean="0"/>
              <a:t>1/12/2022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2638800"/>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p:nvPr>
        </p:nvSpPr>
        <p:spPr>
          <a:xfrm>
            <a:off x="1050130" y="4263948"/>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p:nvPr>
        </p:nvSpPr>
        <p:spPr>
          <a:xfrm>
            <a:off x="66095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p:nvPr>
        </p:nvSpPr>
        <p:spPr>
          <a:xfrm>
            <a:off x="121787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3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896772477"/>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1"/>
            <a:ext cx="4048125" cy="2638425"/>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9A3EC12A-A3DB-4F1E-BBCF-A9B7CC004A06}" type="datetime1">
              <a:rPr lang="nl-BE" smtClean="0"/>
              <a:t>1/12/2022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1"/>
            <a:ext cx="4048125" cy="2638425"/>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1"/>
            <a:ext cx="4048125" cy="2638425"/>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1"/>
            <a:ext cx="4048125" cy="2638425"/>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548749984"/>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7CEDEC90-17E6-4E66-ACCC-0168789A7E67}" type="datetime1">
              <a:rPr lang="nl-BE" smtClean="0"/>
              <a:t>1/12/2022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13570981" y="1648801"/>
            <a:ext cx="4048125" cy="2638424"/>
          </a:xfrm>
        </p:spPr>
        <p:txBody>
          <a:bodyPr>
            <a:normAutofit/>
          </a:bodyPr>
          <a:lstStyle>
            <a:lvl1pPr marL="0" indent="0" algn="ctr">
              <a:buNone/>
              <a:defRPr sz="1600"/>
            </a:lvl1pPr>
          </a:lstStyle>
          <a:p>
            <a:endParaRPr lang="nl-BE"/>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1057276" y="1648800"/>
            <a:ext cx="4048125" cy="2638424"/>
          </a:xfrm>
        </p:spPr>
        <p:txBody>
          <a:bodyPr>
            <a:normAutofit/>
          </a:bodyPr>
          <a:lstStyle>
            <a:lvl1pPr marL="0" indent="0" algn="ctr">
              <a:buNone/>
              <a:defRPr sz="1600"/>
            </a:lvl1pPr>
          </a:lstStyle>
          <a:p>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5228511" y="1648800"/>
            <a:ext cx="4048125" cy="2638424"/>
          </a:xfrm>
        </p:spPr>
        <p:txBody>
          <a:bodyPr>
            <a:normAutofit/>
          </a:bodyPr>
          <a:lstStyle>
            <a:lvl1pPr marL="0" indent="0" algn="ctr">
              <a:buNone/>
              <a:defRPr sz="1600"/>
            </a:lvl1pPr>
          </a:lstStyle>
          <a:p>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9399746" y="1648800"/>
            <a:ext cx="4048125" cy="2638424"/>
          </a:xfrm>
        </p:spPr>
        <p:txBody>
          <a:bodyPr>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Grafiek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693989386"/>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0"/>
            <a:ext cx="5451029"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6604059" y="1648798"/>
            <a:ext cx="11007666" cy="7498800"/>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7F7181E6-2B54-41CD-B53C-AB81E13C702E}" type="datetime1">
              <a:rPr lang="nl-BE" smtClean="0"/>
              <a:t>1/12/2022</a:t>
            </a:fld>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1/3 Tekst en 2/3 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373337553"/>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1052513" y="1648799"/>
            <a:ext cx="16559212" cy="7475533"/>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33F5CF5-9938-4338-A286-635E1BFF3BE0}" type="datetime1">
              <a:rPr lang="nl-BE" smtClean="0"/>
              <a:t>1/12/2022</a:t>
            </a:fld>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160713780"/>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8217535"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9280800" y="2354401"/>
            <a:ext cx="8317894"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9" name="Date Placeholder 3">
            <a:extLst>
              <a:ext uri="{FF2B5EF4-FFF2-40B4-BE49-F238E27FC236}">
                <a16:creationId xmlns:a16="http://schemas.microsoft.com/office/drawing/2014/main" id="{64A6FC45-6288-4234-BD0E-2E4FD3701752}"/>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C621ED6-1C62-4CD4-A50E-25CCCF126391}" type="datetime1">
              <a:rPr lang="nl-BE" smtClean="0"/>
              <a:t>1/12/2022</a:t>
            </a:fld>
            <a:endParaRPr lang="nl-BE"/>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1/2 Tekst en 1/2 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685532684"/>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60672"/>
            <a:ext cx="8217535"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9281925" y="2372571"/>
            <a:ext cx="8317894"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1051200" y="1681200"/>
            <a:ext cx="8217535"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9280800" y="1681200"/>
            <a:ext cx="8317894"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Titel</a:t>
            </a:r>
            <a:endParaRPr lang="nl-BE"/>
          </a:p>
        </p:txBody>
      </p:sp>
      <p:sp>
        <p:nvSpPr>
          <p:cNvPr id="21" name="Date Placeholder 3">
            <a:extLst>
              <a:ext uri="{FF2B5EF4-FFF2-40B4-BE49-F238E27FC236}">
                <a16:creationId xmlns:a16="http://schemas.microsoft.com/office/drawing/2014/main" id="{23797617-9A2A-42BE-91A7-557BA9A3B339}"/>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443698AC-93DC-40CC-A0B1-A923E0AE474D}" type="datetime1">
              <a:rPr lang="nl-BE" smtClean="0"/>
              <a:t>1/12/2022</a:t>
            </a:fld>
            <a:endParaRPr lang="nl-BE"/>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10389513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4954136" y="2150785"/>
            <a:ext cx="11003651" cy="1138326"/>
          </a:xfrm>
        </p:spPr>
        <p:txBody>
          <a:bodyPr wrap="none" lIns="0" tIns="0" rIns="0" bIns="0" anchor="t">
            <a:noAutofit/>
          </a:bodyPr>
          <a:lstStyle>
            <a:lvl1pPr algn="l">
              <a:lnSpc>
                <a:spcPct val="100000"/>
              </a:lnSpc>
              <a:defRPr sz="4400">
                <a:solidFill>
                  <a:schemeClr val="bg1"/>
                </a:solidFill>
                <a:latin typeface="Arial Rounded MT Bold" panose="020F0704030504030204" pitchFamily="34" charset="0"/>
              </a:defRPr>
            </a:lvl1pPr>
          </a:lstStyle>
          <a:p>
            <a:r>
              <a:rPr lang="nl-NL"/>
              <a:t>Inhoudstafel / Agenda titel</a:t>
            </a:r>
            <a:endParaRPr lang="en-US"/>
          </a:p>
        </p:txBody>
      </p:sp>
      <p:sp>
        <p:nvSpPr>
          <p:cNvPr id="3" name="Subtitle 2"/>
          <p:cNvSpPr>
            <a:spLocks noGrp="1"/>
          </p:cNvSpPr>
          <p:nvPr>
            <p:ph type="subTitle" idx="1" hasCustomPrompt="1"/>
          </p:nvPr>
        </p:nvSpPr>
        <p:spPr>
          <a:xfrm>
            <a:off x="4954136" y="3771454"/>
            <a:ext cx="12376786" cy="5172333"/>
          </a:xfrm>
        </p:spPr>
        <p:txBody>
          <a:bodyPr lIns="0" tIns="0" rIns="0" bIns="0"/>
          <a:lstStyle>
            <a:lvl1pPr marL="742950" indent="-742950" algn="l">
              <a:lnSpc>
                <a:spcPct val="100000"/>
              </a:lnSpc>
              <a:buFont typeface="+mj-lt"/>
              <a:buAutoNum type="arabicPeriod"/>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Agendapunt 1</a:t>
            </a:r>
          </a:p>
          <a:p>
            <a:r>
              <a:rPr lang="nl-NL"/>
              <a:t>Agendapunt 2</a:t>
            </a:r>
          </a:p>
          <a:p>
            <a:r>
              <a:rPr lang="nl-NL"/>
              <a:t>Agendapunt 3</a:t>
            </a:r>
          </a:p>
          <a:p>
            <a:r>
              <a:rPr lang="nl-NL"/>
              <a:t>Agendapunt 4</a:t>
            </a:r>
          </a:p>
          <a:p>
            <a:r>
              <a:rPr lang="nl-NL"/>
              <a:t>Agendapunt 5</a:t>
            </a:r>
          </a:p>
          <a:p>
            <a:r>
              <a:rPr lang="nl-NL"/>
              <a:t>Agendapunt 6</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Inhoud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37897611"/>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4695826"/>
          </a:xfrm>
        </p:spPr>
        <p:txBody>
          <a:bodyPr tIns="1440000">
            <a:normAutofit/>
          </a:bodyPr>
          <a:lstStyle>
            <a:lvl1pPr marL="0" indent="0" algn="ctr">
              <a:buNone/>
              <a:defRPr sz="1600"/>
            </a:lvl1pPr>
          </a:lstStyle>
          <a:p>
            <a:endParaRPr lang="nl-BE"/>
          </a:p>
        </p:txBody>
      </p:sp>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9394189" y="6516687"/>
            <a:ext cx="4045743" cy="2628899"/>
          </a:xfrm>
        </p:spPr>
        <p:txBody>
          <a:bodyPr>
            <a:normAutofit/>
          </a:bodyPr>
          <a:lstStyle>
            <a:lvl1pPr marL="0" indent="0">
              <a:buNone/>
              <a:defRPr sz="1600"/>
            </a:lvl1pPr>
          </a:lstStyle>
          <a:p>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13565982" y="6516688"/>
            <a:ext cx="4045743" cy="2628899"/>
          </a:xfrm>
        </p:spPr>
        <p:txBody>
          <a:bodyPr>
            <a:normAutofit/>
          </a:bodyPr>
          <a:lstStyle>
            <a:lvl1pPr marL="0" indent="0">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1200" y="2354401"/>
            <a:ext cx="8217535" cy="612178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42CB94D7-5D59-4DFC-94D3-DA4222132B3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E787317C-01D1-41B8-B248-845774560A54}" type="datetime1">
              <a:rPr lang="nl-BE" smtClean="0"/>
              <a:t>1/12/2022</a:t>
            </a:fld>
            <a:endParaRPr lang="nl-BE"/>
          </a:p>
        </p:txBody>
      </p: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en 3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283348632"/>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Info slide</a:t>
            </a:r>
            <a:endParaRPr lang="en-US" sz="2000" b="1">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9701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invoegen</a:t>
            </a:r>
            <a:endParaRPr lang="en-US" sz="1400" b="1">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1031435" y="2201606"/>
            <a:ext cx="2670818"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956335" y="2280453"/>
            <a:ext cx="2752302" cy="861774"/>
          </a:xfrm>
          <a:prstGeom prst="rect">
            <a:avLst/>
          </a:prstGeom>
          <a:noFill/>
        </p:spPr>
        <p:txBody>
          <a:bodyPr wrap="square" rtlCol="0">
            <a:spAutoFit/>
          </a:bodyPr>
          <a:lstStyle/>
          <a:p>
            <a:r>
              <a:rPr lang="nl-NL" sz="1000">
                <a:latin typeface="+mn-lt"/>
                <a:cs typeface="Arial" panose="020B0604020202020204" pitchFamily="34" charset="0"/>
              </a:rPr>
              <a:t>Klik op het pictogram dat vervolgens verschijnt om een afbeelding in te voegen.</a:t>
            </a:r>
          </a:p>
          <a:p>
            <a:endParaRPr lang="nl-NL" sz="1000">
              <a:latin typeface="+mn-lt"/>
              <a:cs typeface="Arial" panose="020B0604020202020204" pitchFamily="34" charset="0"/>
            </a:endParaRPr>
          </a:p>
          <a:p>
            <a:r>
              <a:rPr lang="nl-NL" sz="1000">
                <a:latin typeface="+mn-lt"/>
                <a:cs typeface="Arial" panose="020B0604020202020204" pitchFamily="34" charset="0"/>
              </a:rPr>
              <a:t>Voor </a:t>
            </a:r>
            <a:r>
              <a:rPr lang="nl-NL" sz="1000" err="1">
                <a:latin typeface="+mn-lt"/>
                <a:cs typeface="Arial" panose="020B0604020202020204" pitchFamily="34" charset="0"/>
              </a:rPr>
              <a:t>copy+paste</a:t>
            </a:r>
            <a:r>
              <a:rPr lang="nl-NL" sz="1000">
                <a:latin typeface="+mn-lt"/>
                <a:cs typeface="Arial" panose="020B0604020202020204" pitchFamily="34" charset="0"/>
              </a:rPr>
              <a:t> commando:</a:t>
            </a:r>
          </a:p>
          <a:p>
            <a:r>
              <a:rPr lang="nl-NL" sz="1000">
                <a:latin typeface="+mn-lt"/>
                <a:cs typeface="Arial" panose="020B0604020202020204" pitchFamily="34" charset="0"/>
              </a:rPr>
              <a:t>Selecteer de </a:t>
            </a:r>
            <a:r>
              <a:rPr lang="nl-NL" sz="1000" err="1">
                <a:latin typeface="+mn-lt"/>
                <a:cs typeface="Arial" panose="020B0604020202020204" pitchFamily="34" charset="0"/>
              </a:rPr>
              <a:t>placeholder</a:t>
            </a:r>
            <a:r>
              <a:rPr lang="nl-NL" sz="100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954849" y="3216398"/>
            <a:ext cx="2731369" cy="1015663"/>
          </a:xfrm>
          <a:prstGeom prst="rect">
            <a:avLst/>
          </a:prstGeom>
          <a:noFill/>
        </p:spPr>
        <p:txBody>
          <a:bodyPr wrap="square" rtlCol="0">
            <a:spAutoFit/>
          </a:bodyPr>
          <a:lstStyle/>
          <a:p>
            <a:r>
              <a:rPr lang="nl-NL" sz="1000">
                <a:latin typeface="+mn-lt"/>
                <a:cs typeface="Arial" panose="020B0604020202020204" pitchFamily="34" charset="0"/>
              </a:rPr>
              <a:t>Wanneer je de afbeelding wilt schalen of verslepen, ga dan naar </a:t>
            </a:r>
          </a:p>
          <a:p>
            <a:r>
              <a:rPr lang="nl-NL" sz="1000" b="1">
                <a:latin typeface="+mn-lt"/>
                <a:cs typeface="Arial" panose="020B0604020202020204" pitchFamily="34" charset="0"/>
              </a:rPr>
              <a:t>‘Hulpmiddelen voor afbeeldingen’ </a:t>
            </a:r>
          </a:p>
          <a:p>
            <a:r>
              <a:rPr lang="nl-NL" sz="1000">
                <a:latin typeface="+mn-lt"/>
                <a:cs typeface="Arial" panose="020B0604020202020204" pitchFamily="34" charset="0"/>
              </a:rPr>
              <a:t>en klik op </a:t>
            </a:r>
            <a:r>
              <a:rPr lang="nl-NL" sz="1000" b="1">
                <a:latin typeface="+mn-lt"/>
                <a:cs typeface="Arial" panose="020B0604020202020204" pitchFamily="34" charset="0"/>
              </a:rPr>
              <a:t>‘Bijsnijden’. </a:t>
            </a:r>
            <a:r>
              <a:rPr lang="nl-NL" sz="1000">
                <a:latin typeface="+mn-lt"/>
                <a:cs typeface="Arial" panose="020B0604020202020204" pitchFamily="34" charset="0"/>
              </a:rPr>
              <a:t>Met de witte bolletjes schaal je de afbeelding, met de zwarte haakjes schaal je het afbeeldingskader. </a:t>
            </a:r>
            <a:endParaRPr lang="en-US" sz="100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2241" y="3264214"/>
            <a:ext cx="2714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3739472" y="3659037"/>
            <a:ext cx="2785649" cy="553998"/>
          </a:xfrm>
          <a:prstGeom prst="rect">
            <a:avLst/>
          </a:prstGeom>
          <a:noFill/>
        </p:spPr>
        <p:txBody>
          <a:bodyPr wrap="square" rtlCol="0">
            <a:spAutoFit/>
          </a:bodyPr>
          <a:lstStyle/>
          <a:p>
            <a:r>
              <a:rPr lang="nl-NL" sz="1000">
                <a:latin typeface="+mn-lt"/>
                <a:cs typeface="Arial" panose="020B0604020202020204" pitchFamily="34" charset="0"/>
              </a:rPr>
              <a:t>Howest stock Afbeeldingen kan je downloaden op</a:t>
            </a:r>
          </a:p>
          <a:p>
            <a:r>
              <a:rPr lang="nl-NL" sz="1000">
                <a:latin typeface="+mn-lt"/>
                <a:cs typeface="Arial" panose="020B0604020202020204" pitchFamily="34" charset="0"/>
              </a:rPr>
              <a:t> </a:t>
            </a:r>
            <a:r>
              <a:rPr lang="nl-BE" sz="1000">
                <a:latin typeface="+mn-lt"/>
                <a:hlinkClick r:id="rId4"/>
              </a:rPr>
              <a:t>https://www.flickr.com/photos/howestbe/albums</a:t>
            </a:r>
            <a:endParaRPr lang="nl-NL" sz="100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3744719"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optimaliseren</a:t>
            </a:r>
            <a:endParaRPr lang="en-US" sz="1400" b="1">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3843206" y="2214279"/>
            <a:ext cx="2650606"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3743234" y="2275074"/>
            <a:ext cx="2737877" cy="1323439"/>
          </a:xfrm>
          <a:prstGeom prst="rect">
            <a:avLst/>
          </a:prstGeom>
          <a:noFill/>
        </p:spPr>
        <p:txBody>
          <a:bodyPr wrap="square" rtlCol="0">
            <a:spAutoFit/>
          </a:bodyPr>
          <a:lstStyle/>
          <a:p>
            <a:r>
              <a:rPr lang="nl-NL" sz="1000">
                <a:latin typeface="+mn-lt"/>
                <a:cs typeface="Arial" panose="020B0604020202020204" pitchFamily="34" charset="0"/>
              </a:rPr>
              <a:t>Afbeeldingen maken je PPT vaak heel groot, indien nodig kan je ze comprimeren door ze te selecteren naar </a:t>
            </a:r>
            <a:r>
              <a:rPr lang="nl-NL" sz="1000" b="1">
                <a:latin typeface="+mn-lt"/>
                <a:cs typeface="Arial" panose="020B0604020202020204" pitchFamily="34" charset="0"/>
              </a:rPr>
              <a:t>opmaak</a:t>
            </a:r>
            <a:r>
              <a:rPr lang="nl-NL" sz="1000">
                <a:latin typeface="+mn-lt"/>
                <a:cs typeface="Arial" panose="020B0604020202020204" pitchFamily="34" charset="0"/>
              </a:rPr>
              <a:t> te gaan</a:t>
            </a:r>
          </a:p>
          <a:p>
            <a:endParaRPr lang="nl-NL" sz="1000">
              <a:latin typeface="+mn-lt"/>
              <a:cs typeface="Arial" panose="020B0604020202020204" pitchFamily="34" charset="0"/>
            </a:endParaRPr>
          </a:p>
          <a:p>
            <a:r>
              <a:rPr lang="nl-NL" sz="1000">
                <a:latin typeface="+mn-lt"/>
                <a:cs typeface="Arial" panose="020B0604020202020204" pitchFamily="34" charset="0"/>
              </a:rPr>
              <a:t>Daar kan je volgende optie vinden:</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6559" y="3117812"/>
            <a:ext cx="1685925" cy="219075"/>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9297501"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Gebruik iconen /logo`s</a:t>
            </a:r>
            <a:endParaRPr lang="en-US" sz="1400" b="1">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9293556" y="2260350"/>
            <a:ext cx="2788533" cy="1631216"/>
          </a:xfrm>
          <a:prstGeom prst="rect">
            <a:avLst/>
          </a:prstGeom>
          <a:noFill/>
        </p:spPr>
        <p:txBody>
          <a:bodyPr wrap="square" rtlCol="0">
            <a:spAutoFit/>
          </a:bodyPr>
          <a:lstStyle/>
          <a:p>
            <a:r>
              <a:rPr lang="nl-NL" sz="100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1000">
              <a:latin typeface="+mn-lt"/>
              <a:cs typeface="Arial" panose="020B0604020202020204" pitchFamily="34" charset="0"/>
            </a:endParaRPr>
          </a:p>
          <a:p>
            <a:r>
              <a:rPr lang="nl-NL" sz="1000">
                <a:latin typeface="+mn-lt"/>
                <a:cs typeface="Arial" panose="020B0604020202020204" pitchFamily="34" charset="0"/>
              </a:rPr>
              <a:t> </a:t>
            </a:r>
            <a:r>
              <a:rPr lang="nl-NL" sz="1000" b="1">
                <a:latin typeface="+mn-lt"/>
                <a:cs typeface="Arial" panose="020B0604020202020204" pitchFamily="34" charset="0"/>
              </a:rPr>
              <a:t>Sleep hiervoor aan de witte bolletjes op de hoeken maar hou SHIFT ingedrukt</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6519002" y="5696112"/>
            <a:ext cx="2376264" cy="523220"/>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Aanpassen datum en voettekst</a:t>
            </a:r>
            <a:endParaRPr lang="en-US" sz="1400" b="1">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6510860" y="6436655"/>
            <a:ext cx="2759700" cy="1938992"/>
          </a:xfrm>
          <a:prstGeom prst="rect">
            <a:avLst/>
          </a:prstGeom>
          <a:noFill/>
        </p:spPr>
        <p:txBody>
          <a:bodyPr wrap="square" rtlCol="0">
            <a:spAutoFit/>
          </a:bodyPr>
          <a:lstStyle/>
          <a:p>
            <a:r>
              <a:rPr lang="nl-NL" sz="1000">
                <a:latin typeface="+mn-lt"/>
                <a:cs typeface="Arial" panose="020B0604020202020204" pitchFamily="34" charset="0"/>
              </a:rPr>
              <a:t>Pas de voettekst niet rechtstreeks aan maar ga via invoegen en klik op:</a:t>
            </a: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r>
              <a:rPr lang="nl-NL" sz="1000" b="0">
                <a:latin typeface="+mn-lt"/>
                <a:cs typeface="Arial" panose="020B0604020202020204" pitchFamily="34" charset="0"/>
              </a:rPr>
              <a:t>Daar kan je deze aanpassen en toepassen op de slide of op alle slides.</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3592" y="6936447"/>
            <a:ext cx="527417" cy="57464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14860914" y="7140510"/>
            <a:ext cx="2752302" cy="707886"/>
          </a:xfrm>
          <a:prstGeom prst="rect">
            <a:avLst/>
          </a:prstGeom>
          <a:noFill/>
        </p:spPr>
        <p:txBody>
          <a:bodyPr wrap="square" rtlCol="0">
            <a:spAutoFit/>
          </a:bodyPr>
          <a:lstStyle/>
          <a:p>
            <a:r>
              <a:rPr lang="nl-NL" sz="1000">
                <a:latin typeface="+mn-lt"/>
                <a:cs typeface="Arial" panose="020B0604020202020204" pitchFamily="34" charset="0"/>
              </a:rPr>
              <a:t>Indien je per ongeluk elementen verschoven hebt in de </a:t>
            </a:r>
            <a:r>
              <a:rPr lang="nl-NL" sz="1000" err="1">
                <a:latin typeface="+mn-lt"/>
                <a:cs typeface="Arial" panose="020B0604020202020204" pitchFamily="34" charset="0"/>
              </a:rPr>
              <a:t>layout</a:t>
            </a:r>
            <a:r>
              <a:rPr lang="nl-NL" sz="1000">
                <a:latin typeface="+mn-lt"/>
                <a:cs typeface="Arial" panose="020B0604020202020204" pitchFamily="34" charset="0"/>
              </a:rPr>
              <a:t>, pas opnieuw de juiste template toe:</a:t>
            </a:r>
          </a:p>
          <a:p>
            <a:endParaRPr lang="nl-NL" sz="1000" b="1">
              <a:latin typeface="+mn-lt"/>
              <a:cs typeface="Arial" panose="020B0604020202020204" pitchFamily="34" charset="0"/>
            </a:endParaRPr>
          </a:p>
          <a:p>
            <a:r>
              <a:rPr lang="nl-NL" sz="1000" b="1">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14856440" y="640785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Reset </a:t>
            </a:r>
            <a:r>
              <a:rPr lang="nl-NL" sz="1400" b="1" err="1">
                <a:solidFill>
                  <a:schemeClr val="tx2"/>
                </a:solidFill>
                <a:latin typeface="+mn-lt"/>
                <a:cs typeface="Arial" panose="020B0604020202020204" pitchFamily="34" charset="0"/>
              </a:rPr>
              <a:t>layout</a:t>
            </a:r>
            <a:endParaRPr lang="en-US" sz="1400" b="1">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14941583" y="7080206"/>
            <a:ext cx="2658217"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998692" y="825823"/>
            <a:ext cx="11377048" cy="677108"/>
          </a:xfrm>
          <a:prstGeom prst="rect">
            <a:avLst/>
          </a:prstGeom>
          <a:noFill/>
        </p:spPr>
        <p:txBody>
          <a:bodyPr wrap="square" lIns="0" tIns="0" rIns="0" bIns="0" rtlCol="0">
            <a:spAutoFit/>
          </a:bodyPr>
          <a:lstStyle/>
          <a:p>
            <a:r>
              <a:rPr lang="nl-NL" sz="4400">
                <a:latin typeface="Arial Rounded MT Bold" panose="020F0704030504030204" pitchFamily="34" charset="0"/>
              </a:rPr>
              <a:t>Gebruik Howest template </a:t>
            </a:r>
            <a:r>
              <a:rPr lang="nl-NL" sz="1100">
                <a:latin typeface="Arial Rounded MT Bold" panose="020F0704030504030204" pitchFamily="34" charset="0"/>
              </a:rPr>
              <a:t>versie 1.0</a:t>
            </a:r>
            <a:endParaRPr lang="nl-BE" sz="110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65270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Tekst niveaus</a:t>
            </a:r>
            <a:endParaRPr lang="en-US" sz="1400" b="1">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6525467" y="2250825"/>
            <a:ext cx="2766076" cy="400110"/>
          </a:xfrm>
          <a:prstGeom prst="rect">
            <a:avLst/>
          </a:prstGeom>
          <a:noFill/>
        </p:spPr>
        <p:txBody>
          <a:bodyPr wrap="square" rtlCol="0">
            <a:spAutoFit/>
          </a:bodyPr>
          <a:lstStyle/>
          <a:p>
            <a:r>
              <a:rPr lang="nl-BE" sz="1000"/>
              <a:t>Titelfont is </a:t>
            </a:r>
            <a:r>
              <a:rPr lang="nl-BE" sz="1000" err="1"/>
              <a:t>Arial</a:t>
            </a:r>
            <a:r>
              <a:rPr lang="nl-BE" sz="1000"/>
              <a:t> </a:t>
            </a:r>
            <a:r>
              <a:rPr lang="nl-BE" sz="1000" err="1"/>
              <a:t>Rounded</a:t>
            </a:r>
            <a:r>
              <a:rPr lang="nl-BE" sz="1000"/>
              <a:t> MT </a:t>
            </a:r>
            <a:r>
              <a:rPr lang="nl-BE" sz="1000" err="1"/>
              <a:t>Bold</a:t>
            </a:r>
            <a:endParaRPr lang="nl-BE" sz="1000"/>
          </a:p>
          <a:p>
            <a:r>
              <a:rPr lang="en-US" sz="1000" err="1"/>
              <a:t>Daarnaast</a:t>
            </a:r>
            <a:r>
              <a:rPr lang="en-US" sz="1000"/>
              <a:t> </a:t>
            </a:r>
            <a:r>
              <a:rPr lang="en-US" sz="1000" err="1"/>
              <a:t>voor</a:t>
            </a:r>
            <a:r>
              <a:rPr lang="en-US" sz="1000"/>
              <a:t> </a:t>
            </a:r>
            <a:r>
              <a:rPr lang="en-US" sz="1000" err="1"/>
              <a:t>tekst</a:t>
            </a:r>
            <a:r>
              <a:rPr lang="en-US" sz="1000"/>
              <a:t> Calibri </a:t>
            </a:r>
            <a:r>
              <a:rPr lang="en-US" sz="1000" err="1"/>
              <a:t>gebruiken</a:t>
            </a:r>
            <a:endParaRPr lang="en-US" sz="100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6512729" y="2952175"/>
            <a:ext cx="1376953" cy="246221"/>
          </a:xfrm>
          <a:prstGeom prst="rect">
            <a:avLst/>
          </a:prstGeom>
          <a:noFill/>
        </p:spPr>
        <p:txBody>
          <a:bodyPr wrap="square" rtlCol="0">
            <a:spAutoFit/>
          </a:bodyPr>
          <a:lstStyle/>
          <a:p>
            <a:r>
              <a:rPr lang="nl-NL" sz="1000" b="1">
                <a:solidFill>
                  <a:schemeClr val="tx2"/>
                </a:solidFill>
                <a:latin typeface="Arial" panose="020B0604020202020204" pitchFamily="34" charset="0"/>
                <a:cs typeface="Arial" panose="020B0604020202020204" pitchFamily="34" charset="0"/>
              </a:rPr>
              <a:t>Tekstgroottes</a:t>
            </a:r>
            <a:endParaRPr lang="en-US" sz="1000" b="1">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6869009" y="3752065"/>
            <a:ext cx="1854206" cy="246221"/>
          </a:xfrm>
          <a:prstGeom prst="rect">
            <a:avLst/>
          </a:prstGeom>
          <a:noFill/>
        </p:spPr>
        <p:txBody>
          <a:bodyPr wrap="square" rtlCol="0">
            <a:spAutoFit/>
          </a:bodyPr>
          <a:lstStyle/>
          <a:p>
            <a:r>
              <a:rPr lang="nl-NL" sz="1000">
                <a:latin typeface="+mj-lt"/>
                <a:cs typeface="Arial" panose="020B0604020202020204" pitchFamily="34" charset="0"/>
              </a:rPr>
              <a:t>Platte tekst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6866337" y="4021905"/>
            <a:ext cx="1854206" cy="246221"/>
          </a:xfrm>
          <a:prstGeom prst="rect">
            <a:avLst/>
          </a:prstGeom>
          <a:noFill/>
        </p:spPr>
        <p:txBody>
          <a:bodyPr wrap="square" rtlCol="0">
            <a:spAutoFit/>
          </a:bodyPr>
          <a:lstStyle/>
          <a:p>
            <a:pPr marL="171450" indent="-171450">
              <a:buFont typeface="Arial" panose="020B0604020202020204" pitchFamily="34" charset="0"/>
              <a:buChar char="•"/>
            </a:pPr>
            <a:r>
              <a:rPr lang="nl-NL" sz="1000" err="1">
                <a:latin typeface="+mj-lt"/>
                <a:cs typeface="Arial" panose="020B0604020202020204" pitchFamily="34" charset="0"/>
              </a:rPr>
              <a:t>Bullet</a:t>
            </a:r>
            <a:r>
              <a:rPr lang="nl-NL" sz="1000">
                <a:latin typeface="+mj-lt"/>
                <a:cs typeface="Arial" panose="020B0604020202020204" pitchFamily="34" charset="0"/>
              </a:rPr>
              <a: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6952508" y="4321748"/>
            <a:ext cx="1693619" cy="246221"/>
          </a:xfrm>
          <a:prstGeom prst="rect">
            <a:avLst/>
          </a:prstGeom>
          <a:noFill/>
        </p:spPr>
        <p:txBody>
          <a:bodyPr wrap="square" rtlCol="0">
            <a:spAutoFit/>
          </a:bodyPr>
          <a:lstStyle/>
          <a:p>
            <a:pPr marL="360363" lvl="1" indent="-180975">
              <a:buFont typeface="Arial" panose="020B0604020202020204" pitchFamily="34" charset="0"/>
              <a:buChar char="•"/>
            </a:pPr>
            <a:r>
              <a:rPr lang="nl-NL" sz="1000">
                <a:latin typeface="+mj-lt"/>
                <a:cs typeface="Arial" panose="020B0604020202020204" pitchFamily="34" charset="0"/>
              </a:rPr>
              <a:t>Sub </a:t>
            </a:r>
            <a:r>
              <a:rPr lang="nl-NL" sz="1000" err="1">
                <a:latin typeface="+mj-lt"/>
                <a:cs typeface="Arial" panose="020B0604020202020204" pitchFamily="34" charset="0"/>
              </a:rPr>
              <a:t>Bullet</a:t>
            </a:r>
            <a:r>
              <a:rPr lang="nl-NL" sz="1000">
                <a:latin typeface="+mj-lt"/>
                <a:cs typeface="Arial" panose="020B0604020202020204" pitchFamily="34" charset="0"/>
              </a:rPr>
              <a:t> (30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6952508" y="4628174"/>
            <a:ext cx="1693619" cy="246221"/>
          </a:xfrm>
          <a:prstGeom prst="rect">
            <a:avLst/>
          </a:prstGeom>
          <a:noFill/>
        </p:spPr>
        <p:txBody>
          <a:bodyPr wrap="square" rtlCol="0">
            <a:spAutoFit/>
          </a:bodyPr>
          <a:lstStyle/>
          <a:p>
            <a:r>
              <a:rPr lang="nl-NL" sz="1000" b="1">
                <a:solidFill>
                  <a:schemeClr val="tx2"/>
                </a:solidFill>
                <a:latin typeface="+mj-lt"/>
                <a:cs typeface="Arial" panose="020B0604020202020204" pitchFamily="34" charset="0"/>
              </a:rPr>
              <a:t>Kopje (24 </a:t>
            </a:r>
            <a:r>
              <a:rPr lang="nl-NL" sz="1000" b="1" err="1">
                <a:solidFill>
                  <a:schemeClr val="tx2"/>
                </a:solidFill>
                <a:latin typeface="+mj-lt"/>
                <a:cs typeface="Arial" panose="020B0604020202020204" pitchFamily="34" charset="0"/>
              </a:rPr>
              <a:t>pt</a:t>
            </a:r>
            <a:r>
              <a:rPr lang="nl-NL" sz="1000" b="1">
                <a:solidFill>
                  <a:schemeClr val="tx2"/>
                </a:solidFill>
                <a:latin typeface="+mj-lt"/>
                <a:cs typeface="Arial" panose="020B0604020202020204" pitchFamily="34" charset="0"/>
              </a:rPr>
              <a:t>)</a:t>
            </a:r>
            <a:endParaRPr lang="en-US" sz="1000" b="1">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6942268" y="4934969"/>
            <a:ext cx="1693619" cy="246221"/>
          </a:xfrm>
          <a:prstGeom prst="rect">
            <a:avLst/>
          </a:prstGeom>
          <a:noFill/>
        </p:spPr>
        <p:txBody>
          <a:bodyPr wrap="square" rtlCol="0">
            <a:spAutoFit/>
          </a:bodyPr>
          <a:lstStyle/>
          <a:p>
            <a:r>
              <a:rPr lang="nl-NL" sz="1000" i="1">
                <a:solidFill>
                  <a:schemeClr val="tx2"/>
                </a:solidFill>
                <a:latin typeface="+mj-lt"/>
                <a:cs typeface="Arial" panose="020B0604020202020204" pitchFamily="34" charset="0"/>
              </a:rPr>
              <a:t>Kopje (16 </a:t>
            </a:r>
            <a:r>
              <a:rPr lang="nl-NL" sz="1000" i="1" err="1">
                <a:solidFill>
                  <a:schemeClr val="tx2"/>
                </a:solidFill>
                <a:latin typeface="+mj-lt"/>
                <a:cs typeface="Arial" panose="020B0604020202020204" pitchFamily="34" charset="0"/>
              </a:rPr>
              <a:t>pt</a:t>
            </a:r>
            <a:r>
              <a:rPr lang="nl-NL" sz="1000" i="1">
                <a:solidFill>
                  <a:schemeClr val="tx2"/>
                </a:solidFill>
                <a:latin typeface="+mj-lt"/>
                <a:cs typeface="Arial" panose="020B0604020202020204" pitchFamily="34" charset="0"/>
              </a:rPr>
              <a:t>)</a:t>
            </a:r>
            <a:endParaRPr lang="en-US" sz="1000" i="1">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6610470" y="3730564"/>
            <a:ext cx="288032" cy="276999"/>
            <a:chOff x="12492689" y="2721406"/>
            <a:chExt cx="288032" cy="276999"/>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1</a:t>
              </a:r>
              <a:endParaRPr lang="en-US" sz="1200" b="1">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6609883" y="4024410"/>
            <a:ext cx="288032" cy="276999"/>
            <a:chOff x="12492689" y="2721406"/>
            <a:chExt cx="288032" cy="276999"/>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2</a:t>
              </a:r>
              <a:endParaRPr lang="en-US" sz="1200" b="1">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6610470" y="4321748"/>
            <a:ext cx="288032" cy="276999"/>
            <a:chOff x="12492689" y="2721406"/>
            <a:chExt cx="288032" cy="276999"/>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3</a:t>
              </a:r>
              <a:endParaRPr lang="en-US" sz="1200" b="1">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6610470" y="4628174"/>
            <a:ext cx="288032" cy="276999"/>
            <a:chOff x="12492689" y="2721406"/>
            <a:chExt cx="288032" cy="276999"/>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4</a:t>
              </a:r>
              <a:endParaRPr lang="en-US" sz="1200" b="1">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6608159" y="4929162"/>
            <a:ext cx="288032" cy="276999"/>
            <a:chOff x="12492689" y="2721406"/>
            <a:chExt cx="288032" cy="276999"/>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5</a:t>
              </a:r>
              <a:endParaRPr lang="en-US" sz="1200" b="1">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9300404" y="3609192"/>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Kaart aanpassen</a:t>
            </a:r>
            <a:endParaRPr lang="en-US" sz="1400" b="1">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9310260" y="4349764"/>
            <a:ext cx="2770672" cy="861774"/>
          </a:xfrm>
          <a:prstGeom prst="rect">
            <a:avLst/>
          </a:prstGeom>
          <a:noFill/>
        </p:spPr>
        <p:txBody>
          <a:bodyPr wrap="square" rtlCol="0">
            <a:spAutoFit/>
          </a:bodyPr>
          <a:lstStyle/>
          <a:p>
            <a:r>
              <a:rPr lang="nl-NL" sz="1000">
                <a:latin typeface="+mn-lt"/>
                <a:cs typeface="Arial" panose="020B0604020202020204" pitchFamily="34" charset="0"/>
              </a:rPr>
              <a:t>Selecteer eerst de kaart en vervolgens het deel dat je wenst te kleuren. Klik naast de kaart om deze weer te verlaten.</a:t>
            </a:r>
          </a:p>
          <a:p>
            <a:endParaRPr lang="nl-NL" sz="1000">
              <a:latin typeface="+mn-lt"/>
              <a:cs typeface="Arial" panose="020B0604020202020204" pitchFamily="34" charset="0"/>
            </a:endParaRPr>
          </a:p>
          <a:p>
            <a:r>
              <a:rPr lang="nl-NL" sz="1000">
                <a:latin typeface="+mn-lt"/>
                <a:cs typeface="Arial" panose="020B0604020202020204" pitchFamily="34" charset="0"/>
              </a:rPr>
              <a:t>Copier de </a:t>
            </a:r>
            <a:r>
              <a:rPr lang="nl-NL" sz="1000" err="1">
                <a:latin typeface="+mn-lt"/>
                <a:cs typeface="Arial" panose="020B0604020202020204" pitchFamily="34" charset="0"/>
              </a:rPr>
              <a:t>pushpin</a:t>
            </a:r>
            <a:r>
              <a:rPr lang="nl-NL" sz="100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12086214" y="6390560"/>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Grafieken aanpassen</a:t>
            </a:r>
            <a:endParaRPr lang="en-US" sz="1400" b="1">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12081034" y="7140986"/>
            <a:ext cx="2770671" cy="1323439"/>
          </a:xfrm>
          <a:prstGeom prst="rect">
            <a:avLst/>
          </a:prstGeom>
          <a:noFill/>
        </p:spPr>
        <p:txBody>
          <a:bodyPr wrap="square" rtlCol="0">
            <a:spAutoFit/>
          </a:bodyPr>
          <a:lstStyle/>
          <a:p>
            <a:r>
              <a:rPr lang="nl-NL" sz="1000">
                <a:latin typeface="+mn-lt"/>
                <a:cs typeface="Arial" panose="020B0604020202020204" pitchFamily="34" charset="0"/>
              </a:rPr>
              <a:t>Klik rechts op de grafiek en kies voor:</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Kies steeds voor voldoende duidelijke kleuren in de grafieken. Eventueel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a:xfrm>
            <a:off x="12821439" y="7457420"/>
            <a:ext cx="1345121" cy="247310"/>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14856787" y="5038324"/>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Vragen of hulp</a:t>
            </a:r>
            <a:endParaRPr lang="en-US" sz="1400" b="1">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14866311" y="5757113"/>
            <a:ext cx="2750175" cy="400110"/>
          </a:xfrm>
          <a:prstGeom prst="rect">
            <a:avLst/>
          </a:prstGeom>
          <a:noFill/>
        </p:spPr>
        <p:txBody>
          <a:bodyPr wrap="square" rtlCol="0">
            <a:spAutoFit/>
          </a:bodyPr>
          <a:lstStyle/>
          <a:p>
            <a:r>
              <a:rPr lang="nl-NL" sz="1000">
                <a:latin typeface="+mn-lt"/>
                <a:cs typeface="Arial" panose="020B0604020202020204" pitchFamily="34" charset="0"/>
              </a:rPr>
              <a:t>Contacteer de dienst communicatie of </a:t>
            </a:r>
            <a:r>
              <a:rPr lang="nl-NL" sz="1000">
                <a:latin typeface="+mn-lt"/>
                <a:cs typeface="Arial" panose="020B0604020202020204" pitchFamily="34" charset="0"/>
                <a:hlinkClick r:id="rId8"/>
              </a:rPr>
              <a:t>regis.le.roy@howest.be</a:t>
            </a:r>
            <a:r>
              <a:rPr lang="nl-NL" sz="100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12094058" y="1530329"/>
            <a:ext cx="2376264" cy="307777"/>
          </a:xfrm>
          <a:prstGeom prst="rect">
            <a:avLst/>
          </a:prstGeom>
          <a:noFill/>
        </p:spPr>
        <p:txBody>
          <a:bodyPr wrap="square" rtlCol="0">
            <a:spAutoFit/>
          </a:bodyPr>
          <a:lstStyle/>
          <a:p>
            <a:r>
              <a:rPr lang="nl-NL" sz="1400" b="1" err="1">
                <a:solidFill>
                  <a:schemeClr val="tx2"/>
                </a:solidFill>
                <a:latin typeface="+mn-lt"/>
                <a:cs typeface="Arial" panose="020B0604020202020204" pitchFamily="34" charset="0"/>
              </a:rPr>
              <a:t>SmartArt</a:t>
            </a:r>
            <a:r>
              <a:rPr lang="nl-NL" sz="1400" b="1">
                <a:solidFill>
                  <a:schemeClr val="tx2"/>
                </a:solidFill>
                <a:latin typeface="+mn-lt"/>
                <a:cs typeface="Arial" panose="020B0604020202020204" pitchFamily="34" charset="0"/>
              </a:rPr>
              <a:t> aanpassen</a:t>
            </a:r>
            <a:endParaRPr lang="en-US" sz="1400" b="1">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12084102" y="2250825"/>
            <a:ext cx="2770673" cy="1015663"/>
          </a:xfrm>
          <a:prstGeom prst="rect">
            <a:avLst/>
          </a:prstGeom>
          <a:noFill/>
        </p:spPr>
        <p:txBody>
          <a:bodyPr wrap="square" rtlCol="0">
            <a:spAutoFit/>
          </a:bodyPr>
          <a:lstStyle/>
          <a:p>
            <a:r>
              <a:rPr lang="nl-NL" sz="1000">
                <a:latin typeface="+mn-lt"/>
                <a:cs typeface="Arial" panose="020B0604020202020204" pitchFamily="34" charset="0"/>
              </a:rPr>
              <a:t>Copier de </a:t>
            </a:r>
            <a:r>
              <a:rPr lang="nl-NL" sz="1000" err="1">
                <a:latin typeface="+mn-lt"/>
                <a:cs typeface="Arial" panose="020B0604020202020204" pitchFamily="34" charset="0"/>
              </a:rPr>
              <a:t>smartart</a:t>
            </a:r>
            <a:r>
              <a:rPr lang="nl-NL" sz="1000">
                <a:latin typeface="+mn-lt"/>
                <a:cs typeface="Arial" panose="020B0604020202020204" pitchFamily="34" charset="0"/>
              </a:rPr>
              <a:t> naar de template je slide.</a:t>
            </a:r>
          </a:p>
          <a:p>
            <a:endParaRPr lang="nl-NL" sz="1000">
              <a:latin typeface="+mn-lt"/>
              <a:cs typeface="Arial" panose="020B0604020202020204" pitchFamily="34" charset="0"/>
            </a:endParaRPr>
          </a:p>
          <a:p>
            <a:r>
              <a:rPr lang="nl-NL" sz="100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14856787" y="3659658"/>
            <a:ext cx="2759700" cy="707886"/>
          </a:xfrm>
          <a:prstGeom prst="rect">
            <a:avLst/>
          </a:prstGeom>
          <a:noFill/>
        </p:spPr>
        <p:txBody>
          <a:bodyPr wrap="square" rtlCol="0">
            <a:spAutoFit/>
          </a:bodyPr>
          <a:lstStyle/>
          <a:p>
            <a:r>
              <a:rPr lang="nl-BE" sz="1000">
                <a:latin typeface="+mn-lt"/>
                <a:cs typeface="Arial" panose="020B0604020202020204" pitchFamily="34" charset="0"/>
              </a:rPr>
              <a:t>Gelieve steeds de laatste versie af te halen van dit bestand! Via het intranet op </a:t>
            </a:r>
          </a:p>
          <a:p>
            <a:r>
              <a:rPr lang="nl-BE" sz="1000">
                <a:latin typeface="+mn-lt"/>
                <a:cs typeface="Arial" panose="020B0604020202020204" pitchFamily="34" charset="0"/>
                <a:hlinkClick r:id="rId9"/>
              </a:rPr>
              <a:t>https://start.howest.be/StrategieCommunicatie/Communicatie</a:t>
            </a:r>
            <a:endParaRPr lang="nl-BE" sz="100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14856787" y="295199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Over deze template</a:t>
            </a:r>
            <a:endParaRPr lang="en-US" sz="1400" b="1">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9292223" y="5700406"/>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Kleuren</a:t>
            </a:r>
            <a:endParaRPr lang="en-US" sz="1400" b="1">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9395015" y="6373382"/>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9402506" y="6426409"/>
            <a:ext cx="1871067" cy="1785104"/>
            <a:chOff x="15665503" y="2139926"/>
            <a:chExt cx="1871067" cy="1785104"/>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785104"/>
            </a:xfrm>
            <a:prstGeom prst="rect">
              <a:avLst/>
            </a:prstGeom>
            <a:noFill/>
          </p:spPr>
          <p:txBody>
            <a:bodyPr wrap="square" rtlCol="0">
              <a:spAutoFit/>
            </a:bodyPr>
            <a:lstStyle/>
            <a:p>
              <a:pPr marL="0" indent="0" algn="l">
                <a:buFontTx/>
                <a:buNone/>
              </a:pPr>
              <a:r>
                <a:rPr lang="en-US" sz="1000"/>
                <a:t>H</a:t>
              </a:r>
              <a:r>
                <a:rPr lang="nl-BE" sz="1000" err="1"/>
                <a:t>oofdkleur</a:t>
              </a:r>
              <a:endParaRPr lang="nl-BE" sz="1000"/>
            </a:p>
            <a:p>
              <a:pPr marL="0" indent="0" algn="l">
                <a:buFontTx/>
                <a:buNone/>
              </a:pPr>
              <a:r>
                <a:rPr lang="nl-BE" sz="1000"/>
                <a:t>Blauw (RGB: 68,200,245)</a:t>
              </a:r>
            </a:p>
            <a:p>
              <a:pPr marL="0" indent="0">
                <a:buFontTx/>
                <a:buNone/>
              </a:pPr>
              <a:r>
                <a:rPr lang="en-US" sz="1000"/>
                <a:t>1</a:t>
              </a:r>
              <a:r>
                <a:rPr lang="en-US" sz="1000" baseline="30000"/>
                <a:t>ste </a:t>
              </a:r>
              <a:r>
                <a:rPr lang="nl-BE" sz="1000"/>
                <a:t> Tekstkleur </a:t>
              </a:r>
            </a:p>
            <a:p>
              <a:pPr marL="0" indent="0">
                <a:buFontTx/>
                <a:buNone/>
              </a:pPr>
              <a:r>
                <a:rPr lang="nl-BE" sz="1000"/>
                <a:t>Wit (RGB:255,255,255)</a:t>
              </a:r>
            </a:p>
            <a:p>
              <a:pPr marL="0" indent="0">
                <a:buFontTx/>
                <a:buNone/>
              </a:pPr>
              <a:r>
                <a:rPr lang="en-US" sz="1000"/>
                <a:t>2</a:t>
              </a:r>
              <a:r>
                <a:rPr lang="en-US" sz="1000" baseline="30000"/>
                <a:t>de</a:t>
              </a:r>
              <a:r>
                <a:rPr lang="en-US" sz="1000"/>
                <a:t>   </a:t>
              </a:r>
              <a:r>
                <a:rPr lang="en-US" sz="1000" err="1"/>
                <a:t>Tekstkleur</a:t>
              </a:r>
              <a:endParaRPr lang="en-US" sz="1000"/>
            </a:p>
            <a:p>
              <a:pPr marL="0" indent="0">
                <a:buFontTx/>
                <a:buNone/>
              </a:pPr>
              <a:r>
                <a:rPr lang="en-US" sz="1000"/>
                <a:t>Z</a:t>
              </a:r>
              <a:r>
                <a:rPr lang="nl-BE" sz="1000"/>
                <a:t>wart (RGB:0,0,0)</a:t>
              </a:r>
            </a:p>
            <a:p>
              <a:pPr marL="0" indent="0">
                <a:buFontTx/>
                <a:buNone/>
              </a:pPr>
              <a:r>
                <a:rPr lang="en-US" sz="1000"/>
                <a:t>Extra: </a:t>
              </a:r>
            </a:p>
            <a:p>
              <a:pPr marL="0" indent="0">
                <a:buFontTx/>
                <a:buNone/>
              </a:pPr>
              <a:r>
                <a:rPr lang="en-US" sz="1000"/>
                <a:t>Magenta</a:t>
              </a:r>
              <a:r>
                <a:rPr lang="nl-BE" sz="1000"/>
                <a:t> (RGB: 236,0,140)</a:t>
              </a:r>
            </a:p>
            <a:p>
              <a:pPr marL="0" indent="0">
                <a:buFontTx/>
                <a:buNone/>
              </a:pPr>
              <a:r>
                <a:rPr lang="nl-BE" sz="1000"/>
                <a:t>Extra:</a:t>
              </a:r>
            </a:p>
            <a:p>
              <a:pPr marL="0" indent="0">
                <a:buFontTx/>
                <a:buNone/>
              </a:pPr>
              <a:r>
                <a:rPr lang="nl-BE" sz="100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1484309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Hulplijnen tonen aanpassen</a:t>
            </a:r>
            <a:endParaRPr lang="en-US" sz="1400" b="1">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14951109"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14845814" y="2258927"/>
            <a:ext cx="2770673" cy="553998"/>
          </a:xfrm>
          <a:prstGeom prst="rect">
            <a:avLst/>
          </a:prstGeom>
          <a:noFill/>
        </p:spPr>
        <p:txBody>
          <a:bodyPr wrap="square" rtlCol="0">
            <a:spAutoFit/>
          </a:bodyPr>
          <a:lstStyle/>
          <a:p>
            <a:r>
              <a:rPr lang="nl-NL" sz="1000">
                <a:latin typeface="+mn-lt"/>
                <a:cs typeface="Arial" panose="020B0604020202020204" pitchFamily="34" charset="0"/>
              </a:rPr>
              <a:t>In elke slide </a:t>
            </a:r>
            <a:r>
              <a:rPr lang="nl-NL" sz="1000" err="1">
                <a:latin typeface="+mn-lt"/>
                <a:cs typeface="Arial" panose="020B0604020202020204" pitchFamily="34" charset="0"/>
              </a:rPr>
              <a:t>layout</a:t>
            </a:r>
            <a:r>
              <a:rPr lang="nl-NL" sz="100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14940538" y="358946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14951108" y="567619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12172955"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9409198"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6608159"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6596037" y="6369872"/>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9396501" y="428836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12194909" y="7084284"/>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6605430" y="3600349"/>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12081358" y="360044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Tabellen aanpassen</a:t>
            </a:r>
            <a:endParaRPr lang="en-US" sz="1400" b="1">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12084102" y="4341532"/>
            <a:ext cx="2770673" cy="1477328"/>
          </a:xfrm>
          <a:prstGeom prst="rect">
            <a:avLst/>
          </a:prstGeom>
          <a:noFill/>
        </p:spPr>
        <p:txBody>
          <a:bodyPr wrap="square" rtlCol="0">
            <a:spAutoFit/>
          </a:bodyPr>
          <a:lstStyle/>
          <a:p>
            <a:r>
              <a:rPr lang="nl-NL" sz="1000">
                <a:latin typeface="+mn-lt"/>
                <a:cs typeface="Arial" panose="020B0604020202020204" pitchFamily="34" charset="0"/>
              </a:rPr>
              <a:t>Tabellen werkt niet altijd even vlot in PowerPoint. </a:t>
            </a:r>
          </a:p>
          <a:p>
            <a:endParaRPr lang="nl-NL" sz="1000">
              <a:latin typeface="+mn-lt"/>
              <a:cs typeface="Arial" panose="020B0604020202020204" pitchFamily="34" charset="0"/>
            </a:endParaRPr>
          </a:p>
          <a:p>
            <a:r>
              <a:rPr lang="nl-NL" sz="100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1000">
              <a:latin typeface="+mn-lt"/>
              <a:cs typeface="Arial" panose="020B0604020202020204" pitchFamily="34" charset="0"/>
            </a:endParaRPr>
          </a:p>
          <a:p>
            <a:r>
              <a:rPr lang="nl-NL" sz="100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12172955" y="4282788"/>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176607" y="5827087"/>
            <a:ext cx="2585662" cy="361700"/>
          </a:xfrm>
          <a:prstGeom prst="rect">
            <a:avLst/>
          </a:prstGeom>
        </p:spPr>
      </p:pic>
      <p:pic>
        <p:nvPicPr>
          <p:cNvPr id="115" name="Afbeelding 114">
            <a:extLst>
              <a:ext uri="{FF2B5EF4-FFF2-40B4-BE49-F238E27FC236}">
                <a16:creationId xmlns:a16="http://schemas.microsoft.com/office/drawing/2014/main" id="{5574E764-4DF0-401B-8634-39C5C89BB7CE}"/>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581"/>
          <a:stretch/>
        </p:blipFill>
        <p:spPr>
          <a:xfrm>
            <a:off x="1068067" y="4531519"/>
            <a:ext cx="5267788" cy="4623295"/>
          </a:xfrm>
          <a:prstGeom prst="rect">
            <a:avLst/>
          </a:prstGeom>
        </p:spPr>
      </p:pic>
    </p:spTree>
    <p:extLst>
      <p:ext uri="{BB962C8B-B14F-4D97-AF65-F5344CB8AC3E}">
        <p14:creationId xmlns:p14="http://schemas.microsoft.com/office/powerpoint/2010/main" val="1837244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5149215" y="3398303"/>
            <a:ext cx="12376786" cy="1964494"/>
          </a:xfrm>
        </p:spPr>
        <p:txBody>
          <a:bodyPr wrap="none" lIns="0" tIns="0" rIns="0" bIns="0" anchor="b">
            <a:noAutofit/>
          </a:bodyPr>
          <a:lstStyle>
            <a:lvl1pPr algn="l">
              <a:lnSpc>
                <a:spcPct val="64000"/>
              </a:lnSpc>
              <a:defRPr sz="5400">
                <a:solidFill>
                  <a:schemeClr val="bg1"/>
                </a:solidFill>
                <a:latin typeface="Arial Rounded MT Bold" panose="020F0704030504030204" pitchFamily="34" charset="0"/>
              </a:defRPr>
            </a:lvl1pPr>
          </a:lstStyle>
          <a:p>
            <a:r>
              <a:rPr lang="nl-NL"/>
              <a:t>Klik om Titel te bewerken</a:t>
            </a:r>
            <a:endParaRPr lang="en-US"/>
          </a:p>
        </p:txBody>
      </p:sp>
      <p:sp>
        <p:nvSpPr>
          <p:cNvPr id="3" name="Subtitle 2"/>
          <p:cNvSpPr>
            <a:spLocks noGrp="1"/>
          </p:cNvSpPr>
          <p:nvPr>
            <p:ph type="subTitle" idx="1"/>
          </p:nvPr>
        </p:nvSpPr>
        <p:spPr>
          <a:xfrm>
            <a:off x="5177790" y="5833530"/>
            <a:ext cx="12376786" cy="2719455"/>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Klikken om de ondertitelstijl </a:t>
            </a:r>
          </a:p>
          <a:p>
            <a:r>
              <a:rPr lang="nl-NL"/>
              <a:t>van het model </a:t>
            </a:r>
          </a:p>
          <a:p>
            <a:r>
              <a:rPr lang="nl-NL"/>
              <a:t>te bewerken</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Tussentitel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852464918"/>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1019175" y="-1"/>
            <a:ext cx="17271206" cy="10287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8288000" cy="10287000"/>
          </a:xfrm>
          <a:prstGeom prst="rect">
            <a:avLst/>
          </a:prstGeom>
        </p:spPr>
      </p:pic>
      <p:sp>
        <p:nvSpPr>
          <p:cNvPr id="2" name="Title 1"/>
          <p:cNvSpPr>
            <a:spLocks noGrp="1"/>
          </p:cNvSpPr>
          <p:nvPr>
            <p:ph type="ctrTitle" hasCustomPrompt="1"/>
          </p:nvPr>
        </p:nvSpPr>
        <p:spPr>
          <a:xfrm>
            <a:off x="5149215" y="4078514"/>
            <a:ext cx="12376786" cy="1964494"/>
          </a:xfrm>
        </p:spPr>
        <p:txBody>
          <a:bodyPr wrap="none" lIns="0" tIns="0" rIns="0" bIns="0" anchor="b">
            <a:noAutofit/>
          </a:bodyPr>
          <a:lstStyle>
            <a:lvl1pPr algn="l">
              <a:lnSpc>
                <a:spcPct val="100000"/>
              </a:lnSpc>
              <a:defRPr sz="5400">
                <a:solidFill>
                  <a:schemeClr val="bg1"/>
                </a:solidFill>
                <a:latin typeface="Arial Rounded MT Bold" panose="020F0704030504030204" pitchFamily="34" charset="0"/>
              </a:defRPr>
            </a:lvl1pPr>
          </a:lstStyle>
          <a:p>
            <a:br>
              <a:rPr lang="nl-NL"/>
            </a:br>
            <a:br>
              <a:rPr lang="nl-NL"/>
            </a:br>
            <a:r>
              <a:rPr lang="nl-NL"/>
              <a:t>Titel</a:t>
            </a:r>
            <a:endParaRPr lang="en-US"/>
          </a:p>
        </p:txBody>
      </p:sp>
      <p:sp>
        <p:nvSpPr>
          <p:cNvPr id="3" name="Subtitle 2"/>
          <p:cNvSpPr>
            <a:spLocks noGrp="1"/>
          </p:cNvSpPr>
          <p:nvPr>
            <p:ph type="subTitle" idx="1" hasCustomPrompt="1"/>
          </p:nvPr>
        </p:nvSpPr>
        <p:spPr>
          <a:xfrm>
            <a:off x="5177790" y="6692164"/>
            <a:ext cx="12376786" cy="2483643"/>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Ondertitel tekst</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350" y="365592"/>
            <a:ext cx="7567613" cy="3878402"/>
          </a:xfrm>
          <a:prstGeom prst="rect">
            <a:avLst/>
          </a:prstGeom>
        </p:spPr>
      </p:pic>
      <p:sp>
        <p:nvSpPr>
          <p:cNvPr id="8" name="TextBox 4">
            <a:extLst>
              <a:ext uri="{FF2B5EF4-FFF2-40B4-BE49-F238E27FC236}">
                <a16:creationId xmlns:a16="http://schemas.microsoft.com/office/drawing/2014/main" id="{3518A324-C96E-44BE-ACA2-A56AC1F14FF4}"/>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40040869"/>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1965278" y="3562066"/>
            <a:ext cx="15589298" cy="3192729"/>
          </a:xfrm>
        </p:spPr>
        <p:txBody>
          <a:bodyPr wrap="none" lIns="0" tIns="0" rIns="0" bIns="0" anchor="b">
            <a:noAutofit/>
          </a:bodyPr>
          <a:lstStyle>
            <a:lvl1pPr algn="r">
              <a:lnSpc>
                <a:spcPct val="100000"/>
              </a:lnSpc>
              <a:defRPr sz="4800">
                <a:solidFill>
                  <a:schemeClr val="bg1"/>
                </a:solidFill>
                <a:latin typeface="Arial Rounded MT Bold" panose="020F0704030504030204" pitchFamily="34" charset="0"/>
              </a:defRPr>
            </a:lvl1pPr>
          </a:lstStyle>
          <a:p>
            <a:r>
              <a:rPr lang="nl-NL"/>
              <a:t>“Klik om quote </a:t>
            </a:r>
            <a:br>
              <a:rPr lang="nl-NL"/>
            </a:br>
            <a:r>
              <a:rPr lang="nl-NL"/>
              <a:t>in te Voegen”</a:t>
            </a:r>
            <a:endParaRPr lang="en-US"/>
          </a:p>
        </p:txBody>
      </p:sp>
      <p:sp>
        <p:nvSpPr>
          <p:cNvPr id="3" name="Subtitle 2"/>
          <p:cNvSpPr>
            <a:spLocks noGrp="1"/>
          </p:cNvSpPr>
          <p:nvPr>
            <p:ph type="subTitle" idx="1" hasCustomPrompt="1"/>
          </p:nvPr>
        </p:nvSpPr>
        <p:spPr>
          <a:xfrm>
            <a:off x="5177790" y="7161170"/>
            <a:ext cx="12376786" cy="2719455"/>
          </a:xfrm>
        </p:spPr>
        <p:txBody>
          <a:bodyPr lIns="0" tIns="0" rIns="0" bIns="0"/>
          <a:lstStyle>
            <a:lvl1pPr marL="0" indent="0" algn="r">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Klik om de Naam en Voornaam in te voegen</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Quote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135915536"/>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4954136" y="2150785"/>
            <a:ext cx="11003651" cy="1138326"/>
          </a:xfrm>
        </p:spPr>
        <p:txBody>
          <a:bodyPr wrap="none" lIns="0" tIns="0" rIns="0" bIns="0" anchor="t">
            <a:noAutofit/>
          </a:bodyPr>
          <a:lstStyle>
            <a:lvl1pPr algn="l">
              <a:lnSpc>
                <a:spcPct val="100000"/>
              </a:lnSpc>
              <a:defRPr sz="4400">
                <a:solidFill>
                  <a:schemeClr val="bg1"/>
                </a:solidFill>
                <a:latin typeface="Arial Rounded MT Bold" panose="020F0704030504030204" pitchFamily="34" charset="0"/>
              </a:defRPr>
            </a:lvl1pPr>
          </a:lstStyle>
          <a:p>
            <a:r>
              <a:rPr lang="nl-NL"/>
              <a:t>Inhoudstafel / Agenda titel</a:t>
            </a:r>
            <a:endParaRPr lang="en-US"/>
          </a:p>
        </p:txBody>
      </p:sp>
      <p:sp>
        <p:nvSpPr>
          <p:cNvPr id="3" name="Subtitle 2"/>
          <p:cNvSpPr>
            <a:spLocks noGrp="1"/>
          </p:cNvSpPr>
          <p:nvPr>
            <p:ph type="subTitle" idx="1" hasCustomPrompt="1"/>
          </p:nvPr>
        </p:nvSpPr>
        <p:spPr>
          <a:xfrm>
            <a:off x="4954136" y="3771454"/>
            <a:ext cx="12376786" cy="5172333"/>
          </a:xfrm>
        </p:spPr>
        <p:txBody>
          <a:bodyPr lIns="0" tIns="0" rIns="0" bIns="0"/>
          <a:lstStyle>
            <a:lvl1pPr marL="742950" indent="-742950" algn="l">
              <a:lnSpc>
                <a:spcPct val="100000"/>
              </a:lnSpc>
              <a:buFont typeface="+mj-lt"/>
              <a:buAutoNum type="arabicPeriod"/>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a:t>Agendapunt 1</a:t>
            </a:r>
          </a:p>
          <a:p>
            <a:r>
              <a:rPr lang="nl-NL"/>
              <a:t>Agendapunt 2</a:t>
            </a:r>
          </a:p>
          <a:p>
            <a:r>
              <a:rPr lang="nl-NL"/>
              <a:t>Agendapunt 3</a:t>
            </a:r>
          </a:p>
          <a:p>
            <a:r>
              <a:rPr lang="nl-NL"/>
              <a:t>Agendapunt 4</a:t>
            </a:r>
          </a:p>
          <a:p>
            <a:r>
              <a:rPr lang="nl-NL"/>
              <a:t>Agendapunt 5</a:t>
            </a:r>
          </a:p>
          <a:p>
            <a:r>
              <a:rPr lang="nl-NL"/>
              <a:t>Agendapunt 6</a:t>
            </a:r>
            <a:endParaRPr lang="en-US"/>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Inhoud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230274321"/>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hasCustomPrompt="1"/>
          </p:nvPr>
        </p:nvSpPr>
        <p:spPr>
          <a:xfrm>
            <a:off x="998692" y="888883"/>
            <a:ext cx="16575629" cy="755767"/>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2588D188-CC3C-47A1-9EDF-573721A4D0A7}" type="datetime1">
              <a:rPr lang="nl-BE" smtClean="0"/>
              <a:t>1/12/2022</a:t>
            </a:fld>
            <a:endParaRPr lang="nl-BE"/>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648800"/>
            <a:ext cx="18288000" cy="75057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slide</a:t>
            </a:r>
            <a:endParaRPr lang="en-US" sz="2000" b="1">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4E33BA09-67C0-408C-8B50-3F1EBDFBB6AD}"/>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4228369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8288000" cy="9154500"/>
          </a:xfrm>
        </p:spPr>
        <p:txBody>
          <a:bodyPr tIns="1440000">
            <a:normAutofit/>
          </a:bodyPr>
          <a:lstStyle>
            <a:lvl1pPr marL="0" indent="0" algn="ctr">
              <a:buNone/>
              <a:defRPr sz="1600"/>
            </a:lvl1pPr>
          </a:lstStyle>
          <a:p>
            <a:endParaRPr lang="nl-BE"/>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713219CC-28C2-49C4-AAF5-4372C51E9A60}" type="datetime1">
              <a:rPr lang="nl-BE" smtClean="0"/>
              <a:t>1/12/2022</a:t>
            </a:fld>
            <a:endParaRPr lang="nl-BE"/>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2" name="Title 1"/>
          <p:cNvSpPr>
            <a:spLocks noGrp="1"/>
          </p:cNvSpPr>
          <p:nvPr>
            <p:ph type="title" hasCustomPrompt="1"/>
          </p:nvPr>
        </p:nvSpPr>
        <p:spPr>
          <a:xfrm>
            <a:off x="12132526" y="7056603"/>
            <a:ext cx="5430645" cy="755767"/>
          </a:xfrm>
          <a:noFill/>
        </p:spPr>
        <p:txBody>
          <a:bodyPr lIns="0" tIns="0" rIns="0" bIns="0" anchor="b">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12132526" y="8004995"/>
            <a:ext cx="543064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 </a:t>
            </a:r>
            <a:r>
              <a:rPr lang="nl-NL" sz="2000" b="1" err="1">
                <a:solidFill>
                  <a:schemeClr val="tx1"/>
                </a:solidFill>
                <a:latin typeface="+mn-lt"/>
                <a:cs typeface="Arial" panose="020B0604020202020204" pitchFamily="34" charset="0"/>
              </a:rPr>
              <a:t>floating</a:t>
            </a:r>
            <a:r>
              <a:rPr lang="nl-NL" sz="2000" b="1">
                <a:solidFill>
                  <a:schemeClr val="tx1"/>
                </a:solidFill>
                <a:latin typeface="+mn-lt"/>
                <a:cs typeface="Arial" panose="020B0604020202020204" pitchFamily="34" charset="0"/>
              </a:rPr>
              <a:t> titel slide</a:t>
            </a:r>
            <a:endParaRPr lang="en-US" sz="2000" b="1">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0" y="10287000"/>
            <a:ext cx="5166767" cy="707886"/>
          </a:xfrm>
          <a:prstGeom prst="rect">
            <a:avLst/>
          </a:prstGeom>
          <a:noFill/>
        </p:spPr>
        <p:txBody>
          <a:bodyPr wrap="square" rtlCol="0">
            <a:spAutoFit/>
          </a:bodyPr>
          <a:lstStyle/>
          <a:p>
            <a:r>
              <a:rPr lang="nl-NL" sz="1000">
                <a:latin typeface="+mn-lt"/>
                <a:cs typeface="Arial" panose="020B0604020202020204" pitchFamily="34" charset="0"/>
              </a:rPr>
              <a:t>Verplaats na het invoegen van de foto deze weer naar de achtergrond zodat de titel terug vooraan kom te staan. </a:t>
            </a:r>
            <a:r>
              <a:rPr lang="nl-NL" sz="1000" b="1">
                <a:latin typeface="+mn-lt"/>
                <a:cs typeface="Arial" panose="020B0604020202020204" pitchFamily="34" charset="0"/>
              </a:rPr>
              <a:t>(rechtsklikken&gt; naar achtergrond&gt; naar achtergrond)</a:t>
            </a:r>
          </a:p>
          <a:p>
            <a:endParaRPr lang="nl-NL" sz="1000">
              <a:latin typeface="+mn-lt"/>
              <a:cs typeface="Arial" panose="020B0604020202020204" pitchFamily="34" charset="0"/>
            </a:endParaRPr>
          </a:p>
          <a:p>
            <a:r>
              <a:rPr lang="nl-NL" sz="1000">
                <a:latin typeface="+mn-lt"/>
                <a:cs typeface="Arial" panose="020B0604020202020204" pitchFamily="34" charset="0"/>
              </a:rPr>
              <a:t>Indien de tekst niet genoeg zichtbaar is over de foto, verander de kleur van zwart naar wit.</a:t>
            </a:r>
          </a:p>
        </p:txBody>
      </p:sp>
      <p:sp>
        <p:nvSpPr>
          <p:cNvPr id="17" name="Slide Number Placeholder 5">
            <a:extLst>
              <a:ext uri="{FF2B5EF4-FFF2-40B4-BE49-F238E27FC236}">
                <a16:creationId xmlns:a16="http://schemas.microsoft.com/office/drawing/2014/main" id="{535CD291-C318-4F7C-BE2D-0968FAAC202A}"/>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9189965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16575629" cy="61038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EAACFFC9-1F11-405F-A353-EDD63C7415AC}" type="datetime1">
              <a:rPr lang="nl-BE" smtClean="0"/>
              <a:t>1/12/2022</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slide</a:t>
            </a:r>
            <a:endParaRPr lang="en-US" sz="2000" b="1">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754E2B3E-4C74-4A6A-953D-C55A6E902B8C}"/>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709396467"/>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4AA4933E-7CC6-4479-B6B3-46D4118BA366}" type="datetime1">
              <a:rPr lang="nl-BE" smtClean="0"/>
              <a:t>1/12/2022</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1057275" y="1679575"/>
            <a:ext cx="16575088" cy="6780213"/>
          </a:xfrm>
        </p:spPr>
        <p:txBody>
          <a:bodyPr>
            <a:normAutofit/>
          </a:bodyPr>
          <a:lstStyle>
            <a:lvl1pPr marL="0" indent="0" algn="ctr">
              <a:buNone/>
              <a:defRPr/>
            </a:lvl1pPr>
          </a:lstStyle>
          <a:p>
            <a:endParaRPr lang="nl-BE"/>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Tabel slide</a:t>
            </a:r>
            <a:endParaRPr lang="en-US" sz="2000" b="1">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E298B6C7-E64D-451B-B8F5-BDD2AEEBAC0A}"/>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148905668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hasCustomPrompt="1"/>
          </p:nvPr>
        </p:nvSpPr>
        <p:spPr>
          <a:xfrm>
            <a:off x="998692" y="888883"/>
            <a:ext cx="16575629" cy="755767"/>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94F1DAC9-11DD-4418-AA9D-4FF29F6794BC}" type="datetime1">
              <a:rPr lang="nl-BE" smtClean="0"/>
              <a:t>1/12/2022</a:t>
            </a:fld>
            <a:endParaRPr lang="nl-BE"/>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6" name="Slide Number Placeholder 5"/>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648800"/>
            <a:ext cx="18288000" cy="75057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0151778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F467C8F1-8459-4C81-9043-E7471A5FC346}" type="datetime1">
              <a:rPr lang="nl-BE" smtClean="0"/>
              <a:t>1/12/2022</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Lege slide</a:t>
            </a:r>
            <a:endParaRPr lang="en-US" sz="2000" b="1">
              <a:solidFill>
                <a:schemeClr val="tx1"/>
              </a:solidFill>
              <a:latin typeface="+mn-lt"/>
              <a:cs typeface="Arial" panose="020B0604020202020204" pitchFamily="34" charset="0"/>
            </a:endParaRPr>
          </a:p>
        </p:txBody>
      </p:sp>
      <p:sp>
        <p:nvSpPr>
          <p:cNvPr id="10" name="Slide Number Placeholder 5">
            <a:extLst>
              <a:ext uri="{FF2B5EF4-FFF2-40B4-BE49-F238E27FC236}">
                <a16:creationId xmlns:a16="http://schemas.microsoft.com/office/drawing/2014/main" id="{E933CE10-84EB-48D5-9DBB-6D5D909491D9}"/>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363498780"/>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143DABDD-64F7-4E93-B573-1CD5752CEBEC}" type="datetime1">
              <a:rPr lang="nl-BE" smtClean="0"/>
              <a:t>1/12/2022</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Leeg zonder titel slide</a:t>
            </a:r>
            <a:endParaRPr lang="en-US" sz="2000" b="1">
              <a:solidFill>
                <a:schemeClr val="tx1"/>
              </a:solidFill>
              <a:latin typeface="+mn-lt"/>
              <a:cs typeface="Arial" panose="020B0604020202020204" pitchFamily="34" charset="0"/>
            </a:endParaRPr>
          </a:p>
        </p:txBody>
      </p:sp>
      <p:sp>
        <p:nvSpPr>
          <p:cNvPr id="8" name="Slide Number Placeholder 5">
            <a:extLst>
              <a:ext uri="{FF2B5EF4-FFF2-40B4-BE49-F238E27FC236}">
                <a16:creationId xmlns:a16="http://schemas.microsoft.com/office/drawing/2014/main" id="{A7541285-D923-49F0-9255-B49296C75D20}"/>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817097596"/>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7498800"/>
          </a:xfrm>
        </p:spPr>
        <p:txBody>
          <a:bodyPr tIns="1440000">
            <a:normAutofit/>
          </a:bodyPr>
          <a:lstStyle>
            <a:lvl1pPr marL="0" indent="0" algn="ctr">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8217535" cy="6111506"/>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7B17C559-ED41-48AE-90A3-DAFE15716B7C}"/>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7A85961F-79B8-4BFE-8186-49AD86E7A864}" type="datetime1">
              <a:rPr lang="nl-BE" smtClean="0"/>
              <a:t>1/12/2022</a:t>
            </a:fld>
            <a:endParaRPr lang="nl-BE"/>
          </a:p>
        </p:txBody>
      </p: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1/2 Tekst en 1/2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E4EA7E3C-8D96-4688-A34D-5E20B15746F3}"/>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4035366188"/>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2988" y="1648800"/>
            <a:ext cx="1101182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p:nvPr>
        </p:nvSpPr>
        <p:spPr>
          <a:xfrm>
            <a:off x="1020995" y="2354400"/>
            <a:ext cx="11009448"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EAFBAC0F-1129-4268-836D-473555D5C4A8}" type="datetime1">
              <a:rPr lang="nl-BE" smtClean="0"/>
              <a:t>1/12/2022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2/3 Tekst en 1/3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9B0C9453-241A-4033-BF7E-328616827151}"/>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67761635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7498800"/>
          </a:xfrm>
        </p:spPr>
        <p:txBody>
          <a:bodyPr tIns="1440000">
            <a:normAutofit/>
          </a:bodyPr>
          <a:lstStyle>
            <a:lvl1pPr marL="0" indent="0" algn="ctr">
              <a:buNone/>
              <a:defRPr sz="1600"/>
            </a:lvl1pPr>
          </a:lstStyle>
          <a:p>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E8EA3472-5930-4444-A1A7-199675892AFA}" type="datetime1">
              <a:rPr lang="nl-BE" smtClean="0"/>
              <a:t>1/12/2022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74988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Afbeelding en afbeelding slide</a:t>
            </a:r>
            <a:endParaRPr lang="en-US" sz="2000" b="1">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2D7ADE46-BC5E-4CF0-A652-DEEBD380AB61}"/>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1845866888"/>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3672000"/>
          </a:xfrm>
        </p:spPr>
        <p:txBody>
          <a:bodyPr tIns="1440000">
            <a:normAutofit/>
          </a:bodyPr>
          <a:lstStyle>
            <a:lvl1pPr marL="0" indent="0" algn="ctr">
              <a:buNone/>
              <a:defRPr sz="1600"/>
            </a:lvl1pPr>
          </a:lstStyle>
          <a:p>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C440CD17-2911-4687-AC81-BB04CDD2FB89}" type="datetime1">
              <a:rPr lang="nl-BE" smtClean="0"/>
              <a:t>1/12/2022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36720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2 x 2 afbeeldingen slide</a:t>
            </a:r>
            <a:endParaRPr lang="en-US" sz="2000" b="1">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1040400" y="5473192"/>
            <a:ext cx="8217535" cy="3672000"/>
          </a:xfrm>
        </p:spPr>
        <p:txBody>
          <a:bodyPr tIns="1440000">
            <a:normAutofit/>
          </a:bodyPr>
          <a:lstStyle>
            <a:lvl1pPr marL="0" indent="0" algn="ctr">
              <a:buNone/>
              <a:defRPr sz="1600"/>
            </a:lvl1pPr>
          </a:lstStyle>
          <a:p>
            <a:endParaRPr lang="nl-BE"/>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9396000" y="5473192"/>
            <a:ext cx="8217535" cy="3672000"/>
          </a:xfrm>
        </p:spPr>
        <p:txBody>
          <a:bodyPr tIns="1440000">
            <a:normAutofit/>
          </a:bodyPr>
          <a:lstStyle>
            <a:lvl1pPr marL="0" indent="0" algn="ctr">
              <a:buNone/>
              <a:defRPr sz="1600"/>
            </a:lvl1pPr>
          </a:lstStyle>
          <a:p>
            <a:endParaRPr lang="nl-BE"/>
          </a:p>
        </p:txBody>
      </p:sp>
      <p:sp>
        <p:nvSpPr>
          <p:cNvPr id="13" name="Slide Number Placeholder 5">
            <a:extLst>
              <a:ext uri="{FF2B5EF4-FFF2-40B4-BE49-F238E27FC236}">
                <a16:creationId xmlns:a16="http://schemas.microsoft.com/office/drawing/2014/main" id="{11AD4B49-588B-4FA0-AB7E-1A35BB2C644B}"/>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1605891243"/>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7498800"/>
          </a:xfrm>
        </p:spPr>
        <p:txBody>
          <a:bodyPr tIns="1440000">
            <a:normAutofit/>
          </a:bodyPr>
          <a:lstStyle>
            <a:lvl1pPr marL="0" indent="0" algn="ctr">
              <a:buNone/>
              <a:defRPr sz="1600"/>
            </a:lvl1pPr>
          </a:lstStyle>
          <a:p>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BF3CEF6F-B9BA-4FC6-95B4-F3EF4B2BED60}" type="datetime1">
              <a:rPr lang="nl-BE" smtClean="0"/>
              <a:t>1/12/2022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3 x Afbeelding slide</a:t>
            </a:r>
            <a:endParaRPr lang="en-US" sz="2000" b="1">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A7D7A479-4D38-43A0-BAB1-00DE90D031CD}"/>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591389218"/>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4048125" cy="7498800"/>
          </a:xfrm>
        </p:spPr>
        <p:txBody>
          <a:bodyPr tIns="1440000">
            <a:normAutofit/>
          </a:bodyPr>
          <a:lstStyle>
            <a:lvl1pPr marL="0" indent="0" algn="ctr">
              <a:buNone/>
              <a:defRPr sz="1600"/>
            </a:lvl1pPr>
          </a:lstStyle>
          <a:p>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A0A9CB13-C736-4E18-815B-BCBF2FD32D7E}" type="datetime1">
              <a:rPr lang="nl-BE" smtClean="0"/>
              <a:t>1/12/2022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4048125" cy="7498800"/>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0"/>
            <a:ext cx="4048125" cy="7498800"/>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0"/>
            <a:ext cx="404812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4 x Afbeelding slide</a:t>
            </a:r>
            <a:endParaRPr lang="en-US" sz="2000" b="1">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D71E88DA-619D-423F-AE47-6EC96B62FB4C}"/>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280927994"/>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263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2638800"/>
          </a:xfrm>
        </p:spPr>
        <p:txBody>
          <a:bodyPr tIns="1440000">
            <a:normAutofit/>
          </a:bodyPr>
          <a:lstStyle>
            <a:lvl1pPr marL="0" indent="0" algn="ctr">
              <a:buNone/>
              <a:defRPr sz="1600"/>
            </a:lvl1pPr>
          </a:lstStyle>
          <a:p>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9F399517-2A48-4E03-B360-CF4D5B40EFCA}" type="datetime1">
              <a:rPr lang="nl-BE" smtClean="0"/>
              <a:t>1/12/2022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2638800"/>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p:nvPr>
        </p:nvSpPr>
        <p:spPr>
          <a:xfrm>
            <a:off x="1050130" y="4263948"/>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p:nvPr>
        </p:nvSpPr>
        <p:spPr>
          <a:xfrm>
            <a:off x="66095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p:nvPr>
        </p:nvSpPr>
        <p:spPr>
          <a:xfrm>
            <a:off x="121787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3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
        <p:nvSpPr>
          <p:cNvPr id="15" name="Slide Number Placeholder 5">
            <a:extLst>
              <a:ext uri="{FF2B5EF4-FFF2-40B4-BE49-F238E27FC236}">
                <a16:creationId xmlns:a16="http://schemas.microsoft.com/office/drawing/2014/main" id="{373E7580-50F0-4BA7-B9B0-F25DEFBE5C93}"/>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1258748530"/>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1"/>
            <a:ext cx="4048125" cy="2638425"/>
          </a:xfrm>
        </p:spPr>
        <p:txBody>
          <a:bodyPr tIns="1440000">
            <a:normAutofit/>
          </a:bodyPr>
          <a:lstStyle>
            <a:lvl1pPr marL="0" indent="0" algn="ctr">
              <a:buNone/>
              <a:defRPr sz="1600"/>
            </a:lvl1pPr>
          </a:lstStyle>
          <a:p>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634AA80E-AA88-4EDA-BC15-87FAB518BADC}" type="datetime1">
              <a:rPr lang="nl-BE" smtClean="0"/>
              <a:t>1/12/2022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1"/>
            <a:ext cx="4048125" cy="2638425"/>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1"/>
            <a:ext cx="4048125" cy="2638425"/>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1"/>
            <a:ext cx="4048125" cy="2638425"/>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
        <p:nvSpPr>
          <p:cNvPr id="26" name="Slide Number Placeholder 5">
            <a:extLst>
              <a:ext uri="{FF2B5EF4-FFF2-40B4-BE49-F238E27FC236}">
                <a16:creationId xmlns:a16="http://schemas.microsoft.com/office/drawing/2014/main" id="{B322D117-B4F5-4509-AFFC-9390DA3CF0C5}"/>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88801157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8288000" cy="9154500"/>
          </a:xfrm>
        </p:spPr>
        <p:txBody>
          <a:bodyPr tIns="1440000">
            <a:normAutofit/>
          </a:bodyPr>
          <a:lstStyle>
            <a:lvl1pPr marL="0" indent="0" algn="ctr">
              <a:buNone/>
              <a:defRPr sz="1600"/>
            </a:lvl1pPr>
          </a:lstStyle>
          <a:p>
            <a:endParaRPr lang="nl-BE"/>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1D46BA7A-24A5-474D-A658-D66AFB7E70FD}" type="datetime1">
              <a:rPr lang="nl-BE" smtClean="0"/>
              <a:t>1/12/2022</a:t>
            </a:fld>
            <a:endParaRPr lang="nl-BE"/>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6" name="Slide Number Placeholder 5"/>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2" name="Title 1"/>
          <p:cNvSpPr>
            <a:spLocks noGrp="1"/>
          </p:cNvSpPr>
          <p:nvPr>
            <p:ph type="title" hasCustomPrompt="1"/>
          </p:nvPr>
        </p:nvSpPr>
        <p:spPr>
          <a:xfrm>
            <a:off x="12132526" y="7056603"/>
            <a:ext cx="5430645" cy="755767"/>
          </a:xfrm>
          <a:noFill/>
        </p:spPr>
        <p:txBody>
          <a:bodyPr lIns="0" tIns="0" rIns="0" bIns="0" anchor="b">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12132526" y="8004995"/>
            <a:ext cx="543064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 </a:t>
            </a:r>
            <a:r>
              <a:rPr lang="nl-NL" sz="2000" b="1" err="1">
                <a:solidFill>
                  <a:schemeClr val="tx1"/>
                </a:solidFill>
                <a:latin typeface="+mn-lt"/>
                <a:cs typeface="Arial" panose="020B0604020202020204" pitchFamily="34" charset="0"/>
              </a:rPr>
              <a:t>floating</a:t>
            </a:r>
            <a:r>
              <a:rPr lang="nl-NL" sz="2000" b="1">
                <a:solidFill>
                  <a:schemeClr val="tx1"/>
                </a:solidFill>
                <a:latin typeface="+mn-lt"/>
                <a:cs typeface="Arial" panose="020B0604020202020204" pitchFamily="34" charset="0"/>
              </a:rPr>
              <a:t> titel slide</a:t>
            </a:r>
            <a:endParaRPr lang="en-US" sz="2000" b="1">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0" y="10287000"/>
            <a:ext cx="5166767" cy="707886"/>
          </a:xfrm>
          <a:prstGeom prst="rect">
            <a:avLst/>
          </a:prstGeom>
          <a:noFill/>
        </p:spPr>
        <p:txBody>
          <a:bodyPr wrap="square" rtlCol="0">
            <a:spAutoFit/>
          </a:bodyPr>
          <a:lstStyle/>
          <a:p>
            <a:r>
              <a:rPr lang="nl-NL" sz="1000">
                <a:latin typeface="+mn-lt"/>
                <a:cs typeface="Arial" panose="020B0604020202020204" pitchFamily="34" charset="0"/>
              </a:rPr>
              <a:t>Verplaats na het invoegen van de foto deze weer naar de achtergrond zodat de titel terug vooraan kom te staan. </a:t>
            </a:r>
            <a:r>
              <a:rPr lang="nl-NL" sz="1000" b="1">
                <a:latin typeface="+mn-lt"/>
                <a:cs typeface="Arial" panose="020B0604020202020204" pitchFamily="34" charset="0"/>
              </a:rPr>
              <a:t>(rechtsklikken&gt; naar achtergrond&gt; naar achtergrond)</a:t>
            </a:r>
          </a:p>
          <a:p>
            <a:endParaRPr lang="nl-NL" sz="1000">
              <a:latin typeface="+mn-lt"/>
              <a:cs typeface="Arial" panose="020B0604020202020204" pitchFamily="34" charset="0"/>
            </a:endParaRPr>
          </a:p>
          <a:p>
            <a:r>
              <a:rPr lang="nl-NL" sz="1000">
                <a:latin typeface="+mn-lt"/>
                <a:cs typeface="Arial" panose="020B0604020202020204" pitchFamily="34" charset="0"/>
              </a:rPr>
              <a:t>Indien de tekst niet genoeg zichtbaar is over de foto, verander de kleur van zwart naar wit.</a:t>
            </a:r>
          </a:p>
        </p:txBody>
      </p:sp>
    </p:spTree>
    <p:extLst>
      <p:ext uri="{BB962C8B-B14F-4D97-AF65-F5344CB8AC3E}">
        <p14:creationId xmlns:p14="http://schemas.microsoft.com/office/powerpoint/2010/main" val="16137522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B7E2C689-B165-42D3-868A-17193E47A6F4}" type="datetime1">
              <a:rPr lang="nl-BE" smtClean="0"/>
              <a:t>1/12/2022</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13570981" y="1648801"/>
            <a:ext cx="4048125" cy="2638424"/>
          </a:xfrm>
        </p:spPr>
        <p:txBody>
          <a:bodyPr>
            <a:normAutofit/>
          </a:bodyPr>
          <a:lstStyle>
            <a:lvl1pPr marL="0" indent="0" algn="ctr">
              <a:buNone/>
              <a:defRPr sz="1600"/>
            </a:lvl1pPr>
          </a:lstStyle>
          <a:p>
            <a:endParaRPr lang="nl-BE"/>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1057276" y="1648800"/>
            <a:ext cx="4048125" cy="2638424"/>
          </a:xfrm>
        </p:spPr>
        <p:txBody>
          <a:bodyPr>
            <a:normAutofit/>
          </a:bodyPr>
          <a:lstStyle>
            <a:lvl1pPr marL="0" indent="0" algn="ctr">
              <a:buNone/>
              <a:defRPr sz="1600"/>
            </a:lvl1pPr>
          </a:lstStyle>
          <a:p>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5228511" y="1648800"/>
            <a:ext cx="4048125" cy="2638424"/>
          </a:xfrm>
        </p:spPr>
        <p:txBody>
          <a:bodyPr>
            <a:normAutofit/>
          </a:bodyPr>
          <a:lstStyle>
            <a:lvl1pPr marL="0" indent="0" algn="ctr">
              <a:buNone/>
              <a:defRPr sz="1600"/>
            </a:lvl1pPr>
          </a:lstStyle>
          <a:p>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9399746" y="1648800"/>
            <a:ext cx="4048125" cy="2638424"/>
          </a:xfrm>
        </p:spPr>
        <p:txBody>
          <a:bodyPr>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Grafiek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
        <p:nvSpPr>
          <p:cNvPr id="28" name="Slide Number Placeholder 5">
            <a:extLst>
              <a:ext uri="{FF2B5EF4-FFF2-40B4-BE49-F238E27FC236}">
                <a16:creationId xmlns:a16="http://schemas.microsoft.com/office/drawing/2014/main" id="{C4CEE009-8E85-4C17-8940-2ECFA7416A87}"/>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329839970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0"/>
            <a:ext cx="5451029"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6604059" y="1648798"/>
            <a:ext cx="11007666" cy="7498800"/>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26E588A8-12FE-4943-BC68-47F04DEFAD8A}" type="datetime1">
              <a:rPr lang="nl-BE" smtClean="0"/>
              <a:t>1/12/2022</a:t>
            </a:fld>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1/3 Tekst en 2/3 grafiek slide</a:t>
            </a:r>
            <a:endParaRPr lang="en-US" sz="2000" b="1">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0B746D04-F8B5-4633-8AF7-A2B6C0815590}"/>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4145390681"/>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1052513" y="1648799"/>
            <a:ext cx="16559212" cy="7475533"/>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37B38160-BD88-4E4C-BB59-8A482BC39760}" type="datetime1">
              <a:rPr lang="nl-BE" smtClean="0"/>
              <a:t>1/12/2022</a:t>
            </a:fld>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Grafiek slide</a:t>
            </a:r>
            <a:endParaRPr lang="en-US" sz="2000" b="1">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BB1B3D76-87F5-4241-8BC7-B14883BF9BD9}"/>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429027203"/>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8217535"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9280800" y="2354401"/>
            <a:ext cx="8317894"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9" name="Date Placeholder 3">
            <a:extLst>
              <a:ext uri="{FF2B5EF4-FFF2-40B4-BE49-F238E27FC236}">
                <a16:creationId xmlns:a16="http://schemas.microsoft.com/office/drawing/2014/main" id="{64A6FC45-6288-4234-BD0E-2E4FD3701752}"/>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2C3FF02B-EA66-4C0E-B382-5A583BF5F93B}" type="datetime1">
              <a:rPr lang="nl-BE" smtClean="0"/>
              <a:t>1/12/2022</a:t>
            </a:fld>
            <a:endParaRPr lang="nl-BE"/>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1/2 Tekst en 1/2 tekst slide</a:t>
            </a:r>
            <a:endParaRPr lang="en-US" sz="2000" b="1">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7FE107D6-62B0-4C84-B71F-6083B8886F21}"/>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76699492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60672"/>
            <a:ext cx="8217535"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9281925" y="2372571"/>
            <a:ext cx="8317894"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1051200" y="1681200"/>
            <a:ext cx="8217535"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9280800" y="1681200"/>
            <a:ext cx="8317894"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Titel</a:t>
            </a:r>
            <a:endParaRPr lang="nl-BE"/>
          </a:p>
        </p:txBody>
      </p:sp>
      <p:sp>
        <p:nvSpPr>
          <p:cNvPr id="21" name="Date Placeholder 3">
            <a:extLst>
              <a:ext uri="{FF2B5EF4-FFF2-40B4-BE49-F238E27FC236}">
                <a16:creationId xmlns:a16="http://schemas.microsoft.com/office/drawing/2014/main" id="{23797617-9A2A-42BE-91A7-557BA9A3B339}"/>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3B897DE4-CE1B-42E2-A894-CF5C4EFB304A}" type="datetime1">
              <a:rPr lang="nl-BE" smtClean="0"/>
              <a:t>1/12/2022</a:t>
            </a:fld>
            <a:endParaRPr lang="nl-BE"/>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C622672D-881A-46AD-85C1-7DDEFA005E4F}"/>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1375719772"/>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4695826"/>
          </a:xfrm>
        </p:spPr>
        <p:txBody>
          <a:bodyPr tIns="1440000">
            <a:normAutofit/>
          </a:bodyPr>
          <a:lstStyle>
            <a:lvl1pPr marL="0" indent="0" algn="ctr">
              <a:buNone/>
              <a:defRPr sz="1600"/>
            </a:lvl1pPr>
          </a:lstStyle>
          <a:p>
            <a:endParaRPr lang="nl-BE"/>
          </a:p>
        </p:txBody>
      </p:sp>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9394189" y="6516687"/>
            <a:ext cx="4045743" cy="2628899"/>
          </a:xfrm>
        </p:spPr>
        <p:txBody>
          <a:bodyPr>
            <a:normAutofit/>
          </a:bodyPr>
          <a:lstStyle>
            <a:lvl1pPr marL="0" indent="0">
              <a:buNone/>
              <a:defRPr sz="1600"/>
            </a:lvl1pPr>
          </a:lstStyle>
          <a:p>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13565982" y="6516688"/>
            <a:ext cx="4045743" cy="2628899"/>
          </a:xfrm>
        </p:spPr>
        <p:txBody>
          <a:bodyPr>
            <a:normAutofit/>
          </a:bodyPr>
          <a:lstStyle>
            <a:lvl1pPr marL="0" indent="0">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1200" y="2354401"/>
            <a:ext cx="8217535" cy="612178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42CB94D7-5D59-4DFC-94D3-DA4222132B3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BFBCBD23-AE1F-4794-813D-A15D9FEB9F6B}" type="datetime1">
              <a:rPr lang="nl-BE" smtClean="0"/>
              <a:t>1/12/2022</a:t>
            </a:fld>
            <a:endParaRPr lang="nl-BE"/>
          </a:p>
        </p:txBody>
      </p: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en 3 afbeelding slide</a:t>
            </a:r>
            <a:endParaRPr lang="en-US" sz="2000" b="1">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D298E6EB-9C9F-42C7-9A88-763E9F891878}"/>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64188374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16575629" cy="61038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1C45C795-D0D3-4A77-9DA9-6047473FF30F}" type="datetime1">
              <a:rPr lang="nl-BE" smtClean="0"/>
              <a:t>1/12/2022</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7028344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CBC213CC-C5FC-4F2E-A097-885FADB48C4D}" type="datetime1">
              <a:rPr lang="nl-BE" smtClean="0"/>
              <a:t>1/12/2022</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Studeren in het Hoger Onderwijs - Leren Leren</a:t>
            </a:r>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1057275" y="1679575"/>
            <a:ext cx="16575088" cy="6780213"/>
          </a:xfrm>
        </p:spPr>
        <p:txBody>
          <a:bodyPr>
            <a:normAutofit/>
          </a:bodyPr>
          <a:lstStyle>
            <a:lvl1pPr marL="0" indent="0" algn="ctr">
              <a:buNone/>
              <a:defRPr/>
            </a:lvl1pPr>
          </a:lstStyle>
          <a:p>
            <a:endParaRPr lang="nl-BE"/>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Tabel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17018830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image" Target="../media/image14.sv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theme" Target="../theme/theme3.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image" Target="../media/image14.svg"/><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6" name="balk onderaan">
            <a:extLst>
              <a:ext uri="{FF2B5EF4-FFF2-40B4-BE49-F238E27FC236}">
                <a16:creationId xmlns:a16="http://schemas.microsoft.com/office/drawing/2014/main" id="{FC71E187-E4DA-41C1-93D3-90841C153AB8}"/>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047749" y="2337516"/>
            <a:ext cx="15773400" cy="6527007"/>
          </a:xfrm>
          <a:prstGeom prst="rect">
            <a:avLst/>
          </a:prstGeom>
        </p:spPr>
        <p:txBody>
          <a:bodyPr vert="horz" lIns="91440" tIns="45720" rIns="91440" bIns="45720" rtlCol="0">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057275" y="930671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818E887F-A816-4689-B2AA-2EC74A851AA0}" type="datetime1">
              <a:rPr lang="nl-BE" smtClean="0"/>
              <a:t>1/12/2022</a:t>
            </a:fld>
            <a:endParaRPr lang="nl-BE"/>
          </a:p>
        </p:txBody>
      </p:sp>
      <p:sp>
        <p:nvSpPr>
          <p:cNvPr id="5" name="Footer Placeholder 4"/>
          <p:cNvSpPr>
            <a:spLocks noGrp="1"/>
          </p:cNvSpPr>
          <p:nvPr>
            <p:ph type="ftr" sz="quarter" idx="3"/>
          </p:nvPr>
        </p:nvSpPr>
        <p:spPr>
          <a:xfrm>
            <a:off x="5729289" y="930671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nl-BE"/>
              <a:t>Studeren in het Hoger Onderwijs - Leren Leren</a:t>
            </a:r>
          </a:p>
        </p:txBody>
      </p:sp>
      <p:sp>
        <p:nvSpPr>
          <p:cNvPr id="6" name="Slide Number Placeholder 5"/>
          <p:cNvSpPr>
            <a:spLocks noGrp="1"/>
          </p:cNvSpPr>
          <p:nvPr>
            <p:ph type="sldNum" sz="quarter" idx="4"/>
          </p:nvPr>
        </p:nvSpPr>
        <p:spPr>
          <a:xfrm>
            <a:off x="11901489" y="930671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527A74-2D87-4307-9531-5A57D9647EEB}" type="slidenum">
              <a:rPr lang="nl-BE" smtClean="0"/>
              <a:t>‹nr.›</a:t>
            </a:fld>
            <a:endParaRPr lang="nl-BE"/>
          </a:p>
        </p:txBody>
      </p:sp>
      <p:grpSp>
        <p:nvGrpSpPr>
          <p:cNvPr id="152" name="Groep 151" hidden="1">
            <a:extLst>
              <a:ext uri="{FF2B5EF4-FFF2-40B4-BE49-F238E27FC236}">
                <a16:creationId xmlns:a16="http://schemas.microsoft.com/office/drawing/2014/main" id="{96D591AC-52D8-450B-929B-963FCE587E09}"/>
              </a:ext>
            </a:extLst>
          </p:cNvPr>
          <p:cNvGrpSpPr/>
          <p:nvPr userDrawn="1"/>
        </p:nvGrpSpPr>
        <p:grpSpPr>
          <a:xfrm>
            <a:off x="9527" y="947736"/>
            <a:ext cx="17611724" cy="8907104"/>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grpSp>
      <p:grpSp>
        <p:nvGrpSpPr>
          <p:cNvPr id="168" name="Graphic 6" hidden="1">
            <a:extLst>
              <a:ext uri="{FF2B5EF4-FFF2-40B4-BE49-F238E27FC236}">
                <a16:creationId xmlns:a16="http://schemas.microsoft.com/office/drawing/2014/main" id="{8A0AAF7F-DD0F-4CB1-A1B2-505FC4BCCC2B}"/>
              </a:ext>
            </a:extLst>
          </p:cNvPr>
          <p:cNvGrpSpPr/>
          <p:nvPr userDrawn="1"/>
        </p:nvGrpSpPr>
        <p:grpSpPr>
          <a:xfrm>
            <a:off x="-7144" y="-7144"/>
            <a:ext cx="18297525" cy="10296525"/>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grpSp>
      <p:pic>
        <p:nvPicPr>
          <p:cNvPr id="315" name="Afbeelding 314">
            <a:extLst>
              <a:ext uri="{FF2B5EF4-FFF2-40B4-BE49-F238E27FC236}">
                <a16:creationId xmlns:a16="http://schemas.microsoft.com/office/drawing/2014/main" id="{3BF46849-40DA-4360-9135-DC7B3200D2D2}"/>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Tree>
    <p:extLst>
      <p:ext uri="{BB962C8B-B14F-4D97-AF65-F5344CB8AC3E}">
        <p14:creationId xmlns:p14="http://schemas.microsoft.com/office/powerpoint/2010/main" val="2587856834"/>
      </p:ext>
    </p:extLst>
  </p:cSld>
  <p:clrMap bg1="lt1" tx1="dk1" bg2="lt2" tx2="dk2" accent1="accent1" accent2="accent2" accent3="accent3" accent4="accent4" accent5="accent5" accent6="accent6" hlink="hlink" folHlink="folHlink"/>
  <p:sldLayoutIdLst>
    <p:sldLayoutId id="2147483707" r:id="rId1"/>
    <p:sldLayoutId id="2147483673" r:id="rId2"/>
    <p:sldLayoutId id="2147483686" r:id="rId3"/>
    <p:sldLayoutId id="2147483708" r:id="rId4"/>
    <p:sldLayoutId id="2147483709" r:id="rId5"/>
    <p:sldLayoutId id="2147483684" r:id="rId6"/>
    <p:sldLayoutId id="2147483696" r:id="rId7"/>
    <p:sldLayoutId id="2147483688" r:id="rId8"/>
    <p:sldLayoutId id="2147483706" r:id="rId9"/>
    <p:sldLayoutId id="2147483697" r:id="rId10"/>
    <p:sldLayoutId id="2147483703" r:id="rId11"/>
    <p:sldLayoutId id="2147483687" r:id="rId12"/>
    <p:sldLayoutId id="2147483702" r:id="rId13"/>
    <p:sldLayoutId id="2147483693" r:id="rId14"/>
    <p:sldLayoutId id="2147483705" r:id="rId15"/>
    <p:sldLayoutId id="2147483698" r:id="rId16"/>
    <p:sldLayoutId id="2147483694" r:id="rId17"/>
    <p:sldLayoutId id="2147483699" r:id="rId18"/>
    <p:sldLayoutId id="2147483695" r:id="rId19"/>
    <p:sldLayoutId id="2147483700" r:id="rId20"/>
    <p:sldLayoutId id="2147483691" r:id="rId21"/>
    <p:sldLayoutId id="2147483704" r:id="rId22"/>
    <p:sldLayoutId id="2147483689" r:id="rId23"/>
    <p:sldLayoutId id="2147483692" r:id="rId24"/>
    <p:sldLayoutId id="2147483685" r:id="rId25"/>
  </p:sldLayoutIdLst>
  <p:hf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0" userDrawn="1">
          <p15:clr>
            <a:srgbClr val="5ACBF0"/>
          </p15:clr>
        </p15:guide>
        <p15:guide id="2" pos="11094" userDrawn="1">
          <p15:clr>
            <a:srgbClr val="5ACBF0"/>
          </p15:clr>
        </p15:guide>
        <p15:guide id="3" pos="5877" userDrawn="1">
          <p15:clr>
            <a:srgbClr val="5ACBF0"/>
          </p15:clr>
        </p15:guide>
        <p15:guide id="4" orient="horz" pos="1475" userDrawn="1">
          <p15:clr>
            <a:srgbClr val="5ACBF0"/>
          </p15:clr>
        </p15:guide>
        <p15:guide id="5" orient="horz" pos="5327" userDrawn="1">
          <p15:clr>
            <a:srgbClr val="5ACBF0"/>
          </p15:clr>
        </p15:guide>
        <p15:guide id="6" orient="horz" pos="5765" userDrawn="1">
          <p15:clr>
            <a:srgbClr val="5ACBF0"/>
          </p15:clr>
        </p15:guide>
        <p15:guide id="7" orient="horz" pos="1037" userDrawn="1">
          <p15:clr>
            <a:srgbClr val="5ACBF0"/>
          </p15:clr>
        </p15:guide>
        <p15:guide id="8" orient="horz" pos="3392"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6" name="balk onderaan">
            <a:extLst>
              <a:ext uri="{FF2B5EF4-FFF2-40B4-BE49-F238E27FC236}">
                <a16:creationId xmlns:a16="http://schemas.microsoft.com/office/drawing/2014/main" id="{FDF2FF41-9D14-4CCF-A57E-BD51DB27A649}"/>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047749" y="2337516"/>
            <a:ext cx="15773400" cy="6527007"/>
          </a:xfrm>
          <a:prstGeom prst="rect">
            <a:avLst/>
          </a:prstGeom>
        </p:spPr>
        <p:txBody>
          <a:bodyPr vert="horz" lIns="91440" tIns="45720" rIns="91440" bIns="45720" rtlCol="0">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057275" y="930671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004472A0-D350-4BC5-B724-5EE9C7EC509F}" type="datetime1">
              <a:rPr lang="nl-BE" smtClean="0"/>
              <a:t>1/12/2022</a:t>
            </a:fld>
            <a:endParaRPr lang="nl-BE"/>
          </a:p>
        </p:txBody>
      </p:sp>
      <p:sp>
        <p:nvSpPr>
          <p:cNvPr id="5" name="Footer Placeholder 4"/>
          <p:cNvSpPr>
            <a:spLocks noGrp="1"/>
          </p:cNvSpPr>
          <p:nvPr>
            <p:ph type="ftr" sz="quarter" idx="3"/>
          </p:nvPr>
        </p:nvSpPr>
        <p:spPr>
          <a:xfrm>
            <a:off x="5729289" y="930671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nl-BE"/>
              <a:t>Studeren in het Hoger Onderwijs - Leren Leren</a:t>
            </a:r>
          </a:p>
        </p:txBody>
      </p:sp>
      <p:sp>
        <p:nvSpPr>
          <p:cNvPr id="6" name="Slide Number Placeholder 5"/>
          <p:cNvSpPr>
            <a:spLocks noGrp="1"/>
          </p:cNvSpPr>
          <p:nvPr>
            <p:ph type="sldNum" sz="quarter" idx="4"/>
          </p:nvPr>
        </p:nvSpPr>
        <p:spPr>
          <a:xfrm>
            <a:off x="11901489" y="930671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527A74-2D87-4307-9531-5A57D9647EEB}" type="slidenum">
              <a:rPr lang="nl-BE" smtClean="0"/>
              <a:t>‹nr.›</a:t>
            </a:fld>
            <a:endParaRPr lang="nl-BE"/>
          </a:p>
        </p:txBody>
      </p:sp>
      <p:grpSp>
        <p:nvGrpSpPr>
          <p:cNvPr id="152" name="Groep 151" hidden="1">
            <a:extLst>
              <a:ext uri="{FF2B5EF4-FFF2-40B4-BE49-F238E27FC236}">
                <a16:creationId xmlns:a16="http://schemas.microsoft.com/office/drawing/2014/main" id="{96D591AC-52D8-450B-929B-963FCE587E09}"/>
              </a:ext>
            </a:extLst>
          </p:cNvPr>
          <p:cNvGrpSpPr/>
          <p:nvPr userDrawn="1"/>
        </p:nvGrpSpPr>
        <p:grpSpPr>
          <a:xfrm>
            <a:off x="9527" y="947736"/>
            <a:ext cx="17611724" cy="8907104"/>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grpSp>
      <p:grpSp>
        <p:nvGrpSpPr>
          <p:cNvPr id="168" name="Graphic 6" hidden="1">
            <a:extLst>
              <a:ext uri="{FF2B5EF4-FFF2-40B4-BE49-F238E27FC236}">
                <a16:creationId xmlns:a16="http://schemas.microsoft.com/office/drawing/2014/main" id="{8A0AAF7F-DD0F-4CB1-A1B2-505FC4BCCC2B}"/>
              </a:ext>
            </a:extLst>
          </p:cNvPr>
          <p:cNvGrpSpPr/>
          <p:nvPr userDrawn="1"/>
        </p:nvGrpSpPr>
        <p:grpSpPr>
          <a:xfrm>
            <a:off x="-7144" y="-7144"/>
            <a:ext cx="18297525" cy="10296525"/>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grpSp>
      <p:pic>
        <p:nvPicPr>
          <p:cNvPr id="315" name="Graphic 314">
            <a:extLst>
              <a:ext uri="{FF2B5EF4-FFF2-40B4-BE49-F238E27FC236}">
                <a16:creationId xmlns:a16="http://schemas.microsoft.com/office/drawing/2014/main" id="{F02C931F-5CA2-4951-9406-1794839C7F32}"/>
              </a:ext>
            </a:extLst>
          </p:cNvPr>
          <p:cNvPicPr>
            <a:picLocks noChangeAspect="1"/>
          </p:cNvPicPr>
          <p:nvPr userDrawn="1"/>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5991268" y="9146698"/>
            <a:ext cx="1841920" cy="943902"/>
          </a:xfrm>
          <a:prstGeom prst="rect">
            <a:avLst/>
          </a:prstGeom>
        </p:spPr>
      </p:pic>
    </p:spTree>
    <p:extLst>
      <p:ext uri="{BB962C8B-B14F-4D97-AF65-F5344CB8AC3E}">
        <p14:creationId xmlns:p14="http://schemas.microsoft.com/office/powerpoint/2010/main" val="417278449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Lst>
  <p:hf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0">
          <p15:clr>
            <a:srgbClr val="5ACBF0"/>
          </p15:clr>
        </p15:guide>
        <p15:guide id="2" pos="11094">
          <p15:clr>
            <a:srgbClr val="5ACBF0"/>
          </p15:clr>
        </p15:guide>
        <p15:guide id="3" pos="5877">
          <p15:clr>
            <a:srgbClr val="5ACBF0"/>
          </p15:clr>
        </p15:guide>
        <p15:guide id="4" orient="horz" pos="1475">
          <p15:clr>
            <a:srgbClr val="5ACBF0"/>
          </p15:clr>
        </p15:guide>
        <p15:guide id="5" orient="horz" pos="5327">
          <p15:clr>
            <a:srgbClr val="5ACBF0"/>
          </p15:clr>
        </p15:guide>
        <p15:guide id="6" orient="horz" pos="5765">
          <p15:clr>
            <a:srgbClr val="5ACBF0"/>
          </p15:clr>
        </p15:guide>
        <p15:guide id="7" orient="horz" pos="1037">
          <p15:clr>
            <a:srgbClr val="5ACBF0"/>
          </p15:clr>
        </p15:guide>
        <p15:guide id="8" orient="horz" pos="3392">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8" name="balk onderaan">
            <a:extLst>
              <a:ext uri="{FF2B5EF4-FFF2-40B4-BE49-F238E27FC236}">
                <a16:creationId xmlns:a16="http://schemas.microsoft.com/office/drawing/2014/main" id="{1C347D43-E018-4735-A7B3-BBD71DCA569C}"/>
              </a:ext>
            </a:extLst>
          </p:cNvPr>
          <p:cNvSpPr/>
          <p:nvPr userDrawn="1"/>
        </p:nvSpPr>
        <p:spPr>
          <a:xfrm>
            <a:off x="-5644" y="9306131"/>
            <a:ext cx="13481537" cy="552245"/>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 name="connsiteX0" fmla="*/ 0 w 15988888"/>
              <a:gd name="connsiteY0" fmla="*/ 547482 h 548274"/>
              <a:gd name="connsiteX1" fmla="*/ 2507456 w 15988888"/>
              <a:gd name="connsiteY1" fmla="*/ 2176 h 548274"/>
              <a:gd name="connsiteX2" fmla="*/ 15802408 w 15988888"/>
              <a:gd name="connsiteY2" fmla="*/ 586 h 548274"/>
              <a:gd name="connsiteX3" fmla="*/ 15988888 w 15988888"/>
              <a:gd name="connsiteY3" fmla="*/ 0 h 548274"/>
              <a:gd name="connsiteX4" fmla="*/ 15802408 w 15988888"/>
              <a:gd name="connsiteY4" fmla="*/ 548274 h 548274"/>
              <a:gd name="connsiteX5" fmla="*/ 0 w 15988888"/>
              <a:gd name="connsiteY5" fmla="*/ 547482 h 548274"/>
              <a:gd name="connsiteX0" fmla="*/ 7196 w 13481484"/>
              <a:gd name="connsiteY0" fmla="*/ 549864 h 549864"/>
              <a:gd name="connsiteX1" fmla="*/ 52 w 13481484"/>
              <a:gd name="connsiteY1" fmla="*/ 2176 h 549864"/>
              <a:gd name="connsiteX2" fmla="*/ 13295004 w 13481484"/>
              <a:gd name="connsiteY2" fmla="*/ 586 h 549864"/>
              <a:gd name="connsiteX3" fmla="*/ 13481484 w 13481484"/>
              <a:gd name="connsiteY3" fmla="*/ 0 h 549864"/>
              <a:gd name="connsiteX4" fmla="*/ 13295004 w 13481484"/>
              <a:gd name="connsiteY4" fmla="*/ 548274 h 549864"/>
              <a:gd name="connsiteX5" fmla="*/ 7196 w 13481484"/>
              <a:gd name="connsiteY5" fmla="*/ 549864 h 549864"/>
              <a:gd name="connsiteX0" fmla="*/ 7196 w 13481484"/>
              <a:gd name="connsiteY0" fmla="*/ 549864 h 549864"/>
              <a:gd name="connsiteX1" fmla="*/ 52 w 13481484"/>
              <a:gd name="connsiteY1" fmla="*/ 2176 h 549864"/>
              <a:gd name="connsiteX2" fmla="*/ 13295004 w 13481484"/>
              <a:gd name="connsiteY2" fmla="*/ 586 h 549864"/>
              <a:gd name="connsiteX3" fmla="*/ 13481484 w 13481484"/>
              <a:gd name="connsiteY3" fmla="*/ 0 h 549864"/>
              <a:gd name="connsiteX4" fmla="*/ 13295004 w 13481484"/>
              <a:gd name="connsiteY4" fmla="*/ 548274 h 549864"/>
              <a:gd name="connsiteX5" fmla="*/ 4394234 w 13481484"/>
              <a:gd name="connsiteY5" fmla="*/ 549863 h 549864"/>
              <a:gd name="connsiteX6" fmla="*/ 7196 w 13481484"/>
              <a:gd name="connsiteY6" fmla="*/ 549864 h 549864"/>
              <a:gd name="connsiteX0" fmla="*/ 2486 w 13481537"/>
              <a:gd name="connsiteY0" fmla="*/ 552245 h 552245"/>
              <a:gd name="connsiteX1" fmla="*/ 105 w 13481537"/>
              <a:gd name="connsiteY1" fmla="*/ 2176 h 552245"/>
              <a:gd name="connsiteX2" fmla="*/ 13295057 w 13481537"/>
              <a:gd name="connsiteY2" fmla="*/ 586 h 552245"/>
              <a:gd name="connsiteX3" fmla="*/ 13481537 w 13481537"/>
              <a:gd name="connsiteY3" fmla="*/ 0 h 552245"/>
              <a:gd name="connsiteX4" fmla="*/ 13295057 w 13481537"/>
              <a:gd name="connsiteY4" fmla="*/ 548274 h 552245"/>
              <a:gd name="connsiteX5" fmla="*/ 4394287 w 13481537"/>
              <a:gd name="connsiteY5" fmla="*/ 549863 h 552245"/>
              <a:gd name="connsiteX6" fmla="*/ 2486 w 13481537"/>
              <a:gd name="connsiteY6" fmla="*/ 552245 h 55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81537" h="552245">
                <a:moveTo>
                  <a:pt x="2486" y="552245"/>
                </a:moveTo>
                <a:cubicBezTo>
                  <a:pt x="3280" y="369682"/>
                  <a:pt x="-689" y="184739"/>
                  <a:pt x="105" y="2176"/>
                </a:cubicBezTo>
                <a:lnTo>
                  <a:pt x="13295057" y="586"/>
                </a:lnTo>
                <a:lnTo>
                  <a:pt x="13481537" y="0"/>
                </a:lnTo>
                <a:lnTo>
                  <a:pt x="13295057" y="548274"/>
                </a:lnTo>
                <a:lnTo>
                  <a:pt x="4394287" y="549863"/>
                </a:lnTo>
                <a:lnTo>
                  <a:pt x="2486" y="552245"/>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highlight>
                <a:srgbClr val="FFFF00"/>
              </a:highlight>
            </a:endParaRPr>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047749" y="2337516"/>
            <a:ext cx="15773400" cy="6527007"/>
          </a:xfrm>
          <a:prstGeom prst="rect">
            <a:avLst/>
          </a:prstGeom>
        </p:spPr>
        <p:txBody>
          <a:bodyPr vert="horz" lIns="91440" tIns="45720" rIns="91440" bIns="45720" rtlCol="0">
            <a:no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057275" y="930671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3A990247-CB7A-4A9F-B728-9EB8C54A788E}" type="datetime1">
              <a:rPr lang="nl-BE" smtClean="0"/>
              <a:t>1/12/2022</a:t>
            </a:fld>
            <a:endParaRPr lang="nl-BE"/>
          </a:p>
        </p:txBody>
      </p:sp>
      <p:sp>
        <p:nvSpPr>
          <p:cNvPr id="5" name="Footer Placeholder 4"/>
          <p:cNvSpPr>
            <a:spLocks noGrp="1"/>
          </p:cNvSpPr>
          <p:nvPr>
            <p:ph type="ftr" sz="quarter" idx="3"/>
          </p:nvPr>
        </p:nvSpPr>
        <p:spPr>
          <a:xfrm>
            <a:off x="5729289" y="930671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nl-BE"/>
              <a:t>Studeren in het Hoger Onderwijs - Leren Leren</a:t>
            </a:r>
          </a:p>
        </p:txBody>
      </p:sp>
      <p:sp>
        <p:nvSpPr>
          <p:cNvPr id="6" name="Slide Number Placeholder 5"/>
          <p:cNvSpPr>
            <a:spLocks noGrp="1"/>
          </p:cNvSpPr>
          <p:nvPr>
            <p:ph type="sldNum" sz="quarter" idx="4"/>
          </p:nvPr>
        </p:nvSpPr>
        <p:spPr>
          <a:xfrm>
            <a:off x="11901489" y="930671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527A74-2D87-4307-9531-5A57D9647EEB}" type="slidenum">
              <a:rPr lang="nl-BE" smtClean="0"/>
              <a:t>‹nr.›</a:t>
            </a:fld>
            <a:endParaRPr lang="nl-BE"/>
          </a:p>
        </p:txBody>
      </p:sp>
      <p:grpSp>
        <p:nvGrpSpPr>
          <p:cNvPr id="152" name="Groep 151" hidden="1">
            <a:extLst>
              <a:ext uri="{FF2B5EF4-FFF2-40B4-BE49-F238E27FC236}">
                <a16:creationId xmlns:a16="http://schemas.microsoft.com/office/drawing/2014/main" id="{96D591AC-52D8-450B-929B-963FCE587E09}"/>
              </a:ext>
            </a:extLst>
          </p:cNvPr>
          <p:cNvGrpSpPr/>
          <p:nvPr userDrawn="1"/>
        </p:nvGrpSpPr>
        <p:grpSpPr>
          <a:xfrm>
            <a:off x="9527" y="947736"/>
            <a:ext cx="17611724" cy="8907104"/>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grpSp>
      <p:grpSp>
        <p:nvGrpSpPr>
          <p:cNvPr id="168" name="Graphic 6" hidden="1">
            <a:extLst>
              <a:ext uri="{FF2B5EF4-FFF2-40B4-BE49-F238E27FC236}">
                <a16:creationId xmlns:a16="http://schemas.microsoft.com/office/drawing/2014/main" id="{8A0AAF7F-DD0F-4CB1-A1B2-505FC4BCCC2B}"/>
              </a:ext>
            </a:extLst>
          </p:cNvPr>
          <p:cNvGrpSpPr/>
          <p:nvPr userDrawn="1"/>
        </p:nvGrpSpPr>
        <p:grpSpPr>
          <a:xfrm>
            <a:off x="-7144" y="-7144"/>
            <a:ext cx="18297525" cy="10296525"/>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grpSp>
      <p:pic>
        <p:nvPicPr>
          <p:cNvPr id="315" name="Graphic 314">
            <a:extLst>
              <a:ext uri="{FF2B5EF4-FFF2-40B4-BE49-F238E27FC236}">
                <a16:creationId xmlns:a16="http://schemas.microsoft.com/office/drawing/2014/main" id="{F02C931F-5CA2-4951-9406-1794839C7F32}"/>
              </a:ext>
            </a:extLst>
          </p:cNvPr>
          <p:cNvPicPr>
            <a:picLocks noChangeAspect="1"/>
          </p:cNvPicPr>
          <p:nvPr userDrawn="1"/>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5991268" y="9146698"/>
            <a:ext cx="1841920" cy="943902"/>
          </a:xfrm>
          <a:prstGeom prst="rect">
            <a:avLst/>
          </a:prstGeom>
        </p:spPr>
      </p:pic>
      <p:sp>
        <p:nvSpPr>
          <p:cNvPr id="155" name="Rechthoek 154">
            <a:extLst>
              <a:ext uri="{FF2B5EF4-FFF2-40B4-BE49-F238E27FC236}">
                <a16:creationId xmlns:a16="http://schemas.microsoft.com/office/drawing/2014/main" id="{3006AA6B-15EB-4DBD-8F12-1BA7B403185D}"/>
              </a:ext>
            </a:extLst>
          </p:cNvPr>
          <p:cNvSpPr/>
          <p:nvPr userDrawn="1"/>
        </p:nvSpPr>
        <p:spPr>
          <a:xfrm>
            <a:off x="13857675" y="9308422"/>
            <a:ext cx="1714500" cy="5476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err="1"/>
              <a:t>Plaats</a:t>
            </a:r>
            <a:r>
              <a:rPr lang="en-US" sz="1100"/>
              <a:t> logo </a:t>
            </a:r>
            <a:r>
              <a:rPr lang="en-US" sz="1100" err="1"/>
              <a:t>hier</a:t>
            </a:r>
            <a:r>
              <a:rPr lang="en-US" sz="1100"/>
              <a:t> in het </a:t>
            </a:r>
            <a:r>
              <a:rPr lang="en-US" sz="1100" err="1"/>
              <a:t>diamodel</a:t>
            </a:r>
            <a:endParaRPr lang="nl-BE" sz="1100"/>
          </a:p>
        </p:txBody>
      </p:sp>
    </p:spTree>
    <p:extLst>
      <p:ext uri="{BB962C8B-B14F-4D97-AF65-F5344CB8AC3E}">
        <p14:creationId xmlns:p14="http://schemas.microsoft.com/office/powerpoint/2010/main" val="3064038114"/>
      </p:ext>
    </p:extLst>
  </p:cSld>
  <p:clrMap bg1="lt1" tx1="dk1" bg2="lt2" tx2="dk2" accent1="accent1" accent2="accent2" accent3="accent3" accent4="accent4" accent5="accent5" accent6="accent6" hlink="hlink" folHlink="folHlink"/>
  <p:sldLayoutIdLst>
    <p:sldLayoutId id="2147483737" r:id="rId1"/>
    <p:sldLayoutId id="2147483739" r:id="rId2"/>
    <p:sldLayoutId id="2147483738"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Lst>
  <p:hf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0">
          <p15:clr>
            <a:srgbClr val="5ACBF0"/>
          </p15:clr>
        </p15:guide>
        <p15:guide id="2" pos="11094">
          <p15:clr>
            <a:srgbClr val="5ACBF0"/>
          </p15:clr>
        </p15:guide>
        <p15:guide id="3" pos="5877">
          <p15:clr>
            <a:srgbClr val="5ACBF0"/>
          </p15:clr>
        </p15:guide>
        <p15:guide id="4" orient="horz" pos="1475">
          <p15:clr>
            <a:srgbClr val="5ACBF0"/>
          </p15:clr>
        </p15:guide>
        <p15:guide id="5" orient="horz" pos="5327">
          <p15:clr>
            <a:srgbClr val="5ACBF0"/>
          </p15:clr>
        </p15:guide>
        <p15:guide id="6" orient="horz" pos="5765">
          <p15:clr>
            <a:srgbClr val="5ACBF0"/>
          </p15:clr>
        </p15:guide>
        <p15:guide id="7" orient="horz" pos="1037">
          <p15:clr>
            <a:srgbClr val="5ACBF0"/>
          </p15:clr>
        </p15:guide>
        <p15:guide id="8" orient="horz" pos="3392">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hidden="1">
            <a:extLst>
              <a:ext uri="{FF2B5EF4-FFF2-40B4-BE49-F238E27FC236}">
                <a16:creationId xmlns:a16="http://schemas.microsoft.com/office/drawing/2014/main" id="{AE133EC3-6E51-4FF2-8632-96A5ECA58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87000"/>
            <a:ext cx="18288000" cy="10287000"/>
          </a:xfrm>
          <a:prstGeom prst="rect">
            <a:avLst/>
          </a:prstGeom>
        </p:spPr>
      </p:pic>
      <p:sp>
        <p:nvSpPr>
          <p:cNvPr id="4" name="Titel 3">
            <a:extLst>
              <a:ext uri="{FF2B5EF4-FFF2-40B4-BE49-F238E27FC236}">
                <a16:creationId xmlns:a16="http://schemas.microsoft.com/office/drawing/2014/main" id="{6C9A04DC-6025-47FF-AE29-4C9A95E62DAF}"/>
              </a:ext>
            </a:extLst>
          </p:cNvPr>
          <p:cNvSpPr>
            <a:spLocks noGrp="1"/>
          </p:cNvSpPr>
          <p:nvPr>
            <p:ph type="ctrTitle"/>
          </p:nvPr>
        </p:nvSpPr>
        <p:spPr>
          <a:xfrm>
            <a:off x="3923088" y="4182423"/>
            <a:ext cx="12376786" cy="1964494"/>
          </a:xfrm>
        </p:spPr>
        <p:txBody>
          <a:bodyPr>
            <a:noAutofit/>
          </a:bodyPr>
          <a:lstStyle/>
          <a:p>
            <a:r>
              <a:rPr lang="en-US" sz="4800" b="1" dirty="0">
                <a:cs typeface="Calibri"/>
              </a:rPr>
              <a:t>Active listening and note taking</a:t>
            </a:r>
            <a:br>
              <a:rPr lang="en-US" sz="4800" dirty="0">
                <a:latin typeface="Arial Rounded MT Bold"/>
              </a:rPr>
            </a:br>
            <a:endParaRPr lang="en-US" sz="4800" dirty="0"/>
          </a:p>
        </p:txBody>
      </p:sp>
      <p:sp>
        <p:nvSpPr>
          <p:cNvPr id="5" name="Ondertitel 4">
            <a:extLst>
              <a:ext uri="{FF2B5EF4-FFF2-40B4-BE49-F238E27FC236}">
                <a16:creationId xmlns:a16="http://schemas.microsoft.com/office/drawing/2014/main" id="{40EA9D0F-EF38-4FA5-BC59-13543A909C53}"/>
              </a:ext>
            </a:extLst>
          </p:cNvPr>
          <p:cNvSpPr>
            <a:spLocks noGrp="1"/>
          </p:cNvSpPr>
          <p:nvPr>
            <p:ph type="subTitle" idx="1"/>
          </p:nvPr>
        </p:nvSpPr>
        <p:spPr>
          <a:xfrm>
            <a:off x="5156224" y="6303976"/>
            <a:ext cx="12376786" cy="736794"/>
          </a:xfrm>
        </p:spPr>
        <p:txBody>
          <a:bodyPr vert="horz" lIns="0" tIns="0" rIns="0" bIns="0" rtlCol="0" anchor="t">
            <a:noAutofit/>
          </a:bodyPr>
          <a:lstStyle/>
          <a:p>
            <a:pPr algn="r"/>
            <a:r>
              <a:rPr lang="nl-BE" sz="5400" dirty="0"/>
              <a:t> </a:t>
            </a:r>
            <a:endParaRPr lang="en-US" sz="5400" dirty="0">
              <a:cs typeface="Calibri" panose="020F0502020204030204"/>
            </a:endParaRPr>
          </a:p>
        </p:txBody>
      </p:sp>
    </p:spTree>
    <p:extLst>
      <p:ext uri="{BB962C8B-B14F-4D97-AF65-F5344CB8AC3E}">
        <p14:creationId xmlns:p14="http://schemas.microsoft.com/office/powerpoint/2010/main" val="4132277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207B5794-26E9-4CCC-B243-BEBB98433C8D}"/>
              </a:ext>
            </a:extLst>
          </p:cNvPr>
          <p:cNvSpPr>
            <a:spLocks noGrp="1"/>
          </p:cNvSpPr>
          <p:nvPr>
            <p:ph type="sldNum" sz="quarter" idx="12"/>
          </p:nvPr>
        </p:nvSpPr>
        <p:spPr/>
        <p:txBody>
          <a:bodyPr/>
          <a:lstStyle/>
          <a:p>
            <a:fld id="{B7527A74-2D87-4307-9531-5A57D9647EEB}" type="slidenum">
              <a:rPr lang="nl-BE" smtClean="0"/>
              <a:pPr/>
              <a:t>10</a:t>
            </a:fld>
            <a:endParaRPr lang="nl-BE"/>
          </a:p>
        </p:txBody>
      </p:sp>
      <p:sp>
        <p:nvSpPr>
          <p:cNvPr id="12" name="Tijdelijke aanduiding voor voettekst 1">
            <a:extLst>
              <a:ext uri="{FF2B5EF4-FFF2-40B4-BE49-F238E27FC236}">
                <a16:creationId xmlns:a16="http://schemas.microsoft.com/office/drawing/2014/main" id="{6ECB9FC9-A04A-4C03-B9A5-295E74EA19C7}"/>
              </a:ext>
            </a:extLst>
          </p:cNvPr>
          <p:cNvSpPr>
            <a:spLocks noGrp="1"/>
          </p:cNvSpPr>
          <p:nvPr>
            <p:ph type="ftr" sz="quarter" idx="11"/>
          </p:nvPr>
        </p:nvSpPr>
        <p:spPr>
          <a:xfrm>
            <a:off x="1135906" y="9296678"/>
            <a:ext cx="6172200" cy="547688"/>
          </a:xfrm>
        </p:spPr>
        <p:txBody>
          <a:bodyPr/>
          <a:lstStyle/>
          <a:p>
            <a:r>
              <a:rPr lang="nl-BE" dirty="0"/>
              <a:t>Active </a:t>
            </a:r>
            <a:r>
              <a:rPr lang="nl-BE" dirty="0" err="1"/>
              <a:t>listening</a:t>
            </a:r>
            <a:r>
              <a:rPr lang="nl-BE" dirty="0"/>
              <a:t> </a:t>
            </a:r>
            <a:r>
              <a:rPr lang="nl-BE" dirty="0" err="1"/>
              <a:t>and</a:t>
            </a:r>
            <a:r>
              <a:rPr lang="nl-BE" dirty="0"/>
              <a:t> </a:t>
            </a:r>
            <a:r>
              <a:rPr lang="nl-BE" dirty="0" err="1"/>
              <a:t>note</a:t>
            </a:r>
            <a:r>
              <a:rPr lang="nl-BE" dirty="0"/>
              <a:t> </a:t>
            </a:r>
            <a:r>
              <a:rPr lang="nl-BE" dirty="0" err="1"/>
              <a:t>taking</a:t>
            </a:r>
            <a:endParaRPr lang="en-GB" dirty="0"/>
          </a:p>
        </p:txBody>
      </p:sp>
      <p:pic>
        <p:nvPicPr>
          <p:cNvPr id="8" name="Afbeelding 7">
            <a:extLst>
              <a:ext uri="{FF2B5EF4-FFF2-40B4-BE49-F238E27FC236}">
                <a16:creationId xmlns:a16="http://schemas.microsoft.com/office/drawing/2014/main" id="{A9B313ED-4FD6-40EF-B4B3-176817EF4056}"/>
              </a:ext>
            </a:extLst>
          </p:cNvPr>
          <p:cNvPicPr>
            <a:picLocks noChangeAspect="1"/>
          </p:cNvPicPr>
          <p:nvPr/>
        </p:nvPicPr>
        <p:blipFill>
          <a:blip r:embed="rId3"/>
          <a:stretch>
            <a:fillRect/>
          </a:stretch>
        </p:blipFill>
        <p:spPr>
          <a:xfrm>
            <a:off x="1139453" y="1783043"/>
            <a:ext cx="10608090" cy="7523674"/>
          </a:xfrm>
          <a:prstGeom prst="rect">
            <a:avLst/>
          </a:prstGeom>
        </p:spPr>
      </p:pic>
      <p:sp>
        <p:nvSpPr>
          <p:cNvPr id="9" name="Titel 9">
            <a:extLst>
              <a:ext uri="{FF2B5EF4-FFF2-40B4-BE49-F238E27FC236}">
                <a16:creationId xmlns:a16="http://schemas.microsoft.com/office/drawing/2014/main" id="{9A9D0C14-D7C1-4873-9835-3A34B671183E}"/>
              </a:ext>
            </a:extLst>
          </p:cNvPr>
          <p:cNvSpPr>
            <a:spLocks noGrp="1"/>
          </p:cNvSpPr>
          <p:nvPr>
            <p:ph type="title"/>
          </p:nvPr>
        </p:nvSpPr>
        <p:spPr>
          <a:xfrm>
            <a:off x="1139453" y="888883"/>
            <a:ext cx="16434868" cy="630355"/>
          </a:xfrm>
        </p:spPr>
        <p:txBody>
          <a:bodyPr/>
          <a:lstStyle/>
          <a:p>
            <a:r>
              <a:rPr lang="nl-BE" dirty="0"/>
              <a:t>1.2 </a:t>
            </a:r>
            <a:r>
              <a:rPr lang="nl-BE" dirty="0" err="1"/>
              <a:t>Maintain</a:t>
            </a:r>
            <a:r>
              <a:rPr lang="nl-BE" dirty="0"/>
              <a:t> </a:t>
            </a:r>
            <a:r>
              <a:rPr lang="nl-BE" dirty="0" err="1"/>
              <a:t>an</a:t>
            </a:r>
            <a:r>
              <a:rPr lang="nl-BE" dirty="0"/>
              <a:t> </a:t>
            </a:r>
            <a:r>
              <a:rPr lang="nl-BE" dirty="0" err="1"/>
              <a:t>active</a:t>
            </a:r>
            <a:r>
              <a:rPr lang="nl-BE" dirty="0"/>
              <a:t> </a:t>
            </a:r>
            <a:r>
              <a:rPr lang="nl-BE" dirty="0" err="1"/>
              <a:t>and</a:t>
            </a:r>
            <a:r>
              <a:rPr lang="nl-BE" dirty="0"/>
              <a:t> </a:t>
            </a:r>
            <a:r>
              <a:rPr lang="nl-BE" dirty="0" err="1"/>
              <a:t>positive</a:t>
            </a:r>
            <a:r>
              <a:rPr lang="nl-BE" dirty="0"/>
              <a:t> </a:t>
            </a:r>
            <a:r>
              <a:rPr lang="nl-BE" dirty="0" err="1"/>
              <a:t>study</a:t>
            </a:r>
            <a:r>
              <a:rPr lang="nl-BE" dirty="0"/>
              <a:t> attitude</a:t>
            </a:r>
          </a:p>
        </p:txBody>
      </p:sp>
    </p:spTree>
    <p:extLst>
      <p:ext uri="{BB962C8B-B14F-4D97-AF65-F5344CB8AC3E}">
        <p14:creationId xmlns:p14="http://schemas.microsoft.com/office/powerpoint/2010/main" val="3473476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E6B517C3-58F0-4F3E-939A-8D87109CE2B7}"/>
              </a:ext>
            </a:extLst>
          </p:cNvPr>
          <p:cNvSpPr>
            <a:spLocks noGrp="1"/>
          </p:cNvSpPr>
          <p:nvPr>
            <p:ph type="title"/>
          </p:nvPr>
        </p:nvSpPr>
        <p:spPr>
          <a:xfrm>
            <a:off x="1025586" y="861989"/>
            <a:ext cx="16575629" cy="630355"/>
          </a:xfrm>
        </p:spPr>
        <p:txBody>
          <a:bodyPr/>
          <a:lstStyle/>
          <a:p>
            <a:r>
              <a:rPr lang="nl-BE" dirty="0"/>
              <a:t>2. </a:t>
            </a:r>
            <a:r>
              <a:rPr lang="nl-BE" dirty="0" err="1"/>
              <a:t>Targeting</a:t>
            </a:r>
            <a:endParaRPr lang="nl-BE" dirty="0"/>
          </a:p>
        </p:txBody>
      </p:sp>
      <p:sp>
        <p:nvSpPr>
          <p:cNvPr id="8" name="Ondertitel 7">
            <a:extLst>
              <a:ext uri="{FF2B5EF4-FFF2-40B4-BE49-F238E27FC236}">
                <a16:creationId xmlns:a16="http://schemas.microsoft.com/office/drawing/2014/main" id="{23B9A51A-0C09-4C7E-B2BE-FAFDDD34EA93}"/>
              </a:ext>
            </a:extLst>
          </p:cNvPr>
          <p:cNvSpPr>
            <a:spLocks noGrp="1"/>
          </p:cNvSpPr>
          <p:nvPr>
            <p:ph type="subTitle" idx="4294967295"/>
          </p:nvPr>
        </p:nvSpPr>
        <p:spPr>
          <a:xfrm>
            <a:off x="1025586" y="2114080"/>
            <a:ext cx="15395201" cy="6982381"/>
          </a:xfrm>
        </p:spPr>
        <p:txBody>
          <a:bodyPr>
            <a:normAutofit/>
          </a:bodyPr>
          <a:lstStyle/>
          <a:p>
            <a:pPr marL="0" lvl="1" indent="0">
              <a:spcBef>
                <a:spcPct val="0"/>
              </a:spcBef>
              <a:buNone/>
            </a:pPr>
            <a:r>
              <a:rPr lang="nl-BE" sz="4400" dirty="0">
                <a:latin typeface="Arial Rounded MT Bold" panose="020F0704030504030204" pitchFamily="34" charset="0"/>
                <a:ea typeface="+mj-ea"/>
                <a:cs typeface="+mj-cs"/>
              </a:rPr>
              <a:t>2.1 BEFORE </a:t>
            </a:r>
            <a:r>
              <a:rPr lang="nl-BE" sz="4400" dirty="0" err="1">
                <a:latin typeface="Arial Rounded MT Bold" panose="020F0704030504030204" pitchFamily="34" charset="0"/>
                <a:ea typeface="+mj-ea"/>
                <a:cs typeface="+mj-cs"/>
              </a:rPr>
              <a:t>the</a:t>
            </a:r>
            <a:r>
              <a:rPr lang="nl-BE" sz="4400" dirty="0">
                <a:latin typeface="Arial Rounded MT Bold" panose="020F0704030504030204" pitchFamily="34" charset="0"/>
                <a:ea typeface="+mj-ea"/>
                <a:cs typeface="+mj-cs"/>
              </a:rPr>
              <a:t> </a:t>
            </a:r>
            <a:r>
              <a:rPr lang="nl-BE" sz="4400" dirty="0" err="1">
                <a:latin typeface="Arial Rounded MT Bold" panose="020F0704030504030204" pitchFamily="34" charset="0"/>
                <a:ea typeface="+mj-ea"/>
                <a:cs typeface="+mj-cs"/>
              </a:rPr>
              <a:t>lesson</a:t>
            </a:r>
            <a:endParaRPr lang="nl-BE" sz="4400" dirty="0">
              <a:latin typeface="Arial Rounded MT Bold" panose="020F0704030504030204" pitchFamily="34" charset="0"/>
              <a:ea typeface="+mj-ea"/>
              <a:cs typeface="+mj-cs"/>
            </a:endParaRPr>
          </a:p>
          <a:p>
            <a:pPr marL="0" lvl="1" indent="0">
              <a:lnSpc>
                <a:spcPct val="80000"/>
              </a:lnSpc>
              <a:spcBef>
                <a:spcPts val="1500"/>
              </a:spcBef>
              <a:buNone/>
            </a:pPr>
            <a:endParaRPr lang="nl-BE" dirty="0"/>
          </a:p>
          <a:p>
            <a:pPr marL="0" lvl="1" indent="0">
              <a:lnSpc>
                <a:spcPct val="80000"/>
              </a:lnSpc>
              <a:spcBef>
                <a:spcPts val="1500"/>
              </a:spcBef>
              <a:buNone/>
            </a:pPr>
            <a:r>
              <a:rPr lang="nl-BE" sz="3300" dirty="0"/>
              <a:t>COMPARE </a:t>
            </a:r>
            <a:r>
              <a:rPr lang="nl-BE" sz="3300" dirty="0" err="1"/>
              <a:t>your</a:t>
            </a:r>
            <a:r>
              <a:rPr lang="nl-BE" sz="3300" dirty="0"/>
              <a:t> teaching </a:t>
            </a:r>
            <a:r>
              <a:rPr lang="nl-BE" sz="3300" dirty="0" err="1"/>
              <a:t>materials</a:t>
            </a:r>
            <a:endParaRPr lang="nl-BE" sz="3300" dirty="0"/>
          </a:p>
          <a:p>
            <a:pPr marL="800100" lvl="1">
              <a:lnSpc>
                <a:spcPct val="80000"/>
              </a:lnSpc>
              <a:spcBef>
                <a:spcPts val="1500"/>
              </a:spcBef>
            </a:pPr>
            <a:r>
              <a:rPr lang="nl-BE" sz="3300" dirty="0" err="1"/>
              <a:t>What</a:t>
            </a:r>
            <a:r>
              <a:rPr lang="nl-BE" sz="3300" dirty="0"/>
              <a:t> </a:t>
            </a:r>
            <a:r>
              <a:rPr lang="nl-BE" sz="3300" dirty="0" err="1"/>
              <a:t>will</a:t>
            </a:r>
            <a:r>
              <a:rPr lang="nl-BE" sz="3300" dirty="0"/>
              <a:t> </a:t>
            </a:r>
            <a:r>
              <a:rPr lang="nl-BE" sz="3300" dirty="0" err="1"/>
              <a:t>the</a:t>
            </a:r>
            <a:r>
              <a:rPr lang="nl-BE" sz="3300" dirty="0"/>
              <a:t> curriculum </a:t>
            </a:r>
            <a:r>
              <a:rPr lang="nl-BE" sz="3300" dirty="0" err="1"/>
              <a:t>be</a:t>
            </a:r>
            <a:r>
              <a:rPr lang="nl-BE" sz="3300" dirty="0"/>
              <a:t> </a:t>
            </a:r>
            <a:r>
              <a:rPr lang="nl-BE" sz="3300" dirty="0" err="1"/>
              <a:t>about</a:t>
            </a:r>
            <a:r>
              <a:rPr lang="nl-BE" sz="3300" dirty="0"/>
              <a:t>?</a:t>
            </a:r>
          </a:p>
          <a:p>
            <a:pPr marL="800100" lvl="1">
              <a:lnSpc>
                <a:spcPct val="80000"/>
              </a:lnSpc>
              <a:spcBef>
                <a:spcPts val="1500"/>
              </a:spcBef>
            </a:pPr>
            <a:r>
              <a:rPr lang="nl-BE" sz="3300" dirty="0" err="1"/>
              <a:t>What</a:t>
            </a:r>
            <a:r>
              <a:rPr lang="nl-BE" sz="3300" dirty="0"/>
              <a:t> is </a:t>
            </a:r>
            <a:r>
              <a:rPr lang="nl-BE" sz="3300" dirty="0" err="1"/>
              <a:t>this</a:t>
            </a:r>
            <a:r>
              <a:rPr lang="nl-BE" sz="3300" dirty="0"/>
              <a:t> </a:t>
            </a:r>
            <a:r>
              <a:rPr lang="nl-BE" sz="3300" dirty="0" err="1"/>
              <a:t>chapter</a:t>
            </a:r>
            <a:r>
              <a:rPr lang="nl-BE" sz="3300" dirty="0"/>
              <a:t> </a:t>
            </a:r>
            <a:r>
              <a:rPr lang="nl-BE" sz="3300" dirty="0" err="1"/>
              <a:t>about</a:t>
            </a:r>
            <a:r>
              <a:rPr lang="nl-BE" sz="3300" dirty="0"/>
              <a:t>?</a:t>
            </a:r>
          </a:p>
          <a:p>
            <a:pPr marL="800100" lvl="1">
              <a:lnSpc>
                <a:spcPct val="80000"/>
              </a:lnSpc>
              <a:spcBef>
                <a:spcPts val="1500"/>
              </a:spcBef>
            </a:pPr>
            <a:r>
              <a:rPr lang="nl-BE" sz="3300" dirty="0"/>
              <a:t>Watch </a:t>
            </a:r>
            <a:r>
              <a:rPr lang="nl-BE" sz="3300" dirty="0" err="1"/>
              <a:t>the</a:t>
            </a:r>
            <a:r>
              <a:rPr lang="nl-BE" sz="3300" dirty="0"/>
              <a:t> PPT </a:t>
            </a:r>
            <a:r>
              <a:rPr lang="nl-BE" sz="3300" dirty="0" err="1"/>
              <a:t>for</a:t>
            </a:r>
            <a:r>
              <a:rPr lang="nl-BE" sz="3300" dirty="0"/>
              <a:t> </a:t>
            </a:r>
            <a:r>
              <a:rPr lang="nl-BE" sz="3300" dirty="0" err="1"/>
              <a:t>the</a:t>
            </a:r>
            <a:r>
              <a:rPr lang="nl-BE" sz="3300" dirty="0"/>
              <a:t> next </a:t>
            </a:r>
            <a:r>
              <a:rPr lang="nl-BE" sz="3300" dirty="0" err="1"/>
              <a:t>lesson</a:t>
            </a:r>
            <a:r>
              <a:rPr lang="nl-BE" sz="3300" dirty="0"/>
              <a:t> </a:t>
            </a:r>
            <a:r>
              <a:rPr lang="nl-BE" sz="3300" dirty="0" err="1"/>
              <a:t>and</a:t>
            </a:r>
            <a:r>
              <a:rPr lang="nl-BE" sz="3300" dirty="0"/>
              <a:t> scan </a:t>
            </a:r>
            <a:r>
              <a:rPr lang="nl-BE" sz="3300" dirty="0" err="1"/>
              <a:t>quickly</a:t>
            </a:r>
            <a:endParaRPr lang="nl-BE" sz="3300" dirty="0"/>
          </a:p>
          <a:p>
            <a:pPr marL="0" lvl="1" indent="0">
              <a:spcBef>
                <a:spcPts val="1500"/>
              </a:spcBef>
              <a:buNone/>
            </a:pPr>
            <a:endParaRPr lang="nl-BE" dirty="0"/>
          </a:p>
          <a:p>
            <a:pPr marL="0" lvl="1" indent="0">
              <a:spcBef>
                <a:spcPts val="1500"/>
              </a:spcBef>
              <a:buNone/>
            </a:pPr>
            <a:r>
              <a:rPr lang="nl-BE" sz="3300" dirty="0"/>
              <a:t>-&gt;  5 </a:t>
            </a:r>
            <a:r>
              <a:rPr lang="nl-BE" sz="3300" dirty="0" err="1"/>
              <a:t>to</a:t>
            </a:r>
            <a:r>
              <a:rPr lang="nl-BE" sz="3300" dirty="0"/>
              <a:t> 10’ per </a:t>
            </a:r>
            <a:r>
              <a:rPr lang="nl-BE" sz="3300" dirty="0" err="1"/>
              <a:t>lesson</a:t>
            </a:r>
            <a:r>
              <a:rPr lang="nl-BE" sz="3300" dirty="0"/>
              <a:t> (!)</a:t>
            </a:r>
          </a:p>
          <a:p>
            <a:pPr marL="0" lvl="1" indent="0">
              <a:spcBef>
                <a:spcPts val="1500"/>
              </a:spcBef>
              <a:buNone/>
            </a:pPr>
            <a:r>
              <a:rPr lang="nl-BE" sz="3300" dirty="0"/>
              <a:t>-&gt; </a:t>
            </a:r>
            <a:r>
              <a:rPr lang="nl-BE" sz="3300" dirty="0" err="1"/>
              <a:t>during</a:t>
            </a:r>
            <a:r>
              <a:rPr lang="nl-BE" sz="3300" dirty="0"/>
              <a:t> </a:t>
            </a:r>
            <a:r>
              <a:rPr lang="nl-BE" sz="3300" dirty="0" err="1"/>
              <a:t>your</a:t>
            </a:r>
            <a:r>
              <a:rPr lang="nl-BE" sz="3300" dirty="0"/>
              <a:t> </a:t>
            </a:r>
            <a:r>
              <a:rPr lang="nl-BE" sz="3300" dirty="0" err="1"/>
              <a:t>less</a:t>
            </a:r>
            <a:r>
              <a:rPr lang="nl-BE" sz="3300" dirty="0"/>
              <a:t> </a:t>
            </a:r>
            <a:r>
              <a:rPr lang="nl-BE" sz="3300" dirty="0" err="1"/>
              <a:t>productive</a:t>
            </a:r>
            <a:r>
              <a:rPr lang="nl-BE" sz="3300" dirty="0"/>
              <a:t> </a:t>
            </a:r>
            <a:r>
              <a:rPr lang="nl-BE" sz="3300" dirty="0" err="1"/>
              <a:t>moments</a:t>
            </a:r>
            <a:endParaRPr lang="nl-BE" sz="3300" dirty="0"/>
          </a:p>
          <a:p>
            <a:pPr marL="0" lvl="1" indent="0">
              <a:spcBef>
                <a:spcPts val="1500"/>
              </a:spcBef>
              <a:buNone/>
            </a:pPr>
            <a:r>
              <a:rPr lang="nl-BE" sz="3300" dirty="0"/>
              <a:t>(</a:t>
            </a:r>
            <a:r>
              <a:rPr lang="nl-BE" sz="3300" dirty="0" err="1"/>
              <a:t>see</a:t>
            </a:r>
            <a:r>
              <a:rPr lang="nl-BE" sz="3300" dirty="0"/>
              <a:t> digital workshop on Planning </a:t>
            </a:r>
            <a:r>
              <a:rPr lang="nl-BE" sz="3300" dirty="0" err="1"/>
              <a:t>and</a:t>
            </a:r>
            <a:r>
              <a:rPr lang="nl-BE" sz="3300" dirty="0"/>
              <a:t> </a:t>
            </a:r>
            <a:r>
              <a:rPr lang="nl-BE" sz="3300" dirty="0" err="1"/>
              <a:t>organising</a:t>
            </a:r>
            <a:r>
              <a:rPr lang="nl-BE" sz="3300" dirty="0"/>
              <a:t>)</a:t>
            </a:r>
          </a:p>
          <a:p>
            <a:pPr marL="0" lvl="1" indent="0">
              <a:spcBef>
                <a:spcPts val="1500"/>
              </a:spcBef>
              <a:buNone/>
            </a:pPr>
            <a:endParaRPr lang="nl-BE" dirty="0"/>
          </a:p>
        </p:txBody>
      </p:sp>
      <p:sp>
        <p:nvSpPr>
          <p:cNvPr id="2" name="Tijdelijke aanduiding voor voettekst 1">
            <a:extLst>
              <a:ext uri="{FF2B5EF4-FFF2-40B4-BE49-F238E27FC236}">
                <a16:creationId xmlns:a16="http://schemas.microsoft.com/office/drawing/2014/main" id="{E8A1E9D1-EB3E-4F04-BF9B-AB28D3EE55F8}"/>
              </a:ext>
            </a:extLst>
          </p:cNvPr>
          <p:cNvSpPr>
            <a:spLocks noGrp="1"/>
          </p:cNvSpPr>
          <p:nvPr>
            <p:ph type="ftr" sz="quarter" idx="11"/>
          </p:nvPr>
        </p:nvSpPr>
        <p:spPr>
          <a:xfrm>
            <a:off x="1025586" y="9306717"/>
            <a:ext cx="6172200" cy="547688"/>
          </a:xfrm>
        </p:spPr>
        <p:txBody>
          <a:bodyPr/>
          <a:lstStyle/>
          <a:p>
            <a:r>
              <a:rPr lang="nl-BE" dirty="0"/>
              <a:t>Active </a:t>
            </a:r>
            <a:r>
              <a:rPr lang="nl-BE" dirty="0" err="1"/>
              <a:t>listening</a:t>
            </a:r>
            <a:r>
              <a:rPr lang="nl-BE" dirty="0"/>
              <a:t> </a:t>
            </a:r>
            <a:r>
              <a:rPr lang="nl-BE" dirty="0" err="1"/>
              <a:t>and</a:t>
            </a:r>
            <a:r>
              <a:rPr lang="nl-BE" dirty="0"/>
              <a:t> </a:t>
            </a:r>
            <a:r>
              <a:rPr lang="nl-BE" dirty="0" err="1"/>
              <a:t>note</a:t>
            </a:r>
            <a:r>
              <a:rPr lang="nl-BE" dirty="0"/>
              <a:t> </a:t>
            </a:r>
            <a:r>
              <a:rPr lang="nl-BE" dirty="0" err="1"/>
              <a:t>taking</a:t>
            </a:r>
            <a:endParaRPr lang="en-GB" dirty="0"/>
          </a:p>
        </p:txBody>
      </p:sp>
      <p:sp>
        <p:nvSpPr>
          <p:cNvPr id="3" name="Tijdelijke aanduiding voor dianummer 2">
            <a:extLst>
              <a:ext uri="{FF2B5EF4-FFF2-40B4-BE49-F238E27FC236}">
                <a16:creationId xmlns:a16="http://schemas.microsoft.com/office/drawing/2014/main" id="{B0F74150-204F-46AE-8E91-ABEC8CE4BFBA}"/>
              </a:ext>
            </a:extLst>
          </p:cNvPr>
          <p:cNvSpPr>
            <a:spLocks noGrp="1"/>
          </p:cNvSpPr>
          <p:nvPr>
            <p:ph type="sldNum" sz="quarter" idx="12"/>
          </p:nvPr>
        </p:nvSpPr>
        <p:spPr/>
        <p:txBody>
          <a:bodyPr/>
          <a:lstStyle/>
          <a:p>
            <a:fld id="{B7527A74-2D87-4307-9531-5A57D9647EEB}" type="slidenum">
              <a:rPr lang="nl-BE" smtClean="0"/>
              <a:pPr/>
              <a:t>11</a:t>
            </a:fld>
            <a:endParaRPr lang="nl-BE"/>
          </a:p>
        </p:txBody>
      </p:sp>
      <p:sp>
        <p:nvSpPr>
          <p:cNvPr id="10" name="Tekstvak 9">
            <a:extLst>
              <a:ext uri="{FF2B5EF4-FFF2-40B4-BE49-F238E27FC236}">
                <a16:creationId xmlns:a16="http://schemas.microsoft.com/office/drawing/2014/main" id="{3B4A3910-22DE-46BC-ADD4-CB98205305B4}"/>
              </a:ext>
            </a:extLst>
          </p:cNvPr>
          <p:cNvSpPr txBox="1"/>
          <p:nvPr/>
        </p:nvSpPr>
        <p:spPr>
          <a:xfrm>
            <a:off x="13315754" y="6186451"/>
            <a:ext cx="2445614" cy="2308324"/>
          </a:xfrm>
          <a:prstGeom prst="rect">
            <a:avLst/>
          </a:prstGeom>
          <a:noFill/>
        </p:spPr>
        <p:txBody>
          <a:bodyPr wrap="square" rtlCol="0">
            <a:spAutoFit/>
          </a:bodyPr>
          <a:lstStyle/>
          <a:p>
            <a:pPr marL="285750" indent="-285750">
              <a:buFont typeface="Wingdings" panose="05000000000000000000" pitchFamily="2" charset="2"/>
              <a:buChar char="ü"/>
            </a:pPr>
            <a:r>
              <a:rPr lang="nl-BE" sz="2400" dirty="0" err="1"/>
              <a:t>Table</a:t>
            </a:r>
            <a:r>
              <a:rPr lang="nl-BE" sz="2400" dirty="0"/>
              <a:t> of contents</a:t>
            </a:r>
          </a:p>
          <a:p>
            <a:pPr marL="285750" indent="-285750">
              <a:buFont typeface="Wingdings" panose="05000000000000000000" pitchFamily="2" charset="2"/>
              <a:buChar char="ü"/>
            </a:pPr>
            <a:r>
              <a:rPr lang="nl-BE" sz="2400" dirty="0" err="1"/>
              <a:t>Titles</a:t>
            </a:r>
            <a:endParaRPr lang="nl-BE" sz="2400" dirty="0"/>
          </a:p>
          <a:p>
            <a:pPr marL="285750" indent="-285750">
              <a:buFont typeface="Wingdings" panose="05000000000000000000" pitchFamily="2" charset="2"/>
              <a:buChar char="ü"/>
            </a:pPr>
            <a:r>
              <a:rPr lang="nl-BE" sz="2400" dirty="0"/>
              <a:t>PPT</a:t>
            </a:r>
          </a:p>
          <a:p>
            <a:pPr marL="285750" indent="-285750">
              <a:buFont typeface="Wingdings" panose="05000000000000000000" pitchFamily="2" charset="2"/>
              <a:buChar char="ü"/>
            </a:pPr>
            <a:r>
              <a:rPr lang="nl-BE" sz="2400" dirty="0"/>
              <a:t>Quick </a:t>
            </a:r>
            <a:r>
              <a:rPr lang="nl-BE" sz="2400" dirty="0" err="1"/>
              <a:t>and</a:t>
            </a:r>
            <a:r>
              <a:rPr lang="nl-BE" sz="2400" dirty="0"/>
              <a:t> </a:t>
            </a:r>
            <a:r>
              <a:rPr lang="nl-BE" sz="2400" dirty="0" err="1"/>
              <a:t>selective</a:t>
            </a:r>
            <a:endParaRPr lang="nl-BE" sz="2400" dirty="0"/>
          </a:p>
        </p:txBody>
      </p:sp>
      <p:pic>
        <p:nvPicPr>
          <p:cNvPr id="6" name="Afbeelding 5">
            <a:extLst>
              <a:ext uri="{FF2B5EF4-FFF2-40B4-BE49-F238E27FC236}">
                <a16:creationId xmlns:a16="http://schemas.microsoft.com/office/drawing/2014/main" id="{C3305D0E-9AA3-DB30-E1FA-AC8E4F6106DB}"/>
              </a:ext>
            </a:extLst>
          </p:cNvPr>
          <p:cNvPicPr>
            <a:picLocks noChangeAspect="1"/>
          </p:cNvPicPr>
          <p:nvPr/>
        </p:nvPicPr>
        <p:blipFill>
          <a:blip r:embed="rId3"/>
          <a:stretch>
            <a:fillRect/>
          </a:stretch>
        </p:blipFill>
        <p:spPr>
          <a:xfrm>
            <a:off x="13252996" y="1765979"/>
            <a:ext cx="4652524" cy="3798736"/>
          </a:xfrm>
          <a:prstGeom prst="rect">
            <a:avLst/>
          </a:prstGeom>
        </p:spPr>
      </p:pic>
      <p:cxnSp>
        <p:nvCxnSpPr>
          <p:cNvPr id="9" name="Rechte verbindingslijn met pijl 8">
            <a:extLst>
              <a:ext uri="{FF2B5EF4-FFF2-40B4-BE49-F238E27FC236}">
                <a16:creationId xmlns:a16="http://schemas.microsoft.com/office/drawing/2014/main" id="{98D5CF29-C08C-40D4-A220-97B6873926BF}"/>
              </a:ext>
            </a:extLst>
          </p:cNvPr>
          <p:cNvCxnSpPr/>
          <p:nvPr/>
        </p:nvCxnSpPr>
        <p:spPr>
          <a:xfrm>
            <a:off x="13963891" y="4449763"/>
            <a:ext cx="0" cy="1517901"/>
          </a:xfrm>
          <a:prstGeom prst="straightConnector1">
            <a:avLst/>
          </a:prstGeom>
          <a:ln w="76200">
            <a:solidFill>
              <a:srgbClr val="FFC000"/>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624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E6B517C3-58F0-4F3E-939A-8D87109CE2B7}"/>
              </a:ext>
            </a:extLst>
          </p:cNvPr>
          <p:cNvSpPr>
            <a:spLocks noGrp="1"/>
          </p:cNvSpPr>
          <p:nvPr>
            <p:ph type="title"/>
          </p:nvPr>
        </p:nvSpPr>
        <p:spPr>
          <a:xfrm>
            <a:off x="1025586" y="861989"/>
            <a:ext cx="16575629" cy="630355"/>
          </a:xfrm>
        </p:spPr>
        <p:txBody>
          <a:bodyPr/>
          <a:lstStyle/>
          <a:p>
            <a:r>
              <a:rPr lang="nl-BE" dirty="0"/>
              <a:t>2. </a:t>
            </a:r>
            <a:r>
              <a:rPr lang="nl-BE" dirty="0" err="1"/>
              <a:t>Targeting</a:t>
            </a:r>
            <a:endParaRPr lang="nl-BE" dirty="0"/>
          </a:p>
        </p:txBody>
      </p:sp>
      <p:sp>
        <p:nvSpPr>
          <p:cNvPr id="8" name="Ondertitel 7">
            <a:extLst>
              <a:ext uri="{FF2B5EF4-FFF2-40B4-BE49-F238E27FC236}">
                <a16:creationId xmlns:a16="http://schemas.microsoft.com/office/drawing/2014/main" id="{23B9A51A-0C09-4C7E-B2BE-FAFDDD34EA93}"/>
              </a:ext>
            </a:extLst>
          </p:cNvPr>
          <p:cNvSpPr>
            <a:spLocks noGrp="1"/>
          </p:cNvSpPr>
          <p:nvPr>
            <p:ph type="subTitle" idx="4294967295"/>
          </p:nvPr>
        </p:nvSpPr>
        <p:spPr>
          <a:xfrm>
            <a:off x="1025586" y="2070575"/>
            <a:ext cx="15395201" cy="7234237"/>
          </a:xfrm>
        </p:spPr>
        <p:txBody>
          <a:bodyPr>
            <a:normAutofit/>
          </a:bodyPr>
          <a:lstStyle/>
          <a:p>
            <a:pPr marL="0" lvl="1" indent="0">
              <a:spcBef>
                <a:spcPct val="0"/>
              </a:spcBef>
              <a:buNone/>
            </a:pPr>
            <a:r>
              <a:rPr lang="nl-BE" sz="4400" dirty="0">
                <a:latin typeface="Arial Rounded MT Bold" panose="020F0704030504030204" pitchFamily="34" charset="0"/>
                <a:ea typeface="+mj-ea"/>
                <a:cs typeface="+mj-cs"/>
              </a:rPr>
              <a:t>2.1 BEFORE </a:t>
            </a:r>
            <a:r>
              <a:rPr lang="nl-BE" sz="4400" dirty="0" err="1">
                <a:latin typeface="Arial Rounded MT Bold" panose="020F0704030504030204" pitchFamily="34" charset="0"/>
                <a:ea typeface="+mj-ea"/>
                <a:cs typeface="+mj-cs"/>
              </a:rPr>
              <a:t>the</a:t>
            </a:r>
            <a:r>
              <a:rPr lang="nl-BE" sz="4400" dirty="0">
                <a:latin typeface="Arial Rounded MT Bold" panose="020F0704030504030204" pitchFamily="34" charset="0"/>
                <a:ea typeface="+mj-ea"/>
                <a:cs typeface="+mj-cs"/>
              </a:rPr>
              <a:t> </a:t>
            </a:r>
            <a:r>
              <a:rPr lang="nl-BE" sz="4400" dirty="0" err="1">
                <a:latin typeface="Arial Rounded MT Bold" panose="020F0704030504030204" pitchFamily="34" charset="0"/>
                <a:ea typeface="+mj-ea"/>
                <a:cs typeface="+mj-cs"/>
              </a:rPr>
              <a:t>lesson</a:t>
            </a:r>
            <a:endParaRPr lang="nl-BE" sz="3300" dirty="0"/>
          </a:p>
          <a:p>
            <a:pPr marL="0" lvl="1" indent="0">
              <a:spcBef>
                <a:spcPts val="1500"/>
              </a:spcBef>
              <a:buFont typeface="Arial" panose="020B0604020202020204" pitchFamily="34" charset="0"/>
              <a:buNone/>
            </a:pPr>
            <a:r>
              <a:rPr lang="nl-BE" dirty="0" err="1">
                <a:solidFill>
                  <a:schemeClr val="tx2">
                    <a:lumMod val="75000"/>
                  </a:schemeClr>
                </a:solidFill>
              </a:rPr>
              <a:t>Why</a:t>
            </a:r>
            <a:r>
              <a:rPr lang="nl-BE" dirty="0">
                <a:solidFill>
                  <a:schemeClr val="tx2">
                    <a:lumMod val="75000"/>
                  </a:schemeClr>
                </a:solidFill>
              </a:rPr>
              <a:t>:</a:t>
            </a:r>
          </a:p>
          <a:p>
            <a:pPr marL="1143000" lvl="2" indent="-457200">
              <a:spcBef>
                <a:spcPts val="1500"/>
              </a:spcBef>
            </a:pPr>
            <a:r>
              <a:rPr lang="nl-BE" sz="3300" dirty="0" err="1"/>
              <a:t>Havind</a:t>
            </a:r>
            <a:r>
              <a:rPr lang="nl-BE" sz="3300" dirty="0"/>
              <a:t> </a:t>
            </a:r>
            <a:r>
              <a:rPr lang="nl-BE" sz="3300" dirty="0" err="1"/>
              <a:t>an</a:t>
            </a:r>
            <a:r>
              <a:rPr lang="nl-BE" sz="3300" dirty="0"/>
              <a:t> </a:t>
            </a:r>
            <a:r>
              <a:rPr lang="nl-BE" sz="3300" dirty="0" err="1"/>
              <a:t>idea</a:t>
            </a:r>
            <a:r>
              <a:rPr lang="nl-BE" sz="3300" dirty="0"/>
              <a:t> of </a:t>
            </a:r>
            <a:r>
              <a:rPr lang="nl-BE" sz="3300" dirty="0" err="1"/>
              <a:t>what</a:t>
            </a:r>
            <a:r>
              <a:rPr lang="nl-BE" sz="3300" dirty="0"/>
              <a:t> </a:t>
            </a:r>
            <a:r>
              <a:rPr lang="nl-BE" sz="3300" dirty="0" err="1"/>
              <a:t>will</a:t>
            </a:r>
            <a:r>
              <a:rPr lang="nl-BE" sz="3300" dirty="0"/>
              <a:t> </a:t>
            </a:r>
            <a:r>
              <a:rPr lang="nl-BE" sz="3300" dirty="0" err="1"/>
              <a:t>be</a:t>
            </a:r>
            <a:r>
              <a:rPr lang="nl-BE" sz="3300" dirty="0"/>
              <a:t> </a:t>
            </a:r>
            <a:r>
              <a:rPr lang="nl-BE" sz="3300" dirty="0" err="1"/>
              <a:t>covered</a:t>
            </a:r>
            <a:r>
              <a:rPr lang="nl-BE" sz="3300" dirty="0"/>
              <a:t> in next </a:t>
            </a:r>
            <a:r>
              <a:rPr lang="nl-BE" sz="3300" dirty="0" err="1"/>
              <a:t>lesson</a:t>
            </a:r>
            <a:endParaRPr lang="nl-BE" sz="3300" dirty="0"/>
          </a:p>
          <a:p>
            <a:pPr marL="1143000" lvl="2" indent="-457200">
              <a:spcBef>
                <a:spcPts val="1500"/>
              </a:spcBef>
            </a:pPr>
            <a:r>
              <a:rPr lang="nl-BE" sz="3300" dirty="0" err="1"/>
              <a:t>Retrieve</a:t>
            </a:r>
            <a:r>
              <a:rPr lang="nl-BE" sz="3300" dirty="0"/>
              <a:t> prior </a:t>
            </a:r>
            <a:r>
              <a:rPr lang="nl-BE" sz="3300" dirty="0" err="1"/>
              <a:t>knowledge</a:t>
            </a:r>
            <a:r>
              <a:rPr lang="nl-BE" sz="3300" dirty="0"/>
              <a:t>, </a:t>
            </a:r>
            <a:r>
              <a:rPr lang="nl-BE" sz="3300" dirty="0" err="1"/>
              <a:t>activate</a:t>
            </a:r>
            <a:endParaRPr lang="nl-BE" sz="3300" dirty="0"/>
          </a:p>
          <a:p>
            <a:pPr marL="1143000" lvl="2" indent="-457200">
              <a:spcBef>
                <a:spcPts val="1500"/>
              </a:spcBef>
            </a:pPr>
            <a:r>
              <a:rPr lang="nl-BE" sz="3300" dirty="0" err="1"/>
              <a:t>Familiarise</a:t>
            </a:r>
            <a:r>
              <a:rPr lang="nl-BE" sz="3300" dirty="0"/>
              <a:t> </a:t>
            </a:r>
            <a:r>
              <a:rPr lang="nl-BE" sz="3300" dirty="0" err="1"/>
              <a:t>yourself</a:t>
            </a:r>
            <a:r>
              <a:rPr lang="nl-BE" sz="3300" dirty="0"/>
              <a:t> </a:t>
            </a:r>
            <a:r>
              <a:rPr lang="nl-BE" sz="3300" dirty="0" err="1"/>
              <a:t>with</a:t>
            </a:r>
            <a:r>
              <a:rPr lang="nl-BE" sz="3300" dirty="0"/>
              <a:t> </a:t>
            </a:r>
            <a:r>
              <a:rPr lang="nl-BE" sz="3300" dirty="0" err="1"/>
              <a:t>technical</a:t>
            </a:r>
            <a:r>
              <a:rPr lang="nl-BE" sz="3300" dirty="0"/>
              <a:t> jargon</a:t>
            </a:r>
          </a:p>
          <a:p>
            <a:pPr marL="457200" lvl="1" indent="-457200">
              <a:spcBef>
                <a:spcPts val="1500"/>
              </a:spcBef>
            </a:pPr>
            <a:endParaRPr lang="nl-BE" sz="3300" dirty="0"/>
          </a:p>
          <a:p>
            <a:pPr marL="0" lvl="1" indent="0" defTabSz="914400">
              <a:spcBef>
                <a:spcPts val="1500"/>
              </a:spcBef>
              <a:buNone/>
            </a:pPr>
            <a:r>
              <a:rPr lang="nl-BE" dirty="0" err="1">
                <a:solidFill>
                  <a:schemeClr val="tx2">
                    <a:lumMod val="75000"/>
                  </a:schemeClr>
                </a:solidFill>
              </a:rPr>
              <a:t>Result</a:t>
            </a:r>
            <a:r>
              <a:rPr lang="nl-BE" dirty="0">
                <a:solidFill>
                  <a:schemeClr val="tx2">
                    <a:lumMod val="75000"/>
                  </a:schemeClr>
                </a:solidFill>
              </a:rPr>
              <a:t>:</a:t>
            </a:r>
          </a:p>
          <a:p>
            <a:pPr marL="0" lvl="1" indent="0" defTabSz="914400">
              <a:spcBef>
                <a:spcPts val="1500"/>
              </a:spcBef>
              <a:buNone/>
            </a:pPr>
            <a:r>
              <a:rPr lang="nl-BE" sz="3300" dirty="0"/>
              <a:t>	-&gt; Time </a:t>
            </a:r>
            <a:r>
              <a:rPr lang="nl-BE" sz="3300" dirty="0" err="1"/>
              <a:t>to</a:t>
            </a:r>
            <a:r>
              <a:rPr lang="nl-BE" sz="3300" dirty="0"/>
              <a:t> listen more </a:t>
            </a:r>
            <a:r>
              <a:rPr lang="nl-BE" sz="3300" dirty="0" err="1"/>
              <a:t>attentively</a:t>
            </a:r>
            <a:endParaRPr lang="nl-BE" sz="3300" dirty="0"/>
          </a:p>
          <a:p>
            <a:pPr marL="0" lvl="1" indent="0" defTabSz="914400">
              <a:spcBef>
                <a:spcPts val="1500"/>
              </a:spcBef>
              <a:buNone/>
            </a:pPr>
            <a:r>
              <a:rPr lang="nl-BE" sz="3300" dirty="0"/>
              <a:t>	-&gt; </a:t>
            </a:r>
            <a:r>
              <a:rPr lang="nl-BE" sz="3300" dirty="0" err="1"/>
              <a:t>Determines</a:t>
            </a:r>
            <a:r>
              <a:rPr lang="nl-BE" sz="3300" dirty="0"/>
              <a:t> </a:t>
            </a:r>
            <a:r>
              <a:rPr lang="nl-BE" sz="3300" dirty="0" err="1"/>
              <a:t>what</a:t>
            </a:r>
            <a:r>
              <a:rPr lang="nl-BE" sz="3300" dirty="0"/>
              <a:t> </a:t>
            </a:r>
            <a:r>
              <a:rPr lang="nl-BE" sz="3300" dirty="0" err="1"/>
              <a:t>to</a:t>
            </a:r>
            <a:r>
              <a:rPr lang="nl-BE" sz="3300" dirty="0"/>
              <a:t> </a:t>
            </a:r>
            <a:r>
              <a:rPr lang="nl-BE" sz="3300" dirty="0" err="1"/>
              <a:t>note</a:t>
            </a:r>
            <a:r>
              <a:rPr lang="nl-BE" sz="3300" dirty="0"/>
              <a:t> </a:t>
            </a:r>
            <a:r>
              <a:rPr lang="nl-BE" sz="3300" dirty="0" err="1"/>
              <a:t>and</a:t>
            </a:r>
            <a:r>
              <a:rPr lang="nl-BE" sz="3300" dirty="0"/>
              <a:t> </a:t>
            </a:r>
            <a:r>
              <a:rPr lang="nl-BE" sz="3300" dirty="0" err="1"/>
              <a:t>what</a:t>
            </a:r>
            <a:r>
              <a:rPr lang="nl-BE" sz="3300" dirty="0"/>
              <a:t> </a:t>
            </a:r>
            <a:r>
              <a:rPr lang="nl-BE" sz="3300" dirty="0" err="1"/>
              <a:t>not</a:t>
            </a:r>
            <a:r>
              <a:rPr lang="nl-BE" sz="3300" dirty="0"/>
              <a:t> </a:t>
            </a:r>
            <a:r>
              <a:rPr lang="nl-BE" sz="3300" dirty="0" err="1"/>
              <a:t>to</a:t>
            </a:r>
            <a:r>
              <a:rPr lang="nl-BE" sz="3300" dirty="0"/>
              <a:t> </a:t>
            </a:r>
            <a:r>
              <a:rPr lang="nl-BE" sz="3300" dirty="0" err="1"/>
              <a:t>note</a:t>
            </a:r>
            <a:endParaRPr lang="nl-BE" sz="3300" dirty="0"/>
          </a:p>
          <a:p>
            <a:pPr marL="571500" lvl="1" indent="-571500">
              <a:spcBef>
                <a:spcPts val="1500"/>
              </a:spcBef>
              <a:buFontTx/>
              <a:buChar char="-"/>
            </a:pPr>
            <a:endParaRPr lang="nl-BE" sz="3300" dirty="0"/>
          </a:p>
          <a:p>
            <a:pPr marL="571500" lvl="1" indent="-571500">
              <a:spcBef>
                <a:spcPts val="1500"/>
              </a:spcBef>
              <a:buFontTx/>
              <a:buChar char="-"/>
            </a:pPr>
            <a:endParaRPr lang="nl-BE" dirty="0"/>
          </a:p>
          <a:p>
            <a:pPr marL="0" lvl="1" indent="0">
              <a:spcBef>
                <a:spcPts val="1500"/>
              </a:spcBef>
              <a:buNone/>
            </a:pPr>
            <a:endParaRPr lang="nl-BE" dirty="0"/>
          </a:p>
        </p:txBody>
      </p:sp>
      <p:sp>
        <p:nvSpPr>
          <p:cNvPr id="2" name="Tijdelijke aanduiding voor voettekst 1">
            <a:extLst>
              <a:ext uri="{FF2B5EF4-FFF2-40B4-BE49-F238E27FC236}">
                <a16:creationId xmlns:a16="http://schemas.microsoft.com/office/drawing/2014/main" id="{E8A1E9D1-EB3E-4F04-BF9B-AB28D3EE55F8}"/>
              </a:ext>
            </a:extLst>
          </p:cNvPr>
          <p:cNvSpPr>
            <a:spLocks noGrp="1"/>
          </p:cNvSpPr>
          <p:nvPr>
            <p:ph type="ftr" sz="quarter" idx="11"/>
          </p:nvPr>
        </p:nvSpPr>
        <p:spPr>
          <a:xfrm>
            <a:off x="1025586" y="9304812"/>
            <a:ext cx="6172200" cy="547688"/>
          </a:xfrm>
        </p:spPr>
        <p:txBody>
          <a:bodyPr/>
          <a:lstStyle/>
          <a:p>
            <a:r>
              <a:rPr lang="nl-BE" dirty="0"/>
              <a:t>Active </a:t>
            </a:r>
            <a:r>
              <a:rPr lang="nl-BE" dirty="0" err="1"/>
              <a:t>listening</a:t>
            </a:r>
            <a:r>
              <a:rPr lang="nl-BE" dirty="0"/>
              <a:t> </a:t>
            </a:r>
            <a:r>
              <a:rPr lang="nl-BE" dirty="0" err="1"/>
              <a:t>and</a:t>
            </a:r>
            <a:r>
              <a:rPr lang="nl-BE" dirty="0"/>
              <a:t> </a:t>
            </a:r>
            <a:r>
              <a:rPr lang="nl-BE" dirty="0" err="1"/>
              <a:t>note</a:t>
            </a:r>
            <a:r>
              <a:rPr lang="nl-BE" dirty="0"/>
              <a:t> </a:t>
            </a:r>
            <a:r>
              <a:rPr lang="nl-BE" dirty="0" err="1"/>
              <a:t>taking</a:t>
            </a:r>
            <a:endParaRPr lang="en-GB" dirty="0"/>
          </a:p>
        </p:txBody>
      </p:sp>
      <p:sp>
        <p:nvSpPr>
          <p:cNvPr id="3" name="Tijdelijke aanduiding voor dianummer 2">
            <a:extLst>
              <a:ext uri="{FF2B5EF4-FFF2-40B4-BE49-F238E27FC236}">
                <a16:creationId xmlns:a16="http://schemas.microsoft.com/office/drawing/2014/main" id="{B0F74150-204F-46AE-8E91-ABEC8CE4BFBA}"/>
              </a:ext>
            </a:extLst>
          </p:cNvPr>
          <p:cNvSpPr>
            <a:spLocks noGrp="1"/>
          </p:cNvSpPr>
          <p:nvPr>
            <p:ph type="sldNum" sz="quarter" idx="12"/>
          </p:nvPr>
        </p:nvSpPr>
        <p:spPr/>
        <p:txBody>
          <a:bodyPr/>
          <a:lstStyle/>
          <a:p>
            <a:fld id="{B7527A74-2D87-4307-9531-5A57D9647EEB}" type="slidenum">
              <a:rPr lang="nl-BE" smtClean="0"/>
              <a:pPr/>
              <a:t>12</a:t>
            </a:fld>
            <a:endParaRPr lang="nl-BE"/>
          </a:p>
        </p:txBody>
      </p:sp>
    </p:spTree>
    <p:extLst>
      <p:ext uri="{BB962C8B-B14F-4D97-AF65-F5344CB8AC3E}">
        <p14:creationId xmlns:p14="http://schemas.microsoft.com/office/powerpoint/2010/main" val="15870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E6B517C3-58F0-4F3E-939A-8D87109CE2B7}"/>
              </a:ext>
            </a:extLst>
          </p:cNvPr>
          <p:cNvSpPr>
            <a:spLocks noGrp="1"/>
          </p:cNvSpPr>
          <p:nvPr>
            <p:ph type="title"/>
          </p:nvPr>
        </p:nvSpPr>
        <p:spPr>
          <a:xfrm>
            <a:off x="1025586" y="861989"/>
            <a:ext cx="16575629" cy="630355"/>
          </a:xfrm>
        </p:spPr>
        <p:txBody>
          <a:bodyPr/>
          <a:lstStyle/>
          <a:p>
            <a:r>
              <a:rPr lang="nl-BE" dirty="0"/>
              <a:t>2. </a:t>
            </a:r>
            <a:r>
              <a:rPr lang="nl-BE" dirty="0" err="1"/>
              <a:t>Targeting</a:t>
            </a:r>
            <a:endParaRPr lang="nl-BE" dirty="0"/>
          </a:p>
        </p:txBody>
      </p:sp>
      <p:sp>
        <p:nvSpPr>
          <p:cNvPr id="8" name="Ondertitel 7">
            <a:extLst>
              <a:ext uri="{FF2B5EF4-FFF2-40B4-BE49-F238E27FC236}">
                <a16:creationId xmlns:a16="http://schemas.microsoft.com/office/drawing/2014/main" id="{23B9A51A-0C09-4C7E-B2BE-FAFDDD34EA93}"/>
              </a:ext>
            </a:extLst>
          </p:cNvPr>
          <p:cNvSpPr>
            <a:spLocks noGrp="1"/>
          </p:cNvSpPr>
          <p:nvPr>
            <p:ph type="subTitle" idx="4294967295"/>
          </p:nvPr>
        </p:nvSpPr>
        <p:spPr>
          <a:xfrm>
            <a:off x="1025586" y="2035746"/>
            <a:ext cx="16575629" cy="7234237"/>
          </a:xfrm>
        </p:spPr>
        <p:txBody>
          <a:bodyPr>
            <a:normAutofit/>
          </a:bodyPr>
          <a:lstStyle/>
          <a:p>
            <a:pPr marL="0" lvl="1" indent="0">
              <a:spcBef>
                <a:spcPct val="0"/>
              </a:spcBef>
              <a:buNone/>
            </a:pPr>
            <a:r>
              <a:rPr lang="nl-BE" sz="4400" dirty="0">
                <a:latin typeface="Arial Rounded MT Bold" panose="020F0704030504030204" pitchFamily="34" charset="0"/>
                <a:ea typeface="+mj-ea"/>
                <a:cs typeface="+mj-cs"/>
              </a:rPr>
              <a:t>2.2 DURING </a:t>
            </a:r>
            <a:r>
              <a:rPr lang="nl-BE" sz="4400" dirty="0" err="1">
                <a:latin typeface="Arial Rounded MT Bold" panose="020F0704030504030204" pitchFamily="34" charset="0"/>
                <a:ea typeface="+mj-ea"/>
                <a:cs typeface="+mj-cs"/>
              </a:rPr>
              <a:t>the</a:t>
            </a:r>
            <a:r>
              <a:rPr lang="nl-BE" sz="4400" dirty="0">
                <a:latin typeface="Arial Rounded MT Bold" panose="020F0704030504030204" pitchFamily="34" charset="0"/>
                <a:ea typeface="+mj-ea"/>
                <a:cs typeface="+mj-cs"/>
              </a:rPr>
              <a:t> </a:t>
            </a:r>
            <a:r>
              <a:rPr lang="nl-BE" sz="4400" dirty="0" err="1">
                <a:latin typeface="Arial Rounded MT Bold" panose="020F0704030504030204" pitchFamily="34" charset="0"/>
                <a:ea typeface="+mj-ea"/>
                <a:cs typeface="+mj-cs"/>
              </a:rPr>
              <a:t>lesson</a:t>
            </a:r>
            <a:endParaRPr lang="nl-BE" sz="4400" dirty="0">
              <a:latin typeface="Arial Rounded MT Bold" panose="020F0704030504030204" pitchFamily="34" charset="0"/>
              <a:ea typeface="+mj-ea"/>
              <a:cs typeface="+mj-cs"/>
            </a:endParaRPr>
          </a:p>
          <a:p>
            <a:pPr marL="0" lvl="1" indent="0">
              <a:spcBef>
                <a:spcPts val="1500"/>
              </a:spcBef>
              <a:buNone/>
            </a:pPr>
            <a:endParaRPr lang="nl-BE" dirty="0"/>
          </a:p>
          <a:p>
            <a:pPr marL="0" lvl="1" indent="0">
              <a:spcBef>
                <a:spcPts val="1500"/>
              </a:spcBef>
              <a:buFont typeface="Arial" panose="020B0604020202020204" pitchFamily="34" charset="0"/>
              <a:buNone/>
            </a:pPr>
            <a:r>
              <a:rPr lang="nl-BE" dirty="0" err="1">
                <a:solidFill>
                  <a:schemeClr val="tx2">
                    <a:lumMod val="75000"/>
                  </a:schemeClr>
                </a:solidFill>
              </a:rPr>
              <a:t>What</a:t>
            </a:r>
            <a:r>
              <a:rPr lang="nl-BE" dirty="0">
                <a:solidFill>
                  <a:schemeClr val="tx2">
                    <a:lumMod val="75000"/>
                  </a:schemeClr>
                </a:solidFill>
              </a:rPr>
              <a:t>:</a:t>
            </a:r>
          </a:p>
          <a:p>
            <a:pPr marL="457200" lvl="1" indent="-457200">
              <a:spcBef>
                <a:spcPts val="1500"/>
              </a:spcBef>
            </a:pPr>
            <a:r>
              <a:rPr lang="nl-BE" sz="3300" dirty="0"/>
              <a:t>Active </a:t>
            </a:r>
            <a:r>
              <a:rPr lang="nl-BE" sz="3300" dirty="0" err="1"/>
              <a:t>listening</a:t>
            </a:r>
            <a:endParaRPr lang="nl-BE" sz="3300" dirty="0"/>
          </a:p>
          <a:p>
            <a:pPr marL="457200" lvl="1" indent="-457200">
              <a:spcBef>
                <a:spcPts val="1500"/>
              </a:spcBef>
            </a:pPr>
            <a:r>
              <a:rPr lang="nl-BE" sz="3300" dirty="0" err="1"/>
              <a:t>Taking</a:t>
            </a:r>
            <a:r>
              <a:rPr lang="nl-BE" sz="3300" dirty="0"/>
              <a:t> </a:t>
            </a:r>
            <a:r>
              <a:rPr lang="nl-BE" sz="3300" dirty="0" err="1"/>
              <a:t>good</a:t>
            </a:r>
            <a:r>
              <a:rPr lang="nl-BE" sz="3300" dirty="0"/>
              <a:t> </a:t>
            </a:r>
            <a:r>
              <a:rPr lang="nl-BE" sz="3300" dirty="0" err="1"/>
              <a:t>notes</a:t>
            </a:r>
            <a:endParaRPr lang="nl-BE" sz="3300" dirty="0"/>
          </a:p>
          <a:p>
            <a:pPr marL="1143000" lvl="1" indent="-457200">
              <a:spcBef>
                <a:spcPts val="1500"/>
              </a:spcBef>
            </a:pPr>
            <a:r>
              <a:rPr lang="nl-BE" sz="3300" dirty="0" err="1"/>
              <a:t>Depending</a:t>
            </a:r>
            <a:r>
              <a:rPr lang="nl-BE" sz="3300" dirty="0"/>
              <a:t> on </a:t>
            </a:r>
            <a:r>
              <a:rPr lang="nl-BE" sz="3300" dirty="0" err="1"/>
              <a:t>preparation</a:t>
            </a:r>
            <a:endParaRPr lang="nl-BE" sz="3300" dirty="0"/>
          </a:p>
          <a:p>
            <a:pPr marL="1143000" lvl="1" indent="-457200">
              <a:spcBef>
                <a:spcPts val="1500"/>
              </a:spcBef>
            </a:pPr>
            <a:r>
              <a:rPr lang="nl-BE" sz="3300" dirty="0" err="1"/>
              <a:t>Abbreviations</a:t>
            </a:r>
            <a:r>
              <a:rPr lang="nl-BE" sz="3300" dirty="0"/>
              <a:t> (</a:t>
            </a:r>
            <a:r>
              <a:rPr lang="nl-BE" sz="3300" dirty="0" err="1"/>
              <a:t>pay</a:t>
            </a:r>
            <a:r>
              <a:rPr lang="nl-BE" sz="3300" dirty="0"/>
              <a:t> attention in </a:t>
            </a:r>
            <a:r>
              <a:rPr lang="nl-BE" sz="3300" dirty="0" err="1"/>
              <a:t>assignments</a:t>
            </a:r>
            <a:r>
              <a:rPr lang="nl-BE" sz="3300" dirty="0"/>
              <a:t> </a:t>
            </a:r>
            <a:r>
              <a:rPr lang="nl-BE" sz="3300" dirty="0" err="1"/>
              <a:t>and</a:t>
            </a:r>
            <a:r>
              <a:rPr lang="nl-BE" sz="3300" dirty="0"/>
              <a:t> </a:t>
            </a:r>
            <a:r>
              <a:rPr lang="nl-BE" sz="3300" dirty="0" err="1"/>
              <a:t>tasks</a:t>
            </a:r>
            <a:r>
              <a:rPr lang="nl-BE" sz="3300" dirty="0"/>
              <a:t>!)</a:t>
            </a:r>
          </a:p>
          <a:p>
            <a:pPr marL="1143000" lvl="1" indent="-457200">
              <a:spcBef>
                <a:spcPts val="1500"/>
              </a:spcBef>
            </a:pPr>
            <a:r>
              <a:rPr lang="nl-BE" sz="3300" dirty="0" err="1"/>
              <a:t>Symbols</a:t>
            </a:r>
            <a:endParaRPr lang="nl-BE" sz="3300" dirty="0"/>
          </a:p>
          <a:p>
            <a:pPr marL="1143000" lvl="1" indent="-457200">
              <a:spcBef>
                <a:spcPts val="1500"/>
              </a:spcBef>
            </a:pPr>
            <a:r>
              <a:rPr lang="nl-BE" sz="3300" dirty="0"/>
              <a:t>White </a:t>
            </a:r>
            <a:r>
              <a:rPr lang="nl-BE" sz="3300" dirty="0" err="1"/>
              <a:t>spaces</a:t>
            </a:r>
            <a:endParaRPr lang="nl-BE" sz="3300" dirty="0"/>
          </a:p>
          <a:p>
            <a:pPr marL="1143000" lvl="1" indent="-457200">
              <a:spcBef>
                <a:spcPts val="1500"/>
              </a:spcBef>
            </a:pPr>
            <a:r>
              <a:rPr lang="nl-BE" sz="3300" dirty="0"/>
              <a:t>Highlight </a:t>
            </a:r>
            <a:r>
              <a:rPr lang="nl-BE" sz="3300" dirty="0" err="1"/>
              <a:t>uncertainties</a:t>
            </a:r>
            <a:endParaRPr lang="nl-BE" sz="3300" dirty="0"/>
          </a:p>
          <a:p>
            <a:pPr marL="571500" lvl="1" indent="-571500">
              <a:spcBef>
                <a:spcPts val="1500"/>
              </a:spcBef>
              <a:buFontTx/>
              <a:buChar char="-"/>
            </a:pPr>
            <a:endParaRPr lang="nl-BE" dirty="0"/>
          </a:p>
          <a:p>
            <a:pPr marL="571500" lvl="1" indent="-571500">
              <a:spcBef>
                <a:spcPts val="1500"/>
              </a:spcBef>
              <a:buFontTx/>
              <a:buChar char="-"/>
            </a:pPr>
            <a:endParaRPr lang="nl-BE" dirty="0"/>
          </a:p>
          <a:p>
            <a:pPr marL="571500" lvl="1" indent="-571500">
              <a:spcBef>
                <a:spcPts val="1500"/>
              </a:spcBef>
              <a:buFontTx/>
              <a:buChar char="-"/>
            </a:pPr>
            <a:endParaRPr lang="nl-BE" dirty="0"/>
          </a:p>
          <a:p>
            <a:pPr marL="0" lvl="1" indent="0">
              <a:spcBef>
                <a:spcPts val="1500"/>
              </a:spcBef>
              <a:buNone/>
            </a:pPr>
            <a:endParaRPr lang="nl-BE" dirty="0"/>
          </a:p>
        </p:txBody>
      </p:sp>
      <p:sp>
        <p:nvSpPr>
          <p:cNvPr id="2" name="Tijdelijke aanduiding voor voettekst 1">
            <a:extLst>
              <a:ext uri="{FF2B5EF4-FFF2-40B4-BE49-F238E27FC236}">
                <a16:creationId xmlns:a16="http://schemas.microsoft.com/office/drawing/2014/main" id="{E8A1E9D1-EB3E-4F04-BF9B-AB28D3EE55F8}"/>
              </a:ext>
            </a:extLst>
          </p:cNvPr>
          <p:cNvSpPr>
            <a:spLocks noGrp="1"/>
          </p:cNvSpPr>
          <p:nvPr>
            <p:ph type="ftr" sz="quarter" idx="11"/>
          </p:nvPr>
        </p:nvSpPr>
        <p:spPr>
          <a:xfrm>
            <a:off x="1025586" y="9311703"/>
            <a:ext cx="6172200" cy="547688"/>
          </a:xfrm>
        </p:spPr>
        <p:txBody>
          <a:bodyPr/>
          <a:lstStyle/>
          <a:p>
            <a:r>
              <a:rPr lang="nl-BE" dirty="0"/>
              <a:t>Active </a:t>
            </a:r>
            <a:r>
              <a:rPr lang="nl-BE" dirty="0" err="1"/>
              <a:t>listening</a:t>
            </a:r>
            <a:r>
              <a:rPr lang="nl-BE" dirty="0"/>
              <a:t> </a:t>
            </a:r>
            <a:r>
              <a:rPr lang="nl-BE" dirty="0" err="1"/>
              <a:t>and</a:t>
            </a:r>
            <a:r>
              <a:rPr lang="nl-BE" dirty="0"/>
              <a:t> </a:t>
            </a:r>
            <a:r>
              <a:rPr lang="nl-BE" dirty="0" err="1"/>
              <a:t>note</a:t>
            </a:r>
            <a:r>
              <a:rPr lang="nl-BE" dirty="0"/>
              <a:t> </a:t>
            </a:r>
            <a:r>
              <a:rPr lang="nl-BE" dirty="0" err="1"/>
              <a:t>taking</a:t>
            </a:r>
            <a:endParaRPr lang="en-GB" dirty="0"/>
          </a:p>
        </p:txBody>
      </p:sp>
      <p:sp>
        <p:nvSpPr>
          <p:cNvPr id="3" name="Tijdelijke aanduiding voor dianummer 2">
            <a:extLst>
              <a:ext uri="{FF2B5EF4-FFF2-40B4-BE49-F238E27FC236}">
                <a16:creationId xmlns:a16="http://schemas.microsoft.com/office/drawing/2014/main" id="{B0F74150-204F-46AE-8E91-ABEC8CE4BFBA}"/>
              </a:ext>
            </a:extLst>
          </p:cNvPr>
          <p:cNvSpPr>
            <a:spLocks noGrp="1"/>
          </p:cNvSpPr>
          <p:nvPr>
            <p:ph type="sldNum" sz="quarter" idx="12"/>
          </p:nvPr>
        </p:nvSpPr>
        <p:spPr/>
        <p:txBody>
          <a:bodyPr/>
          <a:lstStyle/>
          <a:p>
            <a:fld id="{B7527A74-2D87-4307-9531-5A57D9647EEB}" type="slidenum">
              <a:rPr lang="nl-BE" smtClean="0"/>
              <a:pPr/>
              <a:t>13</a:t>
            </a:fld>
            <a:endParaRPr lang="nl-BE"/>
          </a:p>
        </p:txBody>
      </p:sp>
      <p:sp>
        <p:nvSpPr>
          <p:cNvPr id="10" name="Tekstvak 9">
            <a:extLst>
              <a:ext uri="{FF2B5EF4-FFF2-40B4-BE49-F238E27FC236}">
                <a16:creationId xmlns:a16="http://schemas.microsoft.com/office/drawing/2014/main" id="{FBB5EFF9-BC83-450A-8BBD-9B6907532B7C}"/>
              </a:ext>
            </a:extLst>
          </p:cNvPr>
          <p:cNvSpPr txBox="1"/>
          <p:nvPr/>
        </p:nvSpPr>
        <p:spPr>
          <a:xfrm>
            <a:off x="14321772" y="6041131"/>
            <a:ext cx="2445614" cy="2923877"/>
          </a:xfrm>
          <a:prstGeom prst="rect">
            <a:avLst/>
          </a:prstGeom>
          <a:noFill/>
        </p:spPr>
        <p:txBody>
          <a:bodyPr wrap="square" rtlCol="0">
            <a:spAutoFit/>
          </a:bodyPr>
          <a:lstStyle/>
          <a:p>
            <a:pPr marL="285750" indent="-285750">
              <a:buFont typeface="Wingdings" panose="05000000000000000000" pitchFamily="2" charset="2"/>
              <a:buChar char="ü"/>
            </a:pPr>
            <a:r>
              <a:rPr lang="nl-BE" sz="2400" dirty="0" err="1"/>
              <a:t>Own</a:t>
            </a:r>
            <a:r>
              <a:rPr lang="nl-BE" sz="2400" dirty="0"/>
              <a:t> </a:t>
            </a:r>
            <a:r>
              <a:rPr lang="nl-BE" sz="2400" dirty="0" err="1"/>
              <a:t>words</a:t>
            </a:r>
            <a:endParaRPr lang="nl-BE" sz="2400" dirty="0"/>
          </a:p>
          <a:p>
            <a:pPr marL="285750" indent="-285750">
              <a:buFont typeface="Wingdings" panose="05000000000000000000" pitchFamily="2" charset="2"/>
              <a:buChar char="ü"/>
            </a:pPr>
            <a:endParaRPr lang="nl-BE" sz="2400" dirty="0"/>
          </a:p>
          <a:p>
            <a:pPr marL="285750" indent="-285750">
              <a:buFont typeface="Wingdings" panose="05000000000000000000" pitchFamily="2" charset="2"/>
              <a:buChar char="ü"/>
            </a:pPr>
            <a:r>
              <a:rPr lang="nl-BE" sz="2400" dirty="0" err="1"/>
              <a:t>Keywords</a:t>
            </a:r>
            <a:endParaRPr lang="nl-BE" sz="2400" dirty="0"/>
          </a:p>
          <a:p>
            <a:pPr marL="285750" indent="-285750">
              <a:buFont typeface="Wingdings" panose="05000000000000000000" pitchFamily="2" charset="2"/>
              <a:buChar char="ü"/>
            </a:pPr>
            <a:endParaRPr lang="nl-BE" sz="2400" dirty="0"/>
          </a:p>
          <a:p>
            <a:pPr marL="285750" indent="-285750">
              <a:buFont typeface="Wingdings" panose="05000000000000000000" pitchFamily="2" charset="2"/>
              <a:buChar char="ü"/>
            </a:pPr>
            <a:r>
              <a:rPr lang="nl-BE" sz="2400" dirty="0" err="1"/>
              <a:t>Symbols</a:t>
            </a:r>
            <a:endParaRPr lang="nl-BE" sz="2400" dirty="0"/>
          </a:p>
          <a:p>
            <a:pPr marL="285750" indent="-285750">
              <a:buFont typeface="Wingdings" panose="05000000000000000000" pitchFamily="2" charset="2"/>
              <a:buChar char="ü"/>
            </a:pPr>
            <a:endParaRPr lang="nl-BE" sz="2400" dirty="0"/>
          </a:p>
          <a:p>
            <a:pPr marL="285750" indent="-285750">
              <a:buFont typeface="Wingdings" panose="05000000000000000000" pitchFamily="2" charset="2"/>
              <a:buChar char="ü"/>
            </a:pPr>
            <a:r>
              <a:rPr lang="nl-BE" sz="2400" dirty="0"/>
              <a:t>Pointers lector</a:t>
            </a:r>
            <a:endParaRPr lang="nl-BE" sz="1600" dirty="0"/>
          </a:p>
          <a:p>
            <a:pPr marL="285750" indent="-285750">
              <a:buFont typeface="Wingdings" panose="05000000000000000000" pitchFamily="2" charset="2"/>
              <a:buChar char="ü"/>
            </a:pPr>
            <a:endParaRPr lang="nl-BE" sz="1600" dirty="0"/>
          </a:p>
        </p:txBody>
      </p:sp>
      <p:pic>
        <p:nvPicPr>
          <p:cNvPr id="4" name="Afbeelding 3">
            <a:extLst>
              <a:ext uri="{FF2B5EF4-FFF2-40B4-BE49-F238E27FC236}">
                <a16:creationId xmlns:a16="http://schemas.microsoft.com/office/drawing/2014/main" id="{08F9C8B0-86A4-58BD-E568-22525C00DFD0}"/>
              </a:ext>
            </a:extLst>
          </p:cNvPr>
          <p:cNvPicPr>
            <a:picLocks noChangeAspect="1"/>
          </p:cNvPicPr>
          <p:nvPr/>
        </p:nvPicPr>
        <p:blipFill>
          <a:blip r:embed="rId3"/>
          <a:stretch>
            <a:fillRect/>
          </a:stretch>
        </p:blipFill>
        <p:spPr>
          <a:xfrm>
            <a:off x="13252996" y="1765979"/>
            <a:ext cx="4652524" cy="3798736"/>
          </a:xfrm>
          <a:prstGeom prst="rect">
            <a:avLst/>
          </a:prstGeom>
        </p:spPr>
      </p:pic>
      <p:cxnSp>
        <p:nvCxnSpPr>
          <p:cNvPr id="9" name="Rechte verbindingslijn met pijl 8">
            <a:extLst>
              <a:ext uri="{FF2B5EF4-FFF2-40B4-BE49-F238E27FC236}">
                <a16:creationId xmlns:a16="http://schemas.microsoft.com/office/drawing/2014/main" id="{E5FE3A84-7827-48D1-8296-C594916EECEA}"/>
              </a:ext>
            </a:extLst>
          </p:cNvPr>
          <p:cNvCxnSpPr/>
          <p:nvPr/>
        </p:nvCxnSpPr>
        <p:spPr>
          <a:xfrm>
            <a:off x="15263301" y="4449763"/>
            <a:ext cx="0" cy="1517901"/>
          </a:xfrm>
          <a:prstGeom prst="straightConnector1">
            <a:avLst/>
          </a:prstGeom>
          <a:ln w="76200">
            <a:solidFill>
              <a:srgbClr val="FFC000"/>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611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E6B517C3-58F0-4F3E-939A-8D87109CE2B7}"/>
              </a:ext>
            </a:extLst>
          </p:cNvPr>
          <p:cNvSpPr>
            <a:spLocks noGrp="1"/>
          </p:cNvSpPr>
          <p:nvPr>
            <p:ph type="title"/>
          </p:nvPr>
        </p:nvSpPr>
        <p:spPr>
          <a:xfrm>
            <a:off x="1025586" y="861989"/>
            <a:ext cx="16575629" cy="630355"/>
          </a:xfrm>
        </p:spPr>
        <p:txBody>
          <a:bodyPr/>
          <a:lstStyle/>
          <a:p>
            <a:r>
              <a:rPr lang="nl-BE" dirty="0"/>
              <a:t>2. </a:t>
            </a:r>
            <a:r>
              <a:rPr lang="nl-BE" dirty="0" err="1"/>
              <a:t>Targeting</a:t>
            </a:r>
            <a:endParaRPr lang="nl-BE" dirty="0"/>
          </a:p>
        </p:txBody>
      </p:sp>
      <p:sp>
        <p:nvSpPr>
          <p:cNvPr id="8" name="Ondertitel 7">
            <a:extLst>
              <a:ext uri="{FF2B5EF4-FFF2-40B4-BE49-F238E27FC236}">
                <a16:creationId xmlns:a16="http://schemas.microsoft.com/office/drawing/2014/main" id="{23B9A51A-0C09-4C7E-B2BE-FAFDDD34EA93}"/>
              </a:ext>
            </a:extLst>
          </p:cNvPr>
          <p:cNvSpPr>
            <a:spLocks noGrp="1"/>
          </p:cNvSpPr>
          <p:nvPr>
            <p:ph type="subTitle" idx="4294967295"/>
          </p:nvPr>
        </p:nvSpPr>
        <p:spPr>
          <a:xfrm>
            <a:off x="1139453" y="2346324"/>
            <a:ext cx="15395201" cy="7234237"/>
          </a:xfrm>
        </p:spPr>
        <p:txBody>
          <a:bodyPr>
            <a:normAutofit/>
          </a:bodyPr>
          <a:lstStyle/>
          <a:p>
            <a:pPr marL="0" lvl="1" indent="0" defTabSz="914400">
              <a:spcBef>
                <a:spcPts val="1500"/>
              </a:spcBef>
              <a:buFont typeface="Arial" panose="020B0604020202020204" pitchFamily="34" charset="0"/>
              <a:buNone/>
            </a:pPr>
            <a:r>
              <a:rPr lang="nl-BE" dirty="0">
                <a:solidFill>
                  <a:schemeClr val="tx2">
                    <a:lumMod val="75000"/>
                  </a:schemeClr>
                </a:solidFill>
              </a:rPr>
              <a:t>How:</a:t>
            </a:r>
          </a:p>
          <a:p>
            <a:pPr marL="571500" lvl="1" defTabSz="914400">
              <a:spcBef>
                <a:spcPts val="1500"/>
              </a:spcBef>
            </a:pPr>
            <a:r>
              <a:rPr lang="nl-BE" dirty="0"/>
              <a:t>Attention </a:t>
            </a:r>
            <a:r>
              <a:rPr lang="nl-BE" dirty="0" err="1"/>
              <a:t>to</a:t>
            </a:r>
            <a:r>
              <a:rPr lang="nl-BE" dirty="0"/>
              <a:t> </a:t>
            </a:r>
            <a:r>
              <a:rPr lang="nl-BE" dirty="0" err="1"/>
              <a:t>structure</a:t>
            </a:r>
            <a:r>
              <a:rPr lang="nl-BE" dirty="0"/>
              <a:t>/</a:t>
            </a:r>
            <a:r>
              <a:rPr lang="nl-BE" dirty="0" err="1"/>
              <a:t>construction</a:t>
            </a:r>
            <a:r>
              <a:rPr lang="nl-BE" dirty="0"/>
              <a:t>:</a:t>
            </a:r>
          </a:p>
          <a:p>
            <a:pPr marL="914400" lvl="1" defTabSz="914400">
              <a:spcBef>
                <a:spcPts val="1500"/>
              </a:spcBef>
            </a:pPr>
            <a:r>
              <a:rPr lang="nl-BE" dirty="0" err="1"/>
              <a:t>Where</a:t>
            </a:r>
            <a:r>
              <a:rPr lang="nl-BE" dirty="0"/>
              <a:t> is </a:t>
            </a:r>
            <a:r>
              <a:rPr lang="nl-BE" dirty="0" err="1"/>
              <a:t>the</a:t>
            </a:r>
            <a:r>
              <a:rPr lang="nl-BE" dirty="0"/>
              <a:t> subject matter </a:t>
            </a:r>
            <a:r>
              <a:rPr lang="nl-BE" dirty="0" err="1"/>
              <a:t>located</a:t>
            </a:r>
            <a:r>
              <a:rPr lang="nl-BE" dirty="0"/>
              <a:t>, </a:t>
            </a:r>
            <a:r>
              <a:rPr lang="nl-BE" dirty="0" err="1"/>
              <a:t>what</a:t>
            </a:r>
            <a:r>
              <a:rPr lang="nl-BE" dirty="0"/>
              <a:t> do we </a:t>
            </a:r>
            <a:r>
              <a:rPr lang="nl-BE" dirty="0" err="1"/>
              <a:t>see</a:t>
            </a:r>
            <a:r>
              <a:rPr lang="nl-BE" dirty="0"/>
              <a:t> </a:t>
            </a:r>
            <a:r>
              <a:rPr lang="nl-BE" dirty="0" err="1"/>
              <a:t>today</a:t>
            </a:r>
            <a:r>
              <a:rPr lang="nl-BE" dirty="0"/>
              <a:t>, …</a:t>
            </a:r>
          </a:p>
          <a:p>
            <a:pPr marL="914400" lvl="1" defTabSz="914400">
              <a:spcBef>
                <a:spcPts val="1500"/>
              </a:spcBef>
            </a:pPr>
            <a:endParaRPr lang="nl-BE" dirty="0"/>
          </a:p>
          <a:p>
            <a:pPr marL="571500" lvl="1" defTabSz="914400">
              <a:spcBef>
                <a:spcPts val="1500"/>
              </a:spcBef>
            </a:pPr>
            <a:r>
              <a:rPr lang="nl-BE" dirty="0" err="1"/>
              <a:t>Key</a:t>
            </a:r>
            <a:r>
              <a:rPr lang="nl-BE" dirty="0"/>
              <a:t> pointers </a:t>
            </a:r>
            <a:r>
              <a:rPr lang="nl-BE" dirty="0" err="1"/>
              <a:t>from</a:t>
            </a:r>
            <a:r>
              <a:rPr lang="nl-BE" dirty="0"/>
              <a:t> </a:t>
            </a:r>
            <a:r>
              <a:rPr lang="nl-BE" dirty="0" err="1"/>
              <a:t>lecturer</a:t>
            </a:r>
            <a:endParaRPr lang="nl-BE" dirty="0"/>
          </a:p>
          <a:p>
            <a:pPr marL="914400" lvl="1" defTabSz="914400">
              <a:spcBef>
                <a:spcPts val="1500"/>
              </a:spcBef>
            </a:pPr>
            <a:r>
              <a:rPr lang="nl-BE" dirty="0" err="1"/>
              <a:t>Linking</a:t>
            </a:r>
            <a:r>
              <a:rPr lang="nl-BE" dirty="0"/>
              <a:t> </a:t>
            </a:r>
            <a:r>
              <a:rPr lang="nl-BE" dirty="0" err="1"/>
              <a:t>words</a:t>
            </a:r>
            <a:r>
              <a:rPr lang="nl-BE" dirty="0"/>
              <a:t> (</a:t>
            </a:r>
            <a:r>
              <a:rPr lang="nl-BE" dirty="0" err="1"/>
              <a:t>follows</a:t>
            </a:r>
            <a:r>
              <a:rPr lang="nl-BE" dirty="0"/>
              <a:t>, important, concrete e.g., …)</a:t>
            </a:r>
          </a:p>
          <a:p>
            <a:pPr marL="914400" lvl="1" defTabSz="914400">
              <a:spcBef>
                <a:spcPts val="1500"/>
              </a:spcBef>
            </a:pPr>
            <a:r>
              <a:rPr lang="nl-BE" dirty="0" err="1"/>
              <a:t>Linguistic</a:t>
            </a:r>
            <a:r>
              <a:rPr lang="nl-BE" dirty="0"/>
              <a:t> </a:t>
            </a:r>
            <a:r>
              <a:rPr lang="nl-BE" dirty="0" err="1"/>
              <a:t>elements</a:t>
            </a:r>
            <a:endParaRPr lang="nl-BE" dirty="0"/>
          </a:p>
          <a:p>
            <a:pPr marL="914400" lvl="1" defTabSz="914400">
              <a:spcBef>
                <a:spcPts val="1500"/>
              </a:spcBef>
            </a:pPr>
            <a:r>
              <a:rPr lang="nl-BE" dirty="0"/>
              <a:t>Personal </a:t>
            </a:r>
            <a:r>
              <a:rPr lang="nl-BE" dirty="0" err="1"/>
              <a:t>style</a:t>
            </a:r>
            <a:endParaRPr lang="nl-BE" dirty="0"/>
          </a:p>
          <a:p>
            <a:pPr marL="571500" lvl="1" indent="-571500">
              <a:spcBef>
                <a:spcPts val="1500"/>
              </a:spcBef>
              <a:buFontTx/>
              <a:buChar char="-"/>
            </a:pPr>
            <a:endParaRPr lang="nl-BE" dirty="0"/>
          </a:p>
          <a:p>
            <a:pPr marL="571500" lvl="1" indent="-571500">
              <a:spcBef>
                <a:spcPts val="1500"/>
              </a:spcBef>
              <a:buFontTx/>
              <a:buChar char="-"/>
            </a:pPr>
            <a:endParaRPr lang="nl-BE" dirty="0"/>
          </a:p>
          <a:p>
            <a:pPr marL="571500" lvl="1" indent="-571500">
              <a:spcBef>
                <a:spcPts val="1500"/>
              </a:spcBef>
              <a:buFontTx/>
              <a:buChar char="-"/>
            </a:pPr>
            <a:endParaRPr lang="nl-BE" dirty="0"/>
          </a:p>
          <a:p>
            <a:pPr marL="0" lvl="1" indent="0">
              <a:spcBef>
                <a:spcPts val="1500"/>
              </a:spcBef>
              <a:buNone/>
            </a:pPr>
            <a:endParaRPr lang="nl-BE" dirty="0"/>
          </a:p>
        </p:txBody>
      </p:sp>
      <p:sp>
        <p:nvSpPr>
          <p:cNvPr id="2" name="Tijdelijke aanduiding voor voettekst 1">
            <a:extLst>
              <a:ext uri="{FF2B5EF4-FFF2-40B4-BE49-F238E27FC236}">
                <a16:creationId xmlns:a16="http://schemas.microsoft.com/office/drawing/2014/main" id="{E8A1E9D1-EB3E-4F04-BF9B-AB28D3EE55F8}"/>
              </a:ext>
            </a:extLst>
          </p:cNvPr>
          <p:cNvSpPr>
            <a:spLocks noGrp="1"/>
          </p:cNvSpPr>
          <p:nvPr>
            <p:ph type="ftr" sz="quarter" idx="11"/>
          </p:nvPr>
        </p:nvSpPr>
        <p:spPr>
          <a:xfrm>
            <a:off x="1025586" y="9306717"/>
            <a:ext cx="6172200" cy="547688"/>
          </a:xfrm>
        </p:spPr>
        <p:txBody>
          <a:bodyPr/>
          <a:lstStyle/>
          <a:p>
            <a:r>
              <a:rPr lang="nl-BE" dirty="0"/>
              <a:t>Active </a:t>
            </a:r>
            <a:r>
              <a:rPr lang="nl-BE" dirty="0" err="1"/>
              <a:t>listening</a:t>
            </a:r>
            <a:r>
              <a:rPr lang="nl-BE" dirty="0"/>
              <a:t> </a:t>
            </a:r>
            <a:r>
              <a:rPr lang="nl-BE" dirty="0" err="1"/>
              <a:t>and</a:t>
            </a:r>
            <a:r>
              <a:rPr lang="nl-BE" dirty="0"/>
              <a:t> </a:t>
            </a:r>
            <a:r>
              <a:rPr lang="nl-BE" dirty="0" err="1"/>
              <a:t>note</a:t>
            </a:r>
            <a:r>
              <a:rPr lang="nl-BE" dirty="0"/>
              <a:t> </a:t>
            </a:r>
            <a:r>
              <a:rPr lang="nl-BE" dirty="0" err="1"/>
              <a:t>taking</a:t>
            </a:r>
            <a:endParaRPr lang="en-GB" dirty="0"/>
          </a:p>
        </p:txBody>
      </p:sp>
      <p:sp>
        <p:nvSpPr>
          <p:cNvPr id="3" name="Tijdelijke aanduiding voor dianummer 2">
            <a:extLst>
              <a:ext uri="{FF2B5EF4-FFF2-40B4-BE49-F238E27FC236}">
                <a16:creationId xmlns:a16="http://schemas.microsoft.com/office/drawing/2014/main" id="{B0F74150-204F-46AE-8E91-ABEC8CE4BFBA}"/>
              </a:ext>
            </a:extLst>
          </p:cNvPr>
          <p:cNvSpPr>
            <a:spLocks noGrp="1"/>
          </p:cNvSpPr>
          <p:nvPr>
            <p:ph type="sldNum" sz="quarter" idx="12"/>
          </p:nvPr>
        </p:nvSpPr>
        <p:spPr/>
        <p:txBody>
          <a:bodyPr/>
          <a:lstStyle/>
          <a:p>
            <a:fld id="{B7527A74-2D87-4307-9531-5A57D9647EEB}" type="slidenum">
              <a:rPr lang="nl-BE" smtClean="0"/>
              <a:pPr/>
              <a:t>14</a:t>
            </a:fld>
            <a:endParaRPr lang="nl-BE"/>
          </a:p>
        </p:txBody>
      </p:sp>
    </p:spTree>
    <p:extLst>
      <p:ext uri="{BB962C8B-B14F-4D97-AF65-F5344CB8AC3E}">
        <p14:creationId xmlns:p14="http://schemas.microsoft.com/office/powerpoint/2010/main" val="202855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E6B517C3-58F0-4F3E-939A-8D87109CE2B7}"/>
              </a:ext>
            </a:extLst>
          </p:cNvPr>
          <p:cNvSpPr>
            <a:spLocks noGrp="1"/>
          </p:cNvSpPr>
          <p:nvPr>
            <p:ph type="title"/>
          </p:nvPr>
        </p:nvSpPr>
        <p:spPr>
          <a:xfrm>
            <a:off x="1025586" y="861989"/>
            <a:ext cx="16575629" cy="630355"/>
          </a:xfrm>
        </p:spPr>
        <p:txBody>
          <a:bodyPr/>
          <a:lstStyle/>
          <a:p>
            <a:r>
              <a:rPr lang="nl-BE" dirty="0"/>
              <a:t>2. </a:t>
            </a:r>
            <a:r>
              <a:rPr lang="nl-BE" dirty="0" err="1"/>
              <a:t>Targeting</a:t>
            </a:r>
            <a:endParaRPr lang="nl-BE" dirty="0"/>
          </a:p>
        </p:txBody>
      </p:sp>
      <p:sp>
        <p:nvSpPr>
          <p:cNvPr id="8" name="Ondertitel 7">
            <a:extLst>
              <a:ext uri="{FF2B5EF4-FFF2-40B4-BE49-F238E27FC236}">
                <a16:creationId xmlns:a16="http://schemas.microsoft.com/office/drawing/2014/main" id="{23B9A51A-0C09-4C7E-B2BE-FAFDDD34EA93}"/>
              </a:ext>
            </a:extLst>
          </p:cNvPr>
          <p:cNvSpPr>
            <a:spLocks noGrp="1"/>
          </p:cNvSpPr>
          <p:nvPr>
            <p:ph type="subTitle" idx="4294967295"/>
          </p:nvPr>
        </p:nvSpPr>
        <p:spPr>
          <a:xfrm>
            <a:off x="1139453" y="2024459"/>
            <a:ext cx="15395201" cy="7234237"/>
          </a:xfrm>
        </p:spPr>
        <p:txBody>
          <a:bodyPr>
            <a:normAutofit/>
          </a:bodyPr>
          <a:lstStyle/>
          <a:p>
            <a:pPr marL="0" lvl="1" indent="0">
              <a:spcBef>
                <a:spcPts val="1500"/>
              </a:spcBef>
              <a:buNone/>
            </a:pPr>
            <a:endParaRPr lang="nl-BE" dirty="0"/>
          </a:p>
          <a:p>
            <a:pPr marL="0" lvl="1" indent="0">
              <a:spcBef>
                <a:spcPct val="0"/>
              </a:spcBef>
              <a:buNone/>
            </a:pPr>
            <a:r>
              <a:rPr lang="nl-BE" sz="4000" dirty="0" err="1">
                <a:latin typeface="Arial Rounded MT Bold" panose="020F0704030504030204" pitchFamily="34" charset="0"/>
                <a:ea typeface="+mj-ea"/>
                <a:cs typeface="+mj-cs"/>
              </a:rPr>
              <a:t>Exercise</a:t>
            </a:r>
            <a:r>
              <a:rPr lang="nl-BE" sz="4000" dirty="0">
                <a:latin typeface="Arial Rounded MT Bold" panose="020F0704030504030204" pitchFamily="34" charset="0"/>
                <a:ea typeface="+mj-ea"/>
                <a:cs typeface="+mj-cs"/>
              </a:rPr>
              <a:t>: </a:t>
            </a:r>
            <a:r>
              <a:rPr lang="nl-BE" sz="4000" dirty="0" err="1">
                <a:latin typeface="Arial Rounded MT Bold" panose="020F0704030504030204" pitchFamily="34" charset="0"/>
                <a:ea typeface="+mj-ea"/>
                <a:cs typeface="+mj-cs"/>
              </a:rPr>
              <a:t>how</a:t>
            </a:r>
            <a:r>
              <a:rPr lang="nl-BE" sz="4000" dirty="0">
                <a:latin typeface="Arial Rounded MT Bold" panose="020F0704030504030204" pitchFamily="34" charset="0"/>
                <a:ea typeface="+mj-ea"/>
                <a:cs typeface="+mj-cs"/>
              </a:rPr>
              <a:t> do </a:t>
            </a:r>
            <a:r>
              <a:rPr lang="nl-BE" sz="4000" dirty="0" err="1">
                <a:latin typeface="Arial Rounded MT Bold" panose="020F0704030504030204" pitchFamily="34" charset="0"/>
                <a:ea typeface="+mj-ea"/>
                <a:cs typeface="+mj-cs"/>
              </a:rPr>
              <a:t>you</a:t>
            </a:r>
            <a:r>
              <a:rPr lang="nl-BE" sz="4000" dirty="0">
                <a:latin typeface="Arial Rounded MT Bold" panose="020F0704030504030204" pitchFamily="34" charset="0"/>
                <a:ea typeface="+mj-ea"/>
                <a:cs typeface="+mj-cs"/>
              </a:rPr>
              <a:t> </a:t>
            </a:r>
            <a:r>
              <a:rPr lang="nl-BE" sz="4000" dirty="0" err="1">
                <a:latin typeface="Arial Rounded MT Bold" panose="020F0704030504030204" pitchFamily="34" charset="0"/>
                <a:ea typeface="+mj-ea"/>
                <a:cs typeface="+mj-cs"/>
              </a:rPr>
              <a:t>note</a:t>
            </a:r>
            <a:r>
              <a:rPr lang="nl-BE" sz="4000" dirty="0">
                <a:latin typeface="Arial Rounded MT Bold" panose="020F0704030504030204" pitchFamily="34" charset="0"/>
                <a:ea typeface="+mj-ea"/>
                <a:cs typeface="+mj-cs"/>
              </a:rPr>
              <a:t> at </a:t>
            </a:r>
            <a:r>
              <a:rPr lang="nl-BE" sz="4000" dirty="0" err="1">
                <a:latin typeface="Arial Rounded MT Bold" panose="020F0704030504030204" pitchFamily="34" charset="0"/>
                <a:ea typeface="+mj-ea"/>
                <a:cs typeface="+mj-cs"/>
              </a:rPr>
              <a:t>this</a:t>
            </a:r>
            <a:r>
              <a:rPr lang="nl-BE" sz="4000" dirty="0">
                <a:latin typeface="Arial Rounded MT Bold" panose="020F0704030504030204" pitchFamily="34" charset="0"/>
                <a:ea typeface="+mj-ea"/>
                <a:cs typeface="+mj-cs"/>
              </a:rPr>
              <a:t> time?</a:t>
            </a:r>
          </a:p>
          <a:p>
            <a:pPr marL="0" lvl="1" indent="0">
              <a:spcBef>
                <a:spcPct val="0"/>
              </a:spcBef>
              <a:buNone/>
            </a:pPr>
            <a:r>
              <a:rPr lang="nl-BE" sz="4000" dirty="0">
                <a:latin typeface="Arial Rounded MT Bold" panose="020F0704030504030204" pitchFamily="34" charset="0"/>
                <a:ea typeface="+mj-ea"/>
                <a:cs typeface="+mj-cs"/>
              </a:rPr>
              <a:t>Listen </a:t>
            </a:r>
            <a:r>
              <a:rPr lang="nl-BE" sz="4000" dirty="0" err="1">
                <a:latin typeface="Arial Rounded MT Bold" panose="020F0704030504030204" pitchFamily="34" charset="0"/>
                <a:ea typeface="+mj-ea"/>
                <a:cs typeface="+mj-cs"/>
              </a:rPr>
              <a:t>to</a:t>
            </a:r>
            <a:r>
              <a:rPr lang="nl-BE" sz="4000" dirty="0">
                <a:latin typeface="Arial Rounded MT Bold" panose="020F0704030504030204" pitchFamily="34" charset="0"/>
                <a:ea typeface="+mj-ea"/>
                <a:cs typeface="+mj-cs"/>
              </a:rPr>
              <a:t> a piece of </a:t>
            </a:r>
            <a:r>
              <a:rPr lang="nl-BE" sz="4000" dirty="0" err="1">
                <a:latin typeface="Arial Rounded MT Bold" panose="020F0704030504030204" pitchFamily="34" charset="0"/>
                <a:ea typeface="+mj-ea"/>
                <a:cs typeface="+mj-cs"/>
              </a:rPr>
              <a:t>text</a:t>
            </a:r>
            <a:r>
              <a:rPr lang="nl-BE" sz="4000" dirty="0">
                <a:latin typeface="Arial Rounded MT Bold" panose="020F0704030504030204" pitchFamily="34" charset="0"/>
                <a:ea typeface="+mj-ea"/>
                <a:cs typeface="+mj-cs"/>
              </a:rPr>
              <a:t> </a:t>
            </a:r>
            <a:r>
              <a:rPr lang="nl-BE" sz="4000" dirty="0" err="1">
                <a:latin typeface="Arial Rounded MT Bold" panose="020F0704030504030204" pitchFamily="34" charset="0"/>
                <a:ea typeface="+mj-ea"/>
                <a:cs typeface="+mj-cs"/>
              </a:rPr>
              <a:t>read</a:t>
            </a:r>
            <a:r>
              <a:rPr lang="nl-BE" sz="4000" dirty="0">
                <a:latin typeface="Arial Rounded MT Bold" panose="020F0704030504030204" pitchFamily="34" charset="0"/>
                <a:ea typeface="+mj-ea"/>
                <a:cs typeface="+mj-cs"/>
              </a:rPr>
              <a:t> aloud.</a:t>
            </a:r>
          </a:p>
          <a:p>
            <a:pPr marL="0" lvl="1" indent="0">
              <a:spcBef>
                <a:spcPts val="1500"/>
              </a:spcBef>
              <a:buNone/>
            </a:pPr>
            <a:endParaRPr lang="nl-BE" dirty="0"/>
          </a:p>
          <a:p>
            <a:pPr marL="0" lvl="1" indent="0">
              <a:spcBef>
                <a:spcPts val="1500"/>
              </a:spcBef>
              <a:buNone/>
            </a:pPr>
            <a:r>
              <a:rPr lang="nl-BE" dirty="0"/>
              <a:t>-&gt; Take paper </a:t>
            </a:r>
            <a:r>
              <a:rPr lang="nl-BE" dirty="0" err="1"/>
              <a:t>and</a:t>
            </a:r>
            <a:r>
              <a:rPr lang="nl-BE" dirty="0"/>
              <a:t> pen</a:t>
            </a:r>
          </a:p>
          <a:p>
            <a:pPr marL="0" lvl="1" indent="0">
              <a:spcBef>
                <a:spcPts val="1500"/>
              </a:spcBef>
              <a:buNone/>
            </a:pPr>
            <a:r>
              <a:rPr lang="nl-BE" dirty="0"/>
              <a:t>-&gt; In </a:t>
            </a:r>
            <a:r>
              <a:rPr lang="nl-BE" dirty="0" err="1"/>
              <a:t>your</a:t>
            </a:r>
            <a:r>
              <a:rPr lang="nl-BE" dirty="0"/>
              <a:t> </a:t>
            </a:r>
            <a:r>
              <a:rPr lang="nl-BE" dirty="0" err="1"/>
              <a:t>own</a:t>
            </a:r>
            <a:r>
              <a:rPr lang="nl-BE" dirty="0"/>
              <a:t> way, take </a:t>
            </a:r>
            <a:r>
              <a:rPr lang="nl-BE" dirty="0" err="1"/>
              <a:t>notes</a:t>
            </a:r>
            <a:r>
              <a:rPr lang="nl-BE" dirty="0"/>
              <a:t> on </a:t>
            </a:r>
            <a:r>
              <a:rPr lang="nl-BE" dirty="0" err="1"/>
              <a:t>what</a:t>
            </a:r>
            <a:r>
              <a:rPr lang="nl-BE" dirty="0"/>
              <a:t> </a:t>
            </a:r>
            <a:r>
              <a:rPr lang="nl-BE" dirty="0" err="1"/>
              <a:t>you</a:t>
            </a:r>
            <a:r>
              <a:rPr lang="nl-BE" dirty="0"/>
              <a:t> </a:t>
            </a:r>
            <a:r>
              <a:rPr lang="nl-BE" dirty="0" err="1"/>
              <a:t>hear</a:t>
            </a:r>
            <a:endParaRPr lang="nl-BE" dirty="0"/>
          </a:p>
          <a:p>
            <a:pPr marL="0" lvl="1" indent="0">
              <a:spcBef>
                <a:spcPts val="1500"/>
              </a:spcBef>
              <a:buNone/>
            </a:pPr>
            <a:endParaRPr lang="nl-BE" dirty="0"/>
          </a:p>
        </p:txBody>
      </p:sp>
      <p:sp>
        <p:nvSpPr>
          <p:cNvPr id="2" name="Tijdelijke aanduiding voor voettekst 1">
            <a:extLst>
              <a:ext uri="{FF2B5EF4-FFF2-40B4-BE49-F238E27FC236}">
                <a16:creationId xmlns:a16="http://schemas.microsoft.com/office/drawing/2014/main" id="{E8A1E9D1-EB3E-4F04-BF9B-AB28D3EE55F8}"/>
              </a:ext>
            </a:extLst>
          </p:cNvPr>
          <p:cNvSpPr>
            <a:spLocks noGrp="1"/>
          </p:cNvSpPr>
          <p:nvPr>
            <p:ph type="ftr" sz="quarter" idx="11"/>
          </p:nvPr>
        </p:nvSpPr>
        <p:spPr>
          <a:xfrm>
            <a:off x="1025586" y="9304812"/>
            <a:ext cx="6172200" cy="547688"/>
          </a:xfrm>
        </p:spPr>
        <p:txBody>
          <a:bodyPr/>
          <a:lstStyle/>
          <a:p>
            <a:r>
              <a:rPr lang="nl-BE" dirty="0"/>
              <a:t>Active </a:t>
            </a:r>
            <a:r>
              <a:rPr lang="nl-BE" dirty="0" err="1"/>
              <a:t>listening</a:t>
            </a:r>
            <a:r>
              <a:rPr lang="nl-BE" dirty="0"/>
              <a:t> </a:t>
            </a:r>
            <a:r>
              <a:rPr lang="nl-BE" dirty="0" err="1"/>
              <a:t>and</a:t>
            </a:r>
            <a:r>
              <a:rPr lang="nl-BE" dirty="0"/>
              <a:t> </a:t>
            </a:r>
            <a:r>
              <a:rPr lang="nl-BE" dirty="0" err="1"/>
              <a:t>note</a:t>
            </a:r>
            <a:r>
              <a:rPr lang="nl-BE" dirty="0"/>
              <a:t> </a:t>
            </a:r>
            <a:r>
              <a:rPr lang="nl-BE" dirty="0" err="1"/>
              <a:t>taking</a:t>
            </a:r>
            <a:endParaRPr lang="en-GB" dirty="0"/>
          </a:p>
        </p:txBody>
      </p:sp>
      <p:sp>
        <p:nvSpPr>
          <p:cNvPr id="3" name="Tijdelijke aanduiding voor dianummer 2">
            <a:extLst>
              <a:ext uri="{FF2B5EF4-FFF2-40B4-BE49-F238E27FC236}">
                <a16:creationId xmlns:a16="http://schemas.microsoft.com/office/drawing/2014/main" id="{B0F74150-204F-46AE-8E91-ABEC8CE4BFBA}"/>
              </a:ext>
            </a:extLst>
          </p:cNvPr>
          <p:cNvSpPr>
            <a:spLocks noGrp="1"/>
          </p:cNvSpPr>
          <p:nvPr>
            <p:ph type="sldNum" sz="quarter" idx="12"/>
          </p:nvPr>
        </p:nvSpPr>
        <p:spPr/>
        <p:txBody>
          <a:bodyPr/>
          <a:lstStyle/>
          <a:p>
            <a:fld id="{B7527A74-2D87-4307-9531-5A57D9647EEB}" type="slidenum">
              <a:rPr lang="nl-BE" smtClean="0"/>
              <a:pPr/>
              <a:t>15</a:t>
            </a:fld>
            <a:endParaRPr lang="nl-BE"/>
          </a:p>
        </p:txBody>
      </p:sp>
    </p:spTree>
    <p:extLst>
      <p:ext uri="{BB962C8B-B14F-4D97-AF65-F5344CB8AC3E}">
        <p14:creationId xmlns:p14="http://schemas.microsoft.com/office/powerpoint/2010/main" val="4108937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E6B517C3-58F0-4F3E-939A-8D87109CE2B7}"/>
              </a:ext>
            </a:extLst>
          </p:cNvPr>
          <p:cNvSpPr>
            <a:spLocks noGrp="1"/>
          </p:cNvSpPr>
          <p:nvPr>
            <p:ph type="title"/>
          </p:nvPr>
        </p:nvSpPr>
        <p:spPr>
          <a:xfrm>
            <a:off x="1025586" y="861989"/>
            <a:ext cx="16575629" cy="630355"/>
          </a:xfrm>
        </p:spPr>
        <p:txBody>
          <a:bodyPr/>
          <a:lstStyle/>
          <a:p>
            <a:r>
              <a:rPr lang="nl-BE" dirty="0"/>
              <a:t>2. </a:t>
            </a:r>
            <a:r>
              <a:rPr lang="nl-BE" dirty="0" err="1"/>
              <a:t>Targeting</a:t>
            </a:r>
            <a:endParaRPr lang="nl-BE" dirty="0"/>
          </a:p>
        </p:txBody>
      </p:sp>
      <p:sp>
        <p:nvSpPr>
          <p:cNvPr id="8" name="Ondertitel 7">
            <a:extLst>
              <a:ext uri="{FF2B5EF4-FFF2-40B4-BE49-F238E27FC236}">
                <a16:creationId xmlns:a16="http://schemas.microsoft.com/office/drawing/2014/main" id="{23B9A51A-0C09-4C7E-B2BE-FAFDDD34EA93}"/>
              </a:ext>
            </a:extLst>
          </p:cNvPr>
          <p:cNvSpPr>
            <a:spLocks noGrp="1"/>
          </p:cNvSpPr>
          <p:nvPr>
            <p:ph type="subTitle" idx="4294967295"/>
          </p:nvPr>
        </p:nvSpPr>
        <p:spPr>
          <a:xfrm>
            <a:off x="1139453" y="2024459"/>
            <a:ext cx="15395201" cy="7234237"/>
          </a:xfrm>
        </p:spPr>
        <p:txBody>
          <a:bodyPr>
            <a:normAutofit/>
          </a:bodyPr>
          <a:lstStyle/>
          <a:p>
            <a:pPr marL="0" lvl="1" indent="0">
              <a:spcBef>
                <a:spcPts val="1500"/>
              </a:spcBef>
              <a:buNone/>
            </a:pPr>
            <a:endParaRPr lang="nl-BE" dirty="0"/>
          </a:p>
          <a:p>
            <a:pPr marL="0" lvl="1" indent="0">
              <a:spcBef>
                <a:spcPct val="0"/>
              </a:spcBef>
              <a:buNone/>
            </a:pPr>
            <a:r>
              <a:rPr lang="nl-BE" sz="4000" dirty="0" err="1">
                <a:latin typeface="Arial Rounded MT Bold" panose="020F0704030504030204" pitchFamily="34" charset="0"/>
                <a:ea typeface="+mj-ea"/>
                <a:cs typeface="+mj-cs"/>
              </a:rPr>
              <a:t>Exercise</a:t>
            </a:r>
            <a:r>
              <a:rPr lang="nl-BE" sz="4000" dirty="0">
                <a:latin typeface="Arial Rounded MT Bold" panose="020F0704030504030204" pitchFamily="34" charset="0"/>
                <a:ea typeface="+mj-ea"/>
                <a:cs typeface="+mj-cs"/>
              </a:rPr>
              <a:t>: </a:t>
            </a:r>
            <a:r>
              <a:rPr lang="nl-BE" sz="4000" dirty="0" err="1">
                <a:latin typeface="Arial Rounded MT Bold" panose="020F0704030504030204" pitchFamily="34" charset="0"/>
                <a:ea typeface="+mj-ea"/>
                <a:cs typeface="+mj-cs"/>
              </a:rPr>
              <a:t>how</a:t>
            </a:r>
            <a:r>
              <a:rPr lang="nl-BE" sz="4000" dirty="0">
                <a:latin typeface="Arial Rounded MT Bold" panose="020F0704030504030204" pitchFamily="34" charset="0"/>
                <a:ea typeface="+mj-ea"/>
                <a:cs typeface="+mj-cs"/>
              </a:rPr>
              <a:t> do </a:t>
            </a:r>
            <a:r>
              <a:rPr lang="nl-BE" sz="4000" dirty="0" err="1">
                <a:latin typeface="Arial Rounded MT Bold" panose="020F0704030504030204" pitchFamily="34" charset="0"/>
                <a:ea typeface="+mj-ea"/>
                <a:cs typeface="+mj-cs"/>
              </a:rPr>
              <a:t>you</a:t>
            </a:r>
            <a:r>
              <a:rPr lang="nl-BE" sz="4000" dirty="0">
                <a:latin typeface="Arial Rounded MT Bold" panose="020F0704030504030204" pitchFamily="34" charset="0"/>
                <a:ea typeface="+mj-ea"/>
                <a:cs typeface="+mj-cs"/>
              </a:rPr>
              <a:t> </a:t>
            </a:r>
            <a:r>
              <a:rPr lang="nl-BE" sz="4000" dirty="0" err="1">
                <a:latin typeface="Arial Rounded MT Bold" panose="020F0704030504030204" pitchFamily="34" charset="0"/>
                <a:ea typeface="+mj-ea"/>
                <a:cs typeface="+mj-cs"/>
              </a:rPr>
              <a:t>note</a:t>
            </a:r>
            <a:r>
              <a:rPr lang="nl-BE" sz="4000" dirty="0">
                <a:latin typeface="Arial Rounded MT Bold" panose="020F0704030504030204" pitchFamily="34" charset="0"/>
                <a:ea typeface="+mj-ea"/>
                <a:cs typeface="+mj-cs"/>
              </a:rPr>
              <a:t> at </a:t>
            </a:r>
            <a:r>
              <a:rPr lang="nl-BE" sz="4000" dirty="0" err="1">
                <a:latin typeface="Arial Rounded MT Bold" panose="020F0704030504030204" pitchFamily="34" charset="0"/>
                <a:ea typeface="+mj-ea"/>
                <a:cs typeface="+mj-cs"/>
              </a:rPr>
              <a:t>this</a:t>
            </a:r>
            <a:r>
              <a:rPr lang="nl-BE" sz="4000" dirty="0">
                <a:latin typeface="Arial Rounded MT Bold" panose="020F0704030504030204" pitchFamily="34" charset="0"/>
                <a:ea typeface="+mj-ea"/>
                <a:cs typeface="+mj-cs"/>
              </a:rPr>
              <a:t> time?</a:t>
            </a:r>
          </a:p>
          <a:p>
            <a:pPr marL="0" lvl="1" indent="0">
              <a:spcBef>
                <a:spcPts val="1500"/>
              </a:spcBef>
              <a:buNone/>
            </a:pPr>
            <a:endParaRPr lang="nl-BE" dirty="0"/>
          </a:p>
        </p:txBody>
      </p:sp>
      <p:sp>
        <p:nvSpPr>
          <p:cNvPr id="2" name="Tijdelijke aanduiding voor voettekst 1">
            <a:extLst>
              <a:ext uri="{FF2B5EF4-FFF2-40B4-BE49-F238E27FC236}">
                <a16:creationId xmlns:a16="http://schemas.microsoft.com/office/drawing/2014/main" id="{E8A1E9D1-EB3E-4F04-BF9B-AB28D3EE55F8}"/>
              </a:ext>
            </a:extLst>
          </p:cNvPr>
          <p:cNvSpPr>
            <a:spLocks noGrp="1"/>
          </p:cNvSpPr>
          <p:nvPr>
            <p:ph type="ftr" sz="quarter" idx="11"/>
          </p:nvPr>
        </p:nvSpPr>
        <p:spPr>
          <a:xfrm>
            <a:off x="1025586" y="9304812"/>
            <a:ext cx="6172200" cy="547688"/>
          </a:xfrm>
        </p:spPr>
        <p:txBody>
          <a:bodyPr/>
          <a:lstStyle/>
          <a:p>
            <a:r>
              <a:rPr lang="nl-BE" dirty="0"/>
              <a:t>Active </a:t>
            </a:r>
            <a:r>
              <a:rPr lang="nl-BE" dirty="0" err="1"/>
              <a:t>listening</a:t>
            </a:r>
            <a:r>
              <a:rPr lang="nl-BE" dirty="0"/>
              <a:t> </a:t>
            </a:r>
            <a:r>
              <a:rPr lang="nl-BE" dirty="0" err="1"/>
              <a:t>and</a:t>
            </a:r>
            <a:r>
              <a:rPr lang="nl-BE" dirty="0"/>
              <a:t> </a:t>
            </a:r>
            <a:r>
              <a:rPr lang="nl-BE" dirty="0" err="1"/>
              <a:t>note</a:t>
            </a:r>
            <a:r>
              <a:rPr lang="nl-BE" dirty="0"/>
              <a:t> </a:t>
            </a:r>
            <a:r>
              <a:rPr lang="nl-BE" dirty="0" err="1"/>
              <a:t>taking</a:t>
            </a:r>
            <a:endParaRPr lang="en-GB" dirty="0"/>
          </a:p>
        </p:txBody>
      </p:sp>
      <p:sp>
        <p:nvSpPr>
          <p:cNvPr id="3" name="Tijdelijke aanduiding voor dianummer 2">
            <a:extLst>
              <a:ext uri="{FF2B5EF4-FFF2-40B4-BE49-F238E27FC236}">
                <a16:creationId xmlns:a16="http://schemas.microsoft.com/office/drawing/2014/main" id="{B0F74150-204F-46AE-8E91-ABEC8CE4BFBA}"/>
              </a:ext>
            </a:extLst>
          </p:cNvPr>
          <p:cNvSpPr>
            <a:spLocks noGrp="1"/>
          </p:cNvSpPr>
          <p:nvPr>
            <p:ph type="sldNum" sz="quarter" idx="12"/>
          </p:nvPr>
        </p:nvSpPr>
        <p:spPr/>
        <p:txBody>
          <a:bodyPr/>
          <a:lstStyle/>
          <a:p>
            <a:fld id="{B7527A74-2D87-4307-9531-5A57D9647EEB}" type="slidenum">
              <a:rPr lang="nl-BE" smtClean="0"/>
              <a:pPr/>
              <a:t>16</a:t>
            </a:fld>
            <a:endParaRPr lang="nl-BE"/>
          </a:p>
        </p:txBody>
      </p:sp>
      <p:pic>
        <p:nvPicPr>
          <p:cNvPr id="6" name="Picture 4">
            <a:extLst>
              <a:ext uri="{FF2B5EF4-FFF2-40B4-BE49-F238E27FC236}">
                <a16:creationId xmlns:a16="http://schemas.microsoft.com/office/drawing/2014/main" id="{2848BA68-E98E-4755-A751-B7B352AF3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586" y="3513303"/>
            <a:ext cx="10676723" cy="4256547"/>
          </a:xfrm>
          <a:prstGeom prst="rect">
            <a:avLst/>
          </a:prstGeom>
          <a:ln/>
        </p:spPr>
        <p:style>
          <a:lnRef idx="2">
            <a:schemeClr val="dk1"/>
          </a:lnRef>
          <a:fillRef idx="1">
            <a:schemeClr val="lt1"/>
          </a:fillRef>
          <a:effectRef idx="0">
            <a:schemeClr val="dk1"/>
          </a:effectRef>
          <a:fontRef idx="minor">
            <a:schemeClr val="dk1"/>
          </a:fontRef>
        </p:style>
      </p:pic>
      <p:pic>
        <p:nvPicPr>
          <p:cNvPr id="9" name="Picture 5">
            <a:extLst>
              <a:ext uri="{FF2B5EF4-FFF2-40B4-BE49-F238E27FC236}">
                <a16:creationId xmlns:a16="http://schemas.microsoft.com/office/drawing/2014/main" id="{FC1F7DFD-EA67-4E2B-95CA-437B45FBCA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0071" y="4485600"/>
            <a:ext cx="6357929" cy="4484338"/>
          </a:xfrm>
          <a:prstGeom prst="rect">
            <a:avLst/>
          </a:prstGeom>
          <a:ln/>
        </p:spPr>
        <p:style>
          <a:lnRef idx="2">
            <a:schemeClr val="dk1"/>
          </a:lnRef>
          <a:fillRef idx="1">
            <a:schemeClr val="lt1"/>
          </a:fillRef>
          <a:effectRef idx="0">
            <a:schemeClr val="dk1"/>
          </a:effectRef>
          <a:fontRef idx="minor">
            <a:schemeClr val="dk1"/>
          </a:fontRef>
        </p:style>
      </p:pic>
      <p:cxnSp>
        <p:nvCxnSpPr>
          <p:cNvPr id="10" name="Gekromde verbindingslijn 4">
            <a:extLst>
              <a:ext uri="{FF2B5EF4-FFF2-40B4-BE49-F238E27FC236}">
                <a16:creationId xmlns:a16="http://schemas.microsoft.com/office/drawing/2014/main" id="{2EBC0F34-F8FC-4B9D-8B77-AF17BD02F897}"/>
              </a:ext>
            </a:extLst>
          </p:cNvPr>
          <p:cNvCxnSpPr/>
          <p:nvPr/>
        </p:nvCxnSpPr>
        <p:spPr>
          <a:xfrm>
            <a:off x="9913847" y="7319790"/>
            <a:ext cx="2016224" cy="1307976"/>
          </a:xfrm>
          <a:prstGeom prst="curvedConnector3">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204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E6B517C3-58F0-4F3E-939A-8D87109CE2B7}"/>
              </a:ext>
            </a:extLst>
          </p:cNvPr>
          <p:cNvSpPr>
            <a:spLocks noGrp="1"/>
          </p:cNvSpPr>
          <p:nvPr>
            <p:ph type="title"/>
          </p:nvPr>
        </p:nvSpPr>
        <p:spPr>
          <a:xfrm>
            <a:off x="1025586" y="861989"/>
            <a:ext cx="16575629" cy="630355"/>
          </a:xfrm>
        </p:spPr>
        <p:txBody>
          <a:bodyPr/>
          <a:lstStyle/>
          <a:p>
            <a:r>
              <a:rPr lang="nl-BE" dirty="0"/>
              <a:t>2. </a:t>
            </a:r>
            <a:r>
              <a:rPr lang="nl-BE" dirty="0" err="1"/>
              <a:t>Targeting</a:t>
            </a:r>
            <a:endParaRPr lang="nl-BE" dirty="0"/>
          </a:p>
        </p:txBody>
      </p:sp>
      <p:sp>
        <p:nvSpPr>
          <p:cNvPr id="8" name="Ondertitel 7">
            <a:extLst>
              <a:ext uri="{FF2B5EF4-FFF2-40B4-BE49-F238E27FC236}">
                <a16:creationId xmlns:a16="http://schemas.microsoft.com/office/drawing/2014/main" id="{23B9A51A-0C09-4C7E-B2BE-FAFDDD34EA93}"/>
              </a:ext>
            </a:extLst>
          </p:cNvPr>
          <p:cNvSpPr>
            <a:spLocks noGrp="1"/>
          </p:cNvSpPr>
          <p:nvPr>
            <p:ph type="subTitle" idx="4294967295"/>
          </p:nvPr>
        </p:nvSpPr>
        <p:spPr>
          <a:xfrm>
            <a:off x="1025586" y="1782412"/>
            <a:ext cx="15395201" cy="7234237"/>
          </a:xfrm>
        </p:spPr>
        <p:txBody>
          <a:bodyPr>
            <a:normAutofit/>
          </a:bodyPr>
          <a:lstStyle/>
          <a:p>
            <a:pPr marL="0" lvl="1" indent="0">
              <a:spcBef>
                <a:spcPts val="1500"/>
              </a:spcBef>
              <a:buNone/>
            </a:pPr>
            <a:endParaRPr lang="nl-BE" dirty="0"/>
          </a:p>
          <a:p>
            <a:pPr marL="0" lvl="1" indent="0">
              <a:spcBef>
                <a:spcPts val="1500"/>
              </a:spcBef>
              <a:buNone/>
            </a:pPr>
            <a:r>
              <a:rPr lang="nl-BE" sz="4000" dirty="0">
                <a:latin typeface="Arial Rounded MT Bold" panose="020F0704030504030204" pitchFamily="34" charset="0"/>
                <a:ea typeface="+mj-ea"/>
                <a:cs typeface="+mj-cs"/>
              </a:rPr>
              <a:t>How </a:t>
            </a:r>
            <a:r>
              <a:rPr lang="nl-BE" sz="4000" dirty="0" err="1">
                <a:latin typeface="Arial Rounded MT Bold" panose="020F0704030504030204" pitchFamily="34" charset="0"/>
                <a:ea typeface="+mj-ea"/>
                <a:cs typeface="+mj-cs"/>
              </a:rPr>
              <a:t>to</a:t>
            </a:r>
            <a:r>
              <a:rPr lang="nl-BE" sz="4000" dirty="0">
                <a:latin typeface="Arial Rounded MT Bold" panose="020F0704030504030204" pitchFamily="34" charset="0"/>
                <a:ea typeface="+mj-ea"/>
                <a:cs typeface="+mj-cs"/>
              </a:rPr>
              <a:t> </a:t>
            </a:r>
            <a:r>
              <a:rPr lang="nl-BE" sz="4000" dirty="0" err="1">
                <a:latin typeface="Arial Rounded MT Bold" panose="020F0704030504030204" pitchFamily="34" charset="0"/>
                <a:ea typeface="+mj-ea"/>
                <a:cs typeface="+mj-cs"/>
              </a:rPr>
              <a:t>write</a:t>
            </a:r>
            <a:r>
              <a:rPr lang="nl-BE" sz="4000" dirty="0">
                <a:latin typeface="Arial Rounded MT Bold" panose="020F0704030504030204" pitchFamily="34" charset="0"/>
                <a:ea typeface="+mj-ea"/>
                <a:cs typeface="+mj-cs"/>
              </a:rPr>
              <a:t>?</a:t>
            </a:r>
          </a:p>
          <a:p>
            <a:pPr marL="0" lvl="1" indent="0">
              <a:spcBef>
                <a:spcPts val="1500"/>
              </a:spcBef>
              <a:buNone/>
            </a:pPr>
            <a:endParaRPr lang="nl-BE" sz="4000" dirty="0">
              <a:latin typeface="Arial Rounded MT Bold" panose="020F0704030504030204" pitchFamily="34" charset="0"/>
              <a:ea typeface="+mj-ea"/>
              <a:cs typeface="+mj-cs"/>
            </a:endParaRPr>
          </a:p>
          <a:p>
            <a:pPr marL="571500" lvl="1" indent="-571500">
              <a:spcBef>
                <a:spcPts val="1500"/>
              </a:spcBef>
              <a:buFontTx/>
              <a:buChar char="-"/>
            </a:pPr>
            <a:endParaRPr lang="nl-BE" dirty="0"/>
          </a:p>
          <a:p>
            <a:pPr marL="571500" lvl="1" indent="-571500">
              <a:spcBef>
                <a:spcPts val="1500"/>
              </a:spcBef>
              <a:buFontTx/>
              <a:buChar char="-"/>
            </a:pPr>
            <a:endParaRPr lang="nl-BE" dirty="0"/>
          </a:p>
          <a:p>
            <a:pPr marL="0" lvl="1" indent="0">
              <a:spcBef>
                <a:spcPts val="1500"/>
              </a:spcBef>
              <a:buNone/>
            </a:pPr>
            <a:endParaRPr lang="nl-BE" dirty="0"/>
          </a:p>
        </p:txBody>
      </p:sp>
      <p:sp>
        <p:nvSpPr>
          <p:cNvPr id="2" name="Tijdelijke aanduiding voor voettekst 1">
            <a:extLst>
              <a:ext uri="{FF2B5EF4-FFF2-40B4-BE49-F238E27FC236}">
                <a16:creationId xmlns:a16="http://schemas.microsoft.com/office/drawing/2014/main" id="{E8A1E9D1-EB3E-4F04-BF9B-AB28D3EE55F8}"/>
              </a:ext>
            </a:extLst>
          </p:cNvPr>
          <p:cNvSpPr>
            <a:spLocks noGrp="1"/>
          </p:cNvSpPr>
          <p:nvPr>
            <p:ph type="ftr" sz="quarter" idx="11"/>
          </p:nvPr>
        </p:nvSpPr>
        <p:spPr>
          <a:xfrm>
            <a:off x="1025586" y="9293666"/>
            <a:ext cx="6172200" cy="547688"/>
          </a:xfrm>
        </p:spPr>
        <p:txBody>
          <a:bodyPr/>
          <a:lstStyle/>
          <a:p>
            <a:r>
              <a:rPr lang="nl-BE" dirty="0"/>
              <a:t>Active </a:t>
            </a:r>
            <a:r>
              <a:rPr lang="nl-BE" dirty="0" err="1"/>
              <a:t>listening</a:t>
            </a:r>
            <a:r>
              <a:rPr lang="nl-BE" dirty="0"/>
              <a:t> </a:t>
            </a:r>
            <a:r>
              <a:rPr lang="nl-BE" dirty="0" err="1"/>
              <a:t>and</a:t>
            </a:r>
            <a:r>
              <a:rPr lang="nl-BE" dirty="0"/>
              <a:t> </a:t>
            </a:r>
            <a:r>
              <a:rPr lang="nl-BE" dirty="0" err="1"/>
              <a:t>note</a:t>
            </a:r>
            <a:r>
              <a:rPr lang="nl-BE" dirty="0"/>
              <a:t> </a:t>
            </a:r>
            <a:r>
              <a:rPr lang="nl-BE" dirty="0" err="1"/>
              <a:t>taking</a:t>
            </a:r>
            <a:endParaRPr lang="en-GB" dirty="0"/>
          </a:p>
        </p:txBody>
      </p:sp>
      <p:sp>
        <p:nvSpPr>
          <p:cNvPr id="3" name="Tijdelijke aanduiding voor dianummer 2">
            <a:extLst>
              <a:ext uri="{FF2B5EF4-FFF2-40B4-BE49-F238E27FC236}">
                <a16:creationId xmlns:a16="http://schemas.microsoft.com/office/drawing/2014/main" id="{B0F74150-204F-46AE-8E91-ABEC8CE4BFBA}"/>
              </a:ext>
            </a:extLst>
          </p:cNvPr>
          <p:cNvSpPr>
            <a:spLocks noGrp="1"/>
          </p:cNvSpPr>
          <p:nvPr>
            <p:ph type="sldNum" sz="quarter" idx="12"/>
          </p:nvPr>
        </p:nvSpPr>
        <p:spPr/>
        <p:txBody>
          <a:bodyPr/>
          <a:lstStyle/>
          <a:p>
            <a:fld id="{B7527A74-2D87-4307-9531-5A57D9647EEB}" type="slidenum">
              <a:rPr lang="nl-BE" smtClean="0"/>
              <a:pPr/>
              <a:t>17</a:t>
            </a:fld>
            <a:endParaRPr lang="nl-BE"/>
          </a:p>
        </p:txBody>
      </p:sp>
      <p:pic>
        <p:nvPicPr>
          <p:cNvPr id="9" name="Afbeelding 8">
            <a:extLst>
              <a:ext uri="{FF2B5EF4-FFF2-40B4-BE49-F238E27FC236}">
                <a16:creationId xmlns:a16="http://schemas.microsoft.com/office/drawing/2014/main" id="{20D02918-144D-44E7-B373-6C7D8FC9866A}"/>
              </a:ext>
            </a:extLst>
          </p:cNvPr>
          <p:cNvPicPr>
            <a:picLocks noChangeAspect="1"/>
          </p:cNvPicPr>
          <p:nvPr/>
        </p:nvPicPr>
        <p:blipFill>
          <a:blip r:embed="rId3"/>
          <a:stretch>
            <a:fillRect/>
          </a:stretch>
        </p:blipFill>
        <p:spPr>
          <a:xfrm>
            <a:off x="5772752" y="1782412"/>
            <a:ext cx="10648035" cy="7265266"/>
          </a:xfrm>
          <a:prstGeom prst="rect">
            <a:avLst/>
          </a:prstGeom>
        </p:spPr>
      </p:pic>
      <p:sp>
        <p:nvSpPr>
          <p:cNvPr id="4" name="Tekstvak 3">
            <a:extLst>
              <a:ext uri="{FF2B5EF4-FFF2-40B4-BE49-F238E27FC236}">
                <a16:creationId xmlns:a16="http://schemas.microsoft.com/office/drawing/2014/main" id="{A2D63B47-D5E3-0772-CED5-F65229DCB9B6}"/>
              </a:ext>
            </a:extLst>
          </p:cNvPr>
          <p:cNvSpPr txBox="1"/>
          <p:nvPr/>
        </p:nvSpPr>
        <p:spPr>
          <a:xfrm>
            <a:off x="6227379" y="2049517"/>
            <a:ext cx="970407" cy="523220"/>
          </a:xfrm>
          <a:prstGeom prst="rect">
            <a:avLst/>
          </a:prstGeom>
          <a:solidFill>
            <a:schemeClr val="bg1"/>
          </a:solidFill>
          <a:ln>
            <a:solidFill>
              <a:schemeClr val="bg1"/>
            </a:solidFill>
          </a:ln>
        </p:spPr>
        <p:txBody>
          <a:bodyPr wrap="square" rtlCol="0">
            <a:spAutoFit/>
          </a:bodyPr>
          <a:lstStyle/>
          <a:p>
            <a:r>
              <a:rPr lang="nl-BE" sz="1400" dirty="0" err="1"/>
              <a:t>Situate</a:t>
            </a:r>
            <a:r>
              <a:rPr lang="nl-BE" sz="1400" dirty="0"/>
              <a:t> </a:t>
            </a:r>
            <a:r>
              <a:rPr lang="nl-BE" sz="1400" dirty="0" err="1"/>
              <a:t>your</a:t>
            </a:r>
            <a:r>
              <a:rPr lang="nl-BE" sz="1400" dirty="0"/>
              <a:t> </a:t>
            </a:r>
            <a:r>
              <a:rPr lang="nl-BE" sz="1400" dirty="0" err="1"/>
              <a:t>notes</a:t>
            </a:r>
            <a:endParaRPr lang="nl-BE" sz="1400" dirty="0"/>
          </a:p>
        </p:txBody>
      </p:sp>
      <p:sp>
        <p:nvSpPr>
          <p:cNvPr id="5" name="Tekstvak 4">
            <a:extLst>
              <a:ext uri="{FF2B5EF4-FFF2-40B4-BE49-F238E27FC236}">
                <a16:creationId xmlns:a16="http://schemas.microsoft.com/office/drawing/2014/main" id="{8F47836B-EC6C-231F-6B4B-79D3E85960B7}"/>
              </a:ext>
            </a:extLst>
          </p:cNvPr>
          <p:cNvSpPr txBox="1"/>
          <p:nvPr/>
        </p:nvSpPr>
        <p:spPr>
          <a:xfrm>
            <a:off x="6006662" y="3058510"/>
            <a:ext cx="1191124" cy="584775"/>
          </a:xfrm>
          <a:prstGeom prst="rect">
            <a:avLst/>
          </a:prstGeom>
          <a:solidFill>
            <a:schemeClr val="bg1"/>
          </a:solidFill>
          <a:ln>
            <a:solidFill>
              <a:schemeClr val="bg1"/>
            </a:solidFill>
          </a:ln>
        </p:spPr>
        <p:txBody>
          <a:bodyPr wrap="square" rtlCol="0">
            <a:spAutoFit/>
          </a:bodyPr>
          <a:lstStyle/>
          <a:p>
            <a:r>
              <a:rPr lang="nl-BE" sz="1600" dirty="0" err="1"/>
              <a:t>Structure</a:t>
            </a:r>
            <a:r>
              <a:rPr lang="nl-BE" sz="1600" dirty="0"/>
              <a:t> </a:t>
            </a:r>
            <a:r>
              <a:rPr lang="nl-BE" sz="1600" dirty="0" err="1"/>
              <a:t>your</a:t>
            </a:r>
            <a:r>
              <a:rPr lang="nl-BE" sz="1600" dirty="0"/>
              <a:t> </a:t>
            </a:r>
            <a:r>
              <a:rPr lang="nl-BE" sz="1600" dirty="0" err="1"/>
              <a:t>notes</a:t>
            </a:r>
            <a:endParaRPr lang="nl-BE" sz="1600" dirty="0"/>
          </a:p>
        </p:txBody>
      </p:sp>
      <p:sp>
        <p:nvSpPr>
          <p:cNvPr id="6" name="Tekstvak 5">
            <a:extLst>
              <a:ext uri="{FF2B5EF4-FFF2-40B4-BE49-F238E27FC236}">
                <a16:creationId xmlns:a16="http://schemas.microsoft.com/office/drawing/2014/main" id="{1FB823E3-9D69-37C8-C8D2-8A0C3191DB3D}"/>
              </a:ext>
            </a:extLst>
          </p:cNvPr>
          <p:cNvSpPr txBox="1"/>
          <p:nvPr/>
        </p:nvSpPr>
        <p:spPr>
          <a:xfrm>
            <a:off x="5772752" y="4776952"/>
            <a:ext cx="1425034" cy="738664"/>
          </a:xfrm>
          <a:prstGeom prst="rect">
            <a:avLst/>
          </a:prstGeom>
          <a:solidFill>
            <a:schemeClr val="bg1"/>
          </a:solidFill>
          <a:ln>
            <a:solidFill>
              <a:schemeClr val="bg1"/>
            </a:solidFill>
          </a:ln>
        </p:spPr>
        <p:txBody>
          <a:bodyPr wrap="square" rtlCol="0">
            <a:spAutoFit/>
          </a:bodyPr>
          <a:lstStyle/>
          <a:p>
            <a:r>
              <a:rPr lang="nl-BE" sz="1400" dirty="0" err="1"/>
              <a:t>Use</a:t>
            </a:r>
            <a:r>
              <a:rPr lang="nl-BE" sz="1400" dirty="0"/>
              <a:t> of </a:t>
            </a:r>
            <a:r>
              <a:rPr lang="nl-BE" sz="1400" dirty="0" err="1"/>
              <a:t>abbreviations</a:t>
            </a:r>
            <a:r>
              <a:rPr lang="nl-BE" sz="1400" dirty="0"/>
              <a:t> </a:t>
            </a:r>
            <a:r>
              <a:rPr lang="nl-BE" sz="1400" dirty="0" err="1"/>
              <a:t>and</a:t>
            </a:r>
            <a:r>
              <a:rPr lang="nl-BE" sz="1400" dirty="0"/>
              <a:t> </a:t>
            </a:r>
            <a:r>
              <a:rPr lang="nl-BE" sz="1400" dirty="0" err="1"/>
              <a:t>symbols</a:t>
            </a:r>
            <a:endParaRPr lang="nl-BE" sz="1400" dirty="0"/>
          </a:p>
        </p:txBody>
      </p:sp>
      <p:sp>
        <p:nvSpPr>
          <p:cNvPr id="10" name="Tekstvak 9">
            <a:extLst>
              <a:ext uri="{FF2B5EF4-FFF2-40B4-BE49-F238E27FC236}">
                <a16:creationId xmlns:a16="http://schemas.microsoft.com/office/drawing/2014/main" id="{F4C42994-F6C0-4219-BE40-72ABEF327566}"/>
              </a:ext>
            </a:extLst>
          </p:cNvPr>
          <p:cNvSpPr txBox="1"/>
          <p:nvPr/>
        </p:nvSpPr>
        <p:spPr>
          <a:xfrm>
            <a:off x="6006662" y="7126014"/>
            <a:ext cx="1191124" cy="523220"/>
          </a:xfrm>
          <a:prstGeom prst="rect">
            <a:avLst/>
          </a:prstGeom>
          <a:solidFill>
            <a:schemeClr val="bg1"/>
          </a:solidFill>
          <a:ln>
            <a:solidFill>
              <a:schemeClr val="bg1"/>
            </a:solidFill>
          </a:ln>
        </p:spPr>
        <p:txBody>
          <a:bodyPr wrap="square" rtlCol="0">
            <a:spAutoFit/>
          </a:bodyPr>
          <a:lstStyle/>
          <a:p>
            <a:r>
              <a:rPr lang="nl-BE" sz="1400" dirty="0" err="1"/>
              <a:t>Indicate</a:t>
            </a:r>
            <a:r>
              <a:rPr lang="nl-BE" sz="1400" dirty="0"/>
              <a:t> </a:t>
            </a:r>
            <a:r>
              <a:rPr lang="nl-BE" sz="1400" dirty="0" err="1"/>
              <a:t>what</a:t>
            </a:r>
            <a:r>
              <a:rPr lang="nl-BE" sz="1400" dirty="0"/>
              <a:t> is important</a:t>
            </a:r>
          </a:p>
        </p:txBody>
      </p:sp>
      <p:sp>
        <p:nvSpPr>
          <p:cNvPr id="11" name="Tekstvak 10">
            <a:extLst>
              <a:ext uri="{FF2B5EF4-FFF2-40B4-BE49-F238E27FC236}">
                <a16:creationId xmlns:a16="http://schemas.microsoft.com/office/drawing/2014/main" id="{8B196AB5-C464-9F2C-86FF-0F18BF7B667F}"/>
              </a:ext>
            </a:extLst>
          </p:cNvPr>
          <p:cNvSpPr txBox="1"/>
          <p:nvPr/>
        </p:nvSpPr>
        <p:spPr>
          <a:xfrm>
            <a:off x="12107917" y="2853559"/>
            <a:ext cx="1355835" cy="523220"/>
          </a:xfrm>
          <a:prstGeom prst="rect">
            <a:avLst/>
          </a:prstGeom>
          <a:solidFill>
            <a:schemeClr val="bg1"/>
          </a:solidFill>
          <a:ln>
            <a:solidFill>
              <a:schemeClr val="bg1"/>
            </a:solidFill>
          </a:ln>
        </p:spPr>
        <p:txBody>
          <a:bodyPr wrap="square" rtlCol="0">
            <a:spAutoFit/>
          </a:bodyPr>
          <a:lstStyle/>
          <a:p>
            <a:r>
              <a:rPr lang="nl-BE" sz="1400" dirty="0"/>
              <a:t>Make </a:t>
            </a:r>
            <a:r>
              <a:rPr lang="nl-BE" sz="1400" dirty="0" err="1"/>
              <a:t>connections</a:t>
            </a:r>
            <a:endParaRPr lang="nl-BE" sz="1400" dirty="0"/>
          </a:p>
        </p:txBody>
      </p:sp>
      <p:sp>
        <p:nvSpPr>
          <p:cNvPr id="12" name="Tekstvak 11">
            <a:extLst>
              <a:ext uri="{FF2B5EF4-FFF2-40B4-BE49-F238E27FC236}">
                <a16:creationId xmlns:a16="http://schemas.microsoft.com/office/drawing/2014/main" id="{FD343EF8-76ED-F69E-48D5-CFC18F7AF9F8}"/>
              </a:ext>
            </a:extLst>
          </p:cNvPr>
          <p:cNvSpPr txBox="1"/>
          <p:nvPr/>
        </p:nvSpPr>
        <p:spPr>
          <a:xfrm>
            <a:off x="12107917" y="3909848"/>
            <a:ext cx="1355835" cy="523220"/>
          </a:xfrm>
          <a:prstGeom prst="rect">
            <a:avLst/>
          </a:prstGeom>
          <a:solidFill>
            <a:schemeClr val="bg1"/>
          </a:solidFill>
          <a:ln>
            <a:solidFill>
              <a:schemeClr val="bg1"/>
            </a:solidFill>
          </a:ln>
        </p:spPr>
        <p:txBody>
          <a:bodyPr wrap="square" rtlCol="0">
            <a:spAutoFit/>
          </a:bodyPr>
          <a:lstStyle/>
          <a:p>
            <a:r>
              <a:rPr lang="nl-BE" sz="1400" dirty="0"/>
              <a:t>Write down in </a:t>
            </a:r>
            <a:r>
              <a:rPr lang="nl-BE" sz="1400" dirty="0" err="1"/>
              <a:t>your</a:t>
            </a:r>
            <a:r>
              <a:rPr lang="nl-BE" sz="1400" dirty="0"/>
              <a:t> </a:t>
            </a:r>
            <a:r>
              <a:rPr lang="nl-BE" sz="1400" dirty="0" err="1"/>
              <a:t>own</a:t>
            </a:r>
            <a:r>
              <a:rPr lang="nl-BE" sz="1400" dirty="0"/>
              <a:t> </a:t>
            </a:r>
            <a:r>
              <a:rPr lang="nl-BE" sz="1400" dirty="0" err="1"/>
              <a:t>words</a:t>
            </a:r>
            <a:endParaRPr lang="nl-BE" sz="1400" dirty="0"/>
          </a:p>
        </p:txBody>
      </p:sp>
      <p:sp>
        <p:nvSpPr>
          <p:cNvPr id="14" name="Tekstvak 13">
            <a:extLst>
              <a:ext uri="{FF2B5EF4-FFF2-40B4-BE49-F238E27FC236}">
                <a16:creationId xmlns:a16="http://schemas.microsoft.com/office/drawing/2014/main" id="{35389705-25DE-34A5-1779-D901CB10FB86}"/>
              </a:ext>
            </a:extLst>
          </p:cNvPr>
          <p:cNvSpPr txBox="1"/>
          <p:nvPr/>
        </p:nvSpPr>
        <p:spPr>
          <a:xfrm>
            <a:off x="12107917" y="5328745"/>
            <a:ext cx="1560786" cy="954107"/>
          </a:xfrm>
          <a:prstGeom prst="rect">
            <a:avLst/>
          </a:prstGeom>
          <a:solidFill>
            <a:schemeClr val="bg1"/>
          </a:solidFill>
          <a:ln>
            <a:solidFill>
              <a:schemeClr val="bg1"/>
            </a:solidFill>
          </a:ln>
        </p:spPr>
        <p:txBody>
          <a:bodyPr wrap="square" rtlCol="0">
            <a:spAutoFit/>
          </a:bodyPr>
          <a:lstStyle/>
          <a:p>
            <a:r>
              <a:rPr lang="nl-BE" sz="1400" dirty="0"/>
              <a:t>Delete </a:t>
            </a:r>
            <a:r>
              <a:rPr lang="nl-BE" sz="1400" dirty="0" err="1"/>
              <a:t>errors</a:t>
            </a:r>
            <a:r>
              <a:rPr lang="nl-BE" sz="1400" dirty="0"/>
              <a:t> </a:t>
            </a:r>
            <a:r>
              <a:rPr lang="nl-BE" sz="1400" dirty="0" err="1"/>
              <a:t>and</a:t>
            </a:r>
            <a:r>
              <a:rPr lang="nl-BE" sz="1400" dirty="0"/>
              <a:t> </a:t>
            </a:r>
            <a:r>
              <a:rPr lang="nl-BE" sz="1400" dirty="0" err="1"/>
              <a:t>leave</a:t>
            </a:r>
            <a:r>
              <a:rPr lang="nl-BE" sz="1400" dirty="0"/>
              <a:t> </a:t>
            </a:r>
            <a:r>
              <a:rPr lang="nl-BE" sz="1400" dirty="0" err="1"/>
              <a:t>white</a:t>
            </a:r>
            <a:r>
              <a:rPr lang="nl-BE" sz="1400" dirty="0"/>
              <a:t> </a:t>
            </a:r>
            <a:r>
              <a:rPr lang="nl-BE" sz="1400" dirty="0" err="1"/>
              <a:t>space</a:t>
            </a:r>
            <a:r>
              <a:rPr lang="nl-BE" sz="1400" dirty="0"/>
              <a:t> </a:t>
            </a:r>
            <a:r>
              <a:rPr lang="nl-BE" sz="1400" dirty="0" err="1"/>
              <a:t>if</a:t>
            </a:r>
            <a:r>
              <a:rPr lang="nl-BE" sz="1400" dirty="0"/>
              <a:t> </a:t>
            </a:r>
            <a:r>
              <a:rPr lang="nl-BE" sz="1400" dirty="0" err="1"/>
              <a:t>you</a:t>
            </a:r>
            <a:r>
              <a:rPr lang="nl-BE" sz="1400" dirty="0"/>
              <a:t> are short on </a:t>
            </a:r>
            <a:r>
              <a:rPr lang="nl-BE" sz="1400" dirty="0" err="1"/>
              <a:t>something</a:t>
            </a:r>
            <a:endParaRPr lang="nl-BE" sz="1400" dirty="0"/>
          </a:p>
        </p:txBody>
      </p:sp>
      <p:sp>
        <p:nvSpPr>
          <p:cNvPr id="15" name="Tekstvak 14">
            <a:extLst>
              <a:ext uri="{FF2B5EF4-FFF2-40B4-BE49-F238E27FC236}">
                <a16:creationId xmlns:a16="http://schemas.microsoft.com/office/drawing/2014/main" id="{8247B579-F624-9543-222E-F008875FD10D}"/>
              </a:ext>
            </a:extLst>
          </p:cNvPr>
          <p:cNvSpPr txBox="1"/>
          <p:nvPr/>
        </p:nvSpPr>
        <p:spPr>
          <a:xfrm>
            <a:off x="12107917" y="7299434"/>
            <a:ext cx="1355835" cy="954107"/>
          </a:xfrm>
          <a:prstGeom prst="rect">
            <a:avLst/>
          </a:prstGeom>
          <a:solidFill>
            <a:schemeClr val="bg1"/>
          </a:solidFill>
          <a:ln>
            <a:solidFill>
              <a:schemeClr val="bg1"/>
            </a:solidFill>
          </a:ln>
        </p:spPr>
        <p:txBody>
          <a:bodyPr wrap="square" rtlCol="0">
            <a:spAutoFit/>
          </a:bodyPr>
          <a:lstStyle/>
          <a:p>
            <a:r>
              <a:rPr lang="nl-BE" sz="1400" dirty="0" err="1"/>
              <a:t>Work</a:t>
            </a:r>
            <a:r>
              <a:rPr lang="nl-BE" sz="1400" dirty="0"/>
              <a:t> on separate sheets </a:t>
            </a:r>
            <a:r>
              <a:rPr lang="nl-BE" sz="1400" dirty="0" err="1"/>
              <a:t>and</a:t>
            </a:r>
            <a:r>
              <a:rPr lang="nl-BE" sz="1400" dirty="0"/>
              <a:t> </a:t>
            </a:r>
            <a:r>
              <a:rPr lang="nl-BE" sz="1400" dirty="0" err="1"/>
              <a:t>number</a:t>
            </a:r>
            <a:r>
              <a:rPr lang="nl-BE" sz="1400" dirty="0"/>
              <a:t> </a:t>
            </a:r>
            <a:r>
              <a:rPr lang="nl-BE" sz="1400" dirty="0" err="1"/>
              <a:t>your</a:t>
            </a:r>
            <a:r>
              <a:rPr lang="nl-BE" sz="1400" dirty="0"/>
              <a:t> </a:t>
            </a:r>
            <a:r>
              <a:rPr lang="nl-BE" sz="1400" dirty="0" err="1"/>
              <a:t>notes</a:t>
            </a:r>
            <a:endParaRPr lang="nl-BE" sz="1400" dirty="0"/>
          </a:p>
        </p:txBody>
      </p:sp>
      <p:sp>
        <p:nvSpPr>
          <p:cNvPr id="16" name="Tekstvak 15">
            <a:extLst>
              <a:ext uri="{FF2B5EF4-FFF2-40B4-BE49-F238E27FC236}">
                <a16:creationId xmlns:a16="http://schemas.microsoft.com/office/drawing/2014/main" id="{44F4E11E-A800-5E93-C018-4819682663B4}"/>
              </a:ext>
            </a:extLst>
          </p:cNvPr>
          <p:cNvSpPr txBox="1"/>
          <p:nvPr/>
        </p:nvSpPr>
        <p:spPr>
          <a:xfrm>
            <a:off x="13069614" y="1782412"/>
            <a:ext cx="3074276" cy="954107"/>
          </a:xfrm>
          <a:prstGeom prst="rect">
            <a:avLst/>
          </a:prstGeom>
          <a:solidFill>
            <a:srgbClr val="E72582"/>
          </a:solidFill>
        </p:spPr>
        <p:txBody>
          <a:bodyPr wrap="square" rtlCol="0">
            <a:spAutoFit/>
          </a:bodyPr>
          <a:lstStyle/>
          <a:p>
            <a:pPr algn="r"/>
            <a:r>
              <a:rPr lang="nl-BE" sz="2800" dirty="0">
                <a:solidFill>
                  <a:schemeClr val="bg1"/>
                </a:solidFill>
              </a:rPr>
              <a:t>8 tips </a:t>
            </a:r>
            <a:r>
              <a:rPr lang="nl-BE" sz="2800" dirty="0" err="1">
                <a:solidFill>
                  <a:schemeClr val="bg1"/>
                </a:solidFill>
              </a:rPr>
              <a:t>for</a:t>
            </a:r>
            <a:r>
              <a:rPr lang="nl-BE" sz="2800" dirty="0">
                <a:solidFill>
                  <a:schemeClr val="bg1"/>
                </a:solidFill>
              </a:rPr>
              <a:t> </a:t>
            </a:r>
          </a:p>
          <a:p>
            <a:pPr algn="r"/>
            <a:r>
              <a:rPr lang="nl-BE" sz="2800" b="1" dirty="0" err="1">
                <a:solidFill>
                  <a:schemeClr val="bg1"/>
                </a:solidFill>
              </a:rPr>
              <a:t>good</a:t>
            </a:r>
            <a:r>
              <a:rPr lang="nl-BE" sz="2800" b="1" dirty="0">
                <a:solidFill>
                  <a:schemeClr val="bg1"/>
                </a:solidFill>
              </a:rPr>
              <a:t> </a:t>
            </a:r>
            <a:r>
              <a:rPr lang="nl-BE" sz="2800" b="1" dirty="0" err="1">
                <a:solidFill>
                  <a:schemeClr val="bg1"/>
                </a:solidFill>
              </a:rPr>
              <a:t>notes</a:t>
            </a:r>
            <a:endParaRPr lang="nl-BE" sz="2800" b="1" dirty="0">
              <a:solidFill>
                <a:schemeClr val="bg1"/>
              </a:solidFill>
            </a:endParaRPr>
          </a:p>
        </p:txBody>
      </p:sp>
    </p:spTree>
    <p:extLst>
      <p:ext uri="{BB962C8B-B14F-4D97-AF65-F5344CB8AC3E}">
        <p14:creationId xmlns:p14="http://schemas.microsoft.com/office/powerpoint/2010/main" val="1559615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E6B517C3-58F0-4F3E-939A-8D87109CE2B7}"/>
              </a:ext>
            </a:extLst>
          </p:cNvPr>
          <p:cNvSpPr>
            <a:spLocks noGrp="1"/>
          </p:cNvSpPr>
          <p:nvPr>
            <p:ph type="title"/>
          </p:nvPr>
        </p:nvSpPr>
        <p:spPr>
          <a:xfrm>
            <a:off x="1025586" y="861989"/>
            <a:ext cx="16575629" cy="630355"/>
          </a:xfrm>
        </p:spPr>
        <p:txBody>
          <a:bodyPr/>
          <a:lstStyle/>
          <a:p>
            <a:r>
              <a:rPr lang="nl-BE" dirty="0"/>
              <a:t>2. </a:t>
            </a:r>
            <a:r>
              <a:rPr lang="nl-BE" dirty="0" err="1"/>
              <a:t>Targeting</a:t>
            </a:r>
            <a:endParaRPr lang="nl-BE" dirty="0"/>
          </a:p>
        </p:txBody>
      </p:sp>
      <p:sp>
        <p:nvSpPr>
          <p:cNvPr id="8" name="Ondertitel 7">
            <a:extLst>
              <a:ext uri="{FF2B5EF4-FFF2-40B4-BE49-F238E27FC236}">
                <a16:creationId xmlns:a16="http://schemas.microsoft.com/office/drawing/2014/main" id="{23B9A51A-0C09-4C7E-B2BE-FAFDDD34EA93}"/>
              </a:ext>
            </a:extLst>
          </p:cNvPr>
          <p:cNvSpPr>
            <a:spLocks noGrp="1"/>
          </p:cNvSpPr>
          <p:nvPr>
            <p:ph type="subTitle" idx="4294967295"/>
          </p:nvPr>
        </p:nvSpPr>
        <p:spPr>
          <a:xfrm>
            <a:off x="1025586" y="1782412"/>
            <a:ext cx="15395201" cy="7234237"/>
          </a:xfrm>
        </p:spPr>
        <p:txBody>
          <a:bodyPr>
            <a:normAutofit/>
          </a:bodyPr>
          <a:lstStyle/>
          <a:p>
            <a:pPr marL="571500" lvl="1" indent="-571500">
              <a:spcBef>
                <a:spcPts val="1500"/>
              </a:spcBef>
              <a:buFontTx/>
              <a:buChar char="-"/>
            </a:pPr>
            <a:endParaRPr lang="nl-BE" dirty="0"/>
          </a:p>
          <a:p>
            <a:pPr marL="342900" lvl="1">
              <a:lnSpc>
                <a:spcPct val="70000"/>
              </a:lnSpc>
              <a:spcBef>
                <a:spcPts val="1500"/>
              </a:spcBef>
            </a:pPr>
            <a:r>
              <a:rPr lang="nl-BE" sz="3300" dirty="0" err="1"/>
              <a:t>Structure</a:t>
            </a:r>
            <a:r>
              <a:rPr lang="nl-BE" sz="3300" dirty="0"/>
              <a:t> (</a:t>
            </a:r>
            <a:r>
              <a:rPr lang="nl-BE" sz="3300" dirty="0" err="1"/>
              <a:t>titles</a:t>
            </a:r>
            <a:r>
              <a:rPr lang="nl-BE" sz="3300" dirty="0"/>
              <a:t>, date, </a:t>
            </a:r>
            <a:r>
              <a:rPr lang="nl-BE" sz="3300" dirty="0" err="1"/>
              <a:t>indents</a:t>
            </a:r>
            <a:r>
              <a:rPr lang="nl-BE" sz="3300" dirty="0"/>
              <a:t>, </a:t>
            </a:r>
            <a:r>
              <a:rPr lang="nl-BE" sz="3300" dirty="0" err="1"/>
              <a:t>bullets</a:t>
            </a:r>
            <a:r>
              <a:rPr lang="nl-BE" sz="3300" dirty="0"/>
              <a:t>, …)</a:t>
            </a:r>
          </a:p>
          <a:p>
            <a:pPr marL="342900" lvl="1">
              <a:lnSpc>
                <a:spcPct val="70000"/>
              </a:lnSpc>
              <a:spcBef>
                <a:spcPts val="1500"/>
              </a:spcBef>
            </a:pPr>
            <a:r>
              <a:rPr lang="nl-BE" sz="3300" dirty="0"/>
              <a:t>Time-</a:t>
            </a:r>
            <a:r>
              <a:rPr lang="nl-BE" sz="3300" dirty="0" err="1"/>
              <a:t>saving</a:t>
            </a:r>
            <a:r>
              <a:rPr lang="nl-BE" sz="3300" dirty="0"/>
              <a:t> </a:t>
            </a:r>
            <a:r>
              <a:rPr lang="nl-BE" sz="3300" dirty="0" err="1"/>
              <a:t>techniques</a:t>
            </a:r>
            <a:r>
              <a:rPr lang="nl-BE" sz="3300" dirty="0"/>
              <a:t> (</a:t>
            </a:r>
            <a:r>
              <a:rPr lang="nl-BE" sz="3300" dirty="0" err="1"/>
              <a:t>abbreviations</a:t>
            </a:r>
            <a:r>
              <a:rPr lang="nl-BE" sz="3300" dirty="0"/>
              <a:t>, </a:t>
            </a:r>
            <a:r>
              <a:rPr lang="nl-BE" sz="3300" dirty="0" err="1"/>
              <a:t>symbols</a:t>
            </a:r>
            <a:r>
              <a:rPr lang="nl-BE" sz="3300" dirty="0"/>
              <a:t>, </a:t>
            </a:r>
            <a:r>
              <a:rPr lang="nl-BE" sz="3300" dirty="0" err="1"/>
              <a:t>arrows</a:t>
            </a:r>
            <a:r>
              <a:rPr lang="nl-BE" sz="3300" dirty="0"/>
              <a:t>,…)</a:t>
            </a:r>
          </a:p>
          <a:p>
            <a:pPr marL="0" lvl="1" indent="0">
              <a:lnSpc>
                <a:spcPct val="70000"/>
              </a:lnSpc>
              <a:spcBef>
                <a:spcPts val="1500"/>
              </a:spcBef>
              <a:buNone/>
            </a:pPr>
            <a:r>
              <a:rPr lang="nl-BE" sz="3300" dirty="0"/>
              <a:t>	(!) Only </a:t>
            </a:r>
            <a:r>
              <a:rPr lang="nl-BE" sz="3300" dirty="0" err="1"/>
              <a:t>use</a:t>
            </a:r>
            <a:r>
              <a:rPr lang="nl-BE" sz="3300" dirty="0"/>
              <a:t> official </a:t>
            </a:r>
            <a:r>
              <a:rPr lang="nl-BE" sz="3300" dirty="0" err="1"/>
              <a:t>abbreviations</a:t>
            </a:r>
            <a:r>
              <a:rPr lang="nl-BE" sz="3300" dirty="0"/>
              <a:t> in </a:t>
            </a:r>
            <a:r>
              <a:rPr lang="nl-BE" sz="3300" dirty="0" err="1"/>
              <a:t>reports</a:t>
            </a:r>
            <a:r>
              <a:rPr lang="nl-BE" sz="3300" dirty="0"/>
              <a:t> </a:t>
            </a:r>
            <a:r>
              <a:rPr lang="nl-BE" sz="3300" dirty="0" err="1"/>
              <a:t>and</a:t>
            </a:r>
            <a:r>
              <a:rPr lang="nl-BE" sz="3300" dirty="0"/>
              <a:t> papers</a:t>
            </a:r>
          </a:p>
          <a:p>
            <a:pPr marL="342900" lvl="1">
              <a:lnSpc>
                <a:spcPct val="70000"/>
              </a:lnSpc>
              <a:spcBef>
                <a:spcPts val="1500"/>
              </a:spcBef>
            </a:pPr>
            <a:r>
              <a:rPr lang="nl-BE" sz="3300" dirty="0"/>
              <a:t>Attention </a:t>
            </a:r>
            <a:r>
              <a:rPr lang="nl-BE" sz="3300" dirty="0" err="1"/>
              <a:t>to</a:t>
            </a:r>
            <a:r>
              <a:rPr lang="nl-BE" sz="3300" dirty="0"/>
              <a:t> </a:t>
            </a:r>
            <a:r>
              <a:rPr lang="nl-BE" sz="3300" dirty="0" err="1"/>
              <a:t>specific</a:t>
            </a:r>
            <a:r>
              <a:rPr lang="nl-BE" sz="3300" dirty="0"/>
              <a:t> specialist </a:t>
            </a:r>
            <a:r>
              <a:rPr lang="nl-BE" sz="3300" dirty="0" err="1"/>
              <a:t>terms</a:t>
            </a:r>
            <a:r>
              <a:rPr lang="nl-BE" sz="3300" dirty="0"/>
              <a:t> (</a:t>
            </a:r>
            <a:r>
              <a:rPr lang="nl-BE" sz="3300" dirty="0" err="1"/>
              <a:t>definitions</a:t>
            </a:r>
            <a:r>
              <a:rPr lang="nl-BE" sz="3300" dirty="0"/>
              <a:t>, </a:t>
            </a:r>
            <a:r>
              <a:rPr lang="nl-BE" sz="3300" dirty="0" err="1"/>
              <a:t>synonyms</a:t>
            </a:r>
            <a:r>
              <a:rPr lang="nl-BE" sz="3300" dirty="0"/>
              <a:t>, </a:t>
            </a:r>
            <a:r>
              <a:rPr lang="nl-BE" sz="3300" dirty="0" err="1"/>
              <a:t>description</a:t>
            </a:r>
            <a:r>
              <a:rPr lang="nl-BE" sz="3300" dirty="0"/>
              <a:t>)</a:t>
            </a:r>
          </a:p>
          <a:p>
            <a:pPr marL="342900" lvl="1">
              <a:lnSpc>
                <a:spcPct val="70000"/>
              </a:lnSpc>
              <a:spcBef>
                <a:spcPts val="1500"/>
              </a:spcBef>
            </a:pPr>
            <a:r>
              <a:rPr lang="nl-BE" sz="3300" dirty="0"/>
              <a:t>Listen </a:t>
            </a:r>
            <a:r>
              <a:rPr lang="nl-BE" sz="3300" dirty="0" err="1"/>
              <a:t>to</a:t>
            </a:r>
            <a:r>
              <a:rPr lang="nl-BE" sz="3300" dirty="0"/>
              <a:t> </a:t>
            </a:r>
            <a:r>
              <a:rPr lang="nl-BE" sz="3300" dirty="0" err="1"/>
              <a:t>instructions</a:t>
            </a:r>
            <a:r>
              <a:rPr lang="nl-BE" sz="3300" dirty="0"/>
              <a:t> on </a:t>
            </a:r>
            <a:r>
              <a:rPr lang="nl-BE" sz="3300" dirty="0" err="1"/>
              <a:t>how</a:t>
            </a:r>
            <a:r>
              <a:rPr lang="nl-BE" sz="3300" dirty="0"/>
              <a:t> </a:t>
            </a:r>
            <a:r>
              <a:rPr lang="nl-BE" sz="3300" dirty="0" err="1"/>
              <a:t>to</a:t>
            </a:r>
            <a:r>
              <a:rPr lang="nl-BE" sz="3300" dirty="0"/>
              <a:t> approach </a:t>
            </a:r>
            <a:r>
              <a:rPr lang="nl-BE" sz="3300" dirty="0" err="1"/>
              <a:t>the</a:t>
            </a:r>
            <a:r>
              <a:rPr lang="nl-BE" sz="3300" dirty="0"/>
              <a:t> subject matter </a:t>
            </a:r>
            <a:r>
              <a:rPr lang="nl-BE" sz="3300" dirty="0" err="1"/>
              <a:t>and</a:t>
            </a:r>
            <a:r>
              <a:rPr lang="nl-BE" sz="3300" dirty="0"/>
              <a:t> point out important </a:t>
            </a:r>
            <a:r>
              <a:rPr lang="nl-BE" sz="3300" dirty="0" err="1"/>
              <a:t>matters</a:t>
            </a:r>
            <a:r>
              <a:rPr lang="nl-BE" sz="3300" dirty="0"/>
              <a:t> </a:t>
            </a:r>
            <a:r>
              <a:rPr lang="nl-BE" sz="3300" dirty="0" err="1"/>
              <a:t>immediately</a:t>
            </a:r>
            <a:endParaRPr lang="nl-BE" sz="3300" dirty="0"/>
          </a:p>
          <a:p>
            <a:pPr marL="342900" lvl="1">
              <a:lnSpc>
                <a:spcPct val="70000"/>
              </a:lnSpc>
              <a:spcBef>
                <a:spcPts val="1500"/>
              </a:spcBef>
            </a:pPr>
            <a:r>
              <a:rPr lang="nl-BE" sz="3300" dirty="0" err="1"/>
              <a:t>Note</a:t>
            </a:r>
            <a:r>
              <a:rPr lang="nl-BE" sz="3300" dirty="0"/>
              <a:t> </a:t>
            </a:r>
            <a:r>
              <a:rPr lang="nl-BE" sz="3300" dirty="0" err="1"/>
              <a:t>concisely</a:t>
            </a:r>
            <a:r>
              <a:rPr lang="nl-BE" sz="3300" dirty="0"/>
              <a:t> </a:t>
            </a:r>
            <a:r>
              <a:rPr lang="nl-BE" sz="3300" dirty="0" err="1"/>
              <a:t>and</a:t>
            </a:r>
            <a:r>
              <a:rPr lang="nl-BE" sz="3300" dirty="0"/>
              <a:t> in </a:t>
            </a:r>
            <a:r>
              <a:rPr lang="nl-BE" sz="3300" dirty="0" err="1"/>
              <a:t>your</a:t>
            </a:r>
            <a:r>
              <a:rPr lang="nl-BE" sz="3300" dirty="0"/>
              <a:t> </a:t>
            </a:r>
            <a:r>
              <a:rPr lang="nl-BE" sz="3300" dirty="0" err="1"/>
              <a:t>own</a:t>
            </a:r>
            <a:r>
              <a:rPr lang="nl-BE" sz="3300" dirty="0"/>
              <a:t> </a:t>
            </a:r>
            <a:r>
              <a:rPr lang="nl-BE" sz="3300" dirty="0" err="1"/>
              <a:t>words</a:t>
            </a:r>
            <a:endParaRPr lang="nl-BE" sz="3300" dirty="0"/>
          </a:p>
          <a:p>
            <a:pPr marL="342900" lvl="1">
              <a:lnSpc>
                <a:spcPct val="70000"/>
              </a:lnSpc>
              <a:spcBef>
                <a:spcPts val="1500"/>
              </a:spcBef>
            </a:pPr>
            <a:r>
              <a:rPr lang="nl-BE" sz="3300" dirty="0"/>
              <a:t>Be consistent</a:t>
            </a:r>
          </a:p>
          <a:p>
            <a:pPr marL="571500" lvl="1" indent="-571500">
              <a:spcBef>
                <a:spcPts val="1500"/>
              </a:spcBef>
              <a:buFontTx/>
              <a:buChar char="-"/>
            </a:pPr>
            <a:endParaRPr lang="nl-BE" dirty="0"/>
          </a:p>
          <a:p>
            <a:pPr marL="571500" lvl="1" indent="-571500">
              <a:spcBef>
                <a:spcPts val="1500"/>
              </a:spcBef>
              <a:buFontTx/>
              <a:buChar char="-"/>
            </a:pPr>
            <a:endParaRPr lang="nl-BE" dirty="0"/>
          </a:p>
          <a:p>
            <a:pPr marL="0" lvl="1" indent="0">
              <a:spcBef>
                <a:spcPts val="1500"/>
              </a:spcBef>
              <a:buNone/>
            </a:pPr>
            <a:endParaRPr lang="nl-BE" dirty="0"/>
          </a:p>
          <a:p>
            <a:pPr marL="0" lvl="1" indent="0">
              <a:spcBef>
                <a:spcPts val="1500"/>
              </a:spcBef>
              <a:buNone/>
            </a:pPr>
            <a:endParaRPr lang="nl-BE" dirty="0"/>
          </a:p>
          <a:p>
            <a:pPr marL="0" lvl="1" indent="0">
              <a:spcBef>
                <a:spcPts val="1500"/>
              </a:spcBef>
              <a:buNone/>
            </a:pPr>
            <a:endParaRPr lang="nl-BE" dirty="0"/>
          </a:p>
          <a:p>
            <a:pPr marL="571500" lvl="1" indent="-571500">
              <a:spcBef>
                <a:spcPts val="1500"/>
              </a:spcBef>
              <a:buFontTx/>
              <a:buChar char="-"/>
            </a:pPr>
            <a:endParaRPr lang="nl-BE" dirty="0"/>
          </a:p>
          <a:p>
            <a:pPr marL="571500" lvl="1" indent="-571500">
              <a:spcBef>
                <a:spcPts val="1500"/>
              </a:spcBef>
              <a:buFontTx/>
              <a:buChar char="-"/>
            </a:pPr>
            <a:endParaRPr lang="nl-BE" dirty="0"/>
          </a:p>
          <a:p>
            <a:pPr marL="0" lvl="1" indent="0">
              <a:spcBef>
                <a:spcPts val="1500"/>
              </a:spcBef>
              <a:buNone/>
            </a:pPr>
            <a:endParaRPr lang="nl-BE" dirty="0"/>
          </a:p>
        </p:txBody>
      </p:sp>
      <p:sp>
        <p:nvSpPr>
          <p:cNvPr id="2" name="Tijdelijke aanduiding voor voettekst 1">
            <a:extLst>
              <a:ext uri="{FF2B5EF4-FFF2-40B4-BE49-F238E27FC236}">
                <a16:creationId xmlns:a16="http://schemas.microsoft.com/office/drawing/2014/main" id="{E8A1E9D1-EB3E-4F04-BF9B-AB28D3EE55F8}"/>
              </a:ext>
            </a:extLst>
          </p:cNvPr>
          <p:cNvSpPr>
            <a:spLocks noGrp="1"/>
          </p:cNvSpPr>
          <p:nvPr>
            <p:ph type="ftr" sz="quarter" idx="11"/>
          </p:nvPr>
        </p:nvSpPr>
        <p:spPr>
          <a:xfrm>
            <a:off x="1025586" y="9306717"/>
            <a:ext cx="6172200" cy="547688"/>
          </a:xfrm>
        </p:spPr>
        <p:txBody>
          <a:bodyPr/>
          <a:lstStyle/>
          <a:p>
            <a:r>
              <a:rPr lang="nl-BE" dirty="0"/>
              <a:t>Active </a:t>
            </a:r>
            <a:r>
              <a:rPr lang="nl-BE" dirty="0" err="1"/>
              <a:t>listening</a:t>
            </a:r>
            <a:r>
              <a:rPr lang="nl-BE" dirty="0"/>
              <a:t> </a:t>
            </a:r>
            <a:r>
              <a:rPr lang="nl-BE" dirty="0" err="1"/>
              <a:t>and</a:t>
            </a:r>
            <a:r>
              <a:rPr lang="nl-BE" dirty="0"/>
              <a:t> </a:t>
            </a:r>
            <a:r>
              <a:rPr lang="nl-BE" dirty="0" err="1"/>
              <a:t>note</a:t>
            </a:r>
            <a:r>
              <a:rPr lang="nl-BE" dirty="0"/>
              <a:t> </a:t>
            </a:r>
            <a:r>
              <a:rPr lang="nl-BE" dirty="0" err="1"/>
              <a:t>taking</a:t>
            </a:r>
            <a:endParaRPr lang="en-GB" dirty="0"/>
          </a:p>
        </p:txBody>
      </p:sp>
      <p:sp>
        <p:nvSpPr>
          <p:cNvPr id="3" name="Tijdelijke aanduiding voor dianummer 2">
            <a:extLst>
              <a:ext uri="{FF2B5EF4-FFF2-40B4-BE49-F238E27FC236}">
                <a16:creationId xmlns:a16="http://schemas.microsoft.com/office/drawing/2014/main" id="{B0F74150-204F-46AE-8E91-ABEC8CE4BFBA}"/>
              </a:ext>
            </a:extLst>
          </p:cNvPr>
          <p:cNvSpPr>
            <a:spLocks noGrp="1"/>
          </p:cNvSpPr>
          <p:nvPr>
            <p:ph type="sldNum" sz="quarter" idx="12"/>
          </p:nvPr>
        </p:nvSpPr>
        <p:spPr/>
        <p:txBody>
          <a:bodyPr/>
          <a:lstStyle/>
          <a:p>
            <a:fld id="{B7527A74-2D87-4307-9531-5A57D9647EEB}" type="slidenum">
              <a:rPr lang="nl-BE" smtClean="0"/>
              <a:pPr/>
              <a:t>18</a:t>
            </a:fld>
            <a:endParaRPr lang="nl-BE"/>
          </a:p>
        </p:txBody>
      </p:sp>
    </p:spTree>
    <p:extLst>
      <p:ext uri="{BB962C8B-B14F-4D97-AF65-F5344CB8AC3E}">
        <p14:creationId xmlns:p14="http://schemas.microsoft.com/office/powerpoint/2010/main" val="326047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E6B517C3-58F0-4F3E-939A-8D87109CE2B7}"/>
              </a:ext>
            </a:extLst>
          </p:cNvPr>
          <p:cNvSpPr>
            <a:spLocks noGrp="1"/>
          </p:cNvSpPr>
          <p:nvPr>
            <p:ph type="title"/>
          </p:nvPr>
        </p:nvSpPr>
        <p:spPr>
          <a:xfrm>
            <a:off x="1025586" y="861989"/>
            <a:ext cx="16575629" cy="630355"/>
          </a:xfrm>
        </p:spPr>
        <p:txBody>
          <a:bodyPr/>
          <a:lstStyle/>
          <a:p>
            <a:r>
              <a:rPr lang="nl-BE" dirty="0"/>
              <a:t>2. </a:t>
            </a:r>
            <a:r>
              <a:rPr lang="nl-BE" dirty="0" err="1"/>
              <a:t>Targeting</a:t>
            </a:r>
            <a:endParaRPr lang="nl-BE" dirty="0"/>
          </a:p>
        </p:txBody>
      </p:sp>
      <p:sp>
        <p:nvSpPr>
          <p:cNvPr id="8" name="Ondertitel 7">
            <a:extLst>
              <a:ext uri="{FF2B5EF4-FFF2-40B4-BE49-F238E27FC236}">
                <a16:creationId xmlns:a16="http://schemas.microsoft.com/office/drawing/2014/main" id="{23B9A51A-0C09-4C7E-B2BE-FAFDDD34EA93}"/>
              </a:ext>
            </a:extLst>
          </p:cNvPr>
          <p:cNvSpPr>
            <a:spLocks noGrp="1"/>
          </p:cNvSpPr>
          <p:nvPr>
            <p:ph type="subTitle" idx="4294967295"/>
          </p:nvPr>
        </p:nvSpPr>
        <p:spPr>
          <a:xfrm>
            <a:off x="1025586" y="2072480"/>
            <a:ext cx="16757088" cy="7234237"/>
          </a:xfrm>
        </p:spPr>
        <p:txBody>
          <a:bodyPr>
            <a:normAutofit lnSpcReduction="10000"/>
          </a:bodyPr>
          <a:lstStyle/>
          <a:p>
            <a:pPr marL="0" lvl="1" indent="0">
              <a:spcBef>
                <a:spcPct val="0"/>
              </a:spcBef>
              <a:buNone/>
            </a:pPr>
            <a:r>
              <a:rPr lang="nl-BE" sz="4400" dirty="0">
                <a:latin typeface="Arial Rounded MT Bold" panose="020F0704030504030204" pitchFamily="34" charset="0"/>
                <a:ea typeface="+mj-ea"/>
                <a:cs typeface="+mj-cs"/>
              </a:rPr>
              <a:t>2.3 AFTER </a:t>
            </a:r>
            <a:r>
              <a:rPr lang="nl-BE" sz="4400" dirty="0" err="1">
                <a:latin typeface="Arial Rounded MT Bold" panose="020F0704030504030204" pitchFamily="34" charset="0"/>
                <a:ea typeface="+mj-ea"/>
                <a:cs typeface="+mj-cs"/>
              </a:rPr>
              <a:t>the</a:t>
            </a:r>
            <a:r>
              <a:rPr lang="nl-BE" sz="4400" dirty="0">
                <a:latin typeface="Arial Rounded MT Bold" panose="020F0704030504030204" pitchFamily="34" charset="0"/>
                <a:ea typeface="+mj-ea"/>
                <a:cs typeface="+mj-cs"/>
              </a:rPr>
              <a:t> </a:t>
            </a:r>
            <a:r>
              <a:rPr lang="nl-BE" sz="4400" dirty="0" err="1">
                <a:latin typeface="Arial Rounded MT Bold" panose="020F0704030504030204" pitchFamily="34" charset="0"/>
                <a:ea typeface="+mj-ea"/>
                <a:cs typeface="+mj-cs"/>
              </a:rPr>
              <a:t>lesson</a:t>
            </a:r>
            <a:endParaRPr lang="nl-BE" sz="4400" dirty="0">
              <a:latin typeface="Arial Rounded MT Bold" panose="020F0704030504030204" pitchFamily="34" charset="0"/>
              <a:ea typeface="+mj-ea"/>
              <a:cs typeface="+mj-cs"/>
            </a:endParaRPr>
          </a:p>
          <a:p>
            <a:pPr marL="0" lvl="1" indent="0">
              <a:spcBef>
                <a:spcPts val="1500"/>
              </a:spcBef>
              <a:buNone/>
            </a:pPr>
            <a:endParaRPr lang="nl-BE" dirty="0"/>
          </a:p>
          <a:p>
            <a:pPr marL="0" lvl="1" indent="0">
              <a:spcBef>
                <a:spcPts val="1500"/>
              </a:spcBef>
              <a:buNone/>
            </a:pPr>
            <a:r>
              <a:rPr lang="nl-BE" dirty="0" err="1">
                <a:solidFill>
                  <a:schemeClr val="tx2">
                    <a:lumMod val="75000"/>
                  </a:schemeClr>
                </a:solidFill>
              </a:rPr>
              <a:t>Result</a:t>
            </a:r>
            <a:r>
              <a:rPr lang="nl-BE" dirty="0">
                <a:solidFill>
                  <a:schemeClr val="tx2">
                    <a:lumMod val="75000"/>
                  </a:schemeClr>
                </a:solidFill>
              </a:rPr>
              <a:t>: </a:t>
            </a:r>
            <a:r>
              <a:rPr lang="nl-BE" sz="3300" dirty="0" err="1"/>
              <a:t>notes</a:t>
            </a:r>
            <a:r>
              <a:rPr lang="nl-BE" sz="3300" dirty="0"/>
              <a:t> </a:t>
            </a:r>
            <a:r>
              <a:rPr lang="nl-BE" sz="3300" dirty="0" err="1"/>
              <a:t>you</a:t>
            </a:r>
            <a:r>
              <a:rPr lang="nl-BE" sz="3300" dirty="0"/>
              <a:t> </a:t>
            </a:r>
            <a:r>
              <a:rPr lang="nl-BE" sz="3300" dirty="0" err="1"/>
              <a:t>still</a:t>
            </a:r>
            <a:r>
              <a:rPr lang="nl-BE" sz="3300" dirty="0"/>
              <a:t> </a:t>
            </a:r>
            <a:r>
              <a:rPr lang="nl-BE" sz="3300" dirty="0" err="1"/>
              <a:t>understand</a:t>
            </a:r>
            <a:r>
              <a:rPr lang="nl-BE" sz="3300" dirty="0"/>
              <a:t> </a:t>
            </a:r>
            <a:r>
              <a:rPr lang="nl-BE" sz="3300" dirty="0" err="1"/>
              <a:t>after</a:t>
            </a:r>
            <a:r>
              <a:rPr lang="nl-BE" sz="3300" dirty="0"/>
              <a:t> 8-10 weeks</a:t>
            </a:r>
          </a:p>
          <a:p>
            <a:pPr marL="0" lvl="1" indent="0">
              <a:spcBef>
                <a:spcPts val="1500"/>
              </a:spcBef>
              <a:buNone/>
            </a:pPr>
            <a:endParaRPr lang="nl-BE" dirty="0"/>
          </a:p>
          <a:p>
            <a:pPr marL="800100" lvl="1">
              <a:spcBef>
                <a:spcPts val="1500"/>
              </a:spcBef>
            </a:pPr>
            <a:r>
              <a:rPr lang="nl-BE" sz="3300" dirty="0" err="1"/>
              <a:t>Reread</a:t>
            </a:r>
            <a:r>
              <a:rPr lang="nl-BE" sz="3300" dirty="0"/>
              <a:t> </a:t>
            </a:r>
            <a:r>
              <a:rPr lang="nl-BE" sz="3300" dirty="0" err="1"/>
              <a:t>your</a:t>
            </a:r>
            <a:r>
              <a:rPr lang="nl-BE" sz="3300" dirty="0"/>
              <a:t> </a:t>
            </a:r>
            <a:r>
              <a:rPr lang="nl-BE" sz="3300" dirty="0" err="1"/>
              <a:t>notes</a:t>
            </a:r>
            <a:r>
              <a:rPr lang="nl-BE" sz="3300" dirty="0"/>
              <a:t> </a:t>
            </a:r>
            <a:r>
              <a:rPr lang="nl-BE" sz="3300" dirty="0" err="1"/>
              <a:t>and</a:t>
            </a:r>
            <a:r>
              <a:rPr lang="nl-BE" sz="3300" dirty="0"/>
              <a:t> take </a:t>
            </a:r>
            <a:r>
              <a:rPr lang="nl-BE" sz="3300" dirty="0" err="1"/>
              <a:t>your</a:t>
            </a:r>
            <a:r>
              <a:rPr lang="nl-BE" sz="3300" dirty="0"/>
              <a:t> </a:t>
            </a:r>
            <a:r>
              <a:rPr lang="nl-BE" sz="3300" dirty="0" err="1"/>
              <a:t>handbook</a:t>
            </a:r>
            <a:r>
              <a:rPr lang="nl-BE" sz="3300" dirty="0"/>
              <a:t>, PPT, </a:t>
            </a:r>
            <a:r>
              <a:rPr lang="nl-BE" sz="3300" dirty="0" err="1"/>
              <a:t>various</a:t>
            </a:r>
            <a:endParaRPr lang="nl-BE" sz="3300" dirty="0"/>
          </a:p>
          <a:p>
            <a:pPr marL="457200" lvl="1" indent="0">
              <a:spcBef>
                <a:spcPts val="1500"/>
              </a:spcBef>
              <a:buNone/>
            </a:pPr>
            <a:r>
              <a:rPr lang="nl-BE" sz="3300" dirty="0"/>
              <a:t>	</a:t>
            </a:r>
            <a:r>
              <a:rPr lang="nl-BE" sz="3300" dirty="0" err="1"/>
              <a:t>materials</a:t>
            </a:r>
            <a:r>
              <a:rPr lang="nl-BE" sz="3300" dirty="0"/>
              <a:t> (</a:t>
            </a:r>
            <a:r>
              <a:rPr lang="nl-BE" sz="3300" dirty="0" err="1"/>
              <a:t>see</a:t>
            </a:r>
            <a:r>
              <a:rPr lang="nl-BE" sz="3300" dirty="0"/>
              <a:t> Processing Learning Workshop)</a:t>
            </a:r>
          </a:p>
          <a:p>
            <a:pPr marL="800100" lvl="1">
              <a:spcBef>
                <a:spcPts val="1500"/>
              </a:spcBef>
            </a:pPr>
            <a:r>
              <a:rPr lang="nl-BE" sz="3300" dirty="0" err="1"/>
              <a:t>Readable</a:t>
            </a:r>
            <a:r>
              <a:rPr lang="nl-BE" sz="3300" dirty="0"/>
              <a:t>?</a:t>
            </a:r>
          </a:p>
          <a:p>
            <a:pPr marL="800100" lvl="1">
              <a:spcBef>
                <a:spcPts val="1500"/>
              </a:spcBef>
            </a:pPr>
            <a:r>
              <a:rPr lang="nl-BE" sz="3300" dirty="0" err="1"/>
              <a:t>Where</a:t>
            </a:r>
            <a:r>
              <a:rPr lang="nl-BE" sz="3300" dirty="0"/>
              <a:t> </a:t>
            </a:r>
            <a:r>
              <a:rPr lang="nl-BE" sz="3300" dirty="0" err="1"/>
              <a:t>to</a:t>
            </a:r>
            <a:r>
              <a:rPr lang="nl-BE" sz="3300" dirty="0"/>
              <a:t> supplement? </a:t>
            </a:r>
            <a:r>
              <a:rPr lang="nl-BE" sz="3300" dirty="0" err="1"/>
              <a:t>Organise</a:t>
            </a:r>
            <a:r>
              <a:rPr lang="nl-BE" sz="3300" dirty="0"/>
              <a:t> </a:t>
            </a:r>
            <a:r>
              <a:rPr lang="nl-BE" sz="3300" dirty="0" err="1"/>
              <a:t>and</a:t>
            </a:r>
            <a:r>
              <a:rPr lang="nl-BE" sz="3300" dirty="0"/>
              <a:t> </a:t>
            </a:r>
            <a:r>
              <a:rPr lang="nl-BE" sz="3300" dirty="0" err="1"/>
              <a:t>structure</a:t>
            </a:r>
            <a:r>
              <a:rPr lang="nl-BE" sz="3300" dirty="0"/>
              <a:t> </a:t>
            </a:r>
            <a:r>
              <a:rPr lang="nl-BE" sz="3300" dirty="0" err="1"/>
              <a:t>where</a:t>
            </a:r>
            <a:r>
              <a:rPr lang="nl-BE" sz="3300" dirty="0"/>
              <a:t> </a:t>
            </a:r>
            <a:r>
              <a:rPr lang="nl-BE" sz="3300" dirty="0" err="1"/>
              <a:t>necessary</a:t>
            </a:r>
            <a:r>
              <a:rPr lang="nl-BE" sz="3300" dirty="0"/>
              <a:t>: </a:t>
            </a:r>
            <a:r>
              <a:rPr lang="nl-BE" sz="3300" dirty="0" err="1"/>
              <a:t>attach</a:t>
            </a:r>
            <a:r>
              <a:rPr lang="nl-BE" sz="3300" dirty="0"/>
              <a:t> </a:t>
            </a:r>
            <a:r>
              <a:rPr lang="nl-BE" sz="3300" dirty="0" err="1"/>
              <a:t>title</a:t>
            </a:r>
            <a:r>
              <a:rPr lang="nl-BE" sz="3300" dirty="0"/>
              <a:t> (</a:t>
            </a:r>
            <a:r>
              <a:rPr lang="nl-BE" sz="3300" dirty="0" err="1"/>
              <a:t>use</a:t>
            </a:r>
            <a:r>
              <a:rPr lang="nl-BE" sz="3300" dirty="0"/>
              <a:t> </a:t>
            </a:r>
            <a:r>
              <a:rPr lang="nl-BE" sz="3300" dirty="0" err="1"/>
              <a:t>your</a:t>
            </a:r>
            <a:r>
              <a:rPr lang="nl-BE" sz="3300" dirty="0"/>
              <a:t> </a:t>
            </a:r>
            <a:r>
              <a:rPr lang="nl-BE" sz="3300" dirty="0" err="1"/>
              <a:t>table</a:t>
            </a:r>
            <a:r>
              <a:rPr lang="nl-BE" sz="3300" dirty="0"/>
              <a:t> of contents as a coat hanger), </a:t>
            </a:r>
            <a:r>
              <a:rPr lang="nl-BE" sz="3300" dirty="0" err="1"/>
              <a:t>underline</a:t>
            </a:r>
            <a:r>
              <a:rPr lang="nl-BE" sz="3300" dirty="0"/>
              <a:t>, </a:t>
            </a:r>
            <a:r>
              <a:rPr lang="nl-BE" sz="3300" dirty="0" err="1"/>
              <a:t>work</a:t>
            </a:r>
            <a:r>
              <a:rPr lang="nl-BE" sz="3300" dirty="0"/>
              <a:t> </a:t>
            </a:r>
            <a:r>
              <a:rPr lang="nl-BE" sz="3300" dirty="0" err="1"/>
              <a:t>with</a:t>
            </a:r>
            <a:r>
              <a:rPr lang="nl-BE" sz="3300" dirty="0"/>
              <a:t> colour, </a:t>
            </a:r>
            <a:r>
              <a:rPr lang="nl-BE" sz="3300" dirty="0" err="1"/>
              <a:t>keywords</a:t>
            </a:r>
            <a:r>
              <a:rPr lang="nl-BE" sz="3300" dirty="0"/>
              <a:t> in </a:t>
            </a:r>
            <a:r>
              <a:rPr lang="nl-BE" sz="3300" dirty="0" err="1"/>
              <a:t>margin</a:t>
            </a:r>
            <a:r>
              <a:rPr lang="nl-BE" sz="3300" dirty="0"/>
              <a:t>, </a:t>
            </a:r>
            <a:r>
              <a:rPr lang="nl-BE" sz="3300" dirty="0" err="1"/>
              <a:t>find</a:t>
            </a:r>
            <a:r>
              <a:rPr lang="nl-BE" sz="3300" dirty="0"/>
              <a:t> links, list jargon</a:t>
            </a:r>
          </a:p>
          <a:p>
            <a:pPr marL="800100" lvl="1">
              <a:spcBef>
                <a:spcPts val="1500"/>
              </a:spcBef>
            </a:pPr>
            <a:r>
              <a:rPr lang="nl-BE" sz="3300" dirty="0" err="1"/>
              <a:t>Unclear</a:t>
            </a:r>
            <a:r>
              <a:rPr lang="nl-BE" sz="3300" dirty="0"/>
              <a:t>? </a:t>
            </a:r>
            <a:r>
              <a:rPr lang="nl-BE" sz="3300" dirty="0" err="1"/>
              <a:t>Uncertain</a:t>
            </a:r>
            <a:r>
              <a:rPr lang="nl-BE" sz="3300" dirty="0"/>
              <a:t>? </a:t>
            </a:r>
            <a:r>
              <a:rPr lang="nl-BE" sz="3300" dirty="0" err="1"/>
              <a:t>Find</a:t>
            </a:r>
            <a:r>
              <a:rPr lang="nl-BE" sz="3300" dirty="0"/>
              <a:t> out </a:t>
            </a:r>
            <a:r>
              <a:rPr lang="nl-BE" sz="3300" dirty="0" err="1"/>
              <a:t>for</a:t>
            </a:r>
            <a:r>
              <a:rPr lang="nl-BE" sz="3300" dirty="0"/>
              <a:t> </a:t>
            </a:r>
            <a:r>
              <a:rPr lang="nl-BE" sz="3300" dirty="0" err="1"/>
              <a:t>yourself</a:t>
            </a:r>
            <a:r>
              <a:rPr lang="nl-BE" sz="3300" dirty="0"/>
              <a:t> first, </a:t>
            </a:r>
            <a:r>
              <a:rPr lang="nl-BE" sz="3300" dirty="0" err="1"/>
              <a:t>speak</a:t>
            </a:r>
            <a:r>
              <a:rPr lang="nl-BE" sz="3300" dirty="0"/>
              <a:t> </a:t>
            </a:r>
            <a:r>
              <a:rPr lang="nl-BE" sz="3300" dirty="0" err="1"/>
              <a:t>to</a:t>
            </a:r>
            <a:r>
              <a:rPr lang="nl-BE" sz="3300" dirty="0"/>
              <a:t> fellow </a:t>
            </a:r>
            <a:r>
              <a:rPr lang="nl-BE" sz="3300" dirty="0" err="1"/>
              <a:t>students</a:t>
            </a:r>
            <a:r>
              <a:rPr lang="nl-BE" sz="3300" dirty="0"/>
              <a:t>/</a:t>
            </a:r>
            <a:r>
              <a:rPr lang="nl-BE" sz="3300" dirty="0" err="1"/>
              <a:t>lectures</a:t>
            </a:r>
            <a:r>
              <a:rPr lang="nl-BE" sz="3300" dirty="0"/>
              <a:t>/</a:t>
            </a:r>
            <a:r>
              <a:rPr lang="nl-BE" sz="3300" dirty="0" err="1"/>
              <a:t>ask</a:t>
            </a:r>
            <a:r>
              <a:rPr lang="nl-BE" sz="3300" dirty="0"/>
              <a:t> </a:t>
            </a:r>
            <a:r>
              <a:rPr lang="nl-BE" sz="3300" dirty="0" err="1"/>
              <a:t>for</a:t>
            </a:r>
            <a:r>
              <a:rPr lang="nl-BE" sz="3300" dirty="0"/>
              <a:t> </a:t>
            </a:r>
            <a:r>
              <a:rPr lang="nl-BE" sz="3300" dirty="0" err="1"/>
              <a:t>monitorate</a:t>
            </a:r>
            <a:endParaRPr lang="nl-BE" sz="3300" dirty="0"/>
          </a:p>
          <a:p>
            <a:pPr marL="800100" lvl="1">
              <a:spcBef>
                <a:spcPts val="1500"/>
              </a:spcBef>
            </a:pPr>
            <a:endParaRPr lang="nl-BE" sz="3300" dirty="0"/>
          </a:p>
          <a:p>
            <a:pPr marL="571500" lvl="1" indent="-571500">
              <a:spcBef>
                <a:spcPts val="1500"/>
              </a:spcBef>
              <a:buFontTx/>
              <a:buChar char="-"/>
            </a:pPr>
            <a:endParaRPr lang="nl-BE" dirty="0"/>
          </a:p>
          <a:p>
            <a:pPr marL="0" lvl="1" indent="0">
              <a:spcBef>
                <a:spcPts val="1500"/>
              </a:spcBef>
              <a:buNone/>
            </a:pPr>
            <a:endParaRPr lang="nl-BE" dirty="0"/>
          </a:p>
        </p:txBody>
      </p:sp>
      <p:sp>
        <p:nvSpPr>
          <p:cNvPr id="2" name="Tijdelijke aanduiding voor voettekst 1">
            <a:extLst>
              <a:ext uri="{FF2B5EF4-FFF2-40B4-BE49-F238E27FC236}">
                <a16:creationId xmlns:a16="http://schemas.microsoft.com/office/drawing/2014/main" id="{E8A1E9D1-EB3E-4F04-BF9B-AB28D3EE55F8}"/>
              </a:ext>
            </a:extLst>
          </p:cNvPr>
          <p:cNvSpPr>
            <a:spLocks noGrp="1"/>
          </p:cNvSpPr>
          <p:nvPr>
            <p:ph type="ftr" sz="quarter" idx="11"/>
          </p:nvPr>
        </p:nvSpPr>
        <p:spPr>
          <a:xfrm>
            <a:off x="1025586" y="9306717"/>
            <a:ext cx="6172200" cy="547688"/>
          </a:xfrm>
        </p:spPr>
        <p:txBody>
          <a:bodyPr/>
          <a:lstStyle/>
          <a:p>
            <a:r>
              <a:rPr lang="nl-BE" dirty="0"/>
              <a:t>Active </a:t>
            </a:r>
            <a:r>
              <a:rPr lang="nl-BE" dirty="0" err="1"/>
              <a:t>listening</a:t>
            </a:r>
            <a:r>
              <a:rPr lang="nl-BE" dirty="0"/>
              <a:t> </a:t>
            </a:r>
            <a:r>
              <a:rPr lang="nl-BE" dirty="0" err="1"/>
              <a:t>and</a:t>
            </a:r>
            <a:r>
              <a:rPr lang="nl-BE" dirty="0"/>
              <a:t> </a:t>
            </a:r>
            <a:r>
              <a:rPr lang="nl-BE" dirty="0" err="1"/>
              <a:t>note</a:t>
            </a:r>
            <a:r>
              <a:rPr lang="nl-BE" dirty="0"/>
              <a:t> </a:t>
            </a:r>
            <a:r>
              <a:rPr lang="nl-BE" dirty="0" err="1"/>
              <a:t>taking</a:t>
            </a:r>
            <a:endParaRPr lang="en-GB" dirty="0"/>
          </a:p>
        </p:txBody>
      </p:sp>
      <p:sp>
        <p:nvSpPr>
          <p:cNvPr id="3" name="Tijdelijke aanduiding voor dianummer 2">
            <a:extLst>
              <a:ext uri="{FF2B5EF4-FFF2-40B4-BE49-F238E27FC236}">
                <a16:creationId xmlns:a16="http://schemas.microsoft.com/office/drawing/2014/main" id="{B0F74150-204F-46AE-8E91-ABEC8CE4BFBA}"/>
              </a:ext>
            </a:extLst>
          </p:cNvPr>
          <p:cNvSpPr>
            <a:spLocks noGrp="1"/>
          </p:cNvSpPr>
          <p:nvPr>
            <p:ph type="sldNum" sz="quarter" idx="12"/>
          </p:nvPr>
        </p:nvSpPr>
        <p:spPr/>
        <p:txBody>
          <a:bodyPr/>
          <a:lstStyle/>
          <a:p>
            <a:fld id="{B7527A74-2D87-4307-9531-5A57D9647EEB}" type="slidenum">
              <a:rPr lang="nl-BE" smtClean="0"/>
              <a:pPr/>
              <a:t>19</a:t>
            </a:fld>
            <a:endParaRPr lang="nl-BE"/>
          </a:p>
        </p:txBody>
      </p:sp>
      <p:pic>
        <p:nvPicPr>
          <p:cNvPr id="6" name="Afbeelding 5">
            <a:extLst>
              <a:ext uri="{FF2B5EF4-FFF2-40B4-BE49-F238E27FC236}">
                <a16:creationId xmlns:a16="http://schemas.microsoft.com/office/drawing/2014/main" id="{99605542-FBCE-4593-90D4-5BB625A6F7B6}"/>
              </a:ext>
            </a:extLst>
          </p:cNvPr>
          <p:cNvPicPr>
            <a:picLocks noChangeAspect="1"/>
          </p:cNvPicPr>
          <p:nvPr/>
        </p:nvPicPr>
        <p:blipFill>
          <a:blip r:embed="rId3"/>
          <a:stretch>
            <a:fillRect/>
          </a:stretch>
        </p:blipFill>
        <p:spPr>
          <a:xfrm>
            <a:off x="13286220" y="2072480"/>
            <a:ext cx="4314995" cy="3612952"/>
          </a:xfrm>
          <a:prstGeom prst="rect">
            <a:avLst/>
          </a:prstGeom>
        </p:spPr>
      </p:pic>
      <p:cxnSp>
        <p:nvCxnSpPr>
          <p:cNvPr id="9" name="Rechte verbindingslijn met pijl 8">
            <a:extLst>
              <a:ext uri="{FF2B5EF4-FFF2-40B4-BE49-F238E27FC236}">
                <a16:creationId xmlns:a16="http://schemas.microsoft.com/office/drawing/2014/main" id="{23F6D816-1A4D-4C18-AD48-9D00D5075A30}"/>
              </a:ext>
            </a:extLst>
          </p:cNvPr>
          <p:cNvCxnSpPr/>
          <p:nvPr/>
        </p:nvCxnSpPr>
        <p:spPr>
          <a:xfrm>
            <a:off x="16797909" y="5191380"/>
            <a:ext cx="0" cy="1517901"/>
          </a:xfrm>
          <a:prstGeom prst="straightConnector1">
            <a:avLst/>
          </a:prstGeom>
          <a:ln w="76200">
            <a:solidFill>
              <a:srgbClr val="FFC000"/>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43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dianummer 7">
            <a:extLst>
              <a:ext uri="{FF2B5EF4-FFF2-40B4-BE49-F238E27FC236}">
                <a16:creationId xmlns:a16="http://schemas.microsoft.com/office/drawing/2014/main" id="{A3DF5622-E637-45DA-97B3-5E41DAAAAF70}"/>
              </a:ext>
            </a:extLst>
          </p:cNvPr>
          <p:cNvSpPr>
            <a:spLocks noGrp="1"/>
          </p:cNvSpPr>
          <p:nvPr>
            <p:ph type="sldNum" sz="quarter" idx="12"/>
          </p:nvPr>
        </p:nvSpPr>
        <p:spPr/>
        <p:txBody>
          <a:bodyPr/>
          <a:lstStyle/>
          <a:p>
            <a:fld id="{B7527A74-2D87-4307-9531-5A57D9647EEB}" type="slidenum">
              <a:rPr lang="nl-BE" smtClean="0"/>
              <a:pPr/>
              <a:t>2</a:t>
            </a:fld>
            <a:endParaRPr lang="nl-BE" dirty="0"/>
          </a:p>
        </p:txBody>
      </p:sp>
      <p:sp>
        <p:nvSpPr>
          <p:cNvPr id="10" name="Titel 9">
            <a:extLst>
              <a:ext uri="{FF2B5EF4-FFF2-40B4-BE49-F238E27FC236}">
                <a16:creationId xmlns:a16="http://schemas.microsoft.com/office/drawing/2014/main" id="{956FC7F6-826D-4437-B417-5BD1EFBAE263}"/>
              </a:ext>
            </a:extLst>
          </p:cNvPr>
          <p:cNvSpPr>
            <a:spLocks noGrp="1"/>
          </p:cNvSpPr>
          <p:nvPr>
            <p:ph type="title"/>
          </p:nvPr>
        </p:nvSpPr>
        <p:spPr/>
        <p:txBody>
          <a:bodyPr/>
          <a:lstStyle/>
          <a:p>
            <a:r>
              <a:rPr lang="nl-BE" dirty="0" err="1"/>
              <a:t>What</a:t>
            </a:r>
            <a:r>
              <a:rPr lang="nl-BE" dirty="0"/>
              <a:t> </a:t>
            </a:r>
            <a:r>
              <a:rPr lang="nl-BE" dirty="0" err="1"/>
              <a:t>Lemo</a:t>
            </a:r>
            <a:r>
              <a:rPr lang="nl-BE" dirty="0"/>
              <a:t> skills are </a:t>
            </a:r>
            <a:r>
              <a:rPr lang="nl-BE" dirty="0" err="1"/>
              <a:t>covered</a:t>
            </a:r>
            <a:r>
              <a:rPr lang="nl-BE" dirty="0"/>
              <a:t> here?</a:t>
            </a:r>
          </a:p>
        </p:txBody>
      </p:sp>
      <p:sp>
        <p:nvSpPr>
          <p:cNvPr id="3" name="Tijdelijke aanduiding voor voettekst 2">
            <a:extLst>
              <a:ext uri="{FF2B5EF4-FFF2-40B4-BE49-F238E27FC236}">
                <a16:creationId xmlns:a16="http://schemas.microsoft.com/office/drawing/2014/main" id="{672066D8-1003-4104-9004-C7C1D57DBB55}"/>
              </a:ext>
            </a:extLst>
          </p:cNvPr>
          <p:cNvSpPr>
            <a:spLocks noGrp="1"/>
          </p:cNvSpPr>
          <p:nvPr>
            <p:ph type="ftr" sz="quarter" idx="11"/>
          </p:nvPr>
        </p:nvSpPr>
        <p:spPr>
          <a:xfrm>
            <a:off x="998692" y="9301070"/>
            <a:ext cx="7631111" cy="547688"/>
          </a:xfrm>
        </p:spPr>
        <p:txBody>
          <a:bodyPr/>
          <a:lstStyle/>
          <a:p>
            <a:r>
              <a:rPr lang="nl-BE" dirty="0"/>
              <a:t>Active </a:t>
            </a:r>
            <a:r>
              <a:rPr lang="nl-BE" dirty="0" err="1"/>
              <a:t>listening</a:t>
            </a:r>
            <a:r>
              <a:rPr lang="nl-BE" dirty="0"/>
              <a:t> </a:t>
            </a:r>
            <a:r>
              <a:rPr lang="nl-BE" dirty="0" err="1"/>
              <a:t>and</a:t>
            </a:r>
            <a:r>
              <a:rPr lang="nl-BE" dirty="0"/>
              <a:t> </a:t>
            </a:r>
            <a:r>
              <a:rPr lang="nl-BE" dirty="0" err="1"/>
              <a:t>note</a:t>
            </a:r>
            <a:r>
              <a:rPr lang="nl-BE" dirty="0"/>
              <a:t> </a:t>
            </a:r>
            <a:r>
              <a:rPr lang="nl-BE" dirty="0" err="1"/>
              <a:t>taking</a:t>
            </a:r>
            <a:endParaRPr lang="en-GB" dirty="0"/>
          </a:p>
        </p:txBody>
      </p:sp>
      <p:pic>
        <p:nvPicPr>
          <p:cNvPr id="1026" name="Picture 2">
            <a:extLst>
              <a:ext uri="{FF2B5EF4-FFF2-40B4-BE49-F238E27FC236}">
                <a16:creationId xmlns:a16="http://schemas.microsoft.com/office/drawing/2014/main" id="{D6A67827-B606-7B4F-BB18-FC7B2DC31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082" y="1721224"/>
            <a:ext cx="9768023" cy="7579846"/>
          </a:xfrm>
          <a:prstGeom prst="rect">
            <a:avLst/>
          </a:prstGeom>
          <a:noFill/>
          <a:extLst>
            <a:ext uri="{909E8E84-426E-40DD-AFC4-6F175D3DCCD1}">
              <a14:hiddenFill xmlns:a14="http://schemas.microsoft.com/office/drawing/2010/main">
                <a:solidFill>
                  <a:srgbClr val="FFFFFF"/>
                </a:solidFill>
              </a14:hiddenFill>
            </a:ext>
          </a:extLst>
        </p:spPr>
      </p:pic>
      <p:sp>
        <p:nvSpPr>
          <p:cNvPr id="16" name="Pijl: rechts 11">
            <a:extLst>
              <a:ext uri="{FF2B5EF4-FFF2-40B4-BE49-F238E27FC236}">
                <a16:creationId xmlns:a16="http://schemas.microsoft.com/office/drawing/2014/main" id="{C0EF7094-5E78-0A49-8005-4B032E6691DC}"/>
              </a:ext>
            </a:extLst>
          </p:cNvPr>
          <p:cNvSpPr/>
          <p:nvPr/>
        </p:nvSpPr>
        <p:spPr>
          <a:xfrm>
            <a:off x="3646601" y="2861904"/>
            <a:ext cx="612481" cy="37407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Pijl: rechts 11">
            <a:extLst>
              <a:ext uri="{FF2B5EF4-FFF2-40B4-BE49-F238E27FC236}">
                <a16:creationId xmlns:a16="http://schemas.microsoft.com/office/drawing/2014/main" id="{56477668-8540-F848-BC84-32B2FEAEC37C}"/>
              </a:ext>
            </a:extLst>
          </p:cNvPr>
          <p:cNvSpPr/>
          <p:nvPr/>
        </p:nvSpPr>
        <p:spPr>
          <a:xfrm rot="19048691">
            <a:off x="7461569" y="5668939"/>
            <a:ext cx="612481" cy="37407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Tekstvak 21">
            <a:extLst>
              <a:ext uri="{FF2B5EF4-FFF2-40B4-BE49-F238E27FC236}">
                <a16:creationId xmlns:a16="http://schemas.microsoft.com/office/drawing/2014/main" id="{8D64B0F5-46D8-164D-94FD-BED69D2012B4}"/>
              </a:ext>
            </a:extLst>
          </p:cNvPr>
          <p:cNvSpPr txBox="1"/>
          <p:nvPr/>
        </p:nvSpPr>
        <p:spPr>
          <a:xfrm>
            <a:off x="15043947" y="5511146"/>
            <a:ext cx="2139767" cy="1508105"/>
          </a:xfrm>
          <a:prstGeom prst="rect">
            <a:avLst/>
          </a:prstGeom>
          <a:noFill/>
          <a:ln>
            <a:solidFill>
              <a:schemeClr val="tx2"/>
            </a:solidFill>
          </a:ln>
        </p:spPr>
        <p:txBody>
          <a:bodyPr wrap="square" rtlCol="0">
            <a:spAutoFit/>
          </a:bodyPr>
          <a:lstStyle/>
          <a:p>
            <a:r>
              <a:rPr lang="nl-BE" sz="2000" dirty="0"/>
              <a:t>Make a personal </a:t>
            </a:r>
            <a:r>
              <a:rPr lang="nl-BE" sz="2000" dirty="0" err="1"/>
              <a:t>appointment</a:t>
            </a:r>
            <a:r>
              <a:rPr lang="nl-BE" sz="2000" dirty="0"/>
              <a:t> </a:t>
            </a:r>
            <a:r>
              <a:rPr lang="nl-BE" sz="2000" dirty="0" err="1"/>
              <a:t>with</a:t>
            </a:r>
            <a:r>
              <a:rPr lang="nl-BE" sz="2000" dirty="0"/>
              <a:t> </a:t>
            </a:r>
            <a:r>
              <a:rPr lang="nl-BE" sz="2000" dirty="0" err="1"/>
              <a:t>your</a:t>
            </a:r>
            <a:r>
              <a:rPr lang="nl-BE" sz="2000" dirty="0"/>
              <a:t> talent coach</a:t>
            </a:r>
          </a:p>
          <a:p>
            <a:endParaRPr lang="nl-BE" sz="1600" dirty="0"/>
          </a:p>
          <a:p>
            <a:endParaRPr lang="nl-BE" sz="1600" dirty="0"/>
          </a:p>
        </p:txBody>
      </p:sp>
      <p:sp>
        <p:nvSpPr>
          <p:cNvPr id="23" name="Rechteraccolade 22">
            <a:extLst>
              <a:ext uri="{FF2B5EF4-FFF2-40B4-BE49-F238E27FC236}">
                <a16:creationId xmlns:a16="http://schemas.microsoft.com/office/drawing/2014/main" id="{7F48BDAE-AE6A-4D4E-A11A-5BD4A27C1766}"/>
              </a:ext>
            </a:extLst>
          </p:cNvPr>
          <p:cNvSpPr/>
          <p:nvPr/>
        </p:nvSpPr>
        <p:spPr>
          <a:xfrm>
            <a:off x="14281957" y="4356599"/>
            <a:ext cx="261357" cy="3542261"/>
          </a:xfrm>
          <a:prstGeom prst="rightBrace">
            <a:avLst/>
          </a:prstGeom>
          <a:ln w="28575">
            <a:solidFill>
              <a:srgbClr val="44C8F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sz="2400"/>
          </a:p>
        </p:txBody>
      </p:sp>
      <p:sp>
        <p:nvSpPr>
          <p:cNvPr id="15" name="Pijl: rechts 11">
            <a:extLst>
              <a:ext uri="{FF2B5EF4-FFF2-40B4-BE49-F238E27FC236}">
                <a16:creationId xmlns:a16="http://schemas.microsoft.com/office/drawing/2014/main" id="{42C805F4-D581-4828-A147-9473E3446EAC}"/>
              </a:ext>
            </a:extLst>
          </p:cNvPr>
          <p:cNvSpPr/>
          <p:nvPr/>
        </p:nvSpPr>
        <p:spPr>
          <a:xfrm>
            <a:off x="3662885" y="7245836"/>
            <a:ext cx="612481" cy="37407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Pijl: rechts 11">
            <a:extLst>
              <a:ext uri="{FF2B5EF4-FFF2-40B4-BE49-F238E27FC236}">
                <a16:creationId xmlns:a16="http://schemas.microsoft.com/office/drawing/2014/main" id="{60C0449B-73DA-40B9-9B5D-88848C124591}"/>
              </a:ext>
            </a:extLst>
          </p:cNvPr>
          <p:cNvSpPr/>
          <p:nvPr/>
        </p:nvSpPr>
        <p:spPr>
          <a:xfrm rot="19048691">
            <a:off x="7449988" y="3379228"/>
            <a:ext cx="612481" cy="339805"/>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 name="Pijl: rechts 11">
            <a:extLst>
              <a:ext uri="{FF2B5EF4-FFF2-40B4-BE49-F238E27FC236}">
                <a16:creationId xmlns:a16="http://schemas.microsoft.com/office/drawing/2014/main" id="{167256A0-F5DC-4934-9500-AF23D19CB70A}"/>
              </a:ext>
            </a:extLst>
          </p:cNvPr>
          <p:cNvSpPr/>
          <p:nvPr/>
        </p:nvSpPr>
        <p:spPr>
          <a:xfrm>
            <a:off x="3662884" y="6276912"/>
            <a:ext cx="612481" cy="37407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kstvak 3">
            <a:extLst>
              <a:ext uri="{FF2B5EF4-FFF2-40B4-BE49-F238E27FC236}">
                <a16:creationId xmlns:a16="http://schemas.microsoft.com/office/drawing/2014/main" id="{257A9BD9-7588-EF54-7E75-F85BDB7D0CFB}"/>
              </a:ext>
            </a:extLst>
          </p:cNvPr>
          <p:cNvSpPr txBox="1"/>
          <p:nvPr/>
        </p:nvSpPr>
        <p:spPr>
          <a:xfrm>
            <a:off x="5186855" y="1733458"/>
            <a:ext cx="1781504" cy="523220"/>
          </a:xfrm>
          <a:prstGeom prst="rect">
            <a:avLst/>
          </a:prstGeom>
          <a:solidFill>
            <a:srgbClr val="C6C6C6"/>
          </a:solidFill>
          <a:ln>
            <a:solidFill>
              <a:srgbClr val="C6C6C6"/>
            </a:solidFill>
          </a:ln>
        </p:spPr>
        <p:txBody>
          <a:bodyPr wrap="square" rtlCol="0">
            <a:spAutoFit/>
          </a:bodyPr>
          <a:lstStyle/>
          <a:p>
            <a:pPr algn="ctr"/>
            <a:r>
              <a:rPr lang="nl-BE" sz="2800" dirty="0">
                <a:solidFill>
                  <a:schemeClr val="bg1"/>
                </a:solidFill>
              </a:rPr>
              <a:t>Processing</a:t>
            </a:r>
            <a:endParaRPr lang="nl-BE" dirty="0">
              <a:solidFill>
                <a:schemeClr val="bg1"/>
              </a:solidFill>
            </a:endParaRPr>
          </a:p>
        </p:txBody>
      </p:sp>
      <p:sp>
        <p:nvSpPr>
          <p:cNvPr id="5" name="Tekstvak 4">
            <a:extLst>
              <a:ext uri="{FF2B5EF4-FFF2-40B4-BE49-F238E27FC236}">
                <a16:creationId xmlns:a16="http://schemas.microsoft.com/office/drawing/2014/main" id="{7E5DD41C-9FCD-26C9-BADE-0E4193E2DC23}"/>
              </a:ext>
            </a:extLst>
          </p:cNvPr>
          <p:cNvSpPr txBox="1"/>
          <p:nvPr/>
        </p:nvSpPr>
        <p:spPr>
          <a:xfrm>
            <a:off x="8119928" y="1733458"/>
            <a:ext cx="2238017" cy="523220"/>
          </a:xfrm>
          <a:prstGeom prst="rect">
            <a:avLst/>
          </a:prstGeom>
          <a:solidFill>
            <a:srgbClr val="C6C6C6"/>
          </a:solidFill>
          <a:ln>
            <a:solidFill>
              <a:srgbClr val="C6C6C6"/>
            </a:solidFill>
          </a:ln>
        </p:spPr>
        <p:txBody>
          <a:bodyPr wrap="square" rtlCol="0">
            <a:spAutoFit/>
          </a:bodyPr>
          <a:lstStyle/>
          <a:p>
            <a:pPr algn="ctr"/>
            <a:r>
              <a:rPr lang="nl-BE" sz="2800" dirty="0" err="1">
                <a:solidFill>
                  <a:schemeClr val="bg1"/>
                </a:solidFill>
              </a:rPr>
              <a:t>Guidance</a:t>
            </a:r>
            <a:endParaRPr lang="nl-BE" dirty="0">
              <a:solidFill>
                <a:schemeClr val="bg1"/>
              </a:solidFill>
            </a:endParaRPr>
          </a:p>
        </p:txBody>
      </p:sp>
      <p:sp>
        <p:nvSpPr>
          <p:cNvPr id="6" name="Tekstvak 5">
            <a:extLst>
              <a:ext uri="{FF2B5EF4-FFF2-40B4-BE49-F238E27FC236}">
                <a16:creationId xmlns:a16="http://schemas.microsoft.com/office/drawing/2014/main" id="{F809745E-A1DF-0352-1C27-B8E6282383B8}"/>
              </a:ext>
            </a:extLst>
          </p:cNvPr>
          <p:cNvSpPr txBox="1"/>
          <p:nvPr/>
        </p:nvSpPr>
        <p:spPr>
          <a:xfrm>
            <a:off x="11571890" y="1764235"/>
            <a:ext cx="1718441" cy="461665"/>
          </a:xfrm>
          <a:prstGeom prst="rect">
            <a:avLst/>
          </a:prstGeom>
          <a:solidFill>
            <a:srgbClr val="C6C6C6"/>
          </a:solidFill>
          <a:ln>
            <a:solidFill>
              <a:srgbClr val="C6C6C6"/>
            </a:solidFill>
          </a:ln>
        </p:spPr>
        <p:txBody>
          <a:bodyPr wrap="square" rtlCol="0">
            <a:spAutoFit/>
          </a:bodyPr>
          <a:lstStyle/>
          <a:p>
            <a:pPr algn="ctr"/>
            <a:r>
              <a:rPr lang="nl-BE" sz="2400" dirty="0" err="1">
                <a:solidFill>
                  <a:schemeClr val="bg1"/>
                </a:solidFill>
              </a:rPr>
              <a:t>Motivation</a:t>
            </a:r>
            <a:endParaRPr lang="nl-BE" dirty="0">
              <a:solidFill>
                <a:schemeClr val="bg1"/>
              </a:solidFill>
            </a:endParaRPr>
          </a:p>
        </p:txBody>
      </p:sp>
      <p:sp>
        <p:nvSpPr>
          <p:cNvPr id="7" name="Tekstvak 6">
            <a:extLst>
              <a:ext uri="{FF2B5EF4-FFF2-40B4-BE49-F238E27FC236}">
                <a16:creationId xmlns:a16="http://schemas.microsoft.com/office/drawing/2014/main" id="{9E902221-B4BB-AB4B-F31F-30BB2B953DC4}"/>
              </a:ext>
            </a:extLst>
          </p:cNvPr>
          <p:cNvSpPr txBox="1"/>
          <p:nvPr/>
        </p:nvSpPr>
        <p:spPr>
          <a:xfrm>
            <a:off x="5431118" y="2931270"/>
            <a:ext cx="2101515" cy="369332"/>
          </a:xfrm>
          <a:prstGeom prst="rect">
            <a:avLst/>
          </a:prstGeom>
          <a:solidFill>
            <a:schemeClr val="bg1"/>
          </a:solidFill>
          <a:ln>
            <a:solidFill>
              <a:schemeClr val="bg1"/>
            </a:solidFill>
          </a:ln>
        </p:spPr>
        <p:txBody>
          <a:bodyPr wrap="square" rtlCol="0">
            <a:spAutoFit/>
          </a:bodyPr>
          <a:lstStyle/>
          <a:p>
            <a:r>
              <a:rPr lang="nl-BE" dirty="0" err="1"/>
              <a:t>Relate</a:t>
            </a:r>
            <a:r>
              <a:rPr lang="nl-BE" dirty="0"/>
              <a:t> </a:t>
            </a:r>
            <a:r>
              <a:rPr lang="nl-BE" dirty="0" err="1"/>
              <a:t>and</a:t>
            </a:r>
            <a:r>
              <a:rPr lang="nl-BE" dirty="0"/>
              <a:t> </a:t>
            </a:r>
            <a:r>
              <a:rPr lang="nl-BE" dirty="0" err="1"/>
              <a:t>structure</a:t>
            </a:r>
            <a:endParaRPr lang="nl-BE" dirty="0"/>
          </a:p>
        </p:txBody>
      </p:sp>
      <p:sp>
        <p:nvSpPr>
          <p:cNvPr id="9" name="Tekstvak 8">
            <a:extLst>
              <a:ext uri="{FF2B5EF4-FFF2-40B4-BE49-F238E27FC236}">
                <a16:creationId xmlns:a16="http://schemas.microsoft.com/office/drawing/2014/main" id="{7E4F9FDB-B53B-C66F-B0E0-EEEDA8D9261E}"/>
              </a:ext>
            </a:extLst>
          </p:cNvPr>
          <p:cNvSpPr txBox="1"/>
          <p:nvPr/>
        </p:nvSpPr>
        <p:spPr>
          <a:xfrm>
            <a:off x="5612524" y="6127729"/>
            <a:ext cx="1803166" cy="369332"/>
          </a:xfrm>
          <a:prstGeom prst="rect">
            <a:avLst/>
          </a:prstGeom>
          <a:solidFill>
            <a:schemeClr val="bg1"/>
          </a:solidFill>
          <a:ln>
            <a:solidFill>
              <a:schemeClr val="bg1"/>
            </a:solidFill>
          </a:ln>
        </p:spPr>
        <p:txBody>
          <a:bodyPr wrap="square" rtlCol="0">
            <a:spAutoFit/>
          </a:bodyPr>
          <a:lstStyle/>
          <a:p>
            <a:r>
              <a:rPr lang="nl-BE" dirty="0" err="1"/>
              <a:t>Learn</a:t>
            </a:r>
            <a:r>
              <a:rPr lang="nl-BE" dirty="0"/>
              <a:t> </a:t>
            </a:r>
            <a:r>
              <a:rPr lang="nl-BE" dirty="0" err="1"/>
              <a:t>together</a:t>
            </a:r>
            <a:endParaRPr lang="nl-BE" dirty="0"/>
          </a:p>
        </p:txBody>
      </p:sp>
      <p:sp>
        <p:nvSpPr>
          <p:cNvPr id="11" name="Tekstvak 10">
            <a:extLst>
              <a:ext uri="{FF2B5EF4-FFF2-40B4-BE49-F238E27FC236}">
                <a16:creationId xmlns:a16="http://schemas.microsoft.com/office/drawing/2014/main" id="{1FAF70C5-95F8-6B73-67CF-B6EA920A6441}"/>
              </a:ext>
            </a:extLst>
          </p:cNvPr>
          <p:cNvSpPr txBox="1"/>
          <p:nvPr/>
        </p:nvSpPr>
        <p:spPr>
          <a:xfrm>
            <a:off x="5612524" y="7172523"/>
            <a:ext cx="1481959" cy="369332"/>
          </a:xfrm>
          <a:prstGeom prst="rect">
            <a:avLst/>
          </a:prstGeom>
          <a:solidFill>
            <a:schemeClr val="bg1"/>
          </a:solidFill>
          <a:ln>
            <a:solidFill>
              <a:schemeClr val="bg1"/>
            </a:solidFill>
          </a:ln>
        </p:spPr>
        <p:txBody>
          <a:bodyPr wrap="square" rtlCol="0">
            <a:spAutoFit/>
          </a:bodyPr>
          <a:lstStyle/>
          <a:p>
            <a:r>
              <a:rPr lang="nl-BE" dirty="0"/>
              <a:t>Analyse</a:t>
            </a:r>
          </a:p>
        </p:txBody>
      </p:sp>
      <p:sp>
        <p:nvSpPr>
          <p:cNvPr id="12" name="Tekstvak 11">
            <a:extLst>
              <a:ext uri="{FF2B5EF4-FFF2-40B4-BE49-F238E27FC236}">
                <a16:creationId xmlns:a16="http://schemas.microsoft.com/office/drawing/2014/main" id="{E4C98741-1BD4-620C-83CB-DA5C52543E29}"/>
              </a:ext>
            </a:extLst>
          </p:cNvPr>
          <p:cNvSpPr txBox="1"/>
          <p:nvPr/>
        </p:nvSpPr>
        <p:spPr>
          <a:xfrm>
            <a:off x="8629803" y="2861904"/>
            <a:ext cx="1948859" cy="369332"/>
          </a:xfrm>
          <a:prstGeom prst="rect">
            <a:avLst/>
          </a:prstGeom>
          <a:solidFill>
            <a:schemeClr val="bg1"/>
          </a:solidFill>
          <a:ln>
            <a:solidFill>
              <a:schemeClr val="bg1"/>
            </a:solidFill>
          </a:ln>
        </p:spPr>
        <p:txBody>
          <a:bodyPr wrap="square" rtlCol="0">
            <a:spAutoFit/>
          </a:bodyPr>
          <a:lstStyle/>
          <a:p>
            <a:r>
              <a:rPr lang="nl-BE" dirty="0" err="1"/>
              <a:t>Self-direction</a:t>
            </a:r>
            <a:endParaRPr lang="nl-BE" dirty="0"/>
          </a:p>
        </p:txBody>
      </p:sp>
      <p:sp>
        <p:nvSpPr>
          <p:cNvPr id="13" name="Tekstvak 12">
            <a:extLst>
              <a:ext uri="{FF2B5EF4-FFF2-40B4-BE49-F238E27FC236}">
                <a16:creationId xmlns:a16="http://schemas.microsoft.com/office/drawing/2014/main" id="{F32E6E57-931E-A5BC-7D73-7FE798A2027F}"/>
              </a:ext>
            </a:extLst>
          </p:cNvPr>
          <p:cNvSpPr txBox="1"/>
          <p:nvPr/>
        </p:nvSpPr>
        <p:spPr>
          <a:xfrm>
            <a:off x="8620561" y="5125339"/>
            <a:ext cx="2138045" cy="367646"/>
          </a:xfrm>
          <a:prstGeom prst="rect">
            <a:avLst/>
          </a:prstGeom>
          <a:solidFill>
            <a:schemeClr val="bg1"/>
          </a:solidFill>
          <a:ln>
            <a:solidFill>
              <a:schemeClr val="bg1"/>
            </a:solidFill>
          </a:ln>
        </p:spPr>
        <p:txBody>
          <a:bodyPr wrap="square" rtlCol="0">
            <a:spAutoFit/>
          </a:bodyPr>
          <a:lstStyle/>
          <a:p>
            <a:r>
              <a:rPr lang="nl-BE" dirty="0" err="1"/>
              <a:t>Rudderless</a:t>
            </a:r>
            <a:r>
              <a:rPr lang="nl-BE" dirty="0"/>
              <a:t> </a:t>
            </a:r>
            <a:r>
              <a:rPr lang="nl-BE" dirty="0" err="1"/>
              <a:t>learning</a:t>
            </a:r>
            <a:endParaRPr lang="nl-BE" dirty="0"/>
          </a:p>
        </p:txBody>
      </p:sp>
    </p:spTree>
    <p:extLst>
      <p:ext uri="{BB962C8B-B14F-4D97-AF65-F5344CB8AC3E}">
        <p14:creationId xmlns:p14="http://schemas.microsoft.com/office/powerpoint/2010/main" val="639826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E6B517C3-58F0-4F3E-939A-8D87109CE2B7}"/>
              </a:ext>
            </a:extLst>
          </p:cNvPr>
          <p:cNvSpPr>
            <a:spLocks noGrp="1"/>
          </p:cNvSpPr>
          <p:nvPr>
            <p:ph type="title"/>
          </p:nvPr>
        </p:nvSpPr>
        <p:spPr>
          <a:xfrm>
            <a:off x="1070130" y="888883"/>
            <a:ext cx="16575629" cy="630355"/>
          </a:xfrm>
        </p:spPr>
        <p:txBody>
          <a:bodyPr/>
          <a:lstStyle/>
          <a:p>
            <a:r>
              <a:rPr lang="en-US" dirty="0"/>
              <a:t>3. Conclusion</a:t>
            </a:r>
            <a:endParaRPr lang="nl-BE" dirty="0"/>
          </a:p>
        </p:txBody>
      </p:sp>
      <p:sp>
        <p:nvSpPr>
          <p:cNvPr id="8" name="Ondertitel 7">
            <a:extLst>
              <a:ext uri="{FF2B5EF4-FFF2-40B4-BE49-F238E27FC236}">
                <a16:creationId xmlns:a16="http://schemas.microsoft.com/office/drawing/2014/main" id="{23B9A51A-0C09-4C7E-B2BE-FAFDDD34EA93}"/>
              </a:ext>
            </a:extLst>
          </p:cNvPr>
          <p:cNvSpPr>
            <a:spLocks noGrp="1"/>
          </p:cNvSpPr>
          <p:nvPr>
            <p:ph type="subTitle" idx="4294967295"/>
          </p:nvPr>
        </p:nvSpPr>
        <p:spPr>
          <a:xfrm>
            <a:off x="1139504" y="2368315"/>
            <a:ext cx="12544425" cy="7234237"/>
          </a:xfrm>
        </p:spPr>
        <p:txBody>
          <a:bodyPr vert="horz" lIns="91440" tIns="45720" rIns="91440" bIns="45720" rtlCol="0" anchor="t">
            <a:normAutofit/>
          </a:bodyPr>
          <a:lstStyle/>
          <a:p>
            <a:pPr lvl="1"/>
            <a:endParaRPr lang="nl-BE" dirty="0">
              <a:solidFill>
                <a:srgbClr val="44C8F5"/>
              </a:solidFill>
            </a:endParaRPr>
          </a:p>
          <a:p>
            <a:pPr lvl="1"/>
            <a:endParaRPr lang="nl-BE" dirty="0">
              <a:solidFill>
                <a:srgbClr val="44C8F5"/>
              </a:solidFill>
            </a:endParaRPr>
          </a:p>
        </p:txBody>
      </p:sp>
      <p:sp>
        <p:nvSpPr>
          <p:cNvPr id="2" name="Tijdelijke aanduiding voor voettekst 1">
            <a:extLst>
              <a:ext uri="{FF2B5EF4-FFF2-40B4-BE49-F238E27FC236}">
                <a16:creationId xmlns:a16="http://schemas.microsoft.com/office/drawing/2014/main" id="{E8A1E9D1-EB3E-4F04-BF9B-AB28D3EE55F8}"/>
              </a:ext>
            </a:extLst>
          </p:cNvPr>
          <p:cNvSpPr>
            <a:spLocks noGrp="1"/>
          </p:cNvSpPr>
          <p:nvPr>
            <p:ph type="ftr" sz="quarter" idx="11"/>
          </p:nvPr>
        </p:nvSpPr>
        <p:spPr>
          <a:xfrm>
            <a:off x="1066634" y="9328708"/>
            <a:ext cx="6172200" cy="547688"/>
          </a:xfrm>
        </p:spPr>
        <p:txBody>
          <a:bodyPr/>
          <a:lstStyle/>
          <a:p>
            <a:r>
              <a:rPr lang="nl-BE" dirty="0"/>
              <a:t>Active </a:t>
            </a:r>
            <a:r>
              <a:rPr lang="nl-BE" dirty="0" err="1"/>
              <a:t>listening</a:t>
            </a:r>
            <a:r>
              <a:rPr lang="nl-BE" dirty="0"/>
              <a:t> </a:t>
            </a:r>
            <a:r>
              <a:rPr lang="nl-BE" dirty="0" err="1"/>
              <a:t>and</a:t>
            </a:r>
            <a:r>
              <a:rPr lang="nl-BE" dirty="0"/>
              <a:t> </a:t>
            </a:r>
            <a:r>
              <a:rPr lang="nl-BE" dirty="0" err="1"/>
              <a:t>note</a:t>
            </a:r>
            <a:r>
              <a:rPr lang="nl-BE" dirty="0"/>
              <a:t> </a:t>
            </a:r>
            <a:r>
              <a:rPr lang="nl-BE" dirty="0" err="1"/>
              <a:t>taking</a:t>
            </a:r>
            <a:endParaRPr lang="en-GB" dirty="0"/>
          </a:p>
        </p:txBody>
      </p:sp>
      <p:sp>
        <p:nvSpPr>
          <p:cNvPr id="3" name="Tijdelijke aanduiding voor dianummer 2">
            <a:extLst>
              <a:ext uri="{FF2B5EF4-FFF2-40B4-BE49-F238E27FC236}">
                <a16:creationId xmlns:a16="http://schemas.microsoft.com/office/drawing/2014/main" id="{9CCB48DE-7897-42E2-84C2-A8179F1A9DAE}"/>
              </a:ext>
            </a:extLst>
          </p:cNvPr>
          <p:cNvSpPr>
            <a:spLocks noGrp="1"/>
          </p:cNvSpPr>
          <p:nvPr>
            <p:ph type="sldNum" sz="quarter" idx="12"/>
          </p:nvPr>
        </p:nvSpPr>
        <p:spPr/>
        <p:txBody>
          <a:bodyPr/>
          <a:lstStyle/>
          <a:p>
            <a:fld id="{B7527A74-2D87-4307-9531-5A57D9647EEB}" type="slidenum">
              <a:rPr lang="nl-BE" smtClean="0"/>
              <a:pPr/>
              <a:t>20</a:t>
            </a:fld>
            <a:endParaRPr lang="nl-BE"/>
          </a:p>
        </p:txBody>
      </p:sp>
      <p:pic>
        <p:nvPicPr>
          <p:cNvPr id="9" name="Afbeelding 8">
            <a:extLst>
              <a:ext uri="{FF2B5EF4-FFF2-40B4-BE49-F238E27FC236}">
                <a16:creationId xmlns:a16="http://schemas.microsoft.com/office/drawing/2014/main" id="{475DA427-C270-465B-92A6-884C24635AE0}"/>
              </a:ext>
            </a:extLst>
          </p:cNvPr>
          <p:cNvPicPr/>
          <p:nvPr/>
        </p:nvPicPr>
        <p:blipFill rotWithShape="1">
          <a:blip r:embed="rId3"/>
          <a:srcRect l="28253" t="30865" r="26684" b="22514"/>
          <a:stretch/>
        </p:blipFill>
        <p:spPr bwMode="auto">
          <a:xfrm>
            <a:off x="4167963" y="1701209"/>
            <a:ext cx="9845749" cy="7353655"/>
          </a:xfrm>
          <a:prstGeom prst="rect">
            <a:avLst/>
          </a:prstGeom>
          <a:ln>
            <a:noFill/>
          </a:ln>
          <a:extLst>
            <a:ext uri="{53640926-AAD7-44D8-BBD7-CCE9431645EC}">
              <a14:shadowObscured xmlns:a14="http://schemas.microsoft.com/office/drawing/2010/main"/>
            </a:ext>
          </a:extLst>
        </p:spPr>
      </p:pic>
      <p:sp>
        <p:nvSpPr>
          <p:cNvPr id="4" name="Tekstvak 3">
            <a:extLst>
              <a:ext uri="{FF2B5EF4-FFF2-40B4-BE49-F238E27FC236}">
                <a16:creationId xmlns:a16="http://schemas.microsoft.com/office/drawing/2014/main" id="{639DB255-935F-64F5-35E1-4A77F86BE783}"/>
              </a:ext>
            </a:extLst>
          </p:cNvPr>
          <p:cNvSpPr txBox="1"/>
          <p:nvPr/>
        </p:nvSpPr>
        <p:spPr>
          <a:xfrm>
            <a:off x="4167963" y="1844566"/>
            <a:ext cx="9169665" cy="830997"/>
          </a:xfrm>
          <a:prstGeom prst="rect">
            <a:avLst/>
          </a:prstGeom>
          <a:solidFill>
            <a:schemeClr val="accent2"/>
          </a:solidFill>
          <a:ln>
            <a:solidFill>
              <a:schemeClr val="accent2"/>
            </a:solidFill>
          </a:ln>
        </p:spPr>
        <p:txBody>
          <a:bodyPr wrap="square" rtlCol="0">
            <a:spAutoFit/>
          </a:bodyPr>
          <a:lstStyle/>
          <a:p>
            <a:r>
              <a:rPr lang="nl-BE" sz="2400" b="1" dirty="0" err="1"/>
              <a:t>Studying</a:t>
            </a:r>
            <a:r>
              <a:rPr lang="nl-BE" sz="2400" b="1" dirty="0"/>
              <a:t> is… </a:t>
            </a:r>
            <a:r>
              <a:rPr lang="nl-BE" sz="2400" b="1" dirty="0" err="1"/>
              <a:t>an</a:t>
            </a:r>
            <a:r>
              <a:rPr lang="nl-BE" sz="2400" b="1" dirty="0"/>
              <a:t> </a:t>
            </a:r>
            <a:r>
              <a:rPr lang="nl-BE" sz="2400" b="1" dirty="0" err="1"/>
              <a:t>active</a:t>
            </a:r>
            <a:r>
              <a:rPr lang="nl-BE" sz="2400" b="1" dirty="0"/>
              <a:t> </a:t>
            </a:r>
            <a:r>
              <a:rPr lang="nl-BE" sz="2400" b="1" dirty="0" err="1"/>
              <a:t>process</a:t>
            </a:r>
            <a:r>
              <a:rPr lang="nl-BE" sz="2400" b="1" dirty="0"/>
              <a:t> </a:t>
            </a:r>
            <a:r>
              <a:rPr lang="nl-BE" sz="2400" b="1" dirty="0" err="1"/>
              <a:t>where</a:t>
            </a:r>
            <a:r>
              <a:rPr lang="nl-BE" sz="2400" b="1" dirty="0"/>
              <a:t> </a:t>
            </a:r>
            <a:r>
              <a:rPr lang="nl-BE" sz="2400" b="1" dirty="0" err="1"/>
              <a:t>you</a:t>
            </a:r>
            <a:r>
              <a:rPr lang="nl-BE" sz="2400" b="1" dirty="0"/>
              <a:t> </a:t>
            </a:r>
            <a:r>
              <a:rPr lang="nl-BE" sz="2400" b="1" dirty="0" err="1"/>
              <a:t>build</a:t>
            </a:r>
            <a:r>
              <a:rPr lang="nl-BE" sz="2400" b="1" dirty="0"/>
              <a:t> </a:t>
            </a:r>
            <a:r>
              <a:rPr lang="nl-BE" sz="2400" b="1" dirty="0" err="1"/>
              <a:t>knowledge</a:t>
            </a:r>
            <a:r>
              <a:rPr lang="nl-BE" sz="2400" b="1" dirty="0"/>
              <a:t> </a:t>
            </a:r>
            <a:r>
              <a:rPr lang="nl-BE" sz="2400" b="1" dirty="0" err="1"/>
              <a:t>using</a:t>
            </a:r>
            <a:r>
              <a:rPr lang="nl-BE" sz="2400" b="1" dirty="0"/>
              <a:t> a </a:t>
            </a:r>
            <a:r>
              <a:rPr lang="nl-BE" sz="2400" b="1" dirty="0" err="1"/>
              <a:t>multitude</a:t>
            </a:r>
            <a:r>
              <a:rPr lang="nl-BE" sz="2400" b="1" dirty="0"/>
              <a:t> of </a:t>
            </a:r>
            <a:r>
              <a:rPr lang="nl-BE" sz="2400" b="1" dirty="0" err="1"/>
              <a:t>study</a:t>
            </a:r>
            <a:r>
              <a:rPr lang="nl-BE" sz="2400" b="1" dirty="0"/>
              <a:t> </a:t>
            </a:r>
            <a:r>
              <a:rPr lang="nl-BE" sz="2400" b="1" dirty="0" err="1"/>
              <a:t>materials</a:t>
            </a:r>
            <a:endParaRPr lang="nl-BE" sz="2400" b="1" dirty="0"/>
          </a:p>
        </p:txBody>
      </p:sp>
    </p:spTree>
    <p:extLst>
      <p:ext uri="{BB962C8B-B14F-4D97-AF65-F5344CB8AC3E}">
        <p14:creationId xmlns:p14="http://schemas.microsoft.com/office/powerpoint/2010/main" val="2240323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75EC11E-AD63-44AF-BCAC-D4937862FB6E}"/>
              </a:ext>
            </a:extLst>
          </p:cNvPr>
          <p:cNvSpPr>
            <a:spLocks noGrp="1"/>
          </p:cNvSpPr>
          <p:nvPr>
            <p:ph type="body" sz="quarter" idx="17"/>
          </p:nvPr>
        </p:nvSpPr>
        <p:spPr/>
        <p:txBody>
          <a:bodyPr vert="horz" lIns="91440" tIns="45720" rIns="91440" bIns="45720" rtlCol="0" anchor="t">
            <a:noAutofit/>
          </a:bodyPr>
          <a:lstStyle/>
          <a:p>
            <a:pPr marL="304815" lvl="1">
              <a:spcBef>
                <a:spcPts val="1000"/>
              </a:spcBef>
            </a:pPr>
            <a:r>
              <a:rPr lang="nl-BE" sz="3300" dirty="0" err="1"/>
              <a:t>Howest</a:t>
            </a:r>
            <a:r>
              <a:rPr lang="nl-BE" sz="3300" dirty="0"/>
              <a:t> has a digital offer </a:t>
            </a:r>
            <a:r>
              <a:rPr lang="nl-BE" sz="3300" dirty="0" err="1"/>
              <a:t>around</a:t>
            </a:r>
            <a:r>
              <a:rPr lang="nl-BE" sz="3300" dirty="0"/>
              <a:t> </a:t>
            </a:r>
            <a:r>
              <a:rPr lang="nl-BE" sz="3300" dirty="0" err="1"/>
              <a:t>study</a:t>
            </a:r>
            <a:r>
              <a:rPr lang="nl-BE" sz="3300" dirty="0"/>
              <a:t> skills </a:t>
            </a:r>
            <a:r>
              <a:rPr lang="nl-BE" sz="3300" dirty="0" err="1"/>
              <a:t>acquisition</a:t>
            </a:r>
            <a:r>
              <a:rPr lang="nl-BE" sz="3300" dirty="0"/>
              <a:t>. </a:t>
            </a:r>
            <a:r>
              <a:rPr lang="nl-BE" sz="3300" dirty="0" err="1"/>
              <a:t>This</a:t>
            </a:r>
            <a:r>
              <a:rPr lang="nl-BE" sz="3300" dirty="0"/>
              <a:t> </a:t>
            </a:r>
            <a:r>
              <a:rPr lang="nl-BE" sz="3300" dirty="0" err="1"/>
              <a:t>allows</a:t>
            </a:r>
            <a:r>
              <a:rPr lang="nl-BE" sz="3300" dirty="0"/>
              <a:t> </a:t>
            </a:r>
            <a:r>
              <a:rPr lang="nl-BE" sz="3300" dirty="0" err="1"/>
              <a:t>you</a:t>
            </a:r>
            <a:r>
              <a:rPr lang="nl-BE" sz="3300" dirty="0"/>
              <a:t> </a:t>
            </a:r>
            <a:r>
              <a:rPr lang="nl-BE" sz="3300" dirty="0" err="1"/>
              <a:t>to</a:t>
            </a:r>
            <a:r>
              <a:rPr lang="nl-BE" sz="3300" dirty="0"/>
              <a:t> </a:t>
            </a:r>
            <a:r>
              <a:rPr lang="nl-BE" sz="3300" dirty="0" err="1"/>
              <a:t>find</a:t>
            </a:r>
            <a:r>
              <a:rPr lang="nl-BE" sz="3300" dirty="0"/>
              <a:t> more information </a:t>
            </a:r>
            <a:r>
              <a:rPr lang="nl-BE" sz="3300" dirty="0" err="1"/>
              <a:t>when</a:t>
            </a:r>
            <a:r>
              <a:rPr lang="nl-BE" sz="3300" dirty="0"/>
              <a:t> YOU </a:t>
            </a:r>
            <a:r>
              <a:rPr lang="nl-BE" sz="3300" dirty="0" err="1"/>
              <a:t>need</a:t>
            </a:r>
            <a:r>
              <a:rPr lang="nl-BE" sz="3300" dirty="0"/>
              <a:t> </a:t>
            </a:r>
            <a:r>
              <a:rPr lang="nl-BE" sz="3300" dirty="0" err="1"/>
              <a:t>it</a:t>
            </a:r>
            <a:r>
              <a:rPr lang="nl-BE" sz="3300" dirty="0"/>
              <a:t>:</a:t>
            </a:r>
            <a:endParaRPr lang="nl-BE" dirty="0"/>
          </a:p>
          <a:p>
            <a:pPr marL="1485900" lvl="2" indent="-342900">
              <a:spcBef>
                <a:spcPts val="1500"/>
              </a:spcBef>
              <a:buFont typeface="Arial" panose="020B0604020202020204" pitchFamily="34" charset="0"/>
              <a:buChar char="•"/>
            </a:pPr>
            <a:r>
              <a:rPr lang="nl-BE" sz="3300" dirty="0"/>
              <a:t>Active </a:t>
            </a:r>
            <a:r>
              <a:rPr lang="nl-BE" sz="3300" dirty="0" err="1"/>
              <a:t>listening</a:t>
            </a:r>
            <a:r>
              <a:rPr lang="nl-BE" sz="3300" dirty="0"/>
              <a:t> </a:t>
            </a:r>
            <a:r>
              <a:rPr lang="nl-BE" sz="3300" dirty="0" err="1"/>
              <a:t>and</a:t>
            </a:r>
            <a:r>
              <a:rPr lang="nl-BE" sz="3300" dirty="0"/>
              <a:t> </a:t>
            </a:r>
            <a:r>
              <a:rPr lang="nl-BE" sz="3300" dirty="0" err="1"/>
              <a:t>note-taking</a:t>
            </a:r>
            <a:endParaRPr lang="nl-BE" sz="3300" dirty="0"/>
          </a:p>
          <a:p>
            <a:pPr marL="1485900" lvl="2" indent="-342900">
              <a:spcBef>
                <a:spcPts val="1500"/>
              </a:spcBef>
              <a:buFont typeface="Arial" panose="020B0604020202020204" pitchFamily="34" charset="0"/>
              <a:buChar char="•"/>
            </a:pPr>
            <a:r>
              <a:rPr lang="nl-BE" sz="3300" dirty="0" err="1"/>
              <a:t>Processiong</a:t>
            </a:r>
            <a:r>
              <a:rPr lang="nl-BE" sz="3300" dirty="0"/>
              <a:t> </a:t>
            </a:r>
            <a:r>
              <a:rPr lang="nl-BE" sz="3300" dirty="0" err="1"/>
              <a:t>learning</a:t>
            </a:r>
            <a:r>
              <a:rPr lang="nl-BE" sz="3300" dirty="0"/>
              <a:t> </a:t>
            </a:r>
            <a:r>
              <a:rPr lang="nl-BE" sz="3300" dirty="0" err="1"/>
              <a:t>materials</a:t>
            </a:r>
            <a:endParaRPr lang="nl-BE" sz="3300" dirty="0"/>
          </a:p>
          <a:p>
            <a:pPr marL="1485900" lvl="2" indent="-342900">
              <a:spcBef>
                <a:spcPts val="1500"/>
              </a:spcBef>
              <a:buFont typeface="Arial" panose="020B0604020202020204" pitchFamily="34" charset="0"/>
              <a:buChar char="•"/>
            </a:pPr>
            <a:r>
              <a:rPr lang="nl-BE" sz="3300" dirty="0" err="1"/>
              <a:t>Structuring</a:t>
            </a:r>
            <a:r>
              <a:rPr lang="nl-BE" sz="3300" dirty="0"/>
              <a:t>, </a:t>
            </a:r>
            <a:r>
              <a:rPr lang="nl-BE" sz="3300" dirty="0" err="1"/>
              <a:t>diagramming</a:t>
            </a:r>
            <a:r>
              <a:rPr lang="nl-BE" sz="3300" dirty="0"/>
              <a:t>, </a:t>
            </a:r>
            <a:r>
              <a:rPr lang="nl-BE" sz="3300" dirty="0" err="1"/>
              <a:t>summarising</a:t>
            </a:r>
            <a:r>
              <a:rPr lang="nl-BE" sz="3300" dirty="0"/>
              <a:t> </a:t>
            </a:r>
            <a:r>
              <a:rPr lang="nl-BE" sz="3300" dirty="0" err="1"/>
              <a:t>and</a:t>
            </a:r>
            <a:r>
              <a:rPr lang="nl-BE" sz="3300" dirty="0"/>
              <a:t> </a:t>
            </a:r>
            <a:r>
              <a:rPr lang="nl-BE" sz="3300" dirty="0" err="1"/>
              <a:t>memorisation</a:t>
            </a:r>
            <a:endParaRPr lang="nl-BE" sz="3300" dirty="0"/>
          </a:p>
          <a:p>
            <a:pPr marL="1485900" lvl="2" indent="-342900">
              <a:spcBef>
                <a:spcPts val="1500"/>
              </a:spcBef>
              <a:buFont typeface="Arial" panose="020B0604020202020204" pitchFamily="34" charset="0"/>
              <a:buChar char="•"/>
            </a:pPr>
            <a:r>
              <a:rPr lang="nl-BE" sz="3300" dirty="0"/>
              <a:t>Planning </a:t>
            </a:r>
            <a:r>
              <a:rPr lang="nl-BE" sz="3300" dirty="0" err="1"/>
              <a:t>and</a:t>
            </a:r>
            <a:r>
              <a:rPr lang="nl-BE" sz="3300" dirty="0"/>
              <a:t> </a:t>
            </a:r>
            <a:r>
              <a:rPr lang="nl-BE" sz="3300" dirty="0" err="1"/>
              <a:t>organising</a:t>
            </a:r>
            <a:endParaRPr lang="nl-BE" sz="3300" dirty="0"/>
          </a:p>
          <a:p>
            <a:pPr marL="1257300" lvl="1" indent="-571500">
              <a:buFont typeface="Arial" panose="020B0604020202020204" pitchFamily="34" charset="0"/>
              <a:buChar char="•"/>
            </a:pPr>
            <a:endParaRPr lang="nl-BE" dirty="0"/>
          </a:p>
          <a:p>
            <a:r>
              <a:rPr lang="nl-BE" sz="3300" dirty="0" err="1"/>
              <a:t>To</a:t>
            </a:r>
            <a:r>
              <a:rPr lang="nl-BE" sz="3300" dirty="0"/>
              <a:t> </a:t>
            </a:r>
            <a:r>
              <a:rPr lang="nl-BE" sz="3300" dirty="0" err="1"/>
              <a:t>be</a:t>
            </a:r>
            <a:r>
              <a:rPr lang="nl-BE" sz="3300" dirty="0"/>
              <a:t> found on </a:t>
            </a:r>
            <a:r>
              <a:rPr lang="nl-BE" sz="3300" dirty="0" err="1"/>
              <a:t>our</a:t>
            </a:r>
            <a:r>
              <a:rPr lang="nl-BE" sz="3300" dirty="0"/>
              <a:t> course STUVO – </a:t>
            </a:r>
            <a:r>
              <a:rPr lang="nl-BE" sz="3300" dirty="0" err="1"/>
              <a:t>Study</a:t>
            </a:r>
            <a:r>
              <a:rPr lang="nl-BE" sz="3300" dirty="0"/>
              <a:t> Coaching</a:t>
            </a:r>
            <a:endParaRPr lang="nl-BE" dirty="0">
              <a:cs typeface="Calibri"/>
            </a:endParaRPr>
          </a:p>
          <a:p>
            <a:pPr lvl="1"/>
            <a:r>
              <a:rPr lang="nl-BE" dirty="0">
                <a:ea typeface="+mn-lt"/>
                <a:cs typeface="+mn-lt"/>
              </a:rPr>
              <a:t> </a:t>
            </a:r>
          </a:p>
        </p:txBody>
      </p:sp>
      <p:sp>
        <p:nvSpPr>
          <p:cNvPr id="4" name="Tijdelijke aanduiding voor dianummer 3">
            <a:extLst>
              <a:ext uri="{FF2B5EF4-FFF2-40B4-BE49-F238E27FC236}">
                <a16:creationId xmlns:a16="http://schemas.microsoft.com/office/drawing/2014/main" id="{207B5794-26E9-4CCC-B243-BEBB98433C8D}"/>
              </a:ext>
            </a:extLst>
          </p:cNvPr>
          <p:cNvSpPr>
            <a:spLocks noGrp="1"/>
          </p:cNvSpPr>
          <p:nvPr>
            <p:ph type="sldNum" sz="quarter" idx="12"/>
          </p:nvPr>
        </p:nvSpPr>
        <p:spPr/>
        <p:txBody>
          <a:bodyPr/>
          <a:lstStyle/>
          <a:p>
            <a:fld id="{B7527A74-2D87-4307-9531-5A57D9647EEB}" type="slidenum">
              <a:rPr lang="nl-BE" smtClean="0"/>
              <a:pPr/>
              <a:t>21</a:t>
            </a:fld>
            <a:endParaRPr lang="nl-BE"/>
          </a:p>
        </p:txBody>
      </p:sp>
      <p:sp>
        <p:nvSpPr>
          <p:cNvPr id="10" name="Titel 9">
            <a:extLst>
              <a:ext uri="{FF2B5EF4-FFF2-40B4-BE49-F238E27FC236}">
                <a16:creationId xmlns:a16="http://schemas.microsoft.com/office/drawing/2014/main" id="{2BA28313-1355-4601-9BE6-0F2ED8A3DDB8}"/>
              </a:ext>
            </a:extLst>
          </p:cNvPr>
          <p:cNvSpPr>
            <a:spLocks noGrp="1"/>
          </p:cNvSpPr>
          <p:nvPr>
            <p:ph type="title"/>
          </p:nvPr>
        </p:nvSpPr>
        <p:spPr/>
        <p:txBody>
          <a:bodyPr/>
          <a:lstStyle/>
          <a:p>
            <a:r>
              <a:rPr lang="nl-BE" dirty="0"/>
              <a:t>Digital workshop </a:t>
            </a:r>
            <a:r>
              <a:rPr lang="nl-BE" dirty="0" err="1"/>
              <a:t>offerings</a:t>
            </a:r>
            <a:endParaRPr lang="nl-BE" dirty="0"/>
          </a:p>
        </p:txBody>
      </p:sp>
      <p:sp>
        <p:nvSpPr>
          <p:cNvPr id="7" name="Tijdelijke aanduiding voor voettekst 1">
            <a:extLst>
              <a:ext uri="{FF2B5EF4-FFF2-40B4-BE49-F238E27FC236}">
                <a16:creationId xmlns:a16="http://schemas.microsoft.com/office/drawing/2014/main" id="{71CADB18-638E-4ED1-BE58-61F34FBCA5E4}"/>
              </a:ext>
            </a:extLst>
          </p:cNvPr>
          <p:cNvSpPr>
            <a:spLocks noGrp="1"/>
          </p:cNvSpPr>
          <p:nvPr>
            <p:ph type="ftr" sz="quarter" idx="11"/>
          </p:nvPr>
        </p:nvSpPr>
        <p:spPr>
          <a:xfrm>
            <a:off x="1050131" y="9293364"/>
            <a:ext cx="6172200" cy="547688"/>
          </a:xfrm>
        </p:spPr>
        <p:txBody>
          <a:bodyPr/>
          <a:lstStyle/>
          <a:p>
            <a:r>
              <a:rPr lang="nl-BE" dirty="0"/>
              <a:t>Active </a:t>
            </a:r>
            <a:r>
              <a:rPr lang="nl-BE" dirty="0" err="1"/>
              <a:t>listening</a:t>
            </a:r>
            <a:r>
              <a:rPr lang="nl-BE" dirty="0"/>
              <a:t> </a:t>
            </a:r>
            <a:r>
              <a:rPr lang="nl-BE" dirty="0" err="1"/>
              <a:t>and</a:t>
            </a:r>
            <a:r>
              <a:rPr lang="nl-BE" dirty="0"/>
              <a:t> </a:t>
            </a:r>
            <a:r>
              <a:rPr lang="nl-BE" dirty="0" err="1"/>
              <a:t>note</a:t>
            </a:r>
            <a:r>
              <a:rPr lang="nl-BE" dirty="0"/>
              <a:t> </a:t>
            </a:r>
            <a:r>
              <a:rPr lang="nl-BE" dirty="0" err="1"/>
              <a:t>taking</a:t>
            </a:r>
            <a:endParaRPr lang="en-GB" dirty="0"/>
          </a:p>
        </p:txBody>
      </p:sp>
    </p:spTree>
    <p:extLst>
      <p:ext uri="{BB962C8B-B14F-4D97-AF65-F5344CB8AC3E}">
        <p14:creationId xmlns:p14="http://schemas.microsoft.com/office/powerpoint/2010/main" val="1843283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48FF61-5E82-4A6A-BD13-5ED6C2F613DC}"/>
              </a:ext>
            </a:extLst>
          </p:cNvPr>
          <p:cNvSpPr>
            <a:spLocks noGrp="1"/>
          </p:cNvSpPr>
          <p:nvPr>
            <p:ph type="ctrTitle"/>
          </p:nvPr>
        </p:nvSpPr>
        <p:spPr/>
        <p:txBody>
          <a:bodyPr/>
          <a:lstStyle/>
          <a:p>
            <a:pPr lvl="0" algn="ctr" defTabSz="914400">
              <a:spcBef>
                <a:spcPts val="0"/>
              </a:spcBef>
              <a:defRPr/>
            </a:pPr>
            <a:r>
              <a:rPr lang="nl-NL" b="1" dirty="0" err="1">
                <a:solidFill>
                  <a:schemeClr val="bg2"/>
                </a:solidFill>
                <a:latin typeface="Calibri"/>
                <a:cs typeface="Calibri"/>
              </a:rPr>
              <a:t>Questions</a:t>
            </a:r>
            <a:r>
              <a:rPr lang="nl-NL" b="1" dirty="0">
                <a:solidFill>
                  <a:schemeClr val="bg2"/>
                </a:solidFill>
                <a:latin typeface="Calibri"/>
                <a:cs typeface="Calibri"/>
              </a:rPr>
              <a:t>?</a:t>
            </a:r>
          </a:p>
        </p:txBody>
      </p:sp>
    </p:spTree>
    <p:extLst>
      <p:ext uri="{BB962C8B-B14F-4D97-AF65-F5344CB8AC3E}">
        <p14:creationId xmlns:p14="http://schemas.microsoft.com/office/powerpoint/2010/main" val="1503825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BA28313-1355-4601-9BE6-0F2ED8A3DDB8}"/>
              </a:ext>
            </a:extLst>
          </p:cNvPr>
          <p:cNvSpPr>
            <a:spLocks noGrp="1"/>
          </p:cNvSpPr>
          <p:nvPr>
            <p:ph type="title"/>
          </p:nvPr>
        </p:nvSpPr>
        <p:spPr/>
        <p:txBody>
          <a:bodyPr/>
          <a:lstStyle/>
          <a:p>
            <a:r>
              <a:rPr lang="nl-BE" dirty="0" err="1"/>
              <a:t>Roadmap</a:t>
            </a:r>
            <a:endParaRPr lang="nl-BE" dirty="0"/>
          </a:p>
        </p:txBody>
      </p:sp>
      <p:sp>
        <p:nvSpPr>
          <p:cNvPr id="3" name="Tijdelijke aanduiding voor voettekst 2">
            <a:extLst>
              <a:ext uri="{FF2B5EF4-FFF2-40B4-BE49-F238E27FC236}">
                <a16:creationId xmlns:a16="http://schemas.microsoft.com/office/drawing/2014/main" id="{635C55FC-346A-48C8-87FD-D6CBEAD5B2E1}"/>
              </a:ext>
            </a:extLst>
          </p:cNvPr>
          <p:cNvSpPr>
            <a:spLocks noGrp="1"/>
          </p:cNvSpPr>
          <p:nvPr>
            <p:ph type="ftr" sz="quarter" idx="11"/>
          </p:nvPr>
        </p:nvSpPr>
        <p:spPr>
          <a:xfrm>
            <a:off x="998692" y="9286554"/>
            <a:ext cx="8028214" cy="547688"/>
          </a:xfrm>
        </p:spPr>
        <p:txBody>
          <a:bodyPr/>
          <a:lstStyle/>
          <a:p>
            <a:r>
              <a:rPr lang="nl-BE" dirty="0"/>
              <a:t>Active </a:t>
            </a:r>
            <a:r>
              <a:rPr lang="nl-BE" dirty="0" err="1"/>
              <a:t>listening</a:t>
            </a:r>
            <a:r>
              <a:rPr lang="nl-BE" dirty="0"/>
              <a:t> </a:t>
            </a:r>
            <a:r>
              <a:rPr lang="nl-BE" dirty="0" err="1"/>
              <a:t>and</a:t>
            </a:r>
            <a:r>
              <a:rPr lang="nl-BE" dirty="0"/>
              <a:t> </a:t>
            </a:r>
            <a:r>
              <a:rPr lang="nl-BE" dirty="0" err="1"/>
              <a:t>note</a:t>
            </a:r>
            <a:r>
              <a:rPr lang="nl-BE" dirty="0"/>
              <a:t> </a:t>
            </a:r>
            <a:r>
              <a:rPr lang="nl-BE" dirty="0" err="1"/>
              <a:t>taking</a:t>
            </a:r>
            <a:endParaRPr lang="en-GB" dirty="0"/>
          </a:p>
        </p:txBody>
      </p:sp>
      <p:sp>
        <p:nvSpPr>
          <p:cNvPr id="4" name="Tijdelijke aanduiding voor dianummer 3">
            <a:extLst>
              <a:ext uri="{FF2B5EF4-FFF2-40B4-BE49-F238E27FC236}">
                <a16:creationId xmlns:a16="http://schemas.microsoft.com/office/drawing/2014/main" id="{207B5794-26E9-4CCC-B243-BEBB98433C8D}"/>
              </a:ext>
            </a:extLst>
          </p:cNvPr>
          <p:cNvSpPr>
            <a:spLocks noGrp="1"/>
          </p:cNvSpPr>
          <p:nvPr>
            <p:ph type="sldNum" sz="quarter" idx="12"/>
          </p:nvPr>
        </p:nvSpPr>
        <p:spPr/>
        <p:txBody>
          <a:bodyPr/>
          <a:lstStyle/>
          <a:p>
            <a:fld id="{B7527A74-2D87-4307-9531-5A57D9647EEB}" type="slidenum">
              <a:rPr lang="nl-BE" smtClean="0"/>
              <a:pPr/>
              <a:t>3</a:t>
            </a:fld>
            <a:endParaRPr lang="nl-BE"/>
          </a:p>
        </p:txBody>
      </p:sp>
      <p:sp>
        <p:nvSpPr>
          <p:cNvPr id="6" name="Tekstvak 5">
            <a:extLst>
              <a:ext uri="{FF2B5EF4-FFF2-40B4-BE49-F238E27FC236}">
                <a16:creationId xmlns:a16="http://schemas.microsoft.com/office/drawing/2014/main" id="{38744702-F232-4646-9A1E-EDC8388AE4BD}"/>
              </a:ext>
            </a:extLst>
          </p:cNvPr>
          <p:cNvSpPr txBox="1"/>
          <p:nvPr/>
        </p:nvSpPr>
        <p:spPr>
          <a:xfrm>
            <a:off x="998692" y="3486216"/>
            <a:ext cx="5847596" cy="1200329"/>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endParaRPr lang="nl-BE" sz="2000" dirty="0">
              <a:solidFill>
                <a:schemeClr val="bg1"/>
              </a:solidFill>
            </a:endParaRPr>
          </a:p>
          <a:p>
            <a:pPr algn="ctr"/>
            <a:r>
              <a:rPr lang="nl-BE" sz="3200" dirty="0" err="1">
                <a:solidFill>
                  <a:schemeClr val="bg1"/>
                </a:solidFill>
              </a:rPr>
              <a:t>Preparation</a:t>
            </a:r>
            <a:r>
              <a:rPr lang="nl-BE" sz="3200" dirty="0">
                <a:solidFill>
                  <a:schemeClr val="bg1"/>
                </a:solidFill>
              </a:rPr>
              <a:t> time</a:t>
            </a:r>
            <a:endParaRPr lang="nl-BE" sz="2000" dirty="0">
              <a:solidFill>
                <a:schemeClr val="bg1"/>
              </a:solidFill>
            </a:endParaRPr>
          </a:p>
          <a:p>
            <a:pPr algn="ctr"/>
            <a:endParaRPr lang="nl-BE" sz="2000" dirty="0">
              <a:solidFill>
                <a:schemeClr val="bg1"/>
              </a:solidFill>
            </a:endParaRPr>
          </a:p>
        </p:txBody>
      </p:sp>
      <p:sp>
        <p:nvSpPr>
          <p:cNvPr id="7" name="Rechthoek 6">
            <a:extLst>
              <a:ext uri="{FF2B5EF4-FFF2-40B4-BE49-F238E27FC236}">
                <a16:creationId xmlns:a16="http://schemas.microsoft.com/office/drawing/2014/main" id="{D97D0A23-31B6-45A6-8092-A01FF99FDE4B}"/>
              </a:ext>
            </a:extLst>
          </p:cNvPr>
          <p:cNvSpPr/>
          <p:nvPr/>
        </p:nvSpPr>
        <p:spPr>
          <a:xfrm>
            <a:off x="7406640" y="3486216"/>
            <a:ext cx="9235440" cy="1200329"/>
          </a:xfrm>
          <a:prstGeom prst="rect">
            <a:avLst/>
          </a:prstGeom>
          <a:solidFill>
            <a:schemeClr val="tx2"/>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endParaRPr lang="nl-BE" sz="2000" dirty="0">
              <a:solidFill>
                <a:schemeClr val="bg1"/>
              </a:solidFill>
            </a:endParaRPr>
          </a:p>
          <a:p>
            <a:pPr algn="ctr"/>
            <a:r>
              <a:rPr lang="nl-BE" sz="3200" dirty="0" err="1">
                <a:solidFill>
                  <a:schemeClr val="bg1"/>
                </a:solidFill>
              </a:rPr>
              <a:t>Study</a:t>
            </a:r>
            <a:r>
              <a:rPr lang="nl-BE" sz="3200" dirty="0">
                <a:solidFill>
                  <a:schemeClr val="bg1"/>
                </a:solidFill>
              </a:rPr>
              <a:t> time</a:t>
            </a:r>
            <a:endParaRPr lang="nl-BE" sz="2000" dirty="0">
              <a:solidFill>
                <a:schemeClr val="bg1"/>
              </a:solidFill>
            </a:endParaRPr>
          </a:p>
          <a:p>
            <a:pPr algn="ctr"/>
            <a:endParaRPr lang="nl-BE" sz="2000" dirty="0">
              <a:solidFill>
                <a:schemeClr val="bg1"/>
              </a:solidFill>
            </a:endParaRPr>
          </a:p>
        </p:txBody>
      </p:sp>
      <p:sp>
        <p:nvSpPr>
          <p:cNvPr id="9" name="Rechthoek 8">
            <a:extLst>
              <a:ext uri="{FF2B5EF4-FFF2-40B4-BE49-F238E27FC236}">
                <a16:creationId xmlns:a16="http://schemas.microsoft.com/office/drawing/2014/main" id="{AA6DEE55-7CB9-463A-BACC-EEBF6E99F033}"/>
              </a:ext>
            </a:extLst>
          </p:cNvPr>
          <p:cNvSpPr/>
          <p:nvPr/>
        </p:nvSpPr>
        <p:spPr>
          <a:xfrm>
            <a:off x="998692" y="4924745"/>
            <a:ext cx="1506028" cy="2049619"/>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nl-BE" sz="2400" b="1" dirty="0" err="1">
                <a:effectLst/>
                <a:ea typeface="Calibri"/>
                <a:cs typeface="Times New Roman"/>
              </a:rPr>
              <a:t>Orientation</a:t>
            </a:r>
            <a:r>
              <a:rPr lang="nl-BE" sz="2400" b="1" dirty="0">
                <a:effectLst/>
                <a:ea typeface="Calibri"/>
                <a:cs typeface="Times New Roman"/>
              </a:rPr>
              <a:t> </a:t>
            </a:r>
            <a:r>
              <a:rPr lang="nl-BE" sz="2400" b="1" dirty="0" err="1">
                <a:effectLst/>
                <a:ea typeface="Calibri"/>
                <a:cs typeface="Times New Roman"/>
              </a:rPr>
              <a:t>for</a:t>
            </a:r>
            <a:r>
              <a:rPr lang="nl-BE" sz="2400" b="1" dirty="0">
                <a:effectLst/>
                <a:ea typeface="Calibri"/>
                <a:cs typeface="Times New Roman"/>
              </a:rPr>
              <a:t> </a:t>
            </a:r>
            <a:r>
              <a:rPr lang="nl-BE" sz="2400" b="1" dirty="0" err="1">
                <a:effectLst/>
                <a:ea typeface="Calibri"/>
                <a:cs typeface="Times New Roman"/>
              </a:rPr>
              <a:t>the</a:t>
            </a:r>
            <a:r>
              <a:rPr lang="nl-BE" sz="2400" b="1" dirty="0">
                <a:effectLst/>
                <a:ea typeface="Calibri"/>
                <a:cs typeface="Times New Roman"/>
              </a:rPr>
              <a:t> </a:t>
            </a:r>
            <a:r>
              <a:rPr lang="nl-BE" sz="2400" b="1" dirty="0" err="1">
                <a:effectLst/>
                <a:ea typeface="Calibri"/>
                <a:cs typeface="Times New Roman"/>
              </a:rPr>
              <a:t>lesson</a:t>
            </a:r>
            <a:endParaRPr lang="nl-BE" sz="1600" b="1" dirty="0">
              <a:effectLst/>
              <a:ea typeface="Calibri"/>
              <a:cs typeface="Times New Roman"/>
            </a:endParaRPr>
          </a:p>
        </p:txBody>
      </p:sp>
      <p:sp>
        <p:nvSpPr>
          <p:cNvPr id="11" name="Rechthoek 10">
            <a:extLst>
              <a:ext uri="{FF2B5EF4-FFF2-40B4-BE49-F238E27FC236}">
                <a16:creationId xmlns:a16="http://schemas.microsoft.com/office/drawing/2014/main" id="{4B54FC09-BEE2-46B2-8288-8EA51DF1DA1B}"/>
              </a:ext>
            </a:extLst>
          </p:cNvPr>
          <p:cNvSpPr/>
          <p:nvPr/>
        </p:nvSpPr>
        <p:spPr>
          <a:xfrm>
            <a:off x="4970083" y="4949115"/>
            <a:ext cx="1835461" cy="3215598"/>
          </a:xfrm>
          <a:prstGeom prst="rect">
            <a:avLst/>
          </a:prstGeom>
          <a:solidFill>
            <a:srgbClr val="FFC000"/>
          </a:solidFill>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nl-BE" sz="2400" b="1" dirty="0" err="1">
                <a:ea typeface="Calibri"/>
                <a:cs typeface="Times New Roman"/>
              </a:rPr>
              <a:t>Notes</a:t>
            </a:r>
            <a:r>
              <a:rPr lang="nl-BE" sz="2400" b="1" dirty="0">
                <a:ea typeface="Calibri"/>
                <a:cs typeface="Times New Roman"/>
              </a:rPr>
              <a:t> clearance &amp; </a:t>
            </a:r>
            <a:r>
              <a:rPr lang="nl-BE" sz="2400" b="1" dirty="0" err="1">
                <a:ea typeface="Calibri"/>
                <a:cs typeface="Times New Roman"/>
              </a:rPr>
              <a:t>structure</a:t>
            </a:r>
            <a:endParaRPr lang="nl-BE" sz="2400" b="1" dirty="0">
              <a:effectLst/>
              <a:ea typeface="Calibri"/>
              <a:cs typeface="Times New Roman"/>
            </a:endParaRPr>
          </a:p>
        </p:txBody>
      </p:sp>
      <p:sp>
        <p:nvSpPr>
          <p:cNvPr id="12" name="Rechthoek 11">
            <a:extLst>
              <a:ext uri="{FF2B5EF4-FFF2-40B4-BE49-F238E27FC236}">
                <a16:creationId xmlns:a16="http://schemas.microsoft.com/office/drawing/2014/main" id="{64791285-5852-4955-94B7-0BDADC3D5670}"/>
              </a:ext>
            </a:extLst>
          </p:cNvPr>
          <p:cNvSpPr/>
          <p:nvPr/>
        </p:nvSpPr>
        <p:spPr>
          <a:xfrm>
            <a:off x="2830028" y="4924745"/>
            <a:ext cx="1720037" cy="2049620"/>
          </a:xfrm>
          <a:prstGeom prst="rect">
            <a:avLst/>
          </a:prstGeom>
          <a:solidFill>
            <a:schemeClr val="accent3">
              <a:lumMod val="75000"/>
            </a:schemeClr>
          </a:soli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nl-BE" sz="2400" b="1" dirty="0" err="1">
                <a:effectLst/>
                <a:ea typeface="Calibri"/>
                <a:cs typeface="Times New Roman"/>
              </a:rPr>
              <a:t>Taking</a:t>
            </a:r>
            <a:r>
              <a:rPr lang="nl-BE" sz="2400" b="1" dirty="0">
                <a:effectLst/>
                <a:ea typeface="Calibri"/>
                <a:cs typeface="Times New Roman"/>
              </a:rPr>
              <a:t> </a:t>
            </a:r>
            <a:r>
              <a:rPr lang="nl-BE" sz="2400" b="1" dirty="0" err="1">
                <a:effectLst/>
                <a:ea typeface="Calibri"/>
                <a:cs typeface="Times New Roman"/>
              </a:rPr>
              <a:t>notes</a:t>
            </a:r>
            <a:r>
              <a:rPr lang="nl-BE" sz="2400" b="1" dirty="0">
                <a:effectLst/>
                <a:ea typeface="Calibri"/>
                <a:cs typeface="Times New Roman"/>
              </a:rPr>
              <a:t> </a:t>
            </a:r>
            <a:r>
              <a:rPr lang="nl-BE" sz="2400" b="1" dirty="0" err="1">
                <a:effectLst/>
                <a:ea typeface="Calibri"/>
                <a:cs typeface="Times New Roman"/>
              </a:rPr>
              <a:t>during</a:t>
            </a:r>
            <a:r>
              <a:rPr lang="nl-BE" sz="2400" b="1" dirty="0">
                <a:effectLst/>
                <a:ea typeface="Calibri"/>
                <a:cs typeface="Times New Roman"/>
              </a:rPr>
              <a:t> class</a:t>
            </a:r>
            <a:endParaRPr lang="nl-BE" sz="1600" b="1" dirty="0">
              <a:effectLst/>
              <a:ea typeface="Calibri"/>
              <a:cs typeface="Times New Roman"/>
            </a:endParaRPr>
          </a:p>
        </p:txBody>
      </p:sp>
      <p:sp>
        <p:nvSpPr>
          <p:cNvPr id="13" name="Rechthoek 12">
            <a:extLst>
              <a:ext uri="{FF2B5EF4-FFF2-40B4-BE49-F238E27FC236}">
                <a16:creationId xmlns:a16="http://schemas.microsoft.com/office/drawing/2014/main" id="{52839503-E71A-4D89-89F4-E459D6072DCB}"/>
              </a:ext>
            </a:extLst>
          </p:cNvPr>
          <p:cNvSpPr/>
          <p:nvPr/>
        </p:nvSpPr>
        <p:spPr>
          <a:xfrm>
            <a:off x="7406640" y="5007827"/>
            <a:ext cx="3342124" cy="3185076"/>
          </a:xfrm>
          <a:prstGeom prst="rect">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nl-BE" sz="2400" b="1" dirty="0">
                <a:ea typeface="Calibri"/>
                <a:cs typeface="Times New Roman"/>
              </a:rPr>
              <a:t>Active reading </a:t>
            </a:r>
            <a:r>
              <a:rPr lang="nl-BE" sz="2400" b="1" dirty="0" err="1">
                <a:ea typeface="Calibri"/>
                <a:cs typeface="Times New Roman"/>
              </a:rPr>
              <a:t>comprehension</a:t>
            </a:r>
            <a:r>
              <a:rPr lang="nl-BE" sz="2400" b="1" dirty="0">
                <a:ea typeface="Calibri"/>
                <a:cs typeface="Times New Roman"/>
              </a:rPr>
              <a:t> </a:t>
            </a:r>
            <a:r>
              <a:rPr lang="nl-BE" sz="2400" b="1" dirty="0" err="1">
                <a:ea typeface="Calibri"/>
                <a:cs typeface="Times New Roman"/>
              </a:rPr>
              <a:t>and</a:t>
            </a:r>
            <a:r>
              <a:rPr lang="nl-BE" sz="2400" b="1" dirty="0">
                <a:ea typeface="Calibri"/>
                <a:cs typeface="Times New Roman"/>
              </a:rPr>
              <a:t> </a:t>
            </a:r>
            <a:r>
              <a:rPr lang="nl-BE" sz="2400" b="1" dirty="0" err="1">
                <a:ea typeface="Calibri"/>
                <a:cs typeface="Times New Roman"/>
              </a:rPr>
              <a:t>working</a:t>
            </a:r>
            <a:r>
              <a:rPr lang="nl-BE" sz="2400" b="1" dirty="0">
                <a:ea typeface="Calibri"/>
                <a:cs typeface="Times New Roman"/>
              </a:rPr>
              <a:t> </a:t>
            </a:r>
            <a:r>
              <a:rPr lang="nl-BE" sz="2400" b="1" dirty="0" err="1">
                <a:ea typeface="Calibri"/>
                <a:cs typeface="Times New Roman"/>
              </a:rPr>
              <a:t>your</a:t>
            </a:r>
            <a:r>
              <a:rPr lang="nl-BE" sz="2400" b="1" dirty="0">
                <a:ea typeface="Calibri"/>
                <a:cs typeface="Times New Roman"/>
              </a:rPr>
              <a:t> </a:t>
            </a:r>
            <a:r>
              <a:rPr lang="nl-BE" sz="2400" b="1" dirty="0" err="1">
                <a:ea typeface="Calibri"/>
                <a:cs typeface="Times New Roman"/>
              </a:rPr>
              <a:t>learning</a:t>
            </a:r>
            <a:r>
              <a:rPr lang="nl-BE" sz="2400" b="1" dirty="0">
                <a:ea typeface="Calibri"/>
                <a:cs typeface="Times New Roman"/>
              </a:rPr>
              <a:t> </a:t>
            </a:r>
            <a:r>
              <a:rPr lang="nl-BE" sz="2400" b="1" dirty="0" err="1">
                <a:ea typeface="Calibri"/>
                <a:cs typeface="Times New Roman"/>
              </a:rPr>
              <a:t>into</a:t>
            </a:r>
            <a:r>
              <a:rPr lang="nl-BE" sz="2400" b="1" dirty="0">
                <a:ea typeface="Calibri"/>
                <a:cs typeface="Times New Roman"/>
              </a:rPr>
              <a:t> a </a:t>
            </a:r>
            <a:r>
              <a:rPr lang="nl-BE" sz="2400" b="1" dirty="0" err="1">
                <a:ea typeface="Calibri"/>
                <a:cs typeface="Times New Roman"/>
              </a:rPr>
              <a:t>whole</a:t>
            </a:r>
            <a:endParaRPr lang="nl-BE" sz="2400" b="1" dirty="0">
              <a:effectLst/>
              <a:ea typeface="Calibri"/>
              <a:cs typeface="Times New Roman"/>
            </a:endParaRPr>
          </a:p>
        </p:txBody>
      </p:sp>
      <p:sp>
        <p:nvSpPr>
          <p:cNvPr id="14" name="Rechthoek 13">
            <a:extLst>
              <a:ext uri="{FF2B5EF4-FFF2-40B4-BE49-F238E27FC236}">
                <a16:creationId xmlns:a16="http://schemas.microsoft.com/office/drawing/2014/main" id="{B7D10FF6-7B81-40DF-A64E-789F725D2379}"/>
              </a:ext>
            </a:extLst>
          </p:cNvPr>
          <p:cNvSpPr/>
          <p:nvPr/>
        </p:nvSpPr>
        <p:spPr>
          <a:xfrm>
            <a:off x="13469210" y="5007827"/>
            <a:ext cx="1504405" cy="4090454"/>
          </a:xfrm>
          <a:prstGeom prst="rect">
            <a:avLst/>
          </a:prstGeom>
          <a:solidFill>
            <a:srgbClr val="00B0F0"/>
          </a:solidFill>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nl-BE" sz="2400" b="1" dirty="0" err="1">
                <a:ea typeface="Calibri"/>
                <a:cs typeface="Times New Roman"/>
              </a:rPr>
              <a:t>Memorise</a:t>
            </a:r>
            <a:endParaRPr lang="nl-BE" sz="2400" b="1" dirty="0">
              <a:effectLst/>
              <a:ea typeface="Calibri"/>
              <a:cs typeface="Times New Roman"/>
            </a:endParaRPr>
          </a:p>
        </p:txBody>
      </p:sp>
      <p:sp>
        <p:nvSpPr>
          <p:cNvPr id="15" name="Rechthoek 14">
            <a:extLst>
              <a:ext uri="{FF2B5EF4-FFF2-40B4-BE49-F238E27FC236}">
                <a16:creationId xmlns:a16="http://schemas.microsoft.com/office/drawing/2014/main" id="{76D298DA-8B06-4BBA-8348-BCC409D28086}"/>
              </a:ext>
            </a:extLst>
          </p:cNvPr>
          <p:cNvSpPr/>
          <p:nvPr/>
        </p:nvSpPr>
        <p:spPr>
          <a:xfrm>
            <a:off x="15316200" y="5007827"/>
            <a:ext cx="1456470" cy="4090454"/>
          </a:xfrm>
          <a:prstGeom prst="rect">
            <a:avLst/>
          </a:prstGeom>
          <a:solidFill>
            <a:srgbClr val="92D050"/>
          </a:solidFill>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nl-BE" sz="2400" b="1" dirty="0" err="1">
                <a:ea typeface="Calibri"/>
                <a:cs typeface="Times New Roman"/>
              </a:rPr>
              <a:t>Repeat</a:t>
            </a:r>
            <a:r>
              <a:rPr lang="nl-BE" sz="2400" b="1" dirty="0">
                <a:ea typeface="Calibri"/>
                <a:cs typeface="Times New Roman"/>
              </a:rPr>
              <a:t> </a:t>
            </a:r>
            <a:r>
              <a:rPr lang="nl-BE" sz="2400" b="1" dirty="0" err="1">
                <a:ea typeface="Calibri"/>
                <a:cs typeface="Times New Roman"/>
              </a:rPr>
              <a:t>and</a:t>
            </a:r>
            <a:r>
              <a:rPr lang="nl-BE" sz="2400" b="1" dirty="0">
                <a:ea typeface="Calibri"/>
                <a:cs typeface="Times New Roman"/>
              </a:rPr>
              <a:t> check</a:t>
            </a:r>
            <a:endParaRPr lang="nl-BE" sz="2400" b="1" dirty="0">
              <a:effectLst/>
              <a:ea typeface="Calibri"/>
              <a:cs typeface="Times New Roman"/>
            </a:endParaRPr>
          </a:p>
        </p:txBody>
      </p:sp>
      <p:sp>
        <p:nvSpPr>
          <p:cNvPr id="16" name="Rechthoek 15">
            <a:extLst>
              <a:ext uri="{FF2B5EF4-FFF2-40B4-BE49-F238E27FC236}">
                <a16:creationId xmlns:a16="http://schemas.microsoft.com/office/drawing/2014/main" id="{44485640-9CBE-4412-B058-64656C7B165C}"/>
              </a:ext>
            </a:extLst>
          </p:cNvPr>
          <p:cNvSpPr/>
          <p:nvPr/>
        </p:nvSpPr>
        <p:spPr>
          <a:xfrm>
            <a:off x="10982034" y="5007827"/>
            <a:ext cx="2253906" cy="4090454"/>
          </a:xfrm>
          <a:prstGeom prst="rect">
            <a:avLst/>
          </a:prstGeom>
          <a:solidFill>
            <a:schemeClr val="accent5"/>
          </a:solidFill>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nl-BE" sz="2400" b="1" dirty="0" err="1">
                <a:ea typeface="Calibri"/>
                <a:cs typeface="Times New Roman"/>
              </a:rPr>
              <a:t>Create</a:t>
            </a:r>
            <a:r>
              <a:rPr lang="nl-BE" sz="2400" b="1" dirty="0">
                <a:ea typeface="Calibri"/>
                <a:cs typeface="Times New Roman"/>
              </a:rPr>
              <a:t> a </a:t>
            </a:r>
            <a:r>
              <a:rPr lang="nl-BE" sz="2400" b="1" dirty="0" err="1">
                <a:ea typeface="Calibri"/>
                <a:cs typeface="Times New Roman"/>
              </a:rPr>
              <a:t>personalised</a:t>
            </a:r>
            <a:r>
              <a:rPr lang="nl-BE" sz="2400" b="1" dirty="0">
                <a:ea typeface="Calibri"/>
                <a:cs typeface="Times New Roman"/>
              </a:rPr>
              <a:t> </a:t>
            </a:r>
            <a:r>
              <a:rPr lang="nl-BE" sz="2400" b="1" dirty="0" err="1">
                <a:ea typeface="Calibri"/>
                <a:cs typeface="Times New Roman"/>
              </a:rPr>
              <a:t>table</a:t>
            </a:r>
            <a:r>
              <a:rPr lang="nl-BE" sz="2400" b="1" dirty="0">
                <a:ea typeface="Calibri"/>
                <a:cs typeface="Times New Roman"/>
              </a:rPr>
              <a:t> of contents </a:t>
            </a:r>
            <a:r>
              <a:rPr lang="nl-BE" sz="2400" b="1" dirty="0" err="1">
                <a:ea typeface="Calibri"/>
                <a:cs typeface="Times New Roman"/>
              </a:rPr>
              <a:t>and</a:t>
            </a:r>
            <a:r>
              <a:rPr lang="nl-BE" sz="2400" b="1" dirty="0">
                <a:ea typeface="Calibri"/>
                <a:cs typeface="Times New Roman"/>
              </a:rPr>
              <a:t> </a:t>
            </a:r>
            <a:r>
              <a:rPr lang="nl-BE" sz="2400" b="1" dirty="0" err="1">
                <a:ea typeface="Calibri"/>
                <a:cs typeface="Times New Roman"/>
              </a:rPr>
              <a:t>distinguish</a:t>
            </a:r>
            <a:r>
              <a:rPr lang="nl-BE" sz="2400" b="1" dirty="0">
                <a:ea typeface="Calibri"/>
                <a:cs typeface="Times New Roman"/>
              </a:rPr>
              <a:t> </a:t>
            </a:r>
            <a:r>
              <a:rPr lang="nl-BE" sz="2400" b="1" dirty="0" err="1">
                <a:ea typeface="Calibri"/>
                <a:cs typeface="Times New Roman"/>
              </a:rPr>
              <a:t>main</a:t>
            </a:r>
            <a:r>
              <a:rPr lang="nl-BE" sz="2400" b="1" dirty="0">
                <a:ea typeface="Calibri"/>
                <a:cs typeface="Times New Roman"/>
              </a:rPr>
              <a:t> </a:t>
            </a:r>
            <a:r>
              <a:rPr lang="nl-BE" sz="2400" b="1" dirty="0" err="1">
                <a:ea typeface="Calibri"/>
                <a:cs typeface="Times New Roman"/>
              </a:rPr>
              <a:t>and</a:t>
            </a:r>
            <a:r>
              <a:rPr lang="nl-BE" sz="2400" b="1" dirty="0">
                <a:ea typeface="Calibri"/>
                <a:cs typeface="Times New Roman"/>
              </a:rPr>
              <a:t> side issues</a:t>
            </a:r>
            <a:endParaRPr lang="nl-BE" sz="2400" b="1" dirty="0">
              <a:effectLst/>
              <a:ea typeface="Calibri"/>
              <a:cs typeface="Times New Roman"/>
            </a:endParaRPr>
          </a:p>
        </p:txBody>
      </p:sp>
    </p:spTree>
    <p:extLst>
      <p:ext uri="{BB962C8B-B14F-4D97-AF65-F5344CB8AC3E}">
        <p14:creationId xmlns:p14="http://schemas.microsoft.com/office/powerpoint/2010/main" val="2676859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E6B517C3-58F0-4F3E-939A-8D87109CE2B7}"/>
              </a:ext>
            </a:extLst>
          </p:cNvPr>
          <p:cNvSpPr>
            <a:spLocks noGrp="1"/>
          </p:cNvSpPr>
          <p:nvPr>
            <p:ph type="title"/>
          </p:nvPr>
        </p:nvSpPr>
        <p:spPr>
          <a:xfrm>
            <a:off x="998692" y="888883"/>
            <a:ext cx="16575629" cy="630355"/>
          </a:xfrm>
        </p:spPr>
        <p:txBody>
          <a:bodyPr/>
          <a:lstStyle/>
          <a:p>
            <a:r>
              <a:rPr lang="en-US" dirty="0"/>
              <a:t>What to expect?</a:t>
            </a:r>
            <a:endParaRPr lang="nl-BE" dirty="0">
              <a:latin typeface="Verdana" panose="020B0604030504040204" pitchFamily="34" charset="0"/>
              <a:ea typeface="Verdana" panose="020B0604030504040204" pitchFamily="34" charset="0"/>
            </a:endParaRPr>
          </a:p>
        </p:txBody>
      </p:sp>
      <p:sp>
        <p:nvSpPr>
          <p:cNvPr id="8" name="Ondertitel 7">
            <a:extLst>
              <a:ext uri="{FF2B5EF4-FFF2-40B4-BE49-F238E27FC236}">
                <a16:creationId xmlns:a16="http://schemas.microsoft.com/office/drawing/2014/main" id="{23B9A51A-0C09-4C7E-B2BE-FAFDDD34EA93}"/>
              </a:ext>
            </a:extLst>
          </p:cNvPr>
          <p:cNvSpPr>
            <a:spLocks noGrp="1"/>
          </p:cNvSpPr>
          <p:nvPr>
            <p:ph type="subTitle" idx="4294967295"/>
          </p:nvPr>
        </p:nvSpPr>
        <p:spPr>
          <a:xfrm>
            <a:off x="1199124" y="2301081"/>
            <a:ext cx="12544425" cy="6340000"/>
          </a:xfrm>
        </p:spPr>
        <p:txBody>
          <a:bodyPr vert="horz" lIns="91440" tIns="45720" rIns="91440" bIns="45720" rtlCol="0" anchor="t">
            <a:normAutofit/>
          </a:bodyPr>
          <a:lstStyle/>
          <a:p>
            <a:pPr marL="514350" indent="-514350">
              <a:buFont typeface="+mj-lt"/>
              <a:buAutoNum type="arabicPeriod"/>
            </a:pPr>
            <a:r>
              <a:rPr lang="nl-BE" dirty="0" err="1"/>
              <a:t>Listening</a:t>
            </a:r>
            <a:r>
              <a:rPr lang="nl-BE" dirty="0"/>
              <a:t> is </a:t>
            </a:r>
            <a:r>
              <a:rPr lang="nl-BE" dirty="0" err="1"/>
              <a:t>an</a:t>
            </a:r>
            <a:r>
              <a:rPr lang="nl-BE" dirty="0"/>
              <a:t> ACTIVE </a:t>
            </a:r>
            <a:r>
              <a:rPr lang="nl-BE" dirty="0" err="1"/>
              <a:t>and</a:t>
            </a:r>
            <a:r>
              <a:rPr lang="nl-BE" dirty="0"/>
              <a:t> INTENSIVE </a:t>
            </a:r>
            <a:r>
              <a:rPr lang="nl-BE" dirty="0" err="1"/>
              <a:t>process</a:t>
            </a:r>
            <a:endParaRPr lang="nl-BE" dirty="0"/>
          </a:p>
          <a:p>
            <a:pPr marL="0" indent="0">
              <a:buNone/>
            </a:pPr>
            <a:r>
              <a:rPr lang="nl-BE" dirty="0"/>
              <a:t>	1.1 </a:t>
            </a:r>
            <a:r>
              <a:rPr lang="nl-BE" dirty="0" err="1"/>
              <a:t>Some</a:t>
            </a:r>
            <a:r>
              <a:rPr lang="nl-BE" dirty="0"/>
              <a:t> statements: </a:t>
            </a:r>
            <a:r>
              <a:rPr lang="nl-BE" dirty="0" err="1"/>
              <a:t>recognisable</a:t>
            </a:r>
            <a:r>
              <a:rPr lang="nl-BE" dirty="0"/>
              <a:t> or </a:t>
            </a:r>
            <a:r>
              <a:rPr lang="nl-BE" dirty="0" err="1"/>
              <a:t>not</a:t>
            </a:r>
            <a:r>
              <a:rPr lang="nl-BE" dirty="0"/>
              <a:t>?</a:t>
            </a:r>
          </a:p>
          <a:p>
            <a:pPr marL="0" indent="0">
              <a:buNone/>
            </a:pPr>
            <a:r>
              <a:rPr lang="nl-BE" dirty="0"/>
              <a:t>	1.2 </a:t>
            </a:r>
            <a:r>
              <a:rPr lang="nl-BE" dirty="0" err="1"/>
              <a:t>Maintain</a:t>
            </a:r>
            <a:r>
              <a:rPr lang="nl-BE" dirty="0"/>
              <a:t> a </a:t>
            </a:r>
            <a:r>
              <a:rPr lang="nl-BE" dirty="0" err="1"/>
              <a:t>positive</a:t>
            </a:r>
            <a:r>
              <a:rPr lang="nl-BE" dirty="0"/>
              <a:t> </a:t>
            </a:r>
            <a:r>
              <a:rPr lang="nl-BE" dirty="0" err="1"/>
              <a:t>and</a:t>
            </a:r>
            <a:r>
              <a:rPr lang="nl-BE" dirty="0"/>
              <a:t> </a:t>
            </a:r>
            <a:r>
              <a:rPr lang="nl-BE" dirty="0" err="1"/>
              <a:t>active</a:t>
            </a:r>
            <a:r>
              <a:rPr lang="nl-BE" dirty="0"/>
              <a:t> </a:t>
            </a:r>
            <a:r>
              <a:rPr lang="nl-BE" dirty="0" err="1"/>
              <a:t>study</a:t>
            </a:r>
            <a:r>
              <a:rPr lang="nl-BE" dirty="0"/>
              <a:t> attitude</a:t>
            </a:r>
          </a:p>
          <a:p>
            <a:pPr marL="0" indent="0">
              <a:buNone/>
            </a:pPr>
            <a:r>
              <a:rPr lang="nl-BE" dirty="0"/>
              <a:t>2. </a:t>
            </a:r>
            <a:r>
              <a:rPr lang="nl-BE" dirty="0" err="1"/>
              <a:t>Targeting</a:t>
            </a:r>
            <a:endParaRPr lang="nl-BE" dirty="0"/>
          </a:p>
          <a:p>
            <a:pPr marL="0" indent="0">
              <a:buNone/>
            </a:pPr>
            <a:r>
              <a:rPr lang="nl-BE" dirty="0"/>
              <a:t>	2.1 BEFORE </a:t>
            </a:r>
            <a:r>
              <a:rPr lang="nl-BE" dirty="0" err="1"/>
              <a:t>the</a:t>
            </a:r>
            <a:r>
              <a:rPr lang="nl-BE" dirty="0"/>
              <a:t> </a:t>
            </a:r>
            <a:r>
              <a:rPr lang="nl-BE" dirty="0" err="1"/>
              <a:t>lesson</a:t>
            </a:r>
            <a:endParaRPr lang="nl-BE" dirty="0"/>
          </a:p>
          <a:p>
            <a:pPr marL="0" indent="0">
              <a:buNone/>
            </a:pPr>
            <a:r>
              <a:rPr lang="nl-BE" dirty="0"/>
              <a:t>	2.2 DURING </a:t>
            </a:r>
            <a:r>
              <a:rPr lang="nl-BE" dirty="0" err="1"/>
              <a:t>the</a:t>
            </a:r>
            <a:r>
              <a:rPr lang="nl-BE" dirty="0"/>
              <a:t> </a:t>
            </a:r>
            <a:r>
              <a:rPr lang="nl-BE" dirty="0" err="1"/>
              <a:t>lesson</a:t>
            </a:r>
            <a:endParaRPr lang="nl-BE" dirty="0"/>
          </a:p>
          <a:p>
            <a:pPr marL="0" indent="0">
              <a:buNone/>
            </a:pPr>
            <a:r>
              <a:rPr lang="nl-BE" dirty="0"/>
              <a:t>	2.3 AFTER </a:t>
            </a:r>
            <a:r>
              <a:rPr lang="nl-BE" dirty="0" err="1"/>
              <a:t>the</a:t>
            </a:r>
            <a:r>
              <a:rPr lang="nl-BE" dirty="0"/>
              <a:t> </a:t>
            </a:r>
            <a:r>
              <a:rPr lang="nl-BE" dirty="0" err="1"/>
              <a:t>lesson</a:t>
            </a:r>
            <a:endParaRPr lang="nl-BE" dirty="0"/>
          </a:p>
          <a:p>
            <a:pPr marL="0" indent="0">
              <a:buNone/>
            </a:pPr>
            <a:r>
              <a:rPr lang="nl-BE" dirty="0"/>
              <a:t>3. </a:t>
            </a:r>
            <a:r>
              <a:rPr lang="nl-BE" dirty="0" err="1"/>
              <a:t>Conclusion</a:t>
            </a:r>
            <a:r>
              <a:rPr lang="nl-BE" dirty="0"/>
              <a:t> </a:t>
            </a:r>
          </a:p>
          <a:p>
            <a:pPr lvl="1"/>
            <a:endParaRPr lang="nl-BE" dirty="0">
              <a:solidFill>
                <a:srgbClr val="44C8F5"/>
              </a:solidFill>
            </a:endParaRPr>
          </a:p>
          <a:p>
            <a:pPr lvl="1"/>
            <a:endParaRPr lang="nl-BE" dirty="0">
              <a:solidFill>
                <a:srgbClr val="44C8F5"/>
              </a:solidFill>
            </a:endParaRPr>
          </a:p>
        </p:txBody>
      </p:sp>
      <p:sp>
        <p:nvSpPr>
          <p:cNvPr id="2" name="Tijdelijke aanduiding voor voettekst 1">
            <a:extLst>
              <a:ext uri="{FF2B5EF4-FFF2-40B4-BE49-F238E27FC236}">
                <a16:creationId xmlns:a16="http://schemas.microsoft.com/office/drawing/2014/main" id="{E8A1E9D1-EB3E-4F04-BF9B-AB28D3EE55F8}"/>
              </a:ext>
            </a:extLst>
          </p:cNvPr>
          <p:cNvSpPr>
            <a:spLocks noGrp="1"/>
          </p:cNvSpPr>
          <p:nvPr>
            <p:ph type="ftr" sz="quarter" idx="11"/>
          </p:nvPr>
        </p:nvSpPr>
        <p:spPr>
          <a:xfrm>
            <a:off x="1199124" y="9306717"/>
            <a:ext cx="6172200" cy="547688"/>
          </a:xfrm>
        </p:spPr>
        <p:txBody>
          <a:bodyPr/>
          <a:lstStyle/>
          <a:p>
            <a:r>
              <a:rPr lang="nl-BE" dirty="0"/>
              <a:t>Active </a:t>
            </a:r>
            <a:r>
              <a:rPr lang="nl-BE" dirty="0" err="1"/>
              <a:t>listening</a:t>
            </a:r>
            <a:r>
              <a:rPr lang="nl-BE" dirty="0"/>
              <a:t> </a:t>
            </a:r>
            <a:r>
              <a:rPr lang="nl-BE" dirty="0" err="1"/>
              <a:t>and</a:t>
            </a:r>
            <a:r>
              <a:rPr lang="nl-BE" dirty="0"/>
              <a:t> </a:t>
            </a:r>
            <a:r>
              <a:rPr lang="nl-BE" dirty="0" err="1"/>
              <a:t>note</a:t>
            </a:r>
            <a:r>
              <a:rPr lang="nl-BE" dirty="0"/>
              <a:t> </a:t>
            </a:r>
            <a:r>
              <a:rPr lang="nl-BE" dirty="0" err="1"/>
              <a:t>taking</a:t>
            </a:r>
            <a:endParaRPr lang="en-GB" dirty="0"/>
          </a:p>
        </p:txBody>
      </p:sp>
      <p:sp>
        <p:nvSpPr>
          <p:cNvPr id="3" name="Tijdelijke aanduiding voor dianummer 2">
            <a:extLst>
              <a:ext uri="{FF2B5EF4-FFF2-40B4-BE49-F238E27FC236}">
                <a16:creationId xmlns:a16="http://schemas.microsoft.com/office/drawing/2014/main" id="{2623C3F0-04CB-45BE-AF26-657E4436A369}"/>
              </a:ext>
            </a:extLst>
          </p:cNvPr>
          <p:cNvSpPr>
            <a:spLocks noGrp="1"/>
          </p:cNvSpPr>
          <p:nvPr>
            <p:ph type="sldNum" sz="quarter" idx="12"/>
          </p:nvPr>
        </p:nvSpPr>
        <p:spPr/>
        <p:txBody>
          <a:bodyPr/>
          <a:lstStyle/>
          <a:p>
            <a:fld id="{B7527A74-2D87-4307-9531-5A57D9647EEB}" type="slidenum">
              <a:rPr lang="nl-BE" smtClean="0"/>
              <a:pPr/>
              <a:t>4</a:t>
            </a:fld>
            <a:endParaRPr lang="nl-BE"/>
          </a:p>
        </p:txBody>
      </p:sp>
      <p:pic>
        <p:nvPicPr>
          <p:cNvPr id="9" name="Afbeelding 8">
            <a:extLst>
              <a:ext uri="{FF2B5EF4-FFF2-40B4-BE49-F238E27FC236}">
                <a16:creationId xmlns:a16="http://schemas.microsoft.com/office/drawing/2014/main" id="{E5719021-BA22-485E-B4FC-236AFD1BF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9672" y="4506146"/>
            <a:ext cx="4467753" cy="4467753"/>
          </a:xfrm>
          <a:prstGeom prst="rect">
            <a:avLst/>
          </a:prstGeom>
        </p:spPr>
      </p:pic>
    </p:spTree>
    <p:extLst>
      <p:ext uri="{BB962C8B-B14F-4D97-AF65-F5344CB8AC3E}">
        <p14:creationId xmlns:p14="http://schemas.microsoft.com/office/powerpoint/2010/main" val="238365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BA28313-1355-4601-9BE6-0F2ED8A3DDB8}"/>
              </a:ext>
            </a:extLst>
          </p:cNvPr>
          <p:cNvSpPr>
            <a:spLocks noGrp="1"/>
          </p:cNvSpPr>
          <p:nvPr>
            <p:ph type="title"/>
          </p:nvPr>
        </p:nvSpPr>
        <p:spPr/>
        <p:txBody>
          <a:bodyPr/>
          <a:lstStyle/>
          <a:p>
            <a:r>
              <a:rPr lang="nl-BE" dirty="0"/>
              <a:t>1. </a:t>
            </a:r>
            <a:r>
              <a:rPr lang="nl-BE" dirty="0" err="1"/>
              <a:t>Listening</a:t>
            </a:r>
            <a:r>
              <a:rPr lang="nl-BE" dirty="0"/>
              <a:t> is </a:t>
            </a:r>
            <a:r>
              <a:rPr lang="nl-BE" dirty="0" err="1"/>
              <a:t>an</a:t>
            </a:r>
            <a:r>
              <a:rPr lang="nl-BE" dirty="0"/>
              <a:t> ACTIVE </a:t>
            </a:r>
            <a:r>
              <a:rPr lang="nl-BE" dirty="0" err="1"/>
              <a:t>and</a:t>
            </a:r>
            <a:r>
              <a:rPr lang="nl-BE" dirty="0"/>
              <a:t> INTENSIVE </a:t>
            </a:r>
            <a:r>
              <a:rPr lang="nl-BE" dirty="0" err="1"/>
              <a:t>process</a:t>
            </a:r>
            <a:endParaRPr lang="nl-BE" dirty="0"/>
          </a:p>
        </p:txBody>
      </p:sp>
      <p:sp>
        <p:nvSpPr>
          <p:cNvPr id="4" name="Tijdelijke aanduiding voor dianummer 3">
            <a:extLst>
              <a:ext uri="{FF2B5EF4-FFF2-40B4-BE49-F238E27FC236}">
                <a16:creationId xmlns:a16="http://schemas.microsoft.com/office/drawing/2014/main" id="{207B5794-26E9-4CCC-B243-BEBB98433C8D}"/>
              </a:ext>
            </a:extLst>
          </p:cNvPr>
          <p:cNvSpPr>
            <a:spLocks noGrp="1"/>
          </p:cNvSpPr>
          <p:nvPr>
            <p:ph type="sldNum" sz="quarter" idx="12"/>
          </p:nvPr>
        </p:nvSpPr>
        <p:spPr/>
        <p:txBody>
          <a:bodyPr/>
          <a:lstStyle/>
          <a:p>
            <a:fld id="{B7527A74-2D87-4307-9531-5A57D9647EEB}" type="slidenum">
              <a:rPr lang="nl-BE" smtClean="0"/>
              <a:pPr/>
              <a:t>5</a:t>
            </a:fld>
            <a:endParaRPr lang="nl-BE"/>
          </a:p>
        </p:txBody>
      </p:sp>
      <p:pic>
        <p:nvPicPr>
          <p:cNvPr id="14" name="Tijdelijke aanduiding voor afbeelding 13">
            <a:extLst>
              <a:ext uri="{FF2B5EF4-FFF2-40B4-BE49-F238E27FC236}">
                <a16:creationId xmlns:a16="http://schemas.microsoft.com/office/drawing/2014/main" id="{E0076E58-5B2C-410A-9B67-B7596407710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2" b="52"/>
          <a:stretch>
            <a:fillRect/>
          </a:stretch>
        </p:blipFill>
        <p:spPr/>
      </p:pic>
      <p:sp>
        <p:nvSpPr>
          <p:cNvPr id="7" name="Tijdelijke aanduiding voor voettekst 1">
            <a:extLst>
              <a:ext uri="{FF2B5EF4-FFF2-40B4-BE49-F238E27FC236}">
                <a16:creationId xmlns:a16="http://schemas.microsoft.com/office/drawing/2014/main" id="{E8EF158B-9928-4409-BFBF-E7D013565313}"/>
              </a:ext>
            </a:extLst>
          </p:cNvPr>
          <p:cNvSpPr>
            <a:spLocks noGrp="1"/>
          </p:cNvSpPr>
          <p:nvPr>
            <p:ph type="ftr" sz="quarter" idx="11"/>
          </p:nvPr>
        </p:nvSpPr>
        <p:spPr>
          <a:xfrm>
            <a:off x="1269049" y="9225301"/>
            <a:ext cx="6172200" cy="547688"/>
          </a:xfrm>
        </p:spPr>
        <p:txBody>
          <a:bodyPr/>
          <a:lstStyle/>
          <a:p>
            <a:r>
              <a:rPr lang="nl-BE" dirty="0"/>
              <a:t>Active </a:t>
            </a:r>
            <a:r>
              <a:rPr lang="nl-BE" dirty="0" err="1"/>
              <a:t>listening</a:t>
            </a:r>
            <a:r>
              <a:rPr lang="nl-BE" dirty="0"/>
              <a:t> </a:t>
            </a:r>
            <a:r>
              <a:rPr lang="nl-BE" dirty="0" err="1"/>
              <a:t>and</a:t>
            </a:r>
            <a:r>
              <a:rPr lang="nl-BE" dirty="0"/>
              <a:t> </a:t>
            </a:r>
            <a:r>
              <a:rPr lang="nl-BE" dirty="0" err="1"/>
              <a:t>note</a:t>
            </a:r>
            <a:r>
              <a:rPr lang="nl-BE" dirty="0"/>
              <a:t> </a:t>
            </a:r>
            <a:r>
              <a:rPr lang="nl-BE" dirty="0" err="1"/>
              <a:t>taking</a:t>
            </a:r>
            <a:endParaRPr lang="en-GB" dirty="0"/>
          </a:p>
        </p:txBody>
      </p:sp>
    </p:spTree>
    <p:extLst>
      <p:ext uri="{BB962C8B-B14F-4D97-AF65-F5344CB8AC3E}">
        <p14:creationId xmlns:p14="http://schemas.microsoft.com/office/powerpoint/2010/main" val="1892445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dertitel 7">
            <a:extLst>
              <a:ext uri="{FF2B5EF4-FFF2-40B4-BE49-F238E27FC236}">
                <a16:creationId xmlns:a16="http://schemas.microsoft.com/office/drawing/2014/main" id="{23B9A51A-0C09-4C7E-B2BE-FAFDDD34EA93}"/>
              </a:ext>
            </a:extLst>
          </p:cNvPr>
          <p:cNvSpPr>
            <a:spLocks noGrp="1"/>
          </p:cNvSpPr>
          <p:nvPr>
            <p:ph type="subTitle" idx="4294967295"/>
          </p:nvPr>
        </p:nvSpPr>
        <p:spPr>
          <a:xfrm>
            <a:off x="1139453" y="2024460"/>
            <a:ext cx="15395201" cy="6745468"/>
          </a:xfrm>
        </p:spPr>
        <p:txBody>
          <a:bodyPr>
            <a:normAutofit/>
          </a:bodyPr>
          <a:lstStyle/>
          <a:p>
            <a:pPr marL="685800" lvl="1" indent="0">
              <a:buNone/>
            </a:pPr>
            <a:endParaRPr lang="nl-BE" dirty="0">
              <a:solidFill>
                <a:schemeClr val="accent1"/>
              </a:solidFill>
            </a:endParaRPr>
          </a:p>
          <a:p>
            <a:pPr marL="342900" lvl="1">
              <a:lnSpc>
                <a:spcPct val="70000"/>
              </a:lnSpc>
              <a:spcBef>
                <a:spcPts val="1500"/>
              </a:spcBef>
            </a:pPr>
            <a:r>
              <a:rPr lang="nl-BE" sz="3300" dirty="0" err="1"/>
              <a:t>During</a:t>
            </a:r>
            <a:r>
              <a:rPr lang="nl-BE" sz="3300" dirty="0"/>
              <a:t> </a:t>
            </a:r>
            <a:r>
              <a:rPr lang="nl-BE" sz="3300" dirty="0" err="1"/>
              <a:t>the</a:t>
            </a:r>
            <a:r>
              <a:rPr lang="nl-BE" sz="3300" dirty="0"/>
              <a:t> </a:t>
            </a:r>
            <a:r>
              <a:rPr lang="nl-BE" sz="3300" dirty="0" err="1"/>
              <a:t>lesson</a:t>
            </a:r>
            <a:r>
              <a:rPr lang="nl-BE" sz="3300" dirty="0"/>
              <a:t>, I only listen </a:t>
            </a:r>
            <a:r>
              <a:rPr lang="nl-BE" sz="3300" dirty="0" err="1"/>
              <a:t>to</a:t>
            </a:r>
            <a:r>
              <a:rPr lang="nl-BE" sz="3300" dirty="0"/>
              <a:t> </a:t>
            </a:r>
            <a:r>
              <a:rPr lang="nl-BE" sz="3300" dirty="0" err="1"/>
              <a:t>the</a:t>
            </a:r>
            <a:r>
              <a:rPr lang="nl-BE" sz="3300" dirty="0"/>
              <a:t> teacher </a:t>
            </a:r>
            <a:r>
              <a:rPr lang="nl-BE" sz="3300" dirty="0" err="1"/>
              <a:t>and</a:t>
            </a:r>
            <a:r>
              <a:rPr lang="nl-BE" sz="3300" dirty="0"/>
              <a:t> do </a:t>
            </a:r>
            <a:r>
              <a:rPr lang="nl-BE" sz="3300" dirty="0" err="1"/>
              <a:t>not</a:t>
            </a:r>
            <a:r>
              <a:rPr lang="nl-BE" sz="3300" dirty="0"/>
              <a:t> </a:t>
            </a:r>
            <a:r>
              <a:rPr lang="nl-BE" sz="3300" dirty="0" err="1"/>
              <a:t>write</a:t>
            </a:r>
            <a:r>
              <a:rPr lang="nl-BE" sz="3300" dirty="0"/>
              <a:t> </a:t>
            </a:r>
            <a:r>
              <a:rPr lang="nl-BE" sz="3300" dirty="0" err="1"/>
              <a:t>anything</a:t>
            </a:r>
            <a:r>
              <a:rPr lang="nl-BE" sz="3300" dirty="0"/>
              <a:t> down</a:t>
            </a:r>
          </a:p>
          <a:p>
            <a:pPr marL="342900" lvl="1">
              <a:lnSpc>
                <a:spcPct val="70000"/>
              </a:lnSpc>
              <a:spcBef>
                <a:spcPts val="1500"/>
              </a:spcBef>
            </a:pPr>
            <a:r>
              <a:rPr lang="nl-BE" sz="3300" dirty="0"/>
              <a:t>I print </a:t>
            </a:r>
            <a:r>
              <a:rPr lang="nl-BE" sz="3300" dirty="0" err="1"/>
              <a:t>the</a:t>
            </a:r>
            <a:r>
              <a:rPr lang="nl-BE" sz="3300" dirty="0"/>
              <a:t> PowerPoint </a:t>
            </a:r>
            <a:r>
              <a:rPr lang="nl-BE" sz="3300" dirty="0" err="1"/>
              <a:t>just</a:t>
            </a:r>
            <a:r>
              <a:rPr lang="nl-BE" sz="3300" dirty="0"/>
              <a:t> </a:t>
            </a:r>
            <a:r>
              <a:rPr lang="nl-BE" sz="3300" dirty="0" err="1"/>
              <a:t>before</a:t>
            </a:r>
            <a:r>
              <a:rPr lang="nl-BE" sz="3300" dirty="0"/>
              <a:t> </a:t>
            </a:r>
            <a:r>
              <a:rPr lang="nl-BE" sz="3300" dirty="0" err="1"/>
              <a:t>exams</a:t>
            </a:r>
            <a:r>
              <a:rPr lang="nl-BE" sz="3300" dirty="0"/>
              <a:t> </a:t>
            </a:r>
            <a:r>
              <a:rPr lang="nl-BE" sz="3300" dirty="0" err="1"/>
              <a:t>and</a:t>
            </a:r>
            <a:r>
              <a:rPr lang="nl-BE" sz="3300" dirty="0"/>
              <a:t> get </a:t>
            </a:r>
            <a:r>
              <a:rPr lang="nl-BE" sz="3300" dirty="0" err="1"/>
              <a:t>stressed</a:t>
            </a:r>
            <a:r>
              <a:rPr lang="nl-BE" sz="3300" dirty="0"/>
              <a:t> </a:t>
            </a:r>
            <a:r>
              <a:rPr lang="nl-BE" sz="3300" dirty="0" err="1"/>
              <a:t>because</a:t>
            </a:r>
            <a:r>
              <a:rPr lang="nl-BE" sz="3300" dirty="0"/>
              <a:t> I </a:t>
            </a:r>
            <a:r>
              <a:rPr lang="nl-BE" sz="3300" dirty="0" err="1"/>
              <a:t>can’t</a:t>
            </a:r>
            <a:r>
              <a:rPr lang="nl-BE" sz="3300" dirty="0"/>
              <a:t> </a:t>
            </a:r>
            <a:r>
              <a:rPr lang="nl-BE" sz="3300" dirty="0" err="1"/>
              <a:t>find</a:t>
            </a:r>
            <a:r>
              <a:rPr lang="nl-BE" sz="3300" dirty="0"/>
              <a:t> </a:t>
            </a:r>
            <a:r>
              <a:rPr lang="nl-BE" sz="3300" dirty="0" err="1"/>
              <a:t>everything</a:t>
            </a:r>
            <a:r>
              <a:rPr lang="nl-BE" sz="3300" dirty="0"/>
              <a:t> </a:t>
            </a:r>
            <a:r>
              <a:rPr lang="nl-BE" sz="3300" dirty="0" err="1"/>
              <a:t>again</a:t>
            </a:r>
            <a:endParaRPr lang="nl-BE" sz="3300" dirty="0"/>
          </a:p>
          <a:p>
            <a:pPr marL="342900" lvl="1">
              <a:lnSpc>
                <a:spcPct val="70000"/>
              </a:lnSpc>
              <a:spcBef>
                <a:spcPts val="1500"/>
              </a:spcBef>
            </a:pPr>
            <a:r>
              <a:rPr lang="nl-BE" sz="3300" dirty="0"/>
              <a:t>I </a:t>
            </a:r>
            <a:r>
              <a:rPr lang="nl-BE" sz="3300" dirty="0" err="1"/>
              <a:t>don’t</a:t>
            </a:r>
            <a:r>
              <a:rPr lang="nl-BE" sz="3300" dirty="0"/>
              <a:t> </a:t>
            </a:r>
            <a:r>
              <a:rPr lang="nl-BE" sz="3300" dirty="0" err="1"/>
              <a:t>find</a:t>
            </a:r>
            <a:r>
              <a:rPr lang="nl-BE" sz="3300" dirty="0"/>
              <a:t> </a:t>
            </a:r>
            <a:r>
              <a:rPr lang="nl-BE" sz="3300" dirty="0" err="1"/>
              <a:t>it</a:t>
            </a:r>
            <a:r>
              <a:rPr lang="nl-BE" sz="3300" dirty="0"/>
              <a:t> </a:t>
            </a:r>
            <a:r>
              <a:rPr lang="nl-BE" sz="3300" dirty="0" err="1"/>
              <a:t>necessary</a:t>
            </a:r>
            <a:r>
              <a:rPr lang="nl-BE" sz="3300" dirty="0"/>
              <a:t> </a:t>
            </a:r>
            <a:r>
              <a:rPr lang="nl-BE" sz="3300" dirty="0" err="1"/>
              <a:t>to</a:t>
            </a:r>
            <a:r>
              <a:rPr lang="nl-BE" sz="3300" dirty="0"/>
              <a:t> take </a:t>
            </a:r>
            <a:r>
              <a:rPr lang="nl-BE" sz="3300" dirty="0" err="1"/>
              <a:t>all</a:t>
            </a:r>
            <a:r>
              <a:rPr lang="nl-BE" sz="3300" dirty="0"/>
              <a:t> classes</a:t>
            </a:r>
          </a:p>
          <a:p>
            <a:pPr marL="342900" lvl="1">
              <a:lnSpc>
                <a:spcPct val="70000"/>
              </a:lnSpc>
              <a:spcBef>
                <a:spcPts val="1500"/>
              </a:spcBef>
            </a:pPr>
            <a:r>
              <a:rPr lang="nl-BE" sz="3300" dirty="0"/>
              <a:t>I </a:t>
            </a:r>
            <a:r>
              <a:rPr lang="nl-BE" sz="3300" dirty="0" err="1"/>
              <a:t>note</a:t>
            </a:r>
            <a:r>
              <a:rPr lang="nl-BE" sz="3300" dirty="0"/>
              <a:t> </a:t>
            </a:r>
            <a:r>
              <a:rPr lang="nl-BE" sz="3300" dirty="0" err="1"/>
              <a:t>verbatim</a:t>
            </a:r>
            <a:r>
              <a:rPr lang="nl-BE" sz="3300" dirty="0"/>
              <a:t> </a:t>
            </a:r>
            <a:r>
              <a:rPr lang="nl-BE" sz="3300" dirty="0" err="1"/>
              <a:t>what</a:t>
            </a:r>
            <a:r>
              <a:rPr lang="nl-BE" sz="3300" dirty="0"/>
              <a:t> </a:t>
            </a:r>
            <a:r>
              <a:rPr lang="nl-BE" sz="3300" dirty="0" err="1"/>
              <a:t>the</a:t>
            </a:r>
            <a:r>
              <a:rPr lang="nl-BE" sz="3300" dirty="0"/>
              <a:t> </a:t>
            </a:r>
            <a:r>
              <a:rPr lang="nl-BE" sz="3300" dirty="0" err="1"/>
              <a:t>lecturer</a:t>
            </a:r>
            <a:r>
              <a:rPr lang="nl-BE" sz="3300" dirty="0"/>
              <a:t> </a:t>
            </a:r>
            <a:r>
              <a:rPr lang="nl-BE" sz="3300" dirty="0" err="1"/>
              <a:t>says</a:t>
            </a:r>
            <a:endParaRPr lang="nl-BE" sz="3300" dirty="0"/>
          </a:p>
          <a:p>
            <a:pPr marL="342900" lvl="1">
              <a:lnSpc>
                <a:spcPct val="70000"/>
              </a:lnSpc>
              <a:spcBef>
                <a:spcPts val="1500"/>
              </a:spcBef>
            </a:pPr>
            <a:r>
              <a:rPr lang="nl-BE" sz="3300" dirty="0"/>
              <a:t>I </a:t>
            </a:r>
            <a:r>
              <a:rPr lang="nl-BE" sz="3300" dirty="0" err="1"/>
              <a:t>am</a:t>
            </a:r>
            <a:r>
              <a:rPr lang="nl-BE" sz="3300" dirty="0"/>
              <a:t> busy </a:t>
            </a:r>
            <a:r>
              <a:rPr lang="nl-BE" sz="3300" dirty="0" err="1"/>
              <a:t>with</a:t>
            </a:r>
            <a:r>
              <a:rPr lang="nl-BE" sz="3300" dirty="0"/>
              <a:t> </a:t>
            </a:r>
            <a:r>
              <a:rPr lang="nl-BE" sz="3300" dirty="0" err="1"/>
              <a:t>assignments</a:t>
            </a:r>
            <a:r>
              <a:rPr lang="nl-BE" sz="3300" dirty="0"/>
              <a:t> </a:t>
            </a:r>
            <a:r>
              <a:rPr lang="nl-BE" sz="3300" dirty="0" err="1"/>
              <a:t>and</a:t>
            </a:r>
            <a:r>
              <a:rPr lang="nl-BE" sz="3300" dirty="0"/>
              <a:t> </a:t>
            </a:r>
            <a:r>
              <a:rPr lang="nl-BE" sz="3300" dirty="0" err="1"/>
              <a:t>tasks</a:t>
            </a:r>
            <a:r>
              <a:rPr lang="nl-BE" sz="3300" dirty="0"/>
              <a:t> </a:t>
            </a:r>
            <a:r>
              <a:rPr lang="nl-BE" sz="3300" dirty="0" err="1"/>
              <a:t>day</a:t>
            </a:r>
            <a:r>
              <a:rPr lang="nl-BE" sz="3300" dirty="0"/>
              <a:t> in </a:t>
            </a:r>
            <a:r>
              <a:rPr lang="nl-BE" sz="3300" dirty="0" err="1"/>
              <a:t>and</a:t>
            </a:r>
            <a:r>
              <a:rPr lang="nl-BE" sz="3300" dirty="0"/>
              <a:t> </a:t>
            </a:r>
            <a:r>
              <a:rPr lang="nl-BE" sz="3300" dirty="0" err="1"/>
              <a:t>day</a:t>
            </a:r>
            <a:r>
              <a:rPr lang="nl-BE" sz="3300" dirty="0"/>
              <a:t> out </a:t>
            </a:r>
            <a:r>
              <a:rPr lang="nl-BE" sz="3300" dirty="0" err="1"/>
              <a:t>and</a:t>
            </a:r>
            <a:r>
              <a:rPr lang="nl-BE" sz="3300" dirty="0"/>
              <a:t> do </a:t>
            </a:r>
            <a:r>
              <a:rPr lang="nl-BE" sz="3300" dirty="0" err="1"/>
              <a:t>not</a:t>
            </a:r>
            <a:r>
              <a:rPr lang="nl-BE" sz="3300" dirty="0"/>
              <a:t> have time </a:t>
            </a:r>
            <a:r>
              <a:rPr lang="nl-BE" sz="3300" dirty="0" err="1"/>
              <a:t>to</a:t>
            </a:r>
            <a:r>
              <a:rPr lang="nl-BE" sz="3300" dirty="0"/>
              <a:t> look at </a:t>
            </a:r>
            <a:r>
              <a:rPr lang="nl-BE" sz="3300" dirty="0" err="1"/>
              <a:t>the</a:t>
            </a:r>
            <a:r>
              <a:rPr lang="nl-BE" sz="3300" dirty="0"/>
              <a:t> next </a:t>
            </a:r>
            <a:r>
              <a:rPr lang="nl-BE" sz="3300" dirty="0" err="1"/>
              <a:t>day’s</a:t>
            </a:r>
            <a:r>
              <a:rPr lang="nl-BE" sz="3300" dirty="0"/>
              <a:t> </a:t>
            </a:r>
            <a:r>
              <a:rPr lang="nl-BE" sz="3300" dirty="0" err="1"/>
              <a:t>lessons</a:t>
            </a:r>
            <a:endParaRPr lang="nl-BE" sz="3300" dirty="0"/>
          </a:p>
          <a:p>
            <a:pPr marL="342900" lvl="1">
              <a:lnSpc>
                <a:spcPct val="70000"/>
              </a:lnSpc>
              <a:spcBef>
                <a:spcPts val="1500"/>
              </a:spcBef>
            </a:pPr>
            <a:r>
              <a:rPr lang="nl-BE" sz="3300" dirty="0"/>
              <a:t>I </a:t>
            </a:r>
            <a:r>
              <a:rPr lang="nl-BE" sz="3300" dirty="0" err="1"/>
              <a:t>try</a:t>
            </a:r>
            <a:r>
              <a:rPr lang="nl-BE" sz="3300" dirty="0"/>
              <a:t> </a:t>
            </a:r>
            <a:r>
              <a:rPr lang="nl-BE" sz="3300" dirty="0" err="1"/>
              <a:t>to</a:t>
            </a:r>
            <a:r>
              <a:rPr lang="nl-BE" sz="3300" dirty="0"/>
              <a:t> take </a:t>
            </a:r>
            <a:r>
              <a:rPr lang="nl-BE" sz="3300" dirty="0" err="1"/>
              <a:t>note</a:t>
            </a:r>
            <a:r>
              <a:rPr lang="nl-BE" sz="3300" dirty="0"/>
              <a:t> of </a:t>
            </a:r>
            <a:r>
              <a:rPr lang="nl-BE" sz="3300" dirty="0" err="1"/>
              <a:t>everything</a:t>
            </a:r>
            <a:r>
              <a:rPr lang="nl-BE" sz="3300" dirty="0"/>
              <a:t> as well as I </a:t>
            </a:r>
            <a:r>
              <a:rPr lang="nl-BE" sz="3300" dirty="0" err="1"/>
              <a:t>can</a:t>
            </a:r>
            <a:r>
              <a:rPr lang="nl-BE" sz="3300" dirty="0"/>
              <a:t> but at a </a:t>
            </a:r>
            <a:r>
              <a:rPr lang="nl-BE" sz="3300" dirty="0" err="1"/>
              <a:t>certain</a:t>
            </a:r>
            <a:r>
              <a:rPr lang="nl-BE" sz="3300" dirty="0"/>
              <a:t> point I </a:t>
            </a:r>
            <a:r>
              <a:rPr lang="nl-BE" sz="3300" dirty="0" err="1"/>
              <a:t>can’t</a:t>
            </a:r>
            <a:r>
              <a:rPr lang="nl-BE" sz="3300" dirty="0"/>
              <a:t> keep up </a:t>
            </a:r>
            <a:r>
              <a:rPr lang="nl-BE" sz="3300" dirty="0" err="1"/>
              <a:t>anymore</a:t>
            </a:r>
            <a:endParaRPr lang="nl-BE" sz="3300" dirty="0"/>
          </a:p>
          <a:p>
            <a:pPr marL="342900" lvl="1">
              <a:lnSpc>
                <a:spcPct val="70000"/>
              </a:lnSpc>
              <a:spcBef>
                <a:spcPts val="1500"/>
              </a:spcBef>
            </a:pPr>
            <a:r>
              <a:rPr lang="nl-BE" sz="3300" dirty="0"/>
              <a:t>I review </a:t>
            </a:r>
            <a:r>
              <a:rPr lang="nl-BE" sz="3300" dirty="0" err="1"/>
              <a:t>my</a:t>
            </a:r>
            <a:r>
              <a:rPr lang="nl-BE" sz="3300" dirty="0"/>
              <a:t> </a:t>
            </a:r>
            <a:r>
              <a:rPr lang="nl-BE" sz="3300" dirty="0" err="1"/>
              <a:t>notes</a:t>
            </a:r>
            <a:r>
              <a:rPr lang="nl-BE" sz="3300" dirty="0"/>
              <a:t> a few weeks </a:t>
            </a:r>
            <a:r>
              <a:rPr lang="nl-BE" sz="3300" dirty="0" err="1"/>
              <a:t>before</a:t>
            </a:r>
            <a:r>
              <a:rPr lang="nl-BE" sz="3300" dirty="0"/>
              <a:t> </a:t>
            </a:r>
            <a:r>
              <a:rPr lang="nl-BE" sz="3300" dirty="0" err="1"/>
              <a:t>exams</a:t>
            </a:r>
            <a:endParaRPr lang="nl-BE" sz="3300" dirty="0"/>
          </a:p>
          <a:p>
            <a:pPr lvl="1">
              <a:buFontTx/>
              <a:buChar char="-"/>
            </a:pPr>
            <a:endParaRPr lang="nl-BE" dirty="0"/>
          </a:p>
          <a:p>
            <a:pPr lvl="1">
              <a:buFont typeface="Wingdings" panose="05000000000000000000" pitchFamily="2" charset="2"/>
              <a:buChar char="§"/>
            </a:pPr>
            <a:endParaRPr lang="nl-BE" dirty="0"/>
          </a:p>
          <a:p>
            <a:pPr lvl="1"/>
            <a:endParaRPr lang="nl-BE" dirty="0">
              <a:solidFill>
                <a:srgbClr val="44C8F5"/>
              </a:solidFill>
            </a:endParaRPr>
          </a:p>
        </p:txBody>
      </p:sp>
      <p:sp>
        <p:nvSpPr>
          <p:cNvPr id="2" name="Tijdelijke aanduiding voor voettekst 1">
            <a:extLst>
              <a:ext uri="{FF2B5EF4-FFF2-40B4-BE49-F238E27FC236}">
                <a16:creationId xmlns:a16="http://schemas.microsoft.com/office/drawing/2014/main" id="{E8A1E9D1-EB3E-4F04-BF9B-AB28D3EE55F8}"/>
              </a:ext>
            </a:extLst>
          </p:cNvPr>
          <p:cNvSpPr>
            <a:spLocks noGrp="1"/>
          </p:cNvSpPr>
          <p:nvPr>
            <p:ph type="ftr" sz="quarter" idx="11"/>
          </p:nvPr>
        </p:nvSpPr>
        <p:spPr>
          <a:xfrm>
            <a:off x="1139453" y="9306717"/>
            <a:ext cx="6172200" cy="547688"/>
          </a:xfrm>
        </p:spPr>
        <p:txBody>
          <a:bodyPr/>
          <a:lstStyle/>
          <a:p>
            <a:r>
              <a:rPr lang="nl-BE" dirty="0"/>
              <a:t>Active </a:t>
            </a:r>
            <a:r>
              <a:rPr lang="nl-BE" dirty="0" err="1"/>
              <a:t>listening</a:t>
            </a:r>
            <a:r>
              <a:rPr lang="nl-BE" dirty="0"/>
              <a:t> </a:t>
            </a:r>
            <a:r>
              <a:rPr lang="nl-BE" dirty="0" err="1"/>
              <a:t>and</a:t>
            </a:r>
            <a:r>
              <a:rPr lang="nl-BE" dirty="0"/>
              <a:t> </a:t>
            </a:r>
            <a:r>
              <a:rPr lang="nl-BE" dirty="0" err="1"/>
              <a:t>note</a:t>
            </a:r>
            <a:r>
              <a:rPr lang="nl-BE" dirty="0"/>
              <a:t> </a:t>
            </a:r>
            <a:r>
              <a:rPr lang="nl-BE" dirty="0" err="1"/>
              <a:t>taking</a:t>
            </a:r>
            <a:endParaRPr lang="en-GB" dirty="0"/>
          </a:p>
        </p:txBody>
      </p:sp>
      <p:sp>
        <p:nvSpPr>
          <p:cNvPr id="3" name="Tijdelijke aanduiding voor dianummer 2">
            <a:extLst>
              <a:ext uri="{FF2B5EF4-FFF2-40B4-BE49-F238E27FC236}">
                <a16:creationId xmlns:a16="http://schemas.microsoft.com/office/drawing/2014/main" id="{B0F74150-204F-46AE-8E91-ABEC8CE4BFBA}"/>
              </a:ext>
            </a:extLst>
          </p:cNvPr>
          <p:cNvSpPr>
            <a:spLocks noGrp="1"/>
          </p:cNvSpPr>
          <p:nvPr>
            <p:ph type="sldNum" sz="quarter" idx="12"/>
          </p:nvPr>
        </p:nvSpPr>
        <p:spPr/>
        <p:txBody>
          <a:bodyPr/>
          <a:lstStyle/>
          <a:p>
            <a:fld id="{B7527A74-2D87-4307-9531-5A57D9647EEB}" type="slidenum">
              <a:rPr lang="nl-BE" smtClean="0"/>
              <a:pPr/>
              <a:t>6</a:t>
            </a:fld>
            <a:endParaRPr lang="nl-BE"/>
          </a:p>
        </p:txBody>
      </p:sp>
      <p:sp>
        <p:nvSpPr>
          <p:cNvPr id="9" name="Titel 9">
            <a:extLst>
              <a:ext uri="{FF2B5EF4-FFF2-40B4-BE49-F238E27FC236}">
                <a16:creationId xmlns:a16="http://schemas.microsoft.com/office/drawing/2014/main" id="{0440F3EB-A41D-4DF7-9E2A-0CEA34BFBD52}"/>
              </a:ext>
            </a:extLst>
          </p:cNvPr>
          <p:cNvSpPr>
            <a:spLocks noGrp="1"/>
          </p:cNvSpPr>
          <p:nvPr>
            <p:ph type="title"/>
          </p:nvPr>
        </p:nvSpPr>
        <p:spPr>
          <a:xfrm>
            <a:off x="1139453" y="888883"/>
            <a:ext cx="16434868" cy="630355"/>
          </a:xfrm>
        </p:spPr>
        <p:txBody>
          <a:bodyPr/>
          <a:lstStyle/>
          <a:p>
            <a:r>
              <a:rPr lang="nl-BE" dirty="0"/>
              <a:t>1.1 </a:t>
            </a:r>
            <a:r>
              <a:rPr lang="nl-BE" dirty="0" err="1"/>
              <a:t>Who</a:t>
            </a:r>
            <a:r>
              <a:rPr lang="nl-BE" dirty="0"/>
              <a:t> </a:t>
            </a:r>
            <a:r>
              <a:rPr lang="nl-BE" dirty="0" err="1"/>
              <a:t>recognises</a:t>
            </a:r>
            <a:r>
              <a:rPr lang="nl-BE" dirty="0"/>
              <a:t> </a:t>
            </a:r>
            <a:r>
              <a:rPr lang="nl-BE" dirty="0" err="1"/>
              <a:t>themselves</a:t>
            </a:r>
            <a:r>
              <a:rPr lang="nl-BE" dirty="0"/>
              <a:t> in </a:t>
            </a:r>
            <a:r>
              <a:rPr lang="nl-BE" dirty="0" err="1"/>
              <a:t>the</a:t>
            </a:r>
            <a:r>
              <a:rPr lang="nl-BE" dirty="0"/>
              <a:t> </a:t>
            </a:r>
            <a:r>
              <a:rPr lang="nl-BE" dirty="0" err="1"/>
              <a:t>following</a:t>
            </a:r>
            <a:r>
              <a:rPr lang="nl-BE" dirty="0"/>
              <a:t> statements?</a:t>
            </a:r>
          </a:p>
        </p:txBody>
      </p:sp>
    </p:spTree>
    <p:extLst>
      <p:ext uri="{BB962C8B-B14F-4D97-AF65-F5344CB8AC3E}">
        <p14:creationId xmlns:p14="http://schemas.microsoft.com/office/powerpoint/2010/main" val="62242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dertitel 7">
            <a:extLst>
              <a:ext uri="{FF2B5EF4-FFF2-40B4-BE49-F238E27FC236}">
                <a16:creationId xmlns:a16="http://schemas.microsoft.com/office/drawing/2014/main" id="{23B9A51A-0C09-4C7E-B2BE-FAFDDD34EA93}"/>
              </a:ext>
            </a:extLst>
          </p:cNvPr>
          <p:cNvSpPr>
            <a:spLocks noGrp="1"/>
          </p:cNvSpPr>
          <p:nvPr>
            <p:ph type="subTitle" idx="4294967295"/>
          </p:nvPr>
        </p:nvSpPr>
        <p:spPr>
          <a:xfrm>
            <a:off x="1139453" y="2024459"/>
            <a:ext cx="15395201" cy="7234237"/>
          </a:xfrm>
        </p:spPr>
        <p:txBody>
          <a:bodyPr>
            <a:normAutofit/>
          </a:bodyPr>
          <a:lstStyle/>
          <a:p>
            <a:pPr marL="0" indent="0">
              <a:buNone/>
            </a:pPr>
            <a:endParaRPr lang="nl-BE" dirty="0"/>
          </a:p>
          <a:p>
            <a:pPr>
              <a:buFont typeface="Wingdings" panose="05000000000000000000" pitchFamily="2" charset="2"/>
              <a:buChar char="§"/>
            </a:pPr>
            <a:endParaRPr lang="nl-BE" dirty="0"/>
          </a:p>
          <a:p>
            <a:pPr>
              <a:buFont typeface="Wingdings" panose="05000000000000000000" pitchFamily="2" charset="2"/>
              <a:buChar char="§"/>
            </a:pPr>
            <a:endParaRPr lang="nl-BE" dirty="0"/>
          </a:p>
          <a:p>
            <a:pPr>
              <a:buFont typeface="Wingdings" panose="05000000000000000000" pitchFamily="2" charset="2"/>
              <a:buChar char="§"/>
            </a:pPr>
            <a:endParaRPr lang="nl-BE" dirty="0"/>
          </a:p>
          <a:p>
            <a:pPr>
              <a:buFont typeface="Wingdings" panose="05000000000000000000" pitchFamily="2" charset="2"/>
              <a:buChar char="§"/>
            </a:pPr>
            <a:endParaRPr lang="nl-BE" dirty="0"/>
          </a:p>
          <a:p>
            <a:pPr>
              <a:buFont typeface="Wingdings" panose="05000000000000000000" pitchFamily="2" charset="2"/>
              <a:buChar char="§"/>
            </a:pPr>
            <a:endParaRPr lang="nl-BE" dirty="0"/>
          </a:p>
          <a:p>
            <a:pPr>
              <a:buFont typeface="Wingdings" panose="05000000000000000000" pitchFamily="2" charset="2"/>
              <a:buChar char="§"/>
            </a:pPr>
            <a:endParaRPr lang="nl-BE" dirty="0"/>
          </a:p>
          <a:p>
            <a:pPr>
              <a:buFont typeface="Wingdings" panose="05000000000000000000" pitchFamily="2" charset="2"/>
              <a:buChar char="§"/>
            </a:pPr>
            <a:endParaRPr lang="nl-BE" dirty="0"/>
          </a:p>
          <a:p>
            <a:pPr>
              <a:buFont typeface="Wingdings" panose="05000000000000000000" pitchFamily="2" charset="2"/>
              <a:buChar char="§"/>
            </a:pPr>
            <a:endParaRPr lang="nl-BE" dirty="0"/>
          </a:p>
          <a:p>
            <a:pPr lvl="1"/>
            <a:endParaRPr lang="nl-BE" dirty="0">
              <a:solidFill>
                <a:srgbClr val="44C8F5"/>
              </a:solidFill>
            </a:endParaRPr>
          </a:p>
        </p:txBody>
      </p:sp>
      <p:sp>
        <p:nvSpPr>
          <p:cNvPr id="2" name="Tijdelijke aanduiding voor voettekst 1">
            <a:extLst>
              <a:ext uri="{FF2B5EF4-FFF2-40B4-BE49-F238E27FC236}">
                <a16:creationId xmlns:a16="http://schemas.microsoft.com/office/drawing/2014/main" id="{E8A1E9D1-EB3E-4F04-BF9B-AB28D3EE55F8}"/>
              </a:ext>
            </a:extLst>
          </p:cNvPr>
          <p:cNvSpPr>
            <a:spLocks noGrp="1"/>
          </p:cNvSpPr>
          <p:nvPr>
            <p:ph type="ftr" sz="quarter" idx="11"/>
          </p:nvPr>
        </p:nvSpPr>
        <p:spPr>
          <a:xfrm>
            <a:off x="1139453" y="9309414"/>
            <a:ext cx="6172200" cy="547688"/>
          </a:xfrm>
        </p:spPr>
        <p:txBody>
          <a:bodyPr/>
          <a:lstStyle/>
          <a:p>
            <a:r>
              <a:rPr lang="nl-BE" dirty="0"/>
              <a:t>Active </a:t>
            </a:r>
            <a:r>
              <a:rPr lang="nl-BE" dirty="0" err="1"/>
              <a:t>listening</a:t>
            </a:r>
            <a:r>
              <a:rPr lang="nl-BE" dirty="0"/>
              <a:t> </a:t>
            </a:r>
            <a:r>
              <a:rPr lang="nl-BE" dirty="0" err="1"/>
              <a:t>and</a:t>
            </a:r>
            <a:r>
              <a:rPr lang="nl-BE" dirty="0"/>
              <a:t> </a:t>
            </a:r>
            <a:r>
              <a:rPr lang="nl-BE" dirty="0" err="1"/>
              <a:t>note</a:t>
            </a:r>
            <a:r>
              <a:rPr lang="nl-BE" dirty="0"/>
              <a:t> </a:t>
            </a:r>
            <a:r>
              <a:rPr lang="nl-BE" dirty="0" err="1"/>
              <a:t>taking</a:t>
            </a:r>
            <a:endParaRPr lang="en-GB" dirty="0"/>
          </a:p>
        </p:txBody>
      </p:sp>
      <p:sp>
        <p:nvSpPr>
          <p:cNvPr id="3" name="Tijdelijke aanduiding voor dianummer 2">
            <a:extLst>
              <a:ext uri="{FF2B5EF4-FFF2-40B4-BE49-F238E27FC236}">
                <a16:creationId xmlns:a16="http://schemas.microsoft.com/office/drawing/2014/main" id="{B0F74150-204F-46AE-8E91-ABEC8CE4BFBA}"/>
              </a:ext>
            </a:extLst>
          </p:cNvPr>
          <p:cNvSpPr>
            <a:spLocks noGrp="1"/>
          </p:cNvSpPr>
          <p:nvPr>
            <p:ph type="sldNum" sz="quarter" idx="12"/>
          </p:nvPr>
        </p:nvSpPr>
        <p:spPr/>
        <p:txBody>
          <a:bodyPr/>
          <a:lstStyle/>
          <a:p>
            <a:fld id="{B7527A74-2D87-4307-9531-5A57D9647EEB}" type="slidenum">
              <a:rPr lang="nl-BE" smtClean="0"/>
              <a:pPr/>
              <a:t>7</a:t>
            </a:fld>
            <a:endParaRPr lang="nl-BE"/>
          </a:p>
        </p:txBody>
      </p:sp>
      <p:pic>
        <p:nvPicPr>
          <p:cNvPr id="9" name="Afbeelding 8">
            <a:extLst>
              <a:ext uri="{FF2B5EF4-FFF2-40B4-BE49-F238E27FC236}">
                <a16:creationId xmlns:a16="http://schemas.microsoft.com/office/drawing/2014/main" id="{25BC24A0-E09F-4368-9355-64FA2AADDE3F}"/>
              </a:ext>
            </a:extLst>
          </p:cNvPr>
          <p:cNvPicPr>
            <a:picLocks noChangeAspect="1"/>
          </p:cNvPicPr>
          <p:nvPr/>
        </p:nvPicPr>
        <p:blipFill>
          <a:blip r:embed="rId3"/>
          <a:stretch>
            <a:fillRect/>
          </a:stretch>
        </p:blipFill>
        <p:spPr>
          <a:xfrm>
            <a:off x="8837053" y="2178515"/>
            <a:ext cx="7185044" cy="6926124"/>
          </a:xfrm>
          <a:prstGeom prst="rect">
            <a:avLst/>
          </a:prstGeom>
        </p:spPr>
      </p:pic>
      <p:sp>
        <p:nvSpPr>
          <p:cNvPr id="10" name="Titel 9">
            <a:extLst>
              <a:ext uri="{FF2B5EF4-FFF2-40B4-BE49-F238E27FC236}">
                <a16:creationId xmlns:a16="http://schemas.microsoft.com/office/drawing/2014/main" id="{B2BC09E9-2E79-439E-BDE3-83321D16780A}"/>
              </a:ext>
            </a:extLst>
          </p:cNvPr>
          <p:cNvSpPr>
            <a:spLocks noGrp="1"/>
          </p:cNvSpPr>
          <p:nvPr>
            <p:ph type="title"/>
          </p:nvPr>
        </p:nvSpPr>
        <p:spPr>
          <a:xfrm>
            <a:off x="1139453" y="888883"/>
            <a:ext cx="16434868" cy="630355"/>
          </a:xfrm>
        </p:spPr>
        <p:txBody>
          <a:bodyPr/>
          <a:lstStyle/>
          <a:p>
            <a:r>
              <a:rPr lang="nl-BE" dirty="0"/>
              <a:t>1.2 </a:t>
            </a:r>
            <a:r>
              <a:rPr lang="nl-BE" dirty="0" err="1"/>
              <a:t>Maintain</a:t>
            </a:r>
            <a:r>
              <a:rPr lang="nl-BE" dirty="0"/>
              <a:t> </a:t>
            </a:r>
            <a:r>
              <a:rPr lang="nl-BE" dirty="0" err="1"/>
              <a:t>an</a:t>
            </a:r>
            <a:r>
              <a:rPr lang="nl-BE" dirty="0"/>
              <a:t> </a:t>
            </a:r>
            <a:r>
              <a:rPr lang="nl-BE" dirty="0" err="1"/>
              <a:t>active</a:t>
            </a:r>
            <a:r>
              <a:rPr lang="nl-BE" dirty="0"/>
              <a:t> </a:t>
            </a:r>
            <a:r>
              <a:rPr lang="nl-BE" dirty="0" err="1"/>
              <a:t>and</a:t>
            </a:r>
            <a:r>
              <a:rPr lang="nl-BE" dirty="0"/>
              <a:t> </a:t>
            </a:r>
            <a:r>
              <a:rPr lang="nl-BE" dirty="0" err="1"/>
              <a:t>positive</a:t>
            </a:r>
            <a:r>
              <a:rPr lang="nl-BE" dirty="0"/>
              <a:t> </a:t>
            </a:r>
            <a:r>
              <a:rPr lang="nl-BE" dirty="0" err="1"/>
              <a:t>study</a:t>
            </a:r>
            <a:r>
              <a:rPr lang="nl-BE" dirty="0"/>
              <a:t> attitude</a:t>
            </a:r>
          </a:p>
        </p:txBody>
      </p:sp>
      <p:sp>
        <p:nvSpPr>
          <p:cNvPr id="4" name="Tekstvak 3">
            <a:extLst>
              <a:ext uri="{FF2B5EF4-FFF2-40B4-BE49-F238E27FC236}">
                <a16:creationId xmlns:a16="http://schemas.microsoft.com/office/drawing/2014/main" id="{8461022A-17DC-2628-3027-947D20582894}"/>
              </a:ext>
            </a:extLst>
          </p:cNvPr>
          <p:cNvSpPr txBox="1"/>
          <p:nvPr/>
        </p:nvSpPr>
        <p:spPr>
          <a:xfrm>
            <a:off x="8837053" y="2290810"/>
            <a:ext cx="7185044" cy="1446550"/>
          </a:xfrm>
          <a:prstGeom prst="rect">
            <a:avLst/>
          </a:prstGeom>
          <a:solidFill>
            <a:srgbClr val="B3B1F2"/>
          </a:solidFill>
        </p:spPr>
        <p:txBody>
          <a:bodyPr wrap="square" rtlCol="0">
            <a:spAutoFit/>
          </a:bodyPr>
          <a:lstStyle/>
          <a:p>
            <a:pPr algn="ctr"/>
            <a:r>
              <a:rPr lang="nl-BE" sz="4400" b="1" dirty="0" err="1">
                <a:solidFill>
                  <a:schemeClr val="bg1"/>
                </a:solidFill>
              </a:rPr>
              <a:t>Finally</a:t>
            </a:r>
            <a:r>
              <a:rPr lang="nl-BE" sz="4400" b="1" dirty="0">
                <a:solidFill>
                  <a:schemeClr val="bg1"/>
                </a:solidFill>
              </a:rPr>
              <a:t> </a:t>
            </a:r>
            <a:r>
              <a:rPr lang="nl-BE" sz="4400" b="1" dirty="0" err="1">
                <a:solidFill>
                  <a:schemeClr val="bg1"/>
                </a:solidFill>
              </a:rPr>
              <a:t>goes</a:t>
            </a:r>
            <a:r>
              <a:rPr lang="nl-BE" sz="4400" b="1" dirty="0">
                <a:solidFill>
                  <a:schemeClr val="bg1"/>
                </a:solidFill>
              </a:rPr>
              <a:t> </a:t>
            </a:r>
            <a:r>
              <a:rPr lang="nl-BE" sz="4400" b="1" dirty="0" err="1">
                <a:solidFill>
                  <a:schemeClr val="bg1"/>
                </a:solidFill>
              </a:rPr>
              <a:t>to</a:t>
            </a:r>
            <a:r>
              <a:rPr lang="nl-BE" sz="4400" b="1" dirty="0">
                <a:solidFill>
                  <a:schemeClr val="bg1"/>
                </a:solidFill>
              </a:rPr>
              <a:t> </a:t>
            </a:r>
          </a:p>
          <a:p>
            <a:pPr algn="ctr"/>
            <a:r>
              <a:rPr lang="nl-BE" sz="4400" b="1" dirty="0">
                <a:solidFill>
                  <a:schemeClr val="bg1"/>
                </a:solidFill>
              </a:rPr>
              <a:t>college on </a:t>
            </a:r>
            <a:r>
              <a:rPr lang="nl-BE" sz="4400" b="1" dirty="0" err="1">
                <a:solidFill>
                  <a:schemeClr val="bg1"/>
                </a:solidFill>
              </a:rPr>
              <a:t>Monday</a:t>
            </a:r>
            <a:r>
              <a:rPr lang="nl-BE" sz="4400" b="1" dirty="0">
                <a:solidFill>
                  <a:schemeClr val="bg1"/>
                </a:solidFill>
              </a:rPr>
              <a:t>…</a:t>
            </a:r>
          </a:p>
        </p:txBody>
      </p:sp>
      <p:sp>
        <p:nvSpPr>
          <p:cNvPr id="5" name="Tekstvak 4">
            <a:extLst>
              <a:ext uri="{FF2B5EF4-FFF2-40B4-BE49-F238E27FC236}">
                <a16:creationId xmlns:a16="http://schemas.microsoft.com/office/drawing/2014/main" id="{659C4F53-E271-F907-656A-921C6390E069}"/>
              </a:ext>
            </a:extLst>
          </p:cNvPr>
          <p:cNvSpPr txBox="1"/>
          <p:nvPr/>
        </p:nvSpPr>
        <p:spPr>
          <a:xfrm>
            <a:off x="8837053" y="7425559"/>
            <a:ext cx="7185044" cy="1569660"/>
          </a:xfrm>
          <a:prstGeom prst="rect">
            <a:avLst/>
          </a:prstGeom>
          <a:solidFill>
            <a:srgbClr val="454585"/>
          </a:solidFill>
        </p:spPr>
        <p:txBody>
          <a:bodyPr wrap="square" rtlCol="0">
            <a:spAutoFit/>
          </a:bodyPr>
          <a:lstStyle/>
          <a:p>
            <a:pPr algn="ctr"/>
            <a:r>
              <a:rPr lang="nl-BE" sz="4800" dirty="0">
                <a:solidFill>
                  <a:schemeClr val="bg1"/>
                </a:solidFill>
              </a:rPr>
              <a:t>… </a:t>
            </a:r>
            <a:r>
              <a:rPr lang="nl-BE" sz="4800" dirty="0" err="1">
                <a:solidFill>
                  <a:schemeClr val="bg1"/>
                </a:solidFill>
              </a:rPr>
              <a:t>to</a:t>
            </a:r>
            <a:r>
              <a:rPr lang="nl-BE" sz="4800" dirty="0">
                <a:solidFill>
                  <a:schemeClr val="bg1"/>
                </a:solidFill>
              </a:rPr>
              <a:t> </a:t>
            </a:r>
            <a:r>
              <a:rPr lang="nl-BE" sz="4800" dirty="0" err="1">
                <a:solidFill>
                  <a:schemeClr val="bg1"/>
                </a:solidFill>
              </a:rPr>
              <a:t>scroll</a:t>
            </a:r>
            <a:r>
              <a:rPr lang="nl-BE" sz="4800" dirty="0">
                <a:solidFill>
                  <a:schemeClr val="bg1"/>
                </a:solidFill>
              </a:rPr>
              <a:t> </a:t>
            </a:r>
            <a:r>
              <a:rPr lang="nl-BE" sz="4800" dirty="0" err="1">
                <a:solidFill>
                  <a:schemeClr val="bg1"/>
                </a:solidFill>
              </a:rPr>
              <a:t>for</a:t>
            </a:r>
            <a:r>
              <a:rPr lang="nl-BE" sz="4800" dirty="0">
                <a:solidFill>
                  <a:schemeClr val="bg1"/>
                </a:solidFill>
              </a:rPr>
              <a:t> 3 </a:t>
            </a:r>
            <a:r>
              <a:rPr lang="nl-BE" sz="4800" dirty="0" err="1">
                <a:solidFill>
                  <a:schemeClr val="bg1"/>
                </a:solidFill>
              </a:rPr>
              <a:t>hours</a:t>
            </a:r>
            <a:r>
              <a:rPr lang="nl-BE" sz="4800" dirty="0">
                <a:solidFill>
                  <a:schemeClr val="bg1"/>
                </a:solidFill>
              </a:rPr>
              <a:t> </a:t>
            </a:r>
          </a:p>
          <a:p>
            <a:pPr algn="ctr"/>
            <a:r>
              <a:rPr lang="nl-BE" sz="4800" dirty="0">
                <a:solidFill>
                  <a:schemeClr val="bg1"/>
                </a:solidFill>
              </a:rPr>
              <a:t>on Facebook</a:t>
            </a:r>
          </a:p>
        </p:txBody>
      </p:sp>
    </p:spTree>
    <p:extLst>
      <p:ext uri="{BB962C8B-B14F-4D97-AF65-F5344CB8AC3E}">
        <p14:creationId xmlns:p14="http://schemas.microsoft.com/office/powerpoint/2010/main" val="1104940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dertitel 7">
            <a:extLst>
              <a:ext uri="{FF2B5EF4-FFF2-40B4-BE49-F238E27FC236}">
                <a16:creationId xmlns:a16="http://schemas.microsoft.com/office/drawing/2014/main" id="{23B9A51A-0C09-4C7E-B2BE-FAFDDD34EA93}"/>
              </a:ext>
            </a:extLst>
          </p:cNvPr>
          <p:cNvSpPr>
            <a:spLocks noGrp="1"/>
          </p:cNvSpPr>
          <p:nvPr>
            <p:ph type="subTitle" idx="4294967295"/>
          </p:nvPr>
        </p:nvSpPr>
        <p:spPr>
          <a:xfrm>
            <a:off x="1139453" y="2024459"/>
            <a:ext cx="15395201" cy="7234237"/>
          </a:xfrm>
        </p:spPr>
        <p:txBody>
          <a:bodyPr>
            <a:normAutofit fontScale="92500" lnSpcReduction="20000"/>
          </a:bodyPr>
          <a:lstStyle/>
          <a:p>
            <a:r>
              <a:rPr lang="nl-BE" b="1" dirty="0"/>
              <a:t>Complex </a:t>
            </a:r>
            <a:r>
              <a:rPr lang="nl-BE" b="1" dirty="0" err="1"/>
              <a:t>and</a:t>
            </a:r>
            <a:r>
              <a:rPr lang="nl-BE" b="1" dirty="0"/>
              <a:t> </a:t>
            </a:r>
            <a:r>
              <a:rPr lang="nl-BE" b="1" dirty="0" err="1"/>
              <a:t>goes</a:t>
            </a:r>
            <a:r>
              <a:rPr lang="nl-BE" b="1" dirty="0"/>
              <a:t> </a:t>
            </a:r>
            <a:r>
              <a:rPr lang="nl-BE" b="1" dirty="0" err="1"/>
              <a:t>extremely</a:t>
            </a:r>
            <a:r>
              <a:rPr lang="nl-BE" b="1" dirty="0"/>
              <a:t> </a:t>
            </a:r>
            <a:r>
              <a:rPr lang="nl-BE" b="1" dirty="0" err="1"/>
              <a:t>fast</a:t>
            </a:r>
            <a:endParaRPr lang="nl-BE" b="1" dirty="0"/>
          </a:p>
          <a:p>
            <a:r>
              <a:rPr lang="nl-BE" dirty="0" err="1"/>
              <a:t>Taking</a:t>
            </a:r>
            <a:r>
              <a:rPr lang="nl-BE" dirty="0"/>
              <a:t> </a:t>
            </a:r>
            <a:r>
              <a:rPr lang="nl-BE" dirty="0" err="1"/>
              <a:t>lessons</a:t>
            </a:r>
            <a:r>
              <a:rPr lang="nl-BE" dirty="0"/>
              <a:t>: </a:t>
            </a:r>
            <a:r>
              <a:rPr lang="nl-BE" dirty="0" err="1"/>
              <a:t>it</a:t>
            </a:r>
            <a:r>
              <a:rPr lang="nl-BE" dirty="0"/>
              <a:t> looks like </a:t>
            </a:r>
            <a:r>
              <a:rPr lang="nl-BE" dirty="0" err="1"/>
              <a:t>the</a:t>
            </a:r>
            <a:r>
              <a:rPr lang="nl-BE" dirty="0"/>
              <a:t> teacher is </a:t>
            </a:r>
            <a:r>
              <a:rPr lang="nl-BE" dirty="0" err="1"/>
              <a:t>working</a:t>
            </a:r>
            <a:r>
              <a:rPr lang="nl-BE" dirty="0"/>
              <a:t> but… </a:t>
            </a:r>
            <a:r>
              <a:rPr lang="nl-BE" b="1" dirty="0"/>
              <a:t>YOU</a:t>
            </a:r>
            <a:r>
              <a:rPr lang="nl-BE" dirty="0"/>
              <a:t> </a:t>
            </a:r>
            <a:r>
              <a:rPr lang="nl-BE" dirty="0" err="1"/>
              <a:t>play</a:t>
            </a:r>
            <a:r>
              <a:rPr lang="nl-BE" dirty="0"/>
              <a:t> </a:t>
            </a:r>
            <a:r>
              <a:rPr lang="nl-BE" dirty="0" err="1"/>
              <a:t>an</a:t>
            </a:r>
            <a:r>
              <a:rPr lang="nl-BE" dirty="0"/>
              <a:t> </a:t>
            </a:r>
            <a:r>
              <a:rPr lang="nl-BE" b="1" dirty="0" err="1"/>
              <a:t>active</a:t>
            </a:r>
            <a:r>
              <a:rPr lang="nl-BE" b="1" dirty="0"/>
              <a:t> </a:t>
            </a:r>
            <a:r>
              <a:rPr lang="nl-BE" b="1" dirty="0" err="1"/>
              <a:t>role</a:t>
            </a:r>
            <a:r>
              <a:rPr lang="nl-BE" b="1" dirty="0"/>
              <a:t> </a:t>
            </a:r>
            <a:r>
              <a:rPr lang="nl-BE" dirty="0" err="1"/>
              <a:t>because</a:t>
            </a:r>
            <a:r>
              <a:rPr lang="nl-BE" dirty="0"/>
              <a:t> </a:t>
            </a:r>
            <a:r>
              <a:rPr lang="nl-BE" dirty="0" err="1"/>
              <a:t>notes</a:t>
            </a:r>
            <a:r>
              <a:rPr lang="nl-BE" dirty="0"/>
              <a:t> are </a:t>
            </a:r>
            <a:r>
              <a:rPr lang="nl-BE" dirty="0" err="1"/>
              <a:t>study</a:t>
            </a:r>
            <a:r>
              <a:rPr lang="nl-BE" dirty="0"/>
              <a:t> </a:t>
            </a:r>
            <a:r>
              <a:rPr lang="nl-BE" dirty="0" err="1"/>
              <a:t>material</a:t>
            </a:r>
            <a:r>
              <a:rPr lang="nl-BE" dirty="0"/>
              <a:t> </a:t>
            </a:r>
            <a:r>
              <a:rPr lang="nl-BE" dirty="0" err="1"/>
              <a:t>that</a:t>
            </a:r>
            <a:r>
              <a:rPr lang="nl-BE" dirty="0"/>
              <a:t> </a:t>
            </a:r>
            <a:r>
              <a:rPr lang="nl-BE" b="1" dirty="0"/>
              <a:t>YOU</a:t>
            </a:r>
            <a:r>
              <a:rPr lang="nl-BE" dirty="0"/>
              <a:t> have </a:t>
            </a:r>
            <a:r>
              <a:rPr lang="nl-BE" dirty="0" err="1"/>
              <a:t>to</a:t>
            </a:r>
            <a:r>
              <a:rPr lang="nl-BE" dirty="0"/>
              <a:t> </a:t>
            </a:r>
            <a:r>
              <a:rPr lang="nl-BE" dirty="0" err="1"/>
              <a:t>process</a:t>
            </a:r>
            <a:endParaRPr lang="nl-BE" dirty="0"/>
          </a:p>
          <a:p>
            <a:r>
              <a:rPr lang="nl-BE" dirty="0" err="1"/>
              <a:t>Purpose</a:t>
            </a:r>
            <a:r>
              <a:rPr lang="nl-BE" dirty="0"/>
              <a:t> of </a:t>
            </a:r>
            <a:r>
              <a:rPr lang="nl-BE" dirty="0" err="1"/>
              <a:t>noting</a:t>
            </a:r>
            <a:r>
              <a:rPr lang="nl-BE" dirty="0"/>
              <a:t>:</a:t>
            </a:r>
          </a:p>
          <a:p>
            <a:pPr lvl="1" indent="-571500" defTabSz="914400">
              <a:lnSpc>
                <a:spcPct val="100000"/>
              </a:lnSpc>
            </a:pPr>
            <a:r>
              <a:rPr lang="nl-BE" dirty="0"/>
              <a:t>Making a first </a:t>
            </a:r>
            <a:r>
              <a:rPr lang="nl-BE" dirty="0" err="1"/>
              <a:t>selection</a:t>
            </a:r>
            <a:r>
              <a:rPr lang="nl-BE" dirty="0"/>
              <a:t> </a:t>
            </a:r>
            <a:r>
              <a:rPr lang="nl-BE" dirty="0" err="1"/>
              <a:t>between</a:t>
            </a:r>
            <a:r>
              <a:rPr lang="nl-BE" dirty="0"/>
              <a:t> </a:t>
            </a:r>
            <a:r>
              <a:rPr lang="nl-BE" dirty="0" err="1"/>
              <a:t>main</a:t>
            </a:r>
            <a:r>
              <a:rPr lang="nl-BE" dirty="0"/>
              <a:t> </a:t>
            </a:r>
            <a:r>
              <a:rPr lang="nl-BE" dirty="0" err="1"/>
              <a:t>and</a:t>
            </a:r>
            <a:r>
              <a:rPr lang="nl-BE" dirty="0"/>
              <a:t> </a:t>
            </a:r>
            <a:r>
              <a:rPr lang="nl-BE" dirty="0" err="1"/>
              <a:t>subsidiary</a:t>
            </a:r>
            <a:r>
              <a:rPr lang="nl-BE" dirty="0"/>
              <a:t> issues</a:t>
            </a:r>
          </a:p>
          <a:p>
            <a:pPr lvl="1" indent="-571500" defTabSz="914400">
              <a:lnSpc>
                <a:spcPct val="100000"/>
              </a:lnSpc>
            </a:pPr>
            <a:r>
              <a:rPr lang="nl-BE" dirty="0" err="1"/>
              <a:t>Then</a:t>
            </a:r>
            <a:r>
              <a:rPr lang="nl-BE" dirty="0"/>
              <a:t> form </a:t>
            </a:r>
            <a:r>
              <a:rPr lang="nl-BE" dirty="0" err="1"/>
              <a:t>the</a:t>
            </a:r>
            <a:r>
              <a:rPr lang="nl-BE" dirty="0"/>
              <a:t> basis </a:t>
            </a:r>
            <a:r>
              <a:rPr lang="nl-BE" dirty="0" err="1"/>
              <a:t>for</a:t>
            </a:r>
            <a:r>
              <a:rPr lang="nl-BE" dirty="0"/>
              <a:t> transferring </a:t>
            </a:r>
            <a:r>
              <a:rPr lang="nl-BE" dirty="0" err="1"/>
              <a:t>the</a:t>
            </a:r>
            <a:r>
              <a:rPr lang="nl-BE" dirty="0"/>
              <a:t> info Short Term Memory (STM) </a:t>
            </a:r>
            <a:r>
              <a:rPr lang="nl-BE" dirty="0" err="1"/>
              <a:t>to</a:t>
            </a:r>
            <a:r>
              <a:rPr lang="nl-BE" dirty="0"/>
              <a:t> </a:t>
            </a:r>
            <a:r>
              <a:rPr lang="nl-BE" dirty="0" err="1"/>
              <a:t>your</a:t>
            </a:r>
            <a:r>
              <a:rPr lang="nl-BE" dirty="0"/>
              <a:t> Long Term Memory (LTM)</a:t>
            </a:r>
          </a:p>
          <a:p>
            <a:pPr lvl="1" indent="-571500" defTabSz="914400">
              <a:lnSpc>
                <a:spcPct val="100000"/>
              </a:lnSpc>
            </a:pPr>
            <a:r>
              <a:rPr lang="nl-BE" dirty="0" err="1"/>
              <a:t>Working</a:t>
            </a:r>
            <a:r>
              <a:rPr lang="nl-BE" dirty="0"/>
              <a:t> </a:t>
            </a:r>
            <a:r>
              <a:rPr lang="nl-BE" dirty="0" err="1"/>
              <a:t>purposefully</a:t>
            </a:r>
            <a:r>
              <a:rPr lang="nl-BE" dirty="0"/>
              <a:t> form </a:t>
            </a:r>
            <a:r>
              <a:rPr lang="nl-BE" dirty="0" err="1"/>
              <a:t>the</a:t>
            </a:r>
            <a:r>
              <a:rPr lang="nl-BE" dirty="0"/>
              <a:t> start </a:t>
            </a:r>
            <a:r>
              <a:rPr lang="nl-BE" dirty="0" err="1"/>
              <a:t>to</a:t>
            </a:r>
            <a:r>
              <a:rPr lang="nl-BE" dirty="0"/>
              <a:t> have </a:t>
            </a:r>
            <a:r>
              <a:rPr lang="nl-BE" dirty="0" err="1"/>
              <a:t>processed</a:t>
            </a:r>
            <a:r>
              <a:rPr lang="nl-BE" dirty="0"/>
              <a:t> </a:t>
            </a:r>
            <a:r>
              <a:rPr lang="nl-BE" dirty="0" err="1"/>
              <a:t>your</a:t>
            </a:r>
            <a:r>
              <a:rPr lang="nl-BE" dirty="0"/>
              <a:t> </a:t>
            </a:r>
            <a:r>
              <a:rPr lang="nl-BE" dirty="0" err="1"/>
              <a:t>learning</a:t>
            </a:r>
            <a:r>
              <a:rPr lang="nl-BE" dirty="0"/>
              <a:t> in a </a:t>
            </a:r>
            <a:r>
              <a:rPr lang="nl-BE" dirty="0" err="1"/>
              <a:t>timely</a:t>
            </a:r>
            <a:r>
              <a:rPr lang="nl-BE" dirty="0"/>
              <a:t> </a:t>
            </a:r>
            <a:r>
              <a:rPr lang="nl-BE" dirty="0" err="1"/>
              <a:t>and</a:t>
            </a:r>
            <a:r>
              <a:rPr lang="nl-BE" dirty="0"/>
              <a:t> </a:t>
            </a:r>
            <a:r>
              <a:rPr lang="nl-BE" dirty="0" err="1"/>
              <a:t>thorough</a:t>
            </a:r>
            <a:r>
              <a:rPr lang="nl-BE" dirty="0"/>
              <a:t> </a:t>
            </a:r>
            <a:r>
              <a:rPr lang="nl-BE" dirty="0" err="1"/>
              <a:t>manner</a:t>
            </a:r>
            <a:endParaRPr lang="nl-BE" dirty="0"/>
          </a:p>
          <a:p>
            <a:endParaRPr lang="nl-BE" b="1" dirty="0"/>
          </a:p>
          <a:p>
            <a:pPr lvl="1"/>
            <a:endParaRPr lang="nl-BE" dirty="0">
              <a:solidFill>
                <a:srgbClr val="44C8F5"/>
              </a:solidFill>
            </a:endParaRPr>
          </a:p>
          <a:p>
            <a:pPr lvl="1"/>
            <a:endParaRPr lang="nl-BE" dirty="0">
              <a:solidFill>
                <a:srgbClr val="44C8F5"/>
              </a:solidFill>
            </a:endParaRPr>
          </a:p>
          <a:p>
            <a:pPr lvl="1"/>
            <a:endParaRPr lang="nl-BE" dirty="0">
              <a:solidFill>
                <a:srgbClr val="44C8F5"/>
              </a:solidFill>
            </a:endParaRPr>
          </a:p>
          <a:p>
            <a:pPr lvl="1"/>
            <a:endParaRPr lang="nl-BE" dirty="0">
              <a:solidFill>
                <a:srgbClr val="44C8F5"/>
              </a:solidFill>
            </a:endParaRPr>
          </a:p>
          <a:p>
            <a:pPr marL="685800" lvl="1" indent="0">
              <a:buNone/>
            </a:pPr>
            <a:r>
              <a:rPr lang="nl-BE" dirty="0"/>
              <a:t> </a:t>
            </a:r>
          </a:p>
          <a:p>
            <a:pPr lvl="1"/>
            <a:endParaRPr lang="nl-BE" dirty="0">
              <a:solidFill>
                <a:srgbClr val="44C8F5"/>
              </a:solidFill>
            </a:endParaRPr>
          </a:p>
        </p:txBody>
      </p:sp>
      <p:sp>
        <p:nvSpPr>
          <p:cNvPr id="2" name="Tijdelijke aanduiding voor voettekst 1">
            <a:extLst>
              <a:ext uri="{FF2B5EF4-FFF2-40B4-BE49-F238E27FC236}">
                <a16:creationId xmlns:a16="http://schemas.microsoft.com/office/drawing/2014/main" id="{E8A1E9D1-EB3E-4F04-BF9B-AB28D3EE55F8}"/>
              </a:ext>
            </a:extLst>
          </p:cNvPr>
          <p:cNvSpPr>
            <a:spLocks noGrp="1"/>
          </p:cNvSpPr>
          <p:nvPr>
            <p:ph type="ftr" sz="quarter" idx="11"/>
          </p:nvPr>
        </p:nvSpPr>
        <p:spPr>
          <a:xfrm>
            <a:off x="1139453" y="9306717"/>
            <a:ext cx="6172200" cy="547688"/>
          </a:xfrm>
        </p:spPr>
        <p:txBody>
          <a:bodyPr/>
          <a:lstStyle/>
          <a:p>
            <a:r>
              <a:rPr lang="nl-BE" dirty="0"/>
              <a:t>Active </a:t>
            </a:r>
            <a:r>
              <a:rPr lang="nl-BE" dirty="0" err="1"/>
              <a:t>listening</a:t>
            </a:r>
            <a:r>
              <a:rPr lang="nl-BE" dirty="0"/>
              <a:t> </a:t>
            </a:r>
            <a:r>
              <a:rPr lang="nl-BE" dirty="0" err="1"/>
              <a:t>and</a:t>
            </a:r>
            <a:r>
              <a:rPr lang="nl-BE" dirty="0"/>
              <a:t> </a:t>
            </a:r>
            <a:r>
              <a:rPr lang="nl-BE" dirty="0" err="1"/>
              <a:t>note</a:t>
            </a:r>
            <a:r>
              <a:rPr lang="nl-BE" dirty="0"/>
              <a:t> </a:t>
            </a:r>
            <a:r>
              <a:rPr lang="nl-BE" dirty="0" err="1"/>
              <a:t>taking</a:t>
            </a:r>
            <a:endParaRPr lang="en-GB" dirty="0"/>
          </a:p>
        </p:txBody>
      </p:sp>
      <p:sp>
        <p:nvSpPr>
          <p:cNvPr id="3" name="Tijdelijke aanduiding voor dianummer 2">
            <a:extLst>
              <a:ext uri="{FF2B5EF4-FFF2-40B4-BE49-F238E27FC236}">
                <a16:creationId xmlns:a16="http://schemas.microsoft.com/office/drawing/2014/main" id="{B0F74150-204F-46AE-8E91-ABEC8CE4BFBA}"/>
              </a:ext>
            </a:extLst>
          </p:cNvPr>
          <p:cNvSpPr>
            <a:spLocks noGrp="1"/>
          </p:cNvSpPr>
          <p:nvPr>
            <p:ph type="sldNum" sz="quarter" idx="12"/>
          </p:nvPr>
        </p:nvSpPr>
        <p:spPr/>
        <p:txBody>
          <a:bodyPr/>
          <a:lstStyle/>
          <a:p>
            <a:fld id="{B7527A74-2D87-4307-9531-5A57D9647EEB}" type="slidenum">
              <a:rPr lang="nl-BE" smtClean="0"/>
              <a:pPr/>
              <a:t>8</a:t>
            </a:fld>
            <a:endParaRPr lang="nl-BE"/>
          </a:p>
        </p:txBody>
      </p:sp>
      <p:pic>
        <p:nvPicPr>
          <p:cNvPr id="6" name="Afbeelding 5">
            <a:extLst>
              <a:ext uri="{FF2B5EF4-FFF2-40B4-BE49-F238E27FC236}">
                <a16:creationId xmlns:a16="http://schemas.microsoft.com/office/drawing/2014/main" id="{096F79F8-BD11-4DEA-B5A5-A78078E917F2}"/>
              </a:ext>
            </a:extLst>
          </p:cNvPr>
          <p:cNvPicPr>
            <a:picLocks noChangeAspect="1"/>
          </p:cNvPicPr>
          <p:nvPr/>
        </p:nvPicPr>
        <p:blipFill>
          <a:blip r:embed="rId3"/>
          <a:stretch>
            <a:fillRect/>
          </a:stretch>
        </p:blipFill>
        <p:spPr>
          <a:xfrm>
            <a:off x="6788618" y="6106189"/>
            <a:ext cx="9072055" cy="3200528"/>
          </a:xfrm>
          <a:prstGeom prst="rect">
            <a:avLst/>
          </a:prstGeom>
        </p:spPr>
      </p:pic>
      <p:sp>
        <p:nvSpPr>
          <p:cNvPr id="13" name="Titel 9">
            <a:extLst>
              <a:ext uri="{FF2B5EF4-FFF2-40B4-BE49-F238E27FC236}">
                <a16:creationId xmlns:a16="http://schemas.microsoft.com/office/drawing/2014/main" id="{D9F40A5B-8CC5-4BED-965E-D05A56630B70}"/>
              </a:ext>
            </a:extLst>
          </p:cNvPr>
          <p:cNvSpPr>
            <a:spLocks noGrp="1"/>
          </p:cNvSpPr>
          <p:nvPr>
            <p:ph type="title"/>
          </p:nvPr>
        </p:nvSpPr>
        <p:spPr>
          <a:xfrm>
            <a:off x="1139453" y="888883"/>
            <a:ext cx="16434868" cy="630355"/>
          </a:xfrm>
        </p:spPr>
        <p:txBody>
          <a:bodyPr/>
          <a:lstStyle/>
          <a:p>
            <a:r>
              <a:rPr lang="nl-BE" dirty="0"/>
              <a:t>1.2 </a:t>
            </a:r>
            <a:r>
              <a:rPr lang="nl-BE" dirty="0" err="1"/>
              <a:t>Maintain</a:t>
            </a:r>
            <a:r>
              <a:rPr lang="nl-BE" dirty="0"/>
              <a:t> </a:t>
            </a:r>
            <a:r>
              <a:rPr lang="nl-BE" dirty="0" err="1"/>
              <a:t>an</a:t>
            </a:r>
            <a:r>
              <a:rPr lang="nl-BE" dirty="0"/>
              <a:t> </a:t>
            </a:r>
            <a:r>
              <a:rPr lang="nl-BE" dirty="0" err="1"/>
              <a:t>active</a:t>
            </a:r>
            <a:r>
              <a:rPr lang="nl-BE" dirty="0"/>
              <a:t> </a:t>
            </a:r>
            <a:r>
              <a:rPr lang="nl-BE" dirty="0" err="1"/>
              <a:t>and</a:t>
            </a:r>
            <a:r>
              <a:rPr lang="nl-BE" dirty="0"/>
              <a:t> </a:t>
            </a:r>
            <a:r>
              <a:rPr lang="nl-BE" dirty="0" err="1"/>
              <a:t>positive</a:t>
            </a:r>
            <a:r>
              <a:rPr lang="nl-BE" dirty="0"/>
              <a:t> </a:t>
            </a:r>
            <a:r>
              <a:rPr lang="nl-BE" dirty="0" err="1"/>
              <a:t>study</a:t>
            </a:r>
            <a:r>
              <a:rPr lang="nl-BE" dirty="0"/>
              <a:t> attitude</a:t>
            </a:r>
          </a:p>
        </p:txBody>
      </p:sp>
    </p:spTree>
    <p:extLst>
      <p:ext uri="{BB962C8B-B14F-4D97-AF65-F5344CB8AC3E}">
        <p14:creationId xmlns:p14="http://schemas.microsoft.com/office/powerpoint/2010/main" val="3175439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dertitel 7">
            <a:extLst>
              <a:ext uri="{FF2B5EF4-FFF2-40B4-BE49-F238E27FC236}">
                <a16:creationId xmlns:a16="http://schemas.microsoft.com/office/drawing/2014/main" id="{23B9A51A-0C09-4C7E-B2BE-FAFDDD34EA93}"/>
              </a:ext>
            </a:extLst>
          </p:cNvPr>
          <p:cNvSpPr>
            <a:spLocks noGrp="1"/>
          </p:cNvSpPr>
          <p:nvPr>
            <p:ph type="subTitle" idx="4294967295"/>
          </p:nvPr>
        </p:nvSpPr>
        <p:spPr>
          <a:xfrm>
            <a:off x="1139453" y="2024459"/>
            <a:ext cx="15395201" cy="7234237"/>
          </a:xfrm>
        </p:spPr>
        <p:txBody>
          <a:bodyPr>
            <a:normAutofit/>
          </a:bodyPr>
          <a:lstStyle/>
          <a:p>
            <a:pPr>
              <a:lnSpc>
                <a:spcPct val="80000"/>
              </a:lnSpc>
            </a:pPr>
            <a:endParaRPr lang="nl-BE" sz="3300" dirty="0"/>
          </a:p>
          <a:p>
            <a:pPr>
              <a:lnSpc>
                <a:spcPct val="80000"/>
              </a:lnSpc>
            </a:pPr>
            <a:r>
              <a:rPr lang="nl-BE" sz="3300" dirty="0" err="1"/>
              <a:t>One</a:t>
            </a:r>
            <a:r>
              <a:rPr lang="nl-BE" sz="3300" dirty="0"/>
              <a:t> of </a:t>
            </a:r>
            <a:r>
              <a:rPr lang="nl-BE" sz="3300" dirty="0" err="1"/>
              <a:t>the</a:t>
            </a:r>
            <a:r>
              <a:rPr lang="nl-BE" sz="3300" dirty="0"/>
              <a:t> </a:t>
            </a:r>
            <a:r>
              <a:rPr lang="nl-BE" sz="3300" dirty="0" err="1"/>
              <a:t>reasons</a:t>
            </a:r>
            <a:r>
              <a:rPr lang="nl-BE" sz="3300" dirty="0"/>
              <a:t> </a:t>
            </a:r>
            <a:r>
              <a:rPr lang="nl-BE" sz="3300" dirty="0" err="1"/>
              <a:t>to</a:t>
            </a:r>
            <a:r>
              <a:rPr lang="nl-BE" sz="3300" dirty="0"/>
              <a:t> go </a:t>
            </a:r>
            <a:r>
              <a:rPr lang="nl-BE" sz="3300" dirty="0" err="1"/>
              <a:t>to</a:t>
            </a:r>
            <a:r>
              <a:rPr lang="nl-BE" sz="3300" dirty="0"/>
              <a:t> class</a:t>
            </a:r>
          </a:p>
          <a:p>
            <a:pPr lvl="1">
              <a:lnSpc>
                <a:spcPct val="80000"/>
              </a:lnSpc>
            </a:pPr>
            <a:r>
              <a:rPr lang="nl-BE" sz="3300" dirty="0"/>
              <a:t>Appeal on STM -&gt; 80% lost </a:t>
            </a:r>
            <a:r>
              <a:rPr lang="nl-BE" sz="3300" dirty="0" err="1"/>
              <a:t>after</a:t>
            </a:r>
            <a:r>
              <a:rPr lang="nl-BE" sz="3300" dirty="0"/>
              <a:t> few </a:t>
            </a:r>
            <a:r>
              <a:rPr lang="nl-BE" sz="3300" dirty="0" err="1"/>
              <a:t>hours</a:t>
            </a:r>
            <a:endParaRPr lang="nl-BE" sz="3300" dirty="0"/>
          </a:p>
          <a:p>
            <a:pPr lvl="1">
              <a:lnSpc>
                <a:spcPct val="80000"/>
              </a:lnSpc>
            </a:pPr>
            <a:r>
              <a:rPr lang="nl-BE" sz="3300" dirty="0" err="1"/>
              <a:t>Not</a:t>
            </a:r>
            <a:r>
              <a:rPr lang="nl-BE" sz="3300" dirty="0"/>
              <a:t> </a:t>
            </a:r>
            <a:r>
              <a:rPr lang="nl-BE" sz="3300" dirty="0" err="1"/>
              <a:t>mandatory</a:t>
            </a:r>
            <a:r>
              <a:rPr lang="nl-BE" sz="3300" dirty="0"/>
              <a:t>, but </a:t>
            </a:r>
            <a:r>
              <a:rPr lang="nl-BE" sz="3300" dirty="0" err="1"/>
              <a:t>note</a:t>
            </a:r>
            <a:r>
              <a:rPr lang="nl-BE" sz="3300" dirty="0"/>
              <a:t> </a:t>
            </a:r>
            <a:r>
              <a:rPr lang="nl-BE" sz="3300" dirty="0" err="1"/>
              <a:t>ongoing</a:t>
            </a:r>
            <a:r>
              <a:rPr lang="nl-BE" sz="3300" dirty="0"/>
              <a:t> </a:t>
            </a:r>
            <a:r>
              <a:rPr lang="nl-BE" sz="3300" dirty="0" err="1"/>
              <a:t>evaluation</a:t>
            </a:r>
            <a:endParaRPr lang="nl-BE" sz="3300" dirty="0"/>
          </a:p>
          <a:p>
            <a:pPr lvl="1">
              <a:lnSpc>
                <a:spcPct val="80000"/>
              </a:lnSpc>
            </a:pPr>
            <a:r>
              <a:rPr lang="nl-BE" sz="3300" dirty="0"/>
              <a:t>Processing </a:t>
            </a:r>
            <a:r>
              <a:rPr lang="nl-BE" sz="3300" dirty="0" err="1"/>
              <a:t>learning</a:t>
            </a:r>
            <a:r>
              <a:rPr lang="nl-BE" sz="3300" dirty="0"/>
              <a:t> on </a:t>
            </a:r>
            <a:r>
              <a:rPr lang="nl-BE" sz="3300" dirty="0" err="1"/>
              <a:t>your</a:t>
            </a:r>
            <a:r>
              <a:rPr lang="nl-BE" sz="3300" dirty="0"/>
              <a:t> </a:t>
            </a:r>
            <a:r>
              <a:rPr lang="nl-BE" sz="3300" dirty="0" err="1"/>
              <a:t>own</a:t>
            </a:r>
            <a:r>
              <a:rPr lang="nl-BE" sz="3300" dirty="0"/>
              <a:t> is </a:t>
            </a:r>
            <a:r>
              <a:rPr lang="nl-BE" sz="3300" dirty="0" err="1"/>
              <a:t>quite</a:t>
            </a:r>
            <a:r>
              <a:rPr lang="nl-BE" sz="3300" dirty="0"/>
              <a:t> </a:t>
            </a:r>
            <a:r>
              <a:rPr lang="nl-BE" sz="3300" dirty="0" err="1"/>
              <a:t>difficult</a:t>
            </a:r>
            <a:endParaRPr lang="nl-BE" sz="3300" dirty="0"/>
          </a:p>
          <a:p>
            <a:pPr lvl="1">
              <a:lnSpc>
                <a:spcPct val="80000"/>
              </a:lnSpc>
            </a:pPr>
            <a:endParaRPr lang="nl-BE" sz="3300" dirty="0"/>
          </a:p>
          <a:p>
            <a:pPr marL="571500" lvl="1" indent="-571500">
              <a:lnSpc>
                <a:spcPct val="80000"/>
              </a:lnSpc>
              <a:spcBef>
                <a:spcPts val="1500"/>
              </a:spcBef>
            </a:pPr>
            <a:r>
              <a:rPr lang="nl-BE" sz="3300" dirty="0"/>
              <a:t>Check </a:t>
            </a:r>
            <a:r>
              <a:rPr lang="nl-BE" sz="3300" dirty="0" err="1"/>
              <a:t>for</a:t>
            </a:r>
            <a:r>
              <a:rPr lang="nl-BE" sz="3300" dirty="0"/>
              <a:t> </a:t>
            </a:r>
            <a:r>
              <a:rPr lang="nl-BE" sz="3300" dirty="0" err="1"/>
              <a:t>each</a:t>
            </a:r>
            <a:r>
              <a:rPr lang="nl-BE" sz="3300" dirty="0"/>
              <a:t> module</a:t>
            </a:r>
          </a:p>
          <a:p>
            <a:pPr lvl="1">
              <a:lnSpc>
                <a:spcPct val="80000"/>
              </a:lnSpc>
            </a:pPr>
            <a:r>
              <a:rPr lang="nl-BE" sz="3300" dirty="0" err="1"/>
              <a:t>Objectives</a:t>
            </a:r>
            <a:r>
              <a:rPr lang="nl-BE" sz="3300" dirty="0"/>
              <a:t> (ECTS sheets)</a:t>
            </a:r>
          </a:p>
          <a:p>
            <a:pPr lvl="1">
              <a:lnSpc>
                <a:spcPct val="80000"/>
              </a:lnSpc>
            </a:pPr>
            <a:r>
              <a:rPr lang="nl-BE" sz="3300" dirty="0"/>
              <a:t>GATHER </a:t>
            </a:r>
            <a:r>
              <a:rPr lang="nl-BE" sz="3300" dirty="0" err="1"/>
              <a:t>your</a:t>
            </a:r>
            <a:r>
              <a:rPr lang="nl-BE" sz="3300" dirty="0"/>
              <a:t> </a:t>
            </a:r>
            <a:r>
              <a:rPr lang="nl-BE" sz="3300" dirty="0" err="1"/>
              <a:t>study</a:t>
            </a:r>
            <a:r>
              <a:rPr lang="nl-BE" sz="3300" dirty="0"/>
              <a:t> </a:t>
            </a:r>
            <a:r>
              <a:rPr lang="nl-BE" sz="3300" dirty="0" err="1"/>
              <a:t>materials</a:t>
            </a:r>
            <a:r>
              <a:rPr lang="nl-BE" sz="3300" dirty="0"/>
              <a:t> -&gt; </a:t>
            </a:r>
            <a:r>
              <a:rPr lang="nl-BE" sz="3300" dirty="0" err="1"/>
              <a:t>create</a:t>
            </a:r>
            <a:r>
              <a:rPr lang="nl-BE" sz="3300" dirty="0"/>
              <a:t> </a:t>
            </a:r>
            <a:r>
              <a:rPr lang="nl-BE" sz="3300" dirty="0" err="1"/>
              <a:t>an</a:t>
            </a:r>
            <a:r>
              <a:rPr lang="nl-BE" sz="3300" dirty="0"/>
              <a:t> </a:t>
            </a:r>
            <a:r>
              <a:rPr lang="nl-BE" sz="3300" dirty="0" err="1"/>
              <a:t>overview</a:t>
            </a:r>
            <a:endParaRPr lang="nl-BE" sz="3300" dirty="0"/>
          </a:p>
          <a:p>
            <a:pPr lvl="1">
              <a:lnSpc>
                <a:spcPct val="80000"/>
              </a:lnSpc>
            </a:pPr>
            <a:r>
              <a:rPr lang="nl-BE" sz="3300" dirty="0" err="1"/>
              <a:t>What</a:t>
            </a:r>
            <a:r>
              <a:rPr lang="nl-BE" sz="3300" dirty="0"/>
              <a:t> does </a:t>
            </a:r>
            <a:r>
              <a:rPr lang="nl-BE" sz="3300" dirty="0" err="1"/>
              <a:t>the</a:t>
            </a:r>
            <a:r>
              <a:rPr lang="nl-BE" sz="3300" dirty="0"/>
              <a:t> </a:t>
            </a:r>
            <a:r>
              <a:rPr lang="nl-BE" sz="3300" dirty="0" err="1"/>
              <a:t>evaluation</a:t>
            </a:r>
            <a:r>
              <a:rPr lang="nl-BE" sz="3300" dirty="0"/>
              <a:t> look like</a:t>
            </a:r>
          </a:p>
          <a:p>
            <a:pPr lvl="1">
              <a:lnSpc>
                <a:spcPct val="80000"/>
              </a:lnSpc>
            </a:pPr>
            <a:endParaRPr lang="nl-BE" sz="3300" dirty="0"/>
          </a:p>
          <a:p>
            <a:pPr marL="571500" lvl="1" indent="-571500">
              <a:lnSpc>
                <a:spcPct val="80000"/>
              </a:lnSpc>
              <a:spcBef>
                <a:spcPts val="1500"/>
              </a:spcBef>
            </a:pPr>
            <a:r>
              <a:rPr lang="nl-BE" sz="3300" dirty="0"/>
              <a:t>Take out </a:t>
            </a:r>
            <a:r>
              <a:rPr lang="nl-BE" sz="3300" dirty="0" err="1"/>
              <a:t>your</a:t>
            </a:r>
            <a:r>
              <a:rPr lang="nl-BE" sz="3300" dirty="0"/>
              <a:t> PPT </a:t>
            </a:r>
            <a:r>
              <a:rPr lang="nl-BE" sz="3300" dirty="0" err="1"/>
              <a:t>and</a:t>
            </a:r>
            <a:r>
              <a:rPr lang="nl-BE" sz="3300" dirty="0"/>
              <a:t> </a:t>
            </a:r>
            <a:r>
              <a:rPr lang="nl-BE" sz="3300" dirty="0" err="1"/>
              <a:t>consider</a:t>
            </a:r>
            <a:r>
              <a:rPr lang="nl-BE" sz="3300" dirty="0"/>
              <a:t> </a:t>
            </a:r>
            <a:r>
              <a:rPr lang="nl-BE" sz="3300" dirty="0" err="1"/>
              <a:t>what</a:t>
            </a:r>
            <a:r>
              <a:rPr lang="nl-BE" sz="3300" dirty="0"/>
              <a:t> </a:t>
            </a:r>
            <a:r>
              <a:rPr lang="nl-BE" sz="3300" dirty="0" err="1"/>
              <a:t>you</a:t>
            </a:r>
            <a:r>
              <a:rPr lang="nl-BE" sz="3300" dirty="0"/>
              <a:t> </a:t>
            </a:r>
            <a:r>
              <a:rPr lang="nl-BE" sz="3300" dirty="0" err="1"/>
              <a:t>need</a:t>
            </a:r>
            <a:r>
              <a:rPr lang="nl-BE" sz="3300" dirty="0"/>
              <a:t> </a:t>
            </a:r>
            <a:r>
              <a:rPr lang="nl-BE" sz="3300" dirty="0" err="1"/>
              <a:t>to</a:t>
            </a:r>
            <a:r>
              <a:rPr lang="nl-BE" sz="3300" dirty="0"/>
              <a:t> listen </a:t>
            </a:r>
            <a:r>
              <a:rPr lang="nl-BE" sz="3300" dirty="0" err="1"/>
              <a:t>with</a:t>
            </a:r>
            <a:r>
              <a:rPr lang="nl-BE" sz="3300" dirty="0"/>
              <a:t> </a:t>
            </a:r>
            <a:r>
              <a:rPr lang="nl-BE" sz="3300" dirty="0" err="1"/>
              <a:t>concentration</a:t>
            </a:r>
            <a:endParaRPr lang="nl-BE" sz="3300" dirty="0"/>
          </a:p>
          <a:p>
            <a:pPr lvl="1">
              <a:lnSpc>
                <a:spcPct val="80000"/>
              </a:lnSpc>
            </a:pPr>
            <a:endParaRPr lang="nl-BE" sz="3300" dirty="0"/>
          </a:p>
          <a:p>
            <a:pPr lvl="1"/>
            <a:endParaRPr lang="nl-BE" dirty="0">
              <a:solidFill>
                <a:srgbClr val="44C8F5"/>
              </a:solidFill>
            </a:endParaRPr>
          </a:p>
        </p:txBody>
      </p:sp>
      <p:sp>
        <p:nvSpPr>
          <p:cNvPr id="2" name="Tijdelijke aanduiding voor voettekst 1">
            <a:extLst>
              <a:ext uri="{FF2B5EF4-FFF2-40B4-BE49-F238E27FC236}">
                <a16:creationId xmlns:a16="http://schemas.microsoft.com/office/drawing/2014/main" id="{E8A1E9D1-EB3E-4F04-BF9B-AB28D3EE55F8}"/>
              </a:ext>
            </a:extLst>
          </p:cNvPr>
          <p:cNvSpPr>
            <a:spLocks noGrp="1"/>
          </p:cNvSpPr>
          <p:nvPr>
            <p:ph type="ftr" sz="quarter" idx="11"/>
          </p:nvPr>
        </p:nvSpPr>
        <p:spPr>
          <a:xfrm>
            <a:off x="1139453" y="9326404"/>
            <a:ext cx="6172200" cy="528001"/>
          </a:xfrm>
        </p:spPr>
        <p:txBody>
          <a:bodyPr/>
          <a:lstStyle/>
          <a:p>
            <a:r>
              <a:rPr lang="nl-BE" dirty="0"/>
              <a:t>Active </a:t>
            </a:r>
            <a:r>
              <a:rPr lang="nl-BE" dirty="0" err="1"/>
              <a:t>listening</a:t>
            </a:r>
            <a:r>
              <a:rPr lang="nl-BE" dirty="0"/>
              <a:t> </a:t>
            </a:r>
            <a:r>
              <a:rPr lang="nl-BE" dirty="0" err="1"/>
              <a:t>and</a:t>
            </a:r>
            <a:r>
              <a:rPr lang="nl-BE" dirty="0"/>
              <a:t> </a:t>
            </a:r>
            <a:r>
              <a:rPr lang="nl-BE" dirty="0" err="1"/>
              <a:t>note</a:t>
            </a:r>
            <a:r>
              <a:rPr lang="nl-BE" dirty="0"/>
              <a:t> </a:t>
            </a:r>
            <a:r>
              <a:rPr lang="nl-BE" dirty="0" err="1"/>
              <a:t>taking</a:t>
            </a:r>
            <a:endParaRPr lang="en-GB" dirty="0"/>
          </a:p>
        </p:txBody>
      </p:sp>
      <p:sp>
        <p:nvSpPr>
          <p:cNvPr id="3" name="Tijdelijke aanduiding voor dianummer 2">
            <a:extLst>
              <a:ext uri="{FF2B5EF4-FFF2-40B4-BE49-F238E27FC236}">
                <a16:creationId xmlns:a16="http://schemas.microsoft.com/office/drawing/2014/main" id="{B0F74150-204F-46AE-8E91-ABEC8CE4BFBA}"/>
              </a:ext>
            </a:extLst>
          </p:cNvPr>
          <p:cNvSpPr>
            <a:spLocks noGrp="1"/>
          </p:cNvSpPr>
          <p:nvPr>
            <p:ph type="sldNum" sz="quarter" idx="12"/>
          </p:nvPr>
        </p:nvSpPr>
        <p:spPr/>
        <p:txBody>
          <a:bodyPr/>
          <a:lstStyle/>
          <a:p>
            <a:fld id="{B7527A74-2D87-4307-9531-5A57D9647EEB}" type="slidenum">
              <a:rPr lang="nl-BE" smtClean="0"/>
              <a:pPr/>
              <a:t>9</a:t>
            </a:fld>
            <a:endParaRPr lang="nl-BE"/>
          </a:p>
        </p:txBody>
      </p:sp>
      <p:sp>
        <p:nvSpPr>
          <p:cNvPr id="9" name="Titel 9">
            <a:extLst>
              <a:ext uri="{FF2B5EF4-FFF2-40B4-BE49-F238E27FC236}">
                <a16:creationId xmlns:a16="http://schemas.microsoft.com/office/drawing/2014/main" id="{9EBB2862-4A44-4CB8-AC2D-67CB84478F23}"/>
              </a:ext>
            </a:extLst>
          </p:cNvPr>
          <p:cNvSpPr>
            <a:spLocks noGrp="1"/>
          </p:cNvSpPr>
          <p:nvPr>
            <p:ph type="title"/>
          </p:nvPr>
        </p:nvSpPr>
        <p:spPr>
          <a:xfrm>
            <a:off x="1139453" y="888883"/>
            <a:ext cx="16434868" cy="630355"/>
          </a:xfrm>
        </p:spPr>
        <p:txBody>
          <a:bodyPr/>
          <a:lstStyle/>
          <a:p>
            <a:r>
              <a:rPr lang="nl-BE" dirty="0"/>
              <a:t>1.2 </a:t>
            </a:r>
            <a:r>
              <a:rPr lang="nl-BE" dirty="0" err="1"/>
              <a:t>Maintain</a:t>
            </a:r>
            <a:r>
              <a:rPr lang="nl-BE" dirty="0"/>
              <a:t> </a:t>
            </a:r>
            <a:r>
              <a:rPr lang="nl-BE" dirty="0" err="1"/>
              <a:t>an</a:t>
            </a:r>
            <a:r>
              <a:rPr lang="nl-BE" dirty="0"/>
              <a:t> </a:t>
            </a:r>
            <a:r>
              <a:rPr lang="nl-BE" dirty="0" err="1"/>
              <a:t>active</a:t>
            </a:r>
            <a:r>
              <a:rPr lang="nl-BE" dirty="0"/>
              <a:t> </a:t>
            </a:r>
            <a:r>
              <a:rPr lang="nl-BE" dirty="0" err="1"/>
              <a:t>and</a:t>
            </a:r>
            <a:r>
              <a:rPr lang="nl-BE" dirty="0"/>
              <a:t> </a:t>
            </a:r>
            <a:r>
              <a:rPr lang="nl-BE" dirty="0" err="1"/>
              <a:t>positive</a:t>
            </a:r>
            <a:r>
              <a:rPr lang="nl-BE" dirty="0"/>
              <a:t> </a:t>
            </a:r>
            <a:r>
              <a:rPr lang="nl-BE" dirty="0" err="1"/>
              <a:t>study</a:t>
            </a:r>
            <a:r>
              <a:rPr lang="nl-BE" dirty="0"/>
              <a:t> attitude</a:t>
            </a:r>
          </a:p>
        </p:txBody>
      </p:sp>
    </p:spTree>
    <p:extLst>
      <p:ext uri="{BB962C8B-B14F-4D97-AF65-F5344CB8AC3E}">
        <p14:creationId xmlns:p14="http://schemas.microsoft.com/office/powerpoint/2010/main" val="2540995583"/>
      </p:ext>
    </p:extLst>
  </p:cSld>
  <p:clrMapOvr>
    <a:masterClrMapping/>
  </p:clrMapOvr>
</p:sld>
</file>

<file path=ppt/theme/theme1.xml><?xml version="1.0" encoding="utf-8"?>
<a:theme xmlns:a="http://schemas.openxmlformats.org/drawingml/2006/main" name="Howest NL">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west EN">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west NL met tweede logo">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C5D1770AC9494696E517EDF2BA0AA6" ma:contentTypeVersion="16" ma:contentTypeDescription="Een nieuw document maken." ma:contentTypeScope="" ma:versionID="6aa25b648a220803c50bb8b054edd8ce">
  <xsd:schema xmlns:xsd="http://www.w3.org/2001/XMLSchema" xmlns:xs="http://www.w3.org/2001/XMLSchema" xmlns:p="http://schemas.microsoft.com/office/2006/metadata/properties" xmlns:ns2="24ec6e03-f3f4-401e-9892-fc963598a535" xmlns:ns3="ae0db234-3dfa-4dab-a83b-32962002aa0d" targetNamespace="http://schemas.microsoft.com/office/2006/metadata/properties" ma:root="true" ma:fieldsID="d903affe84d9dc4130759d804d02d7ce" ns2:_="" ns3:_="">
    <xsd:import namespace="24ec6e03-f3f4-401e-9892-fc963598a535"/>
    <xsd:import namespace="ae0db234-3dfa-4dab-a83b-32962002aa0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ec6e03-f3f4-401e-9892-fc963598a5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9d9af33d-1c7e-4655-8224-df3a670842a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0db234-3dfa-4dab-a83b-32962002aa0d"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cb31451e-a9e3-4983-a16f-c60f10a3dafa}" ma:internalName="TaxCatchAll" ma:showField="CatchAllData" ma:web="ae0db234-3dfa-4dab-a83b-32962002aa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4ec6e03-f3f4-401e-9892-fc963598a535">
      <Terms xmlns="http://schemas.microsoft.com/office/infopath/2007/PartnerControls"/>
    </lcf76f155ced4ddcb4097134ff3c332f>
    <TaxCatchAll xmlns="ae0db234-3dfa-4dab-a83b-32962002aa0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C1A22A-FA3E-49F6-B4BE-C5D6C43ECB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ec6e03-f3f4-401e-9892-fc963598a535"/>
    <ds:schemaRef ds:uri="ae0db234-3dfa-4dab-a83b-32962002aa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9D7BF5-FA67-45FF-A287-CE11E2521B25}">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ae0db234-3dfa-4dab-a83b-32962002aa0d"/>
    <ds:schemaRef ds:uri="24ec6e03-f3f4-401e-9892-fc963598a53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7E805CF-5123-4B02-8348-B20123482E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547</TotalTime>
  <Words>1134</Words>
  <Application>Microsoft Office PowerPoint</Application>
  <PresentationFormat>Aangepast</PresentationFormat>
  <Paragraphs>270</Paragraphs>
  <Slides>22</Slides>
  <Notes>22</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22</vt:i4>
      </vt:variant>
    </vt:vector>
  </HeadingPairs>
  <TitlesOfParts>
    <vt:vector size="31" baseType="lpstr">
      <vt:lpstr>Arial Rounded MT Bold</vt:lpstr>
      <vt:lpstr>Calibri Light</vt:lpstr>
      <vt:lpstr>Wingdings</vt:lpstr>
      <vt:lpstr>Arial</vt:lpstr>
      <vt:lpstr>Verdana</vt:lpstr>
      <vt:lpstr>Calibri</vt:lpstr>
      <vt:lpstr>Howest NL</vt:lpstr>
      <vt:lpstr>Howest EN</vt:lpstr>
      <vt:lpstr>Howest NL met tweede logo</vt:lpstr>
      <vt:lpstr>Active listening and note taking </vt:lpstr>
      <vt:lpstr>What Lemo skills are covered here?</vt:lpstr>
      <vt:lpstr>Roadmap</vt:lpstr>
      <vt:lpstr>What to expect?</vt:lpstr>
      <vt:lpstr>1. Listening is an ACTIVE and INTENSIVE process</vt:lpstr>
      <vt:lpstr>1.1 Who recognises themselves in the following statements?</vt:lpstr>
      <vt:lpstr>1.2 Maintain an active and positive study attitude</vt:lpstr>
      <vt:lpstr>1.2 Maintain an active and positive study attitude</vt:lpstr>
      <vt:lpstr>1.2 Maintain an active and positive study attitude</vt:lpstr>
      <vt:lpstr>1.2 Maintain an active and positive study attitude</vt:lpstr>
      <vt:lpstr>2. Targeting</vt:lpstr>
      <vt:lpstr>2. Targeting</vt:lpstr>
      <vt:lpstr>2. Targeting</vt:lpstr>
      <vt:lpstr>2. Targeting</vt:lpstr>
      <vt:lpstr>2. Targeting</vt:lpstr>
      <vt:lpstr>2. Targeting</vt:lpstr>
      <vt:lpstr>2. Targeting</vt:lpstr>
      <vt:lpstr>2. Targeting</vt:lpstr>
      <vt:lpstr>2. Targeting</vt:lpstr>
      <vt:lpstr>3. Conclusion</vt:lpstr>
      <vt:lpstr>Digital workshop offerings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STUDEREN IN HET HOGER ONDERWIJS</dc:title>
  <dc:creator>Dejonghe Frank</dc:creator>
  <cp:lastModifiedBy>Janssens Margot</cp:lastModifiedBy>
  <cp:revision>42</cp:revision>
  <dcterms:created xsi:type="dcterms:W3CDTF">2020-09-02T13:15:28Z</dcterms:created>
  <dcterms:modified xsi:type="dcterms:W3CDTF">2022-12-01T14:11:05Z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0x0101009DC5D1770AC9494696E517EDF2BA0AA6</vt:lpwstr>
  </property>
  <property fmtid="{D5CDD505-2E9C-101B-9397-08002B2CF9AE}" pid="3" name="MediaServiceImageTags">
    <vt:lpwstr/>
  </property>
</Properties>
</file>