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66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258F1-346A-4EA0-9B0D-898563AFB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5087C7-7997-4505-BE97-F2B517E7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BFC7D-0305-4652-9612-0F7096F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B1963A-6A2D-4531-8C80-CF3043E1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8D8EF1-CBBB-4406-BF42-B7905F7D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33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3C97C-92B4-4497-B809-01F7B402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3FA2E7-9544-4A53-9B74-3FE98990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F20F9D-F71E-4554-9328-D8170293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EA5DAA-B5A1-4874-AAF0-81E6931B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74B327-A7F6-452F-BCDE-28C63434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58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64EEAE-2E25-4527-838C-24FE2DE91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8F8B79-872E-4131-87A6-2D0E9F3AB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C57046-37E3-4915-B1CF-57AA5892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9F587E-2D35-47A9-9B7E-16199DDB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A9D197-C948-4657-8641-967F8A5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8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F9119-8A19-410F-9560-77975B0D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0C67FC-74C3-4DB8-918C-19F7CBAB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900F37-5B0C-40B0-B95F-6B3DF6DF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43356E-F91C-4026-BCC5-2464E4AD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66C508-EB0F-43C9-A480-90E31AA9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68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1B6-E809-44C6-BA1E-9DB3CECF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FB2203-2F6A-4546-BE96-8DD6DE54B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565635-95DC-473B-9078-21BBEF03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2A7387-8A04-4912-A372-CB50CB4F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E1DF18-97EA-416B-99B2-230D18D5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99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BFBDE-B2C2-4B24-91AE-D0511B00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7E8BA-302E-4010-A1B1-E34C78E8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49D30E-7066-4B83-92A8-6AEC3BEBD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609DBE-2449-4436-B40C-E2EECC21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057EB8-4A03-4EAA-9FD2-CCC66DED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03A45F-B12F-4664-8A7D-EBBE4B13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808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53BDB-2654-45E5-8DA1-DB13B028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EC7C7-C6DE-4BB5-AE5D-44438C5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BBD300-8B0A-4999-A718-B3C41198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2485A5-CE4B-479C-A446-D3C1B5D1F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F08726-127D-4DD5-826A-1AD7B9B60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6941E43-2EFD-49C5-AF86-3DEE5E0A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E847AE-D12B-4140-8CBF-7F91362A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FDFD77-F622-4AF3-880B-94B0CAB5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03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660AC-42B1-421C-8F13-26A5AD84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9F6CC8-F8FF-4F12-A839-4A19823E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E00CA8-2D66-45F6-9D4F-7A9D4B3A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031E57-C046-4752-9B39-044553BB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156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FF98FA-7515-435D-9FD6-E1B9C7BA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5A75E9-CD57-4BE3-A1CE-58051495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F32D77-7E83-4132-B27C-2A8576C4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12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398F3-14BD-4C3A-87DE-E35709AB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775E1-2131-4753-B9B9-BD376944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7511F3-BF70-4C0F-A1A7-8E9294D56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E04BE4-8A7F-49FD-B9B1-01345098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C8967F-09E0-4643-A2B0-53C88DF6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701DDF-FE3F-4DC6-8CB8-21CF3922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08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28C10-C9E5-4F8D-ACD8-3EF15370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C8FDC0-285C-4A5E-B524-062E986F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971C73-CEAE-4F39-BBE4-3B7051D36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8A0EA2-22F4-4CFA-A395-9B06AFDE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33837E-B6E9-4ABB-AA5F-EC729008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B1C191-E51D-4F94-8880-CAB21A84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55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3A6792-BF3E-4F55-9208-B1FCCAA5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F07EA2-0DA0-458D-B18E-17AC93EFC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D0E7A4-4717-4DB0-B018-A838F7A0C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63FB-3E98-4560-89BE-FB99FBC4AC2F}" type="datetimeFigureOut">
              <a:rPr lang="nl-BE" smtClean="0"/>
              <a:t>19/04/2021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DA139A-5125-44ED-8FAE-3B4DD674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E28EE5-FD78-4AA1-BBE6-77AE58417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BE9F-DCCF-4155-9DE9-4C1AC5519F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98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70170C-D0EF-499C-80FE-E2381D40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"/>
            <a:ext cx="6838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9E6021-1FE1-4966-BE4A-9EAF7A0F4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58399-ED89-44BC-90A7-F3699BD1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7091BAC-5A04-4AFB-BD78-F365E77E5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2043"/>
            <a:ext cx="6034920" cy="6034920"/>
          </a:xfrm>
        </p:spPr>
      </p:pic>
    </p:spTree>
    <p:extLst>
      <p:ext uri="{BB962C8B-B14F-4D97-AF65-F5344CB8AC3E}">
        <p14:creationId xmlns:p14="http://schemas.microsoft.com/office/powerpoint/2010/main" val="56324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ED45D-75F3-4258-AD7D-5F802D8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A4666DA-C761-4DFD-B54E-F0FA1033A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04" y="150920"/>
            <a:ext cx="6608369" cy="6608369"/>
          </a:xfrm>
        </p:spPr>
      </p:pic>
    </p:spTree>
    <p:extLst>
      <p:ext uri="{BB962C8B-B14F-4D97-AF65-F5344CB8AC3E}">
        <p14:creationId xmlns:p14="http://schemas.microsoft.com/office/powerpoint/2010/main" val="33593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247210-9F30-43A3-8EA5-226B3817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922E885F-F508-412E-903D-BA6D565BA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0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visitekaartje, schermafbeelding&#10;&#10;Automatisch gegenereerde beschrijving">
            <a:extLst>
              <a:ext uri="{FF2B5EF4-FFF2-40B4-BE49-F238E27FC236}">
                <a16:creationId xmlns:a16="http://schemas.microsoft.com/office/drawing/2014/main" id="{58DFCB7F-7CD9-43B4-BAF1-AA390D837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2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048AADAA-A4F3-43BC-B919-D664CE5A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02E196-A536-49C6-B9A0-26917AF3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985E94-0812-4B2B-AC78-9391798EB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E84CD6-0D02-46CF-8186-C8E4E10B6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6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73A0-56C1-4E2B-B808-8CC3CF673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F13EBB-40A0-40CE-BFA2-E8A856094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0280D0-87AE-45F1-9ACE-55B829FC4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56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Florence Warlop</dc:creator>
  <cp:lastModifiedBy>Florence Warlop</cp:lastModifiedBy>
  <cp:revision>1</cp:revision>
  <dcterms:created xsi:type="dcterms:W3CDTF">2021-04-19T10:08:44Z</dcterms:created>
  <dcterms:modified xsi:type="dcterms:W3CDTF">2021-04-19T10:15:42Z</dcterms:modified>
</cp:coreProperties>
</file>